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567" r:id="rId7"/>
    <p:sldId id="568" r:id="rId8"/>
    <p:sldId id="569" r:id="rId9"/>
    <p:sldId id="382" r:id="rId10"/>
    <p:sldId id="383" r:id="rId11"/>
    <p:sldId id="570" r:id="rId12"/>
    <p:sldId id="389" r:id="rId13"/>
    <p:sldId id="571" r:id="rId14"/>
    <p:sldId id="414" r:id="rId15"/>
    <p:sldId id="390" r:id="rId16"/>
    <p:sldId id="392" r:id="rId17"/>
    <p:sldId id="393" r:id="rId18"/>
    <p:sldId id="380" r:id="rId19"/>
    <p:sldId id="381" r:id="rId20"/>
    <p:sldId id="563" r:id="rId21"/>
    <p:sldId id="564" r:id="rId22"/>
    <p:sldId id="504" r:id="rId23"/>
    <p:sldId id="412" r:id="rId24"/>
    <p:sldId id="562" r:id="rId25"/>
    <p:sldId id="413" r:id="rId26"/>
    <p:sldId id="565" r:id="rId27"/>
    <p:sldId id="394" r:id="rId28"/>
    <p:sldId id="395" r:id="rId29"/>
    <p:sldId id="418" r:id="rId30"/>
    <p:sldId id="422" r:id="rId31"/>
    <p:sldId id="423" r:id="rId32"/>
    <p:sldId id="424" r:id="rId33"/>
    <p:sldId id="566" r:id="rId34"/>
    <p:sldId id="397" r:id="rId35"/>
    <p:sldId id="426" r:id="rId36"/>
    <p:sldId id="425" r:id="rId37"/>
    <p:sldId id="399" r:id="rId38"/>
    <p:sldId id="401" r:id="rId39"/>
    <p:sldId id="402" r:id="rId40"/>
    <p:sldId id="403" r:id="rId41"/>
    <p:sldId id="404" r:id="rId42"/>
    <p:sldId id="405" r:id="rId43"/>
    <p:sldId id="406" r:id="rId44"/>
    <p:sldId id="429" r:id="rId45"/>
    <p:sldId id="430" r:id="rId46"/>
    <p:sldId id="407" r:id="rId47"/>
    <p:sldId id="502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3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11787 263 7015,'-144'-9'1733,"-167"-31"0,-8-1-1580,-672 37 116,448 17-154,-504-28-494,225-3 172,-573-37-178,36-25 65,1018 80-765,-1191-13 2719,645 12-1543,775 6-286,0 6 0,1 4 0,1 5 0,1 4 0,-198 73 0,235-67 9,2 2 0,1 4-1,2 2 1,1 4 0,3 2 0,1 3 0,2 3-1,3 2 1,-69 82 0,71-65 133,4 2 1,3 2-1,3 3 1,4 1-1,3 2 1,3 2-1,4 1 0,4 1 1,3 1-1,4 2 1,4 0-1,-8 133 1,5 198 116,-7 101 1543,19-447-1178,-4 45 782,7 218-1,8-296-1178,3 0 0,1 0 0,1-1 0,2 0-1,19 41 1,96 169-57,-86-182-94,3-2 0,3-2 0,3-1-1,56 51 1,238 197-779,-169-158 726,116 86 420,-234-196-166,2-3 1,1-3-1,93 39 0,-20-24 269,254 58 0,147-8-90,-523-98-263,794 73 37,4-69 153,-768-5-177,1492-58 937,-1053 33-822,-406 22-119,2198-141 140,-969 65-136,70-30-11,-959 59 21,326-44 75,-8-38-15,-613 104-26,-1-4 1,-1-5 0,-3-5-1,199-105 1,-261 118-40,-1-3 0,-2-2 0,-1-2 0,-2-2 0,-2-1 0,-1-3 0,-3-1 0,-1-3 0,-2 0-1,-2-3 1,-3 0 0,26-55 0,-32 48 25,-3-1-1,-2-2 1,-3 0-1,17-111 1,-24 86-4,-3-1 1,-10-165-1,-4 192 50,-2 1-1,-2 0 1,-3 0-1,-3 2 1,-2 0-1,-2 0 1,-3 2-1,-37-62 1,-38-43 1,-146-178 1,122 175-127,-273-334-17,316 407 107,-5 4-1,-3 4 0,-132-92 0,82 82 248,-5 7 0,-3 5 1,-3 7-1,-161-52 0,49 39-1445,-441-83 1,567 141-1471,2 0-1452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11243,'0'0'7052,"1"3"-6951,-1 0-80,0 0 1,0-1-1,0 1 0,0 0 1,-1 0-1,1-1 0,-1 1 1,1 0-1,-1-1 0,0 1 0,0 0 1,0-1-1,-1 1 0,1-1 1,-1 0-1,1 1 0,-1-1 1,0 0-1,1 0 0,-1 0 1,0 0-1,0 0 0,-3 1 0,-63 46 680,51-38-413,-179 101 1461,48-31-1341,148-81-422,-1 1 1,0-1 0,1 0-1,-1 0 1,0 1 0,0-1-1,1 0 1,-1 1-1,1-1 1,-1 1 0,0-1-1,1 1 1,-1-1 0,1 1-1,-1-1 1,1 1-1,-1 0 1,1-1 0,0 1-1,-1 0 1,1-1 0,0 1-1,0 0 1,-1-1-1,1 1 1,0 0 0,0 0-1,0 0 1,19 7-126,50-7 198,-56-1-50,250-23 257,-96 4-778,-65 12-2210,-1-2-2419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2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10082,'30'14'454,"1"-1"-1,64 16 1,67 4-23,-96-21-184,-8-3-35,92 2-1,62-12-69,-44-1-105,141 8-6,166 0 276,-1-25 122,453-7-300,-925 26-129,555-19 36,-99 1 1,676-27 689,-834 30-664,476 15 81,-515 7-131,450 7 23,-400-10-17,182-3 24,81-36-39,-190 7-5,1289-69 18,-1123 84-20,0 0 1,62-12 34,-124 6 40,89 0 238,-6 1-35,957-42 48,-645 46-313,-1 39-3,-284 16 10,487 25-13,-114-3 34,-106 13-45,-748-65 16,205 14 9,450 14-25,247 6 1,-895-41 8,429 28 13,-189-10-7,611 39-15,-606-36 11,758 6-3,-459-21 10,-486-1-7,64 1-655,-186-14 421,-37 1 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18244,'0'-1'56,"0"1"0,0-1 0,0 1 0,0 0 1,-1-1-1,1 1 0,0 0 0,0-1 0,0 1 0,-1 0 0,1 0 0,0-1 1,0 1-1,-1 0 0,1 0 0,0-1 0,0 1 0,-1 0 0,1 0 0,0-1 0,-1 1 1,1 0-1,0 0 0,-1 0 0,1 0 0,0 0 0,-1 0 0,1 0 0,-1 0 1,1 0-1,0 0 0,-1 0 0,1 0 0,0 0 0,-1 0 0,1 0 0,0 0 1,-1 0-1,1 0 0,-1 0 0,1 0 0,0 0 0,-1 1 0,1-1 0,0 0 1,0 0-1,-1 0 0,1 1 0,0-1 0,-1 1 0,-21 11 772,3 0-540,0 2-1,1 0 1,1 1 0,0 1-1,1 1 1,-22 29 0,32-38-284,0 0-1,1 0 1,1 0 0,-1 0 0,1 1 0,1 0-1,-1 0 1,2 0 0,-1 0 0,1 0-1,1 1 1,-1-1 0,2 1 0,-1-1 0,1 1-1,1-1 1,0 1 0,3 15 0,-3-22-5,-1 0 0,1-1 0,0 1 0,0 0 0,0-1-1,0 0 1,1 1 0,-1-1 0,1 0 0,-1 1 0,1-1 0,0 0 0,0 0 0,0 0 0,0-1 0,0 1 0,0 0 0,1-1 0,-1 1 0,0-1 0,1 0 0,-1 0-1,1 0 1,-1 0 0,1 0 0,0-1 0,3 1 0,-2-1 6,-1 0 1,0 0-1,0-1 0,1 1 0,-1-1 1,0 0-1,0 0 0,0 0 0,0-1 0,0 1 1,0-1-1,0 1 0,0-1 0,-1 0 1,1 0-1,-1 0 0,1-1 0,-1 1 1,0 0-1,0-1 0,0 0 0,3-4 0,-3 3 10,0 1-1,0-1 1,0 0-1,-1 0 1,1 0-1,-1 0 0,0 0 1,0 0-1,-1 0 1,1 0-1,-1-1 0,0 1 1,0 0-1,0 0 1,-1 0-1,1-1 0,-3-6 1,2 7-36,-1 2 0,1-1 0,0 0 1,-1 0-1,0 0 0,1 1 0,-1-1 0,0 1 0,-1-1 1,1 1-1,0 0 0,-1 0 0,1 0 0,-1 0 1,1 0-1,-1 0 0,0 1 0,0-1 0,0 1 1,0 0-1,0 0 0,0 0 0,-6 0 0,8 0-23,1 1-1,0 0 1,-1 0-1,1-1 0,-1 1 1,1 0-1,-1 0 1,1 0-1,-1 0 0,1 0 1,-1 0-1,1 0 1,-1 0-1,1 0 0,-1 0 1,1 0-1,-1 0 1,1 0-1,-1 0 0,1 1 1,-1-1-1,1 0 1,-1 0-1,1 1 0,-1-1 1,1 0-1,0 0 1,-1 1-1,1-1 0,-1 0 1,1 1-1,0-1 1,-1 1-1,1-1 0,-1 1 1,2 0 10,-1-1 1,1 1-1,-1 0 0,1-1 0,-1 1 1,1-1-1,-1 1 0,1-1 1,-1 0-1,1 1 0,0-1 1,-1 0-1,1 1 0,0-1 1,-1 0-1,1 1 0,0-1 0,-1 0 1,1 0-1,0 0 0,0 0 1,-1 0-1,1 0 0,0 0 1,-1 0-1,2 0 0,16 0-501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18508,'10'1'1926,"-14"5"-353,-3 1-1114,-18 21 859,-45 37 0,-1 0-933,61-55-350,-2 2 27,1 0 0,-16 21 0,25-30-50,0-1-1,1 1 1,-1 0 0,0 0-1,1-1 1,0 1-1,0 0 1,0 0 0,0 0-1,0 0 1,0 1-1,1-1 1,0 0 0,-1 0-1,1 0 1,0 0-1,1 1 1,-1-1 0,2 6-1,-1-7-8,0 0 0,1 0-1,-1 0 1,1 0 0,-1 0-1,1 0 1,0-1 0,0 1-1,0 0 1,0-1 0,0 0-1,0 1 1,0-1 0,0 0 0,1 0-1,-1 0 1,0-1 0,1 1-1,-1 0 1,1-1 0,-1 0-1,1 1 1,2-1 0,8 1-53,-1-1 0,1 0 0,14-3 1,-5 0-355,0-2 1,0 0 0,-1-2 0,0 0 0,0-1 0,0-1 0,-1-1 0,32-22 0,-23 13-330</inkml:trace>
  <inkml:trace contextRef="#ctx0" brushRef="#br0" timeOffset="1">353 184 17340,'-21'20'1680,"0"7"-992,-3 2-272,4 8 673,2 5-161,7 1-272,2 1-296,6 0-984,2-2 688,4-8-192,3-16-80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73 17100,'0'0'41,"0"-1"1,0 1-1,0 0 1,0 0-1,1 0 1,-1 0-1,0 0 1,0 0 0,0 0-1,0-1 1,0 1-1,0 0 1,0 0-1,0 0 1,1 0-1,-1 0 1,0 0-1,0 0 1,0 0-1,0 0 1,0 0 0,1 0-1,-1 0 1,0 0-1,0 0 1,0 0-1,0 0 1,0 0-1,1 0 1,-1 0-1,0 0 1,0 0 0,0 0-1,0 0 1,0 0-1,0 0 1,1 0-1,-1 0 1,0 0-1,0 0 1,0 0-1,0 0 1,0 0-1,0 1 1,1-1 0,-1 0-1,0 0 1,0 0-1,0 0 1,2 11 1000,-4 19-296,2-25-524,-2 25 291,-9 158 1541,10-139-1586,11 90-1,-10-136-440,2 10 21,1 1-1,0-1 0,8 24 1,-10-35-32,0 0 1,0 1 0,0-1 0,0 0 0,1 0-1,-1-1 1,0 1 0,1 0 0,0 0-1,-1-1 1,1 1 0,0-1 0,3 3 0,-4-4 6,0 1 0,1-1 0,-1 0 0,0 0 0,1 1 0,-1-1 0,1 0 0,-1 0 0,0 0 0,1 0 0,-1 0 0,1-1 0,-1 1 0,0 0 0,1-1 0,-1 1 0,0-1 0,1 1 0,-1-1 0,0 0 0,0 0 0,1 1 0,-1-1 0,1-1 0,7-6 89,-1 1-1,0-1 1,-1-1 0,0 1-1,0-1 1,-1 0-1,6-11 1,36-78 602,-37 74-531,115-295 1093,-92 226-1468,-30 81-1202,-5 13 376,-9 22-180,3-6 722,-3 5-343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165 157 18052,'1'0'109,"0"-1"1,0 1 0,0-1-1,0 1 1,0-1 0,0 1-1,-1-1 1,1 0-1,0 1 1,0-1 0,0 0-1,-1 0 1,1 0 0,-1 0-1,1 1 1,0-1-1,-1 0 1,0 0 0,1 0-1,-1 0 1,0 0 0,1 0-1,-1 0 1,0 0-1,0 0 1,0 0 0,0-1-1,0 1 1,0 0 0,0 0-1,0 0 1,0 0 0,0 0-1,-1 0 1,1 0-1,0 0 1,-1 0 0,1 0-1,-1 0 1,1 0 0,-1 0-1,-1-1 1,1 1-24,0-1 0,0 1 1,0 0-1,0-1 1,0 1-1,-1 0 0,1 0 1,-1 0-1,1 0 0,-1 0 1,1 0-1,-1 0 1,0 1-1,1-1 0,-1 0 1,0 1-1,1-1 0,-1 1 1,0 0-1,0 0 0,1 0 1,-1 0-1,0 0 1,0 0-1,0 0 0,1 0 1,-3 1-1,-4 2-8,1 1 1,-1 0-1,1 0 1,0 0-1,0 1 0,1 0 1,-1 0-1,1 1 1,-6 7-1,4-4-16,1 0 0,0 0 0,0 1 1,1 0-1,1 0 0,-6 11 0,11-19-54,-1-1 0,1 0 0,-1 0 0,1 1 0,0-1 0,-1 0 0,1 0 0,0 1-1,0-1 1,0 0 0,0 1 0,0-1 0,0 1 0,0-1 0,1 2 0,-1-3-3,0 1 1,1-1-1,-1 1 1,0-1-1,1 0 0,-1 1 1,0-1-1,1 1 0,-1-1 1,1 0-1,-1 1 0,1-1 1,-1 0-1,1 1 0,-1-1 1,1 0-1,-1 0 0,1 0 1,0 1-1,-1-1 0,1 0 1,-1 0-1,2 0 1,2 0 7,1-1 0,-1 1 0,1-1 0,-1 0 1,0 0-1,0-1 0,7-2 0,56-28 17,20-9-39,-77 37 5,0 1 0,0 0 0,0 1 0,0 0 0,0 0 1,20 0-1,-28 2 1,1 0 0,-1 1 1,1-1-1,-1 0 0,1 1 1,-1 0-1,1-1 1,-1 1-1,0 0 0,1 0 1,-1 1-1,0-1 0,0 0 1,0 1-1,0-1 0,0 1 1,0 0-1,0 0 0,0-1 1,-1 1-1,1 0 1,-1 1-1,0-1 0,1 0 1,0 4-1,2 4-4,-1 0 0,0 0 1,0 1-1,1 18 0,-1-6 24,1-16 224,1-14-36,1-13 64,0-28 151,-1-75 0,-5 123-428,0 0-1,0-1 0,0 1 1,0 0-1,0 0 0,0 0 1,0 0-1,1 0 0,-1-1 1,0 1-1,0 0 0,0 0 1,0 0-1,0 0 0,1 0 1,-1 0-1,0 0 0,0-1 1,0 1-1,0 0 0,1 0 1,-1 0-1,0 0 0,0 0 1,0 0-1,0 0 0,1 0 1,-1 0-1,0 0 0,0 0 1,0 0-1,1 0 0,-1 0 1,0 0-1,0 0 0,0 0 1,0 0-1,1 0 0,-1 1 0,0-1 1,0 0-1,0 0 0,0 0 1,0 0-1,1 0 0,-1 0 1,0 0-1,0 1 0,0-1 1,16 9-182,-1-1 7,-6-6 148,1 0 0,-1 0 0,0-1 0,0-1 0,0 1 0,1-2 0,-1 1 0,0-1 0,0 0 0,0-1 0,0 0 1,0-1-1,0 0 0,0 0 0,16-9 0,3-4-14,0-2 0,-1 0 1,26-24-1,-49 41 58,-5 6 5,-18 66 105,11-47-68,1 0 0,1 0 0,1 1-1,-1 28 1,6-50-109,0 0-1,0 0 0,0 0 1,1 0-1,-1 0 1,1 0-1,0 0 1,1 4-1,-2-7 52,1 1 1,-1-1-1,0 0 1,1 1-1,-1-1 0,0 1 1,1-1-1,-1 0 0,0 1 1,1-1-1,-1 0 1,1 1-1,-1-1 0,1 0 1,-1 0-1,0 1 1,1-1-1,-1 0 0,1 0 1,-1 0-1,1 0 1,0 0-1,-1 1 0,1-1 1,-1 0-1,1 0 1,-1 0-1,1-1 0,-1 1 1,1 0-1,-1 0 0,1 0 1,-1 0-1,1 0 1,-1-1-1,1 1 0,-1 0 1,1 0-1,-1-1 1,0 1-1,1 0 0,-1-1 1,1 1-1,-1 0 1,0-1-1,1 1 0,-1 0 1,0-1-1,1 1 1,-1-1-1,3-3-12,0 0-1,0 1 1,0-1 0,-1 0-1,0 0 1,0-1 0,0 1-1,0 0 1,1-8 0,8-25-262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16388,'0'0'2104,"-5"9"-1184,1 1-384,4 2 2113,0-1-2289,6 2-216,4-3-144,14 1-184</inkml:trace>
  <inkml:trace contextRef="#ctx0" brushRef="#br0" timeOffset="1">230 160 19860,'-9'7'791,"-8"7"824,-22 25 0,35-35-1355,0 1 0,1-1-1,-1 1 1,1 0 0,0 0-1,1 0 1,-1 0 0,1 1-1,0-1 1,-2 11 0,3-15-240,1-1 0,0 1 1,0 0-1,0 0 1,0 0-1,0-1 0,0 1 1,0 0-1,0 0 1,0 0-1,0 0 0,1-1 1,-1 1-1,0 0 0,0 0 1,1-1-1,-1 1 1,1 0-1,-1 0 0,0-1 1,1 1-1,0-1 1,-1 1-1,1 0 0,-1-1 1,1 1-1,0-1 0,-1 1 1,1-1-1,0 1 1,-1-1-1,1 0 0,0 1 1,0-1-1,-1 0 1,1 0-1,0 1 0,0-1 1,0 0-1,-1 0 0,1 0 1,0 0-1,0 0 1,0 0-1,0 0 0,-1 0 1,1-1-1,0 1 1,0 0-1,1-1 0,4 0-23,1-1-1,-1 0 1,0 0 0,0 0-1,8-5 1,1-2-43,-1-1 0,20-17 1,-19 14-179,30-19 0,-44 31 196,1 1-1,-1-1 0,1 0 0,-1 0 1,1 1-1,-1-1 0,1 1 0,-1-1 1,1 1-1,0 0 0,-1-1 0,1 1 1,-1 0-1,1 0 0,3 0 0,-4 1 12,-1-1-1,1 1 0,0-1 0,0 0 1,0 1-1,-1-1 0,1 1 1,0 0-1,-1-1 0,1 1 1,0 0-1,-1-1 0,1 1 0,-1 0 1,1 0-1,-1-1 0,1 1 1,-1 0-1,0 0 0,1 1 1,1 6-57,-1 0 1,0 0 0,-1 0-1,0 0 1,-1 12 0,1 6 24,0-25 34,0 1 0,0-1 0,0 1-1,0-1 1,0 0 0,1 1 0,-1-1 0,1 0-1,-1 1 1,1-1 0,-1 0 0,1 1-1,-1-1 1,1 0 0,0 0 0,0 0 0,0 0-1,0 0 1,0 0 0,1 1 0,-1-1-48,0-1 0,0 1 0,0-1 0,0 0 1,0 0-1,1 0 0,-1 1 0,0-1 0,0 0 0,0 0 1,0-1-1,0 1 0,0 0 0,1 0 0,-1 0 0,0-1 0,0 1 1,0-1-1,1 0 0,5-3-192,0 0-1,-1 0 1,0-1-1,0 1 1,10-12 0,15-15-242,6-7-153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19540,'-16'27'1639,"1"1"-1,2 1 1,-12 35-1,21-50-1422,0 1 1,1-1-1,1 1 0,0 0 1,1 0-1,0 0 0,2 0 0,3 28 1,1-1-429,-4-26-160,1-1 0,8 29-1,-11-49 180,0 0-1,1-1 0,-1 1 1,1 0-1,1 0 1,0-5-1,0-12-174,-2-79-401,0 92 1062,-1 9 66,3 15 232,-1-11-529,1-1 0,0 1-1,0-1 1,1 0 0,-1 1 0,1-1 0,0 0 0,0 0 0,0 0 0,0 0 0,0 0 0,1-1-1,-1 1 1,1-1 0,-1 1 0,1-1 0,6 3 0,-5-3-37,1 0-1,-1 0 1,1-1 0,0 0-1,0 0 1,-1 0 0,1 0-1,0-1 1,0 0 0,0 0-1,8-1 1,0-1-28,0-1 0,0 0 0,-1-1 0,0-1 1,0 0-1,0 0 0,0-1 0,20-14 0,-2-6 8,5-4 5,-45 62 210,3-20-149,1 1 0,1 0 1,0 0-1,1 1 0,0-1 0,1 1 1,1 0-1,-2 26 0,4-39-108,0 0-1,0-1 1,0 1 0,0 0-1,0-1 1,0 1-1,0 0 1,0-1 0,1 1-1,-1 0 1,0 0 0,0-1-1,1 1 1,-1-1-1,0 1 1,1 0 0,-1-1-1,0 1 1,1-1-1,-1 1 1,1 0 0,0 0-1,-1-1 11,1 0-1,-1 0 0,1 0 1,-1-1-1,1 1 1,-1 0-1,1 0 0,-1 0 1,1 0-1,-1 0 1,1-1-1,-1 1 0,1 0 1,-1 0-1,1-1 1,-1 1-1,0 0 0,1-1 1,-1 1-1,1 0 1,-1-1-1,1 0 0,1-2-10,1-1-1,0 1 0,-1-1 0,0 0 0,0 0 0,2-5 0,4-21-320,-1-4-81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19268,'3'3'1993,"-3"2"-1441,3 3-304,-2 4 1200,6 0-1672,5 1-592,-1 0 720,5 0-208,3-3-200</inkml:trace>
  <inkml:trace contextRef="#ctx0" brushRef="#br0" timeOffset="1">179 159 17692,'-17'30'3256,"14"-27"-2866,1 1-1,-1 1 1,0-1 0,1 0-1,0 0 1,0 1 0,1-1-1,-1 1 1,1 0 0,0-1-1,-1 7 1,2-11-352,0 1-1,0 0 0,0 0 1,0 0-1,0-1 0,1 1 1,-1 0-1,0 0 1,0-1-1,1 1 0,-1 0 1,0 0-1,1-1 1,-1 1-1,0 0 0,1-1 1,-1 1-1,1-1 1,0 1-1,-1 0 0,1-1 1,-1 1-1,1-1 0,1 1 1,0 0-14,-1 0-1,1-1 1,0 1 0,0-1 0,0 0-1,0 1 1,0-1 0,0 0 0,-1 0-1,4 0 1,4-2-83,1 1 0,-1-1 1,12-4-1,-20 5 56,80-30-992,-58 20 300,0 2 0,1 1 0,26-6 1,-49 14 644,1-1 1,-1 1-1,1-1 1,-1 1 0,1 0-1,-1 0 1,1 0 0,0 0-1,-1 0 1,1 0 0,-1 0-1,1 0 1,-1 1-1,1-1 1,0 0 0,-1 1-1,1 0 1,-1-1 0,0 1-1,1 0 1,-1 0-1,1 0 1,-1-1 0,0 1-1,0 1 1,0-1 0,0 0-1,0 0 1,0 0 0,0 1-1,0-1 1,0 0-1,0 1 1,0-1 0,-1 1-1,1-1 1,0 3 0,3 3 101,-4-6-77,1-1-1,0 1 0,-1-1 0,1 0 1,0 1-1,-1-1 0,1 1 0,0-1 0,-1 0 1,1 0-1,0 1 0,0-1 0,-1 0 0,1 0 1,0 0-1,0 0 0,-1 0 0,1 0 0,0 0 1,0 0-1,0 0 0,-1 0 0,1 0 1,0-1-1,0 1 0,-1 0 0,1 0 0,0-1 1,-1 1-1,2-1 0,24-14-194,-25 14 247,52-35-321,-25 12-8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15715,'-28'18'2814,"22"-16"-2319,0 1-1,1 1 1,-1-1 0,1 1-1,-1 0 1,1 1 0,0-1-1,1 1 1,-1 0 0,-3 5-1,8-10-470,0 1-1,-1-1 1,1 1-1,0-1 1,0 1-1,0-1 1,-1 1-1,1-1 0,0 1 1,0-1-1,0 1 1,0-1-1,0 1 1,0-1-1,0 1 0,0-1 1,0 1-1,0-1 1,0 1-1,1-1 1,-1 1-1,0-1 1,0 0-1,0 1 0,1-1 1,-1 1-1,0-1 1,0 1-1,1-1 1,-1 0-1,0 1 0,1-1 1,-1 0-1,1 1 1,-1-1-1,0 0 1,1 0-1,-1 1 0,1-1 1,-1 0-1,1 0 1,-1 0-1,1 1 1,-1-1-1,1 0 1,-1 0-1,1 0 0,-1 0 1,1 0-1,0 0 1,34 1-652,-25-1 497,39 0-694,-29-1 403,1 1-1,0 1 1,-1 1-1,37 8 1,-55-9 442,-1-1 0,1 0 0,0 1 0,-1-1 0,1 1 0,-1 0 0,1-1 0,-1 1 0,1 0 0,-1 0 0,0 0 0,0 0 0,1 0 0,-1 0 0,0 1 0,0-1 0,0 0 0,0 0 0,0 1 0,0-1 0,-1 1 0,1-1 0,0 1 0,0 2 0,-1-2 60,0 0 1,0 0-1,0-1 1,-1 1 0,1 0-1,-1 0 1,1 0-1,-1 0 1,0-1 0,1 1-1,-1 0 1,0-1 0,0 1-1,0 0 1,0-1-1,-1 1 1,1-1 0,0 0-1,-1 1 1,-1 0-1,-5 5 259,0-1-1,-1 0 0,1 0 1,-1-1-1,0 0 0,-19 6 1,24-9-352,-1-1 0,1 0 0,-1 0 1,1 0-1,-1 0 0,0-1 1,1 1-1,-1-1 0,0-1 0,1 1 1,-1-1-1,1 1 0,-1-1 0,0-1 1,1 1-1,0 0 0,-6-4 1,-12-9-289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 20244,'-14'43'3324,"1"-5"-2433,0 8-386,1-1 0,3 1 0,-6 74 0,15-117-471,0-1 0,0 1 0,0 0 0,0 0 1,0 0-1,1 0 0,0 0 0,-1-1 0,1 1 0,0 0 0,0 0 0,0-1 1,2 4-1,-2-6-17,-1 1 0,1-1 0,-1 1 0,1-1 0,-1 1 0,1-1 0,0 0 0,-1 1 0,1-1 0,0 0 0,-1 1 0,1-1 0,0 0-1,-1 0 1,1 0 0,0 0 0,0 1 0,-1-1 0,1 0 0,1-1 0,0 1 14,1-1-1,-1 1 0,0-1 0,0 0 0,0 0 0,0 0 1,0 0-1,0 0 0,3-2 0,21-19 253,-2 0 0,0-2 0,32-42 0,-37 44-144,41-51 128,66-73-3112,-127 146 2820,1 0 0,0 0 0,0 0 0,0 0-1,0 0 1,0 0 0,0 0 0,-1 0 0,1 0 0,0 0-1,0 0 1,0 0 0,0 0 0,0 0 0,0 0 0,0 0-1,0-1 1,-1 1 0,1 0 0,0 0 0,0 0-1,0 0 1,0 0 0,0 0 0,0 0 0,0-1 0,0 1-1,0 0 1,0 0 0,0 0 0,0 0 0,0 0 0,0 0-1,0 0 1,0-1 0,0 1 0,0 0 0,0 0 0,0 0-1,0 0 1,0 0 0,0 0 0,0-1 0,0 1 0,0 0-1,0 0 1,0 0 0,-12 12-798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16604,'3'19'1888,"3"-2"-1160,1-2-296,3-4 1089,1-1-1057,5-7-2113,3-3 1689,5-7-496,5-3-232</inkml:trace>
  <inkml:trace contextRef="#ctx0" brushRef="#br0" timeOffset="1">343 27 16564,'-22'13'1678,"8"-5"-515,0 1 1,-17 14-1,28-20-924,0 0 0,0 0 0,0 1 0,0-1 0,0 1 0,1 0 0,-1-1 0,1 1 0,0 0-1,0 1 1,1-1 0,-1 0 0,0 6 0,1-9-209,1-1 0,0 1 0,0 0 0,-1 0-1,1 0 1,0 0 0,0-1 0,0 1 0,0 0-1,0 0 1,0 0 0,1 0 0,-1 0-1,0-1 1,0 1 0,1 0 0,-1 0 0,0 0-1,1-1 1,-1 1 0,1 0 0,-1 0 0,1-1-1,-1 1 1,1 0 0,0 0 0,1 0-6,-1-1 1,0 1-1,1-1 1,-1 1-1,1-1 1,-1 0-1,1 0 1,-1 0 0,0 0-1,1 0 1,-1 0-1,1 0 1,-1 0-1,3-1 1,1 0 38,1 0 1,-1-1-1,1 0 1,-1 0-1,0-1 1,1 1-1,5-5 1,-5 1 48,0 1 0,0-1 1,0-1-1,-1 1 0,0-1 1,0 0-1,6-13 0,-9 17-79,-1 0 0,0-1-1,0 1 1,0 0 0,0-1-1,0 1 1,0-1 0,-1 1 0,0-6-1,0 7-41,0 0 0,-1 0 0,1 1 0,0-1 0,-1 0-1,0 0 1,1 0 0,-1 1 0,0-1 0,0 1 0,0-1 0,0 0 0,0 1-1,0 0 1,0-1 0,-1 1 0,1 0 0,0-1 0,-3 0 0,-16-3-1060,19 5 1015,1 0 0,0 0 0,-1 0 0,1 0 1,-1 0-1,1 0 0,0 0 0,-1 0 0,1 0 0,0 0 0,-1 0 0,1 0 0,0 0 0,-1 0 0,1 0 0,0 0 0,-1 1 0,1-1 0,0 0 0,-1 0 1,1 0-1,0 1 0,-1-1 0,1 0 0,0 0 0,0 1 0,-1-1 0,1 0 0,0 1 0,0-1 0,0 0 0,0 0 0,-1 1 0,1-1 0,0 1 0,0-1 1,0 0-1,0 1 0,0-1 0,0 0 0,0 1 0,0-1 0,0 0 0,0 1 0,0-1 0,0 1 0,0-1 0,0 0 0,0 1 0,0-1 0,0 0 0,1 1 1,-1-1-1,0 0 0,0 1 0,6 5-590,6-1-139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2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11690,'16'9'116,"0"-2"-1,1 1 1,0-2-1,0-1 1,1 0-1,0-1 1,0-1-1,29 2 1,16-3-129,70-6 0,-111 2 56,177-10-24,372-14 50,169 33-1,-113 1-10,1587-34 15,-5-92-16,-824 12-33,3 59-8,261 22 9,-173-5-22,-1 42-18,-823-4 11,1433-51 220,-545-1-66,-496 18-138,56-10 81,2461-70-1337,-1497 68 1422,-742 13 209,-839 14-227,562 19 518,-1027-8-638,-14 0 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18788,'1'1'278,"1"1"0,0-1 1,0 1-1,0-1 0,-1 0 0,1 0 0,0 0 1,1 0-1,-1 0 0,0 0 0,0-1 1,0 1-1,0-1 0,1 1 0,-1-1 0,0 0 1,0 0-1,1 0 0,-1 0 0,0 0 0,3-1 1,8-1 422,-1-1 0,19-6 0,-20 6-557,1-1 20,43-15 237,-50 17-372,-1 0 1,1 0-1,-1 0 0,0-1 0,0 0 0,0 0 0,0 0 0,7-7 0,-11 10-25,1-1 0,-1 1 0,0-1 0,1 1 0,-1 0 0,0-1 0,1 1 0,-1-1 0,0 1-1,0-1 1,1 1 0,-1-1 0,0 1 0,0-1 0,0 1 0,0-1 0,0 1 0,0-1 0,0 1 0,0-1 0,0 1-1,0-1 1,0 1 0,0-1 0,0 1 0,0-1 0,0 1 0,-1-1 0,1 1 0,0-1 0,0 1 0,-1-1 0,1 1-1,0-1 1,-1 1 0,1 0 0,0-1 0,-1 1 0,1 0 0,0-1 0,-1 1 0,1 0 0,-1-1 0,1 1 0,-1 0-1,1 0 1,-1 0 0,0-1 0,-26-5 59,17 6-56,0 0-1,1 1 1,-1 0-1,1 1 1,-1 0 0,1 0-1,0 1 1,0 0-1,0 1 1,-13 6 0,15-6 2,0 0 1,1 0 0,-1 1 0,1 0 0,0 0 0,0 0 0,1 1-1,0 0 1,0 0 0,0 0 0,0 1 0,1 0 0,-4 9 0,7-15-4,0 1 1,1-1-1,-1 1 0,0-1 1,1 1-1,-1 0 1,1 0-1,0-1 1,0 1-1,0 0 1,-1-1-1,2 1 0,-1 0 1,0 0-1,0-1 1,0 1-1,1 0 1,-1-1-1,1 1 0,-1 0 1,1-1-1,0 1 1,1 2-1,0-2-73,0 0-1,0-1 1,1 1 0,-1 0-1,0-1 1,0 0-1,1 0 1,-1 1-1,1-1 1,-1-1-1,1 1 1,-1 0 0,6 0-1,6 1-301,0-2-1,-1 1 1,1-2 0,24-3-1,7-4-97,4-4-177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17204,'-15'20'1060,"0"0"1,2 2-1,0 0 1,2 0-1,0 1 0,1 0 1,-10 42-1,2 10-106,-8 90-1,-4 18-617,29-176-324,1-5-8,-1 0 0,1 0 0,0 0 0,-1 0 0,1 0 0,-1 0 0,0-1 0,0 1 0,0 0 0,0 0 0,0 0 0,0-1 0,-3 4 0,4-5-4,0 0 1,0 0-1,0 0 0,-1 0 1,1 1-1,0-1 0,0 0 1,0 0-1,0 0 0,0 0 1,-1 0-1,1 0 0,0 0 1,0 0-1,0 0 0,0 0 1,-1 0-1,1 0 0,0 0 0,0 0 1,0 0-1,0 0 0,0 0 1,-1 0-1,1 0 0,0-1 1,0 1-1,0 0 0,0 0 1,0 0-1,-1 0 0,1 0 1,0 0-1,0 0 0,0 0 1,0-1-1,0 1 0,0 0 1,0 0-1,0 0 0,0 0 1,-1-1-1,-3-10-2,0-13-31,4 23 30,-9-101-260,9 89 208,0 1-1,1-1 1,1 0-1,0 0 0,6-22 1,-7 32 51,0 1 0,0-1 0,0 1 0,0-1 0,1 1 0,-1-1-1,1 1 1,0 0 0,-1-1 0,1 1 0,0 0 0,0 0 0,0 0 0,1 1 0,-1-1 0,0 0 0,1 1 0,-1 0 0,1-1 0,-1 1 0,1 0 0,0 0 0,0 1-1,2-2 1,6 1-93,-1 1 0,0 0-1,0 0 1,1 1 0,13 3-1,-13-2-675,1 0-1,-1-1 1,17-1-1,-16-2 6,0 0-1,-1-1 0,0 0 1,12-5-1,-1 1-438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46 19420,'12'-35'2617,"-9"25"-1259,-9 26 970,-79 267-70,69-218-1875,3 1 1,-6 94 0,20-133-485,1-23-7,2-18 8,3-30-260,1-10-643,29-96 1,-36 147 950,0 1 0,0 0 0,0 0 0,0 0 0,0-1 1,0 1-1,0 0 0,1 1 0,-1-1 0,1 0 0,2-3 0,-3 5 47,0-1-1,0 1 0,0 0 0,0-1 0,0 1 0,0 0 0,0-1 0,0 1 0,0 0 0,0 0 0,0 0 0,0 0 0,0 0 0,0 0 0,0 0 0,0 0 0,0 0 0,0 1 0,0-1 0,0 0 0,0 1 0,0-1 0,0 1 0,0-1 0,0 1 0,-1-1 0,1 1 0,0-1 0,0 2 0,4 1 69,0 0 1,1 0-1,-1 0 0,0-1 1,1 0-1,0 0 0,-1 0 1,1-1-1,0 0 0,0 0 1,-1 0-1,1-1 0,0 0 1,0 0-1,0 0 0,8-2 1,-3 0-3,-1-1 1,1 0 0,-1-1-1,1 0 1,-1 0 0,0-1-1,17-12 1,-10 9-14,-17 8-45,0 0 0,0 0 0,0 0-1,1 0 1,-1 0 0,0 1 0,0-1 0,0 0 0,0 0-1,0 0 1,1 0 0,-1 0 0,0 0 0,0 0 0,0 0-1,0 0 1,0 1 0,0-1 0,1 0 0,-1 0 0,0 0-1,0 0 1,0 0 0,0 1 0,0-1 0,0 0 0,0 0-1,0 0 1,0 0 0,0 1 0,0-1 0,0 0 0,0 0-1,0 0 1,0 0 0,0 1 0,0-1 0,0 0 0,0 0-1,0 0 1,0 0 0,0 1 0,0-1 0,0 0 0,0 0-1,-15 32 348,6-13-178,6-10-40,1 1-1,-1 0 1,2-1 0,-2 18 0,3-24-115,0 0 0,0 0 0,0 0 1,1 0-1,-1 0 0,1 0 0,0 0 0,0 0 0,1 2 1,-1-3-42,-1-1 0,1 0 0,0 0-1,-1 0 1,1-1 0,0 1 0,0 0 0,0 0 0,0 0 0,0-1 0,0 1 0,0 0 0,0-1 0,0 1 0,0-1 0,0 1 0,0-1 0,0 1 0,0-1 0,1 0 0,-1 0-1,0 1 1,1-1 0,0 0-126,0-1-1,0 1 0,0 0 0,0-1 0,0 1 0,-1-1 1,1 1-1,0-1 0,0 0 0,-1 0 0,1 0 1,0 0-1,-1 0 0,1 0 0,-1 0 0,0-1 1,1 1-1,-1 0 0,0-1 0,0 1 0,0-1 1,0 0-1,0 1 0,0-1 0,0 0 0,0-2 0,3-4-433,-1-1 0,0 0-1,3-17 1,-2-2-895,-1 0 0,-1 0 0,-1 0 1,-6-55-1,-10 0 5812,15 83-4234,0 0-1,1-1 1,-1 1 0,0 0-1,1 0 1,-1-1-1,1 1 1,-1 0-1,0 0 1,1 0 0,-1-1-1,1 1 1,-1 0-1,1 0 1,-1 0-1,1 0 1,-1 0-1,0 0 1,1 0 0,-1 0-1,1 0 1,-1 0-1,1 0 1,-1 0-1,1 1 1,-1-1 0,0 0-1,1 0 1,-1 0-1,1 1 1,23 4-2002,-19-3 1409,14 1-1028,1 0 0,0-2-1,29-1 1,22 2 3144,-61-1-766,0 0 0,-1 1 0,1 0 0,-1 1-1,11 4 1,-19-7-680,1 1 1,0 0-1,-1 0 0,1 0 0,-1 0 0,1 0 0,-1 0 0,1 0 0,-1 1 0,0-1 1,1 1-1,-1-1 0,0 1 0,0-1 0,0 1 0,0-1 0,0 1 0,-1 0 1,1 0-1,-1-1 0,1 1 0,-1 0 0,1 0 0,-1 0 0,0 0 0,0-1 0,0 1 1,0 0-1,0 0 0,0 0 0,0 0 0,-1 0 0,1-1 0,-1 1 0,1 0 1,-1 0-1,-1 2 0,-4 8 214,1-1 0,-2 0 0,1 0 1,-11 13-1,13-19-269,-66 78 988,-6 10-628,76-92-482,-1 0 1,0-1-1,1 1 1,-1 0-1,1 0 1,-1 0-1,1 0 1,-1-1-1,1 1 1,-1 0-1,1 0 1,0 0-1,0 0 1,-1 0-1,1 0 1,0 0-1,0 0 1,0 0-1,0 0 1,0 0-1,0 0 1,1 2-1,0-2 0,-1-1 0,1 1-1,-1-1 1,1 1-1,0-1 1,0 1-1,-1-1 1,1 1-1,0-1 1,0 1-1,0-1 1,-1 0 0,1 0-1,0 1 1,0-1-1,0 0 1,0 0-1,0 0 1,1 0-1,7 0-14,-1-1-1,1 0 0,15-3 1,-19 3 38,228-64-3557,-228 64 3404,0-1-1,-1 0 0,1 0 1,-1 0-1,0-1 1,0 1-1,5-5 1,-7 0-599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21413,'0'3'1944,"4"-2"-1352,6-1-280,9 2 928,5-2-439,8 0-1009,8 1-529,6-1 649,1-3-184,3-4-152</inkml:trace>
  <inkml:trace contextRef="#ctx0" brushRef="#br0" timeOffset="1">522 1 20068,'-8'14'2041,"-8"3"-1241,0 2-328,2 4 1152,0 0-487,5-3-585,6 0-280,2-6-688,2-2-376,5-7-633,1-3 1105,3-8-272,6-1-256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19772,'-1'3'235,"1"0"-1,0 1 0,0-1 1,1 1-1,-1-1 0,1 0 1,0 1-1,0-1 1,0 0-1,0 1 0,0-1 1,4 5-1,-4-6-160,1-1 0,0 0-1,-1 1 1,1-1 0,0 0 0,-1 0-1,1 0 1,0 0 0,0-1 0,0 1 0,0 0-1,0-1 1,0 1 0,0-1 0,0 0-1,0 0 1,0 0 0,0 0 0,0 0 0,0 0-1,0 0 1,4-1 0,-3 0-67,0 0-1,-1 0 1,1 0-1,0 0 1,-1 0 0,1 0-1,3-3 1,-5 3-10,0 1 0,0-1 0,0 0 0,0 0 0,0 1 0,0-1-1,0 0 1,0 0 0,-1 0 0,1 0 0,0 0 0,0 0 0,-1 0 0,1-1 0,-1 1 0,1 0 0,-1 0 0,0 0 0,1-2 0,-1 2 1,0 1 0,0 0 1,-1 0-1,1 0 0,0 0 1,0-1-1,0 1 0,0 0 1,-1 0-1,1 0 0,0 0 0,0 0 1,0 0-1,-1 0 0,1-1 1,0 1-1,0 0 0,0 0 0,-1 0 1,1 0-1,0 0 0,0 0 1,0 0-1,-1 0 0,1 0 0,0 0 1,0 0-1,0 0 0,-1 0 1,1 1-1,0-1 0,0 0 1,0 0-1,-1 0 0,1 0 0,0 0 1,0 0-1,0 0 0,0 1 1,-1-1-1,1 0 0,0 0 0,0 0 1,0 0-1,0 0 0,0 1 1,-1-1-1,1 0 0,0 0 0,0 0 1,0 1-1,0-1 0,-11 10 101,10-7-44,-1 0 0,0-1 0,1 1 0,0 0 0,0-1 0,0 1 0,0 0 0,0 0 0,0 0-1,1 0 1,-1 0 0,1 0 0,0 6 0,0-8-23,1 1 1,-1-1-1,1 0 0,-1 1 0,1-1 0,-1 0 0,1 0 1,0 1-1,-1-1 0,1 0 0,0 0 0,0 0 1,0 0-1,0 0 0,0 0 0,0 0 0,0 0 0,1-1 1,-1 1-1,0 0 0,0-1 0,1 1 0,-1 0 0,0-1 1,1 0-1,-1 1 0,0-1 0,1 0 0,-1 0 0,0 0 1,1 1-1,1-2 0,13 1-65,0-1 0,0-1 0,-1 0 0,1-1 0,0-1 0,26-11 0,-19 8-529,40-9 0,-62 16 559,-1 0 0,0-1 0,1 1 0,-1 0 0,0 0 0,1 0 0,-1 0 0,1 0 0,-1 0 0,1 0 0,-1 0 0,0 0 0,1 0 0,-1 0 0,1 0 0,-1 0 0,0 0 0,1 1 0,-1-1 0,0 0-1,1 0 1,-1 0 0,0 0 0,1 1 0,-1-1 0,0 0 0,1 0 0,-1 1 0,0-1 0,1 0 0,-1 1 0,0-1 0,0 0 0,1 1 0,-1-1 0,0 0 0,0 1 0,0-1 0,0 1 0,0-1 0,1 0 0,-1 1 0,0-1 0,0 1 0,-6 23 526,6-22-430,-1 0-1,0 0 0,1 0 0,-1 0 0,1 0 1,-1 0-1,1 0 0,0 0 0,0 4 1,1-6-83,-1 1 0,1-1 0,-1 1 1,1-1-1,0 1 0,-1-1 0,1 1 0,0-1 1,-1 0-1,1 1 0,0-1 0,0 0 1,-1 0-1,1 1 0,0-1 0,0 0 1,0 0-1,-1 0 0,1 0 0,0 0 0,0 0 1,0 0-1,-1 0 0,1-1 0,0 1 1,0 0-1,0 0 0,-1-1 0,2 1 1,24-10-532,-9 1-280,-2-1 0,1 0 0,-1-1 0,0 0 0,-1-2 0,-1 1 0,0-2 0,18-23 0,-13 12-458,-2 0 0,0-1 1,-2-1-1,17-44 0,-19 36 2286,-7 10 2841,-32 109 2477,-33 196-4574,73-399-1551,-12 120-178,1-1-1,0 1 0,0 0 1,0 0-1,-1 0 0,1 0 1,-1 0-1,1 0 0,-1 0 1,1 0-1,2 3 0,0 0 53,4 1-61,0 0 0,0 0 0,0-1 0,1 0 0,0-1 0,0 0 0,0 0 0,0-1 0,0 0 1,0-1-1,1 1 0,-1-2 0,0 0 0,1 0 0,-1 0 0,0-1 0,1-1 0,-1 1 0,0-2 0,16-5 0,-23 9 88,-4 5 57,1-5-149,0 0 0,1 0 0,-1 0 0,0 0 0,1 0 0,0 1 0,-1-1 1,1 0-1,-1 0 0,1 0 0,0 1 0,0-1 0,0 0 0,0 0 0,0 1 0,0-1 0,0 0 0,0 0 0,0 1 0,1-1 0,-1 0 1,0 0-1,1 0 0,-1 1 0,1-1 0,0 0 0,-1 0 0,1 0 0,0 0 0,-1 0 0,1 0 0,0 0 0,2 1 0,3 1 25,0-1 0,0 0-1,0 0 1,1-1 0,-1 1-1,0-2 1,1 1 0,-1-1-1,1 1 1,-1-2 0,8 0-1,14-3-308,32-7 0,-46 7 68,0 1-25,-8 2 27,0-1 0,0 1 0,1 0 0,-1 0 0,0 0 1,1 1-1,10 1 0,-16 0 139,0 0 0,0-1-1,0 1 1,0 0 0,-1 0 0,1 0-1,0 0 1,0 0 0,-1 0 0,1 0-1,-1 0 1,1 0 0,-1 0 0,1 0-1,-1 1 1,1 0 0,0 9-667,-1-11 668,0 0 1,0 0 0,0 0 0,0 0-1,0 1 1,0-1 0,-1 0 0,1 0 0,0 0-1,0 0 1,0 0 0,0 0 0,0 1-1,0-1 1,0 0 0,0 0 0,0 0-1,-1 0 1,1 0 0,0 0 0,0 0 0,0 0-1,0 0 1,0 0 0,0 0 0,-1 1-1,1-1 1,0 0 0,0 0 0,0 0 0,0 0-1,-1 0 1,1 0 0,0 0 0,0 0-1,0 0 1,0 0 0,0 0 0,-1-1-1,1 1 1,0 0 0,0 0 0,0 0 0,0 0-1,0 0 1,-1 0 0,-12-4-440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21461,'1'6'1752,"5"-4"-1576,0-4-416,-1-6 976,1-4-280,-2-1-392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18948,'1'-2'2313,"8"2"-1465,11-1-336,5-1 1408,18 2-920,5 2-279,10-1-641,4 2-392,-2 1 1112,-4 1-800,-7-1-80,-7 2-8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16588,'7'10'1640,"15"-5"-1056,8-4-224,14-1 544,7 0-400,6-7-112,7-3 33,-1-2-345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14539,'5'-7'566,"2"0"0,-1 0 0,1 0 0,0 1 0,1 0 0,-1 1 0,1-1 0,0 2 0,1-1 0,-1 1 0,11-4 1,-9 5-332,0 0 0,0 0 0,1 1 0,-1 0 1,1 1-1,-1 0 0,1 1 0,-1 0 1,19 3-1,-27-3-229,-1 0 0,0 1 0,1-1 0,-1 0 0,1 1 0,-1-1 0,0 1 0,1-1 0,-1 1 0,0-1 0,1 1 0,-1 0 0,0 0 0,0 0 0,0 0 0,2 1 0,-3-1-4,1 0 1,-1 0-1,0-1 0,0 1 1,0 0-1,1 0 1,-1-1-1,0 1 0,0 0 1,0 0-1,0 0 1,0-1-1,0 1 1,-1 0-1,1 0 0,0-1 1,0 1-1,0 0 1,-1 0-1,1-1 0,0 1 1,-1 0-1,-3 6 14,-1-1-1,0 0 1,0 0-1,0-1 1,-7 6-1,2-2 39,-16 17 190,1 2-1,-31 45 1,47-61-174,1 1-1,1 0 1,0 1-1,1-1 1,1 1-1,0 1 1,1-1 0,0 1-1,-1 15 1,4-26-63,1 0 1,-1 0-1,1 1 0,0-1 1,1 0-1,-1 0 1,1 0-1,0 1 0,0-1 1,0 0-1,0 0 1,1 0-1,-1 0 0,1-1 1,0 1-1,0 0 1,1-1-1,-1 1 0,5 3 1,-3-3-3,0-1 0,1 0 1,0 0-1,-1 0 0,1 0 0,0-1 1,1 0-1,-1 0 0,0 0 0,1-1 0,-1 1 1,1-1-1,-1-1 0,7 1 0,7-1 54,-1 0 0,0-2 0,0 0 0,0-1 0,0-1 0,0-1 0,-1 0 0,1-1 0,-2-1 0,1 0 0,-1-2 0,23-14 0,-35 20-2,0 0-1,0 0 0,-1-1 0,1 1 0,-1-1 1,1 0-1,-1 0 0,0 0 0,-1 0 0,1 0 1,3-8-1,-6 10-31,1 1 1,-1 0-1,0-1 1,1 1 0,-1 0-1,0-1 1,0 1-1,0-1 1,0 1-1,0 0 1,0-1-1,-1 1 1,1-1-1,0 1 1,-1 0-1,1 0 1,-1-1-1,0-1 1,0 2-2,-1-1 1,1 1 0,0-1-1,-1 1 1,1 0 0,-1-1 0,0 1-1,1 0 1,-1 0 0,0 0-1,0 0 1,0 1 0,0-1-1,0 0 1,0 1 0,-2-1-1,-9-1 74,0 0-1,0 1 1,1 0-1,-1 1 0,-23 2 1,28-1-126,0 0 1,0 1-1,0 0 1,0 0-1,1 1 0,-1-1 1,1 2-1,0-1 1,-1 1-1,-7 6 1,14-10-54,1 1-1,-1-1 1,1 0 0,-1 0 0,1 1 0,0-1 0,-1 0-1,1 1 1,0-1 0,-1 0 0,1 1 0,0-1 0,-1 1-1,1-1 1,0 0 0,0 1 0,0-1 0,-1 1 0,1-1-1,0 1 1,0-1 0,0 1 0,0-1 0,0 1 0,0-1 0,0 1-1,0-1 1,0 1 0,0-1 0,0 1 0,0-1 0,0 1-1,0-1 1,0 1 0,1-1 0,-1 0 0,0 1 0,0-1-1,0 1 1,1-1 0,-1 1 0,0-1 0,1 0 0,-1 1-1,1 0 1,1 0-175,0 0 0,0 0-1,0 0 1,-1 0-1,1 0 1,0-1 0,1 1-1,-1 0 1,0-1 0,4 1-1,11-1-1054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15507,'5'0'485,"0"-1"-1,0-1 1,0 1-1,-1-1 0,1 0 1,-1 0-1,1 0 1,7-6-1,9-3 951,27-9-440,0 3 0,2 2 0,60-11 1,159-14-506,-9 2-412,-233 34-56,-17 3-205,-1 0 0,0-1 0,14-4 0,-24 5 74,1 1 0,0-1-1,-1 1 1,1-1 0,0 1-1,-1 0 1,1-1 0,-1 1-1,1-1 1,-1 1 0,1 0-1,-1-1 1,1 1-1,-1 0 1,1 0 0,-1 0-1,1-1 1,-1 1 0,0 0-1,0 0 1,-1-1-253,-6-3-236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3:5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10 343 12571,'-4'4'461,"0"1"-141,3 18-242,2 42-14,-1-64-62,0 0 0,0 0 1,1 0-1,-1 0 0,0 0 1,0 0-1,0 0 1,1 0-1,-1 0 0,0 0 1,1 0-1,-1 0 0,1-1 1,-1 1-1,1 0 1,-1 0-1,1 0 0,0-1 1,-1 1-1,1 0 0,0-1 1,0 1-1,0 0 0,-1-1 1,1 1-1,0-1 1,0 0-1,0 1 0,0-1 1,0 0-1,0 1 0,0-1 1,0 0-1,0 0 1,0 0-1,0 0 0,0 0 1,0 0-1,0 0 0,0 0 1,0 0-1,1-1 1,4 1 3,-6 0-6,0 0 0,1 0 0,0 0 1,0 1-1,-1-1 0,1 0 0,0-1 1,-1 1-1,1 0 0,0 0 0,0 0 1,-1 0-1,1-1 0,0 1 0,-1 0 1,1 0-1,0-1 0,-1 1 1,1-1-1,-1 1 0,1 0 0,-1-1 1,1 1-1,0-1 0,-1 0 0,0 1 1,1-1-1,-1 1 0,1-1 1,-1 0-1,0 1 0,1-1 0,-1 0 1,0-1-1,23-57 9,-22 58-8,0 0 0,0 0 0,0 0 0,0 0 0,0 0-1,0 0 1,0 0 0,0 0 0,0 0 0,0 0 0,1 1 0,-1-1-1,0 0 1,1 1 0,-1-1 0,0 1 0,1-1 0,-1 1 0,1 0-1,-1 0 1,0 0 0,1 0 0,-1 0 0,1 0 0,-1 0 0,1 0-1,-1 0 1,1 1 0,1 0 0,8 0 11,282 0 585,-201-5-322,107-20-1,287-73 433,-16 2-161,-63 16-454,-157 28-3,-197 40 282,0 3 1,71-2-1,-152 14-669,-4-2 200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14 562 13355,'-13'19'2779,"12"-15"-710,11-12-366,44-43 854,49-61 0,40-65-1543,-56 67-420,-41 49-396,-40 55-188,-6 11-15,-5 7 3,0 1 0,-1-1 0,0-1 0,-12 17 0,-6 12-11,22-35 13,-10 16-2,1 1 1,-13 36-1,24-56 0,-1 0 0,1 0 0,-1 0-1,1 0 1,0 0 0,-1 0 0,1 0 0,0 0-1,0 0 1,1 0 0,-1 0 0,0 0 0,1 3-1,0-4 1,0 0 0,-1 0 0,1 0 0,0 0 0,-1 0 0,1 0 0,0 0 0,0-1 0,0 1 0,0 0 0,0-1 0,0 1 0,0 0 0,0-1 0,0 1 0,0-1 0,0 1 0,0-1-1,0 0 1,1 1 0,-1-1 0,0 0 0,0 0 0,0 0 0,2 0 0,4 0-3,-1-1 0,1 0-1,-1 0 1,1 0 0,-1-1 0,0 0-1,1 0 1,-1 0 0,0-1 0,0 0-1,6-5 1,12-7-20,27-24 0,-45 34 22,25-21-24,-2-1 0,-1-2 0,-1 0 1,-1-2-1,-2-1 0,23-39 0,-46 68-165,-9 13 116,-13 20-12,7-7 29,-19 44 0,28-57 59,2 0-1,-1 0 0,1 1 0,1 0 0,0 0 1,1-1-1,-1 16 0,2-24-53,0 1 0,1 0 1,-1 0-1,0 0 0,1 0 1,0 0-1,0-1 0,0 1 1,0 0-1,0-1 0,0 1 1,1-1-1,0 1 0,-1-1 1,1 1-1,0-1 0,0 0 1,0 0-1,0 0 0,0 0 0,1-1 1,-1 1-1,0 0 0,1-1 1,0 0-1,-1 1 0,1-1 1,0 0-1,-1 0 0,1-1 1,0 1-1,0-1 0,0 1 1,0-1-1,0 0 0,-1 0 0,1 0 1,0 0-1,0-1 0,0 1 1,0-1-1,3-1 0,22-8-351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15875,'-14'11'1665,"6"-2"-1017,3-8-184,12 1 840,9-2-71,13-3-249,8 0-152,13-1-280,9-3-80,7-1-40,3 1-120,-5 4-360,-1 2-320,-12-1-760,-10 2-208,-15 2 1048,-7-1-297,-18-1-239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16051,'-1'7'1697,"2"1"-1169,9-8-104,7 2 992,13 0-720,2-2-111,14 0-81,7 0-248,1-3-768,1-3 616,1 5-176,-3 1-120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0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14923,'0'-5'200,"1"-1"0,-1 1-1,1 0 1,0 0 0,0 0-1,1 0 1,-1 0 0,1 0-1,0 0 1,1 0-1,-1 1 1,7-9 0,-4 6 62,1 0 0,1 1 1,-1 0-1,1 0 0,0 1 0,0 0 1,9-5-1,1 1 115,0 1 1,0 1-1,1 0 1,0 1-1,0 1 1,30-4-1,-35 7-227,1 1-1,-1 0 1,1 1-1,-1 1 1,1 0-1,13 3 0,-24-4-133,0 1-1,0-1 1,-1 1-1,1 0 1,0 0-1,-1 0 1,1 0-1,-1 0 1,1 1-1,-1-1 1,0 1-1,1 0 1,-1 0-1,0 0 1,0 0-1,0 0 1,-1 0-1,1 0 1,0 1-1,-1-1 1,1 0-1,-1 1 1,0-1-1,0 1 1,0 0-1,0-1 1,-1 1-1,1 0 1,-1 0-1,1-1 1,-1 1-1,0 0 1,0 0-1,-1 5 1,0 1-7,-1 1 0,-1-1 0,1-1 0,-1 1 1,-1 0-1,0-1 0,0 1 0,-6 7 0,-47 63 88,43-61-47,-89 102 395,61-75 79,-71 101-1,108-138-459,0 1 0,1 0-1,0-1 1,0 1-1,1 1 1,-4 16-1,6-23-56,1 0 0,-1 0 0,1-1-1,0 1 1,0 0 0,0 0 0,0 0-1,1 0 1,-1 0 0,1-1-1,0 1 1,-1 0 0,1 0 0,0-1-1,1 1 1,-1-1 0,0 1 0,1-1-1,0 1 1,-1-1 0,1 0 0,0 0-1,0 0 1,0 0 0,0 0-1,1 0 1,3 2 0,3 0-4,0 0 0,1-1 0,-1 0 0,0 0-1,1-1 1,0-1 0,-1 1 0,1-2 0,0 1 0,0-1 0,12-2 0,8-1 46,0-2 0,39-11 1,32-16 208,-88 26-154,0 1 0,-1-2 1,0 1-1,0-2 0,16-12 1,-25 18-53,-1 0 1,0 0-1,0 0 1,0-1 0,0 1-1,0-1 1,-1 1-1,1-1 1,-1 1-1,1-1 1,-1 0-1,1-4 1,-2 5-26,1 1-1,-1 0 1,0-1 0,0 1 0,0 0 0,0-1-1,-1 1 1,1 0 0,0-1 0,0 1 0,-1 0-1,1-1 1,-1 1 0,1 0 0,-1 0 0,0-1-1,1 1 1,-1 0 0,0 0 0,0 0 0,0 0 0,0 0-1,0 0 1,0 0 0,0 0 0,0 1 0,0-1-1,-3-1 1,-4-2 38,0 0 0,0 1 1,-1 0-1,0 1 0,1 0 0,-1 0 0,0 0 0,0 1 0,-16 1 1,3 0-159,0 2 1,-39 7 0,60-9 75,-3 1-141,0 0 1,-1 0-1,1 0 0,0 0 1,0 1-1,0-1 0,0 1 0,-5 3 1,9-5 126,0 0 1,0 1 0,-1-1 0,1 0 0,0 0-1,0 0 1,0 0 0,0 0 0,0 0 0,0 0-1,-1 0 1,1 1 0,0-1 0,0 0 0,0 0-1,0 0 1,0 0 0,0 0 0,0 1-1,0-1 1,0 0 0,0 0 0,-1 0 0,1 0-1,0 1 1,0-1 0,0 0 0,0 0 0,0 0-1,0 0 1,0 1 0,0-1 0,1 0 0,-1 0-1,0 0 1,0 0 0,0 1 0,0-1 0,0 0-1,0 0 1,0 0 0,9 3-452,16-1 134,-23-2 234,36 0-641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0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18 227 17196,'-2'-2'168,"0"0"0,1 0 0,-1 0 0,1-1 0,-1 1 1,1 0-1,0-1 0,0 1 0,0-1 0,0 1 0,0-1 1,1 0-1,-1 1 0,1-1 0,-1 0 0,1-5 0,1 4 40,0-1-1,0 1 0,0 0 0,0-1 0,1 1 0,-1 0 1,1 0-1,0 0 0,4-6 0,2-1 146,0 1 0,1 0 0,0 1-1,1-1 1,0 2 0,13-10 0,-10 10-189,-1 0 0,2 0 0,-1 1 1,24-8-1,-32 13-132,0 0 0,1 1 0,-1 0 0,1 0 0,-1 0 0,1 0 0,-1 1 0,1 0-1,0 0 1,-1 0 0,1 1 0,-1 0 0,1 0 0,-1 1 0,10 2 0,-13-2-27,0-1-1,0 0 0,0 1 1,0-1-1,0 1 0,0 0 1,-1 0-1,1-1 0,-1 1 1,1 0-1,-1 0 1,0 1-1,1-1 0,-1 0 1,0 0-1,0 0 0,-1 1 1,1-1-1,0 1 0,-1-1 1,1 1-1,-1-1 1,0 0-1,0 1 0,0-1 1,0 1-1,0-1 0,-1 1 1,1-1-1,-1 1 0,0-1 1,0 3-1,-3 6 4,0 1-1,-1-1 1,-1 0-1,1 0 1,-9 11 0,-51 62 52,43-58 13,-29 46 0,49-71-69,1 1-1,0 0 1,0 0-1,0-1 1,0 1-1,0 0 1,1 0-1,-1 0 1,1 0-1,-1 0 1,1 0-1,0 0 1,-1 0-1,1 1 1,0-1-1,1 0 1,-1 0-1,0 0 1,1 4-1,1-4-1,-1 0 1,0-1-1,1 1 0,-1 0 0,1-1 0,-1 1 1,1-1-1,0 1 0,0-1 0,-1 0 1,1 0-1,0 0 0,0 0 0,0 0 0,1 0 1,-1-1-1,0 1 0,4 0 0,15 4-164,1-2-1,0 0 1,37-1-1,69-9-520,-97 4 680,35-2-236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17572,'6'10'1472,"-14"5"-1056,-10 6-184,-18 1 1169,-7 9-961,-4 7-272,-2 4-40,2 2-56,4-2-120,10-6-240,6-5-144,8-5-409,0-6-231,2-13 760,0-3-216,7-8-168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17340,'10'12'1584,"5"10"-1064,1 2-216,12 6 592,4 3-271,8 6-265,4 3-392,4-1 104,-1 1-88,0-11-104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94 16347,'1'-4'168,"-1"0"0,0 0-1,0 1 1,0-1 0,0 0-1,-1 0 1,1 0-1,-1 0 1,0 0 0,0 1-1,-1-1 1,1 0 0,-1 1-1,1-1 1,-1 1-1,0 0 1,-5-6 0,5 7-66,0 0 0,0 0 0,0 0 0,-1 0 0,1 1 1,-1-1-1,1 1 0,-1 0 0,1 0 0,-1 0 0,0 0 1,1 0-1,-1 0 0,0 1 0,0-1 0,0 1 0,0 0 0,1 0 1,-1 0-1,0 0 0,0 0 0,0 1 0,0-1 0,1 1 1,-5 1-1,-1 2-4,1-1 0,-1 1 0,1 0 0,0 1 0,0 0 0,1 0 0,0 0 0,-1 1 0,2 0 0,-1 0 0,1 1 0,-6 8 0,-6 11 70,2-1 0,-12 30 1,13-24-88,2 1 0,1 1 0,1 0 0,2 0 0,2 1 1,1 0-1,1 0 0,1 37 0,6 12 17,4 0-1,19 96 1,-20-144-68,0-8-31,-2 1 0,1 33 1,-5-62-14,0 1-1,0 0 1,0 0 0,0 0 0,0 0 0,0 0 0,0 0 0,0 0 0,0-1 0,0 1 0,0 0-1,0 0 1,0 0 0,0 0 0,0 0 0,-1 0 0,1 0 0,0 0 0,0 0 0,0 0 0,0 0-1,0-1 1,0 1 0,0 0 0,-1 0 0,1 0 0,0 0 0,0 0 0,0 0 0,0 0 0,0 0-1,0 0 1,0 0 0,-1 0 0,1 0 0,0 0 0,0 0 0,0 0 0,0 0 0,0 0 0,0 0-1,-1 1 1,1-1 0,0 0 0,0 0 0,0 0 0,0 0 0,0 0 0,0 0 0,0 0-1,0 0 1,0 0 0,-1 0 0,1 0 0,0 1 0,0-1 0,0 0 0,0 0 0,0 0 0,-7-11-402,-86-183-3875,5-1 4406,86 191 76,0 0-1,0-1 1,1 1-1,-1-1 1,1 1-1,0-1 1,0 0-1,1 0 1,0 1-1,-1-1 0,2-5 1,-1 7-64,1 1 1,0-1-1,0 1 1,0 0-1,0 0 0,0 0 1,1 0-1,-1 0 1,1 0-1,-1 0 0,1 0 1,0 0-1,-1 0 1,1 1-1,0-1 0,0 1 1,0 0-1,0-1 1,1 1-1,-1 0 0,0 0 1,4-1-1,13-3-204,1 0 0,-1 1 0,1 1-1,0 1 1,0 1 0,39 3 0,-26-1-521,47-5 0,-28-5-18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16331,'-5'2'232,"0"1"-1,1-1 1,0 1-1,-1 0 1,1 1-1,0-1 1,0 0-1,1 1 1,-1 0-1,1 0 0,0 0 1,0 0-1,0 1 1,-3 7-1,-5 10 285,-12 39 1,22-60-499,-12 39 380,2 1 1,-11 69-1,20-92-356,0-1 0,1 1 0,1 0 0,1 0 0,0 0 0,2 0 0,0-1 0,0 1 0,7 17 0,-8-31-54,0 1 0,0 0 0,0-1 0,0 1 0,1-1 0,0 1-1,0-1 1,0 0 0,0 0 0,0-1 0,1 1 0,0-1 0,0 0 0,0 1 0,0-2 0,0 1 0,1 0 0,-1-1 0,1 0 0,0 0 0,-1 0 0,1-1 0,0 0 0,0 0 0,0 0 0,0 0 0,0-1-1,8 0 1,18-3-158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396 151 17084,'-7'18'1552,"-15"12"-984,-7 6-176,-8 11 592,-3 3-183,-6 3-169,2-3-136,2-4-104,3-6-136,9-10-536,6-5-320,7-15 552,4-7-136,7-8-64</inkml:trace>
  <inkml:trace contextRef="#ctx0" brushRef="#br0" timeOffset="1">103 235 19132,'7'18'1720,"1"2"-1199,2 2-177,4 4 672,-1-2-240,11 5-464,2-1-424,7-6 1264,1-2-1064,5-6 32,-4-4-56</inkml:trace>
  <inkml:trace contextRef="#ctx0" brushRef="#br0" timeOffset="2">532 1 16892,'10'9'1704,"4"5"-1016,5 3-240,1 6 889,3 4-497,0 12-152,0 7-168,-6 7-288,-6 3-48,-11 5-136,-10 4 24,-8 4-232,-10 1-208,-9 2-536,-6-5 2040,-3-4-1160,0-4-56,-8-22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3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25 280 11562,'-6'0'435,"-12"0"276,18-2-521,10-1-65,66-19 91,30-8-90,168-27 0,160 21-59,3 21 294,57-3-68,-430 14-271,367-27 100,-389 27-90,-17 2 200,44-8 1,-118-5 60,31 3-354,1-6-109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16067,'-1'-3'1809,"1"-2"-1273,7 5-216,6-2 1096,11 1-712,5 1-199,10-2-273,4 2-112,6-1-120,-2-1-104,0 1-457,-4-2-231,-7-3 616,-4 2-104,-10 3-136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16420,'13'6'1424,"10"-5"-960,6-1-216,8-1 432,6-4-248,9 0-544,1-5 376,0 0-232,-2 1-88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17452,'2'3'1688,"-8"7"-1312,-14 12-176,-3 11 728,-7 7-431,-8 3-145,-5 4-240,-1 2-72,2-1-8,2-5 16,7-8-144,5-7-192,8-9-337,1-5-207,10-12 632,7-5-128,4-14-168</inkml:trace>
  <inkml:trace contextRef="#ctx0" brushRef="#br0" timeOffset="1">108 111 15411,'10'7'1337,"-6"11"-881,4 7-200,3 2 504,5 3-224,7-1-136,5 2-152,10-4-520,5-5-216,1-8 384,6-2-80,6-8-80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5 158 17388,'-1'-1'106,"1"0"1,-1 0-1,1 0 1,-1 0-1,1 0 0,0 0 1,-1 0-1,1-1 1,0 1-1,0 0 1,0 0-1,0 0 1,0 0-1,0-1 1,0 1-1,0 0 0,0 0 1,1 0-1,-1 0 1,0 0-1,1-1 1,-1 1-1,1 0 1,-1 0-1,1 0 1,0 0-1,-1 0 0,1 1 1,0-1-1,1-2 1,31-25 827,-29 25-707,13-10 188,55-37 391,-65 46-765,0 0-1,0 0 1,1 1 0,-1 0-1,1 0 1,0 1-1,0 0 1,10-1 0,-17 3-35,0 0 0,1 0 1,-1 0-1,0 0 1,0 0-1,1 0 0,-1 0 1,0 1-1,0-1 1,1 0-1,-1 1 0,0-1 1,0 1-1,0-1 1,0 1-1,0 0 0,0-1 1,0 1-1,0 0 0,0 0 1,0 0-1,1 1 1,0 1 0,-1-1 0,0 0 0,0 0 0,0 1 0,0-1 0,0 1 0,-1-1 0,1 1 0,-1 0 0,1 3 0,-1 4 9,0-1 1,-1 0 0,0 0-1,0 0 1,-5 15 0,-1-5-1,0 0 1,-2 0-1,0-1 1,-18 26 0,-55 65 62,28-39-29,41-46-73,15-16-16,12-5 13,61-14-63,-60 7 78,0 2-1,0-1 1,0 2 0,0 0 0,0 1 0,0 0 0,0 1 0,26 6-1,-35-5-248,-6-2 248,0 0-1,0 0 0,1 1 1,-1-1-1,0 0 0,1 0 1,-1 0-1,1 1 1,-1-1-1,0 0 0,1 0 1,-1 0-1,1 0 0,-1 0 1,0 0-1,1 0 0,-1 0 1,1 0-1,-1 0 1,0 0-1,1 0 0,-1 0 1,1 0-1,-1 0 0,0 0 1,1 0-1,-1-1 0,0 1 1,1 0-1,-1 0 1,1 0-1,-1-1 0,0 1 1,0 0-1,1 0 0,-1-1 1,0 1-1,1 0 0,-1-1 1,0 1-1,0 0 1,0-1-1,1 1 0,-1-1 1,0 1-1,0 0 0,0-1 1,0 1-1,0 0 0,0-1 1,0 1-1,0-1 1,0 1-1,0 0 0,0-1 1,0 1-1,0-1 0,0 1 1,0-1-1,0 1 1,0-19-263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206 129 11330,'9'-19'1308,"-1"-2"0,-1 1 0,6-30 0,-13 49-1248,0 1 0,1-1-1,-1 1 1,0-1 0,0 1 0,0-1 0,0 1-1,1-1 1,-1 1 0,0-1 0,0 1-1,0-1 1,0 1 0,0-1 0,-1 0-1,1 1 1,0-1 0,0 1 0,0-1-1,0 1 1,-1-1 0,1 1 0,0-1-1,0 1 1,-1-1 0,1 1 0,0 0-1,-1-1 1,1 1 0,0-1 0,-1 1 0,1 0-1,-1-1 1,1 1 0,-1 0 0,1-1-1,-1 1 1,1 0 0,-1 0 0,0-1-1,0 2 7,-1-1-1,1 0 1,0 1 0,0-1-1,-1 1 1,1-1-1,0 1 1,0-1-1,0 1 1,0 0-1,0 0 1,0-1-1,0 1 1,0 0-1,0 0 1,0 0 0,1 0-1,-2 1 1,-9 18 55,0 0 1,2 0 0,0 1 0,1 0 0,-8 38-1,-5 26 69,-12 121-1,7 94 141,23 632-134,9-824-195,4 217 6,-10-302-101,-2-1 0,0 1 0,-2-1 1,0 0-1,-1 0 0,-13 32 1,18-53 66,-1 0 1,1-1-1,0 1 1,0 0-1,-1-1 1,1 1 0,0-1-1,-1 1 1,1-1-1,-1 1 1,1-1 0,-1 1-1,1-1 1,-1 1-1,1-1 1,-1 1 0,1-1-1,-1 0 1,1 1-1,-1-1 1,0 0 0,1 0-1,-1 1 1,0-1-1,1 0 1,-1 0-1,-1 0 1,1 0 3,-1 0-1,1-1 1,0 1-1,-1-1 1,1 1-1,0-1 1,-1 0-1,1 1 1,0-1-1,0 0 1,-2-1-1,-12-12-291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6 248 14955,'-6'-4'1063,"12"0"-676,17-4-124,552-56 2090,-468 56-2281,796-52-1005,31-2 462,-225 24 741,2 46 282,-646-5-502,1048 37 542,-1061-40-603,14-1 13,107 13 1,-147-2 1706,-47-14-1459,-7-3 105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17412,'4'1'258,"-1"-1"0,0 0-1,1 1 1,-1-1 0,0-1 0,1 1 0,4-1 0,4 0 49,27 3 71,0 1 1,62 14 0,-78-12-389,-1 2 1,1 0-1,-1 2 1,-1 0-1,35 21 0,-49-26-2,0 1 0,0 0 0,-1 1 0,1-1 0,-2 1 0,1 0 0,8 11 0,-12-13 10,0-1 1,-1 0-1,1 0 1,0 1-1,-1-1 1,0 1-1,0-1 1,0 1-1,0 0 1,-1-1-1,1 1 1,-1 0-1,0 0 1,0-1-1,-1 1 1,1 0-1,-1-1 1,1 1-1,-1 0 1,-2 3-1,-2 4 13,0-1-1,0 0 0,-1 0 1,-1-1-1,1 0 1,-1 0-1,-17 15 0,-64 49 78,62-53-127,0-2-1,-52 26 0,39-28 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15123,'1'-3'245,"1"1"0,0 0-1,0-1 1,-1 1 0,2 0-1,-1 0 1,0 0 0,5-2-1,7-8 159,252-263 4294,-15-16-3472,-213 247-1043,-29 33-157,-5 5-21,0 1-1,1 0 0,-1 0 0,1 0 0,0 0 0,0 1 0,1 0 0,-1 0 0,10-4 0,-14 7-5,-1 1 1,1 0-1,0 0 1,0 0-1,0 0 1,0 0 0,0 0-1,-1 0 1,1 0-1,0 0 1,0 0-1,0 0 1,0 1-1,0-1 1,-1 0-1,1 1 1,0-1-1,0 0 1,0 1-1,-1-1 1,1 1 0,0-1-1,-1 1 1,1 0-1,0-1 1,-1 1-1,1 0 1,-1-1-1,1 1 1,0 1-1,12 28-15,-10-25 14,10 32-177,-2 1-1,-1 0 1,5 47-1,1 117-1272,-15-145 1019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77 156 10442,'-8'11'467,"1"0"-1,0 0 1,0 0-1,2 1 1,-1-1 0,1 1-1,1 1 1,0-1-1,-3 19 1,0 13 630,-2 61 0,9-15-10,11 106-1,-1-69-990,7 52 268,-11-147-169,1 0 0,1 0 0,19 44 0,120 290 1125,-124-307-1169,44 79-1,-51-111-123,1-1 0,1 0 0,1-1 0,42 42 0,5-9 86,133 91 0,89 27 50,-235-148-163,2-1 1,1-3 0,0-2 0,2-3 0,61 12 0,-106-28-5,0 0 0,0-2-1,0 1 1,1-1 0,-1-1 0,0-1 0,1 0 0,-1 0 0,0-1-1,0-1 1,0 0 0,0-1 0,-1-1 0,1 0 0,-1 0 0,0-1-1,17-12 1,291-229 168,-97 68-102,-98 87-284,192-153-562,-52 6 358,-57 48 484,-147 134 40,-2-3-1,-3-3 1,63-92 0,-48 48 55,84-171-1,-123 204 35,34-112-1,-20 47 184,-41 129-338,-1 0 1,2 1-1,8-14 1,10-18-974,-24 41 916,1-1 1,-1 1-1,0-1 0,0 1 0,0 0 1,1-1-1,-1 1 0,0-1 0,0 1 1,0-1-1,0 1 0,0-1 0,0 1 1,0-1-1,0 1 0,0-1 0,0 1 1,0-1-1,0 1 0,0-1 0,0 1 1,0-1-1,-1 1 0,1-1 0,0 1 1,0 0-1,0-1 0,-1 1 0,1-1 0,0 1 1,-1 0-1,1-1 0,0 1 0,-1 0 1,0-1-1,-20-4-370,-3 3-41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14827,'2'9'1176,"-6"8"-840,-9 3-119,5 9 351,-2 2-144,5 9-104,0 0-32,5-1-152,4 3-80,6-5-368,-3-7-144,0-13 376,-1-1-64,-10-19-96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4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9418,'28'3'501,"1"-1"1,-1-2-1,47-4 1,-28 0-211,254-10 261,249-16-382,-319 11-108,455-31 576,225 27 511,-889 26-948,-19-3-317,-13 0-548,3-2 580,0 1 0,0-1 1,0 0-1,-11-5 0,-16-8-161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15579,'1'-3'192,"0"-1"1,0 1-1,1-1 0,-1 1 0,1-1 0,-1 1 0,1 0 0,0 0 1,1 0-1,-1 0 0,0 0 0,1 0 0,0 0 0,-1 1 0,1 0 1,6-4-1,-4 3-42,0 1 1,0 0-1,1 0 0,-1 0 1,1 1-1,-1-1 1,1 1-1,0 1 1,-1-1-1,7 1 0,4 1-63,0 0-1,-1 2 0,1 0 1,-1 0-1,1 1 0,-1 1 1,16 8-1,-24-10-81,-1 0 1,1 1-1,-1-1 0,0 2 1,0-1-1,0 0 0,-1 1 1,0 0-1,7 8 0,-11-11-1,1 0 0,-1 0 0,0 0 0,0 0 0,0 0 0,0 0 0,-1 0 0,1 0 0,0 0 0,-1 1 0,1-1 0,-1 0 0,0 0 0,0 0 0,0 1 0,0-1 0,0 0 0,-1 0 0,1 1 0,-1-1 0,1 0 0,-1 0 0,0 0 0,0 0 0,0 0 0,0 0 0,0 0 0,0 0 0,0 0 0,-1 0 0,1-1 1,-1 1-1,1-1 0,-3 3 0,-3 2-40,-1 1 0,-1-1 0,1-1 0,-1 1 0,0-1 1,-12 5-1,16-8-61,0 0-1,0 0 1,0 0 0,0-1 0,-1 0-1,1 0 1,0 0 0,-1-1-1,1 1 1,-1-1 0,1-1 0,-1 1-1,-7-2 1,2-3-231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202 235 12299,'1'-1'192,"0"-1"0,-1 0 0,1 1 0,-1-1 0,1 1 1,-1-1-1,0 0 0,1 1 0,-1-1 0,0 1 0,0-1 1,0 0-1,0 1 0,0-1 0,-1 0 0,1 1 1,0-1-1,-1 0 0,0 1 0,1-1 0,-1 1 0,0-1 1,1 1-1,-1-1 0,0 1 0,0 0 0,0-1 0,0 1 1,-1 0-1,1 0 0,0 0 0,0 0 0,-1 0 0,1 0 1,-3-1-1,1 0-58,0 1 0,0 0 1,0 0-1,0 0 0,-1 0 0,1 1 1,0-1-1,0 1 0,-1 0 1,1 0-1,0 0 0,0 0 1,-1 1-1,1-1 0,0 1 0,0 0 1,-5 1-1,0 2-109,0 1-1,0 0 1,0 0 0,0 1-1,1-1 1,0 2 0,1-1-1,-1 1 1,1 0 0,0 0-1,1 1 1,0-1 0,0 1-1,0 1 1,1-1 0,1 0-1,-1 1 1,1 0 0,1 0-1,0 0 1,0 0 0,0 0-1,1 11 1,1-18-18,-1 0 0,1 0 0,0 0 0,0 0 0,1-1 1,-1 1-1,0 0 0,1 0 0,-1 0 0,1 0 0,-1 0 0,1-1 0,0 1 0,0 0 0,0-1 0,0 1 0,0 0 1,0-1-1,0 1 0,0-1 0,1 0 0,-1 1 0,1-1 0,-1 0 0,1 0 0,-1 0 0,1 0 0,0 0 0,-1 0 1,1 0-1,0-1 0,0 1 0,0 0 0,0-1 0,-1 0 0,1 1 0,0-1 0,0 0 0,0 0 0,0 0 0,2-1 0,1 1 23,0-1 0,0 0 0,0 0 0,0-1 0,-1 1 0,1-1-1,0 0 1,-1-1 0,1 1 0,-1-1 0,0 1 0,0-1-1,0-1 1,0 1 0,3-4 0,-1 0 13,-1 1 1,1-1 0,-1 0-1,-1-1 1,0 1-1,0-1 1,0 1-1,-1-1 1,0 0 0,0-1-1,1-10 1,-4 20-37,-1 11-2,0-1 0,1 1 0,1 0 1,1 15-1,-1-24-12,0 0 1,-1 0 0,1 0-1,0 0 1,1 0 0,-1 0-1,0 0 1,1 0-1,0-1 1,3 6 0,-4-7 5,1 0 0,-1 0 0,1 0-1,-1 0 1,1 0 0,-1 0 0,1 0 0,-1 0 0,1-1 0,0 1 0,-1-1 0,1 1 0,0-1 0,0 0 0,0 1 0,-1-1 0,1 0 0,0 0 0,0 0 0,0-1 0,1 1 0,-1-1 7,-1 1-1,1-1 1,-1 1 0,0-1 0,1 0 0,-1 0 0,0 1 0,0-1 0,1 0-1,-1 0 1,0 0 0,0-1 0,0 1 0,0 0 0,0 0 0,0 0 0,-1-1-1,1 1 1,0 0 0,-1-1 0,1 1 0,-1-1 0,1 1 0,-1-3 0,7-42 169,-5 32-143,2-20 59,-3 16-50,1 1 0,1 0-1,1 0 1,9-28 0,-11 50-490,1 1-1,-1 0 1,1-1-1,0 0 1,1 1 0,-1-1-1,1-1 1,0 1-1,1 0 1,-1-1-1,9 7 1,-7-9 158,0 0 0,0-1 1,1 1-1,-1-1 0,0-1 0,0 1 0,1-1 0,-1 0 1,0 0-1,0-1 0,1 0 0,-1 0 0,0-1 0,0 1 1,0-1-1,0-1 0,-1 1 0,1-1 0,0 0 0,-1 0 1,0 0-1,0-1 0,0 0 0,0 0 0,4-5 0,-8 8 399,0 0 0,-1 1 0,1-1 0,-1 0 0,1 1 0,-1-1 0,1 0 0,-1 0 0,1 0 0,-1 0 0,0 1-1,1-1 1,-1 0 0,0 0 0,0 0 0,1-2 0,-1 3-58,-1 0 0,1 0 0,0-1-1,0 1 1,-1 0 0,1 0 0,0-1 0,0 1 0,-1 0-1,1 0 1,0 0 0,0-1 0,-1 1 0,1 0 0,0 0-1,-1 0 1,1 0 0,0 0 0,-1 0 0,1 0 0,0 0-1,-1 0 1,1 0 0,0 0 0,-1 0 0,1 0 0,0 0-1,-1 0 1,1 0 0,-4 1 322,0-1-1,0 1 1,1 0-1,-1 1 1,1-1-1,-6 3 1,2 0-143,1 1 1,0-1-1,0 1 0,1 1 1,-1-1-1,1 1 0,0 0 0,0 0 1,1 0-1,0 1 0,0-1 1,0 1-1,1 0 0,0 0 1,1 0-1,-1 1 0,1-1 1,-1 14-1,2-20-220,1 0 1,0 0-1,0 0 0,1 0 1,-1 0-1,0 0 1,0 0-1,0 0 0,0-1 1,1 1-1,-1 0 1,1 0-1,-1 0 0,0 0 1,1-1-1,-1 1 1,1 0-1,0 0 0,-1-1 1,1 1-1,-1 0 0,1-1 1,0 1-1,0-1 1,-1 1-1,2 0 0,0-1 1,0 1-1,0-1 0,0 1 1,0-1-1,0 0 0,0 0 1,0 0-1,0 0 0,0 0 1,0 0-1,3-1 0,3-1 6,-1 0 1,0-1-1,0 1 1,1-1-1,9-7 0,6-7 45,-2 0 0,0-2 0,-1-1 0,19-24 0,-29 33-38,-7 8-15,-2 2-5,0 1-1,0-1 1,-1 0 0,1 1-1,0-1 1,0 0-1,-1 0 1,1 0-1,0 1 1,-1-1 0,1 0-1,-1 0 1,1 0-1,-1 0 1,0 0-1,1 0 1,-1 0 0,0 0-1,0 0 1,1 0-1,-1 0 1,0 0 0,0-3-1,-1 5 0,0-1 1,0 0-1,0 0 0,0 0 0,0 0 1,0 1-1,0-1 0,0 0 0,0 1 1,0-1-1,1 1 0,-1-1 0,0 1 1,0 0-1,1-1 0,-1 1 1,0 0-1,1-1 0,-1 1 0,0 0 1,1 0-1,-1 0 0,0 0 1,-6 7-2,0 0 0,1 1 0,0 0 1,0 0-1,1 0 0,0 0 0,1 1 0,0 0 1,1 0-1,-1 0 0,2 0 0,-3 17 0,5-25-9,0-1-1,0 1 0,0-1 0,0 1 0,0 0 0,0-1 0,0 1 0,1 0 0,-1-1 1,1 1-1,-1-1 0,1 1 0,-1-1 0,1 1 0,0-1 0,0 1 0,0-1 0,0 0 1,0 1-1,0-1 0,0 0 0,0 0 0,0 0 0,1 0 0,-1 0 0,0 0 0,1 0 1,-1 0-1,1-1 0,-1 1 0,1 0 0,-1-1 0,1 0 0,3 1 0,-2 0-65,1-1-1,-1-1 0,1 1 0,0 0 0,-1-1 1,1 0-1,-1 0 0,0 0 0,1 0 0,-1 0 1,0-1-1,1 0 0,-1 1 0,5-5 0,4-5-544,0-1 0,0 0 0,-1 0 0,0-1-1,-1-1 1,-1 1 0,15-31 0,41-111-4448,-62 148 4991,-2 3 189,0 1-1,0-1 0,0 0 1,0 0-1,0 1 0,-1-1 1,0-5-1,0 9-48,0-1 1,0 1-1,0 0 1,0-1-1,0 1 0,0 0 1,0-1-1,0 1 0,0 0 1,0-1-1,-1 1 0,1 0 1,0-1-1,0 1 1,0 0-1,-1 0 0,1-1 1,0 1-1,0 0 0,0 0 1,-1-1-1,1 1 0,0 0 1,-1 0-1,1 0 1,0-1-1,0 1 0,-1 0 1,1 0-1,-1 0 0,0 0 132,-1 0 0,1 1 0,0-1 0,0 0 0,0 1 0,0-1 0,0 1 0,-1-1-1,1 1 1,0 0 0,0-1 0,0 1 0,0 0 0,0 1 0,-3 1 172,0 1 1,0-1-1,1 1 1,0 0-1,0 0 0,0 0 1,0 0-1,1 1 1,0-1-1,-1 1 0,-1 6 1,3-7-313,0 1 0,0-1-1,1 0 1,-1 1 0,1-1 0,0 1 0,0-1 0,0 1 0,1-1 0,-1 1-1,1-1 1,0 0 0,0 0 0,1 1 0,-1-1 0,1 0 0,0 0-1,0 0 1,1 0 0,2 4 0,26 23-418,-28-28 320,1 0 1,0 0-1,-1 1 0,0-1 0,0 1 1,0-1-1,0 1 0,0 0 0,-1 0 1,1 1-1,-1-1 0,-1 0 1,1 1-1,0-1 0,-1 1 0,0 0 1,0-1-1,0 6 0,-1-1 117,-1 0 1,0 0-1,0 0 0,-1 0 0,0-1 0,-1 1 0,1-1 1,-2 1-1,1-1 0,-9 14 0,9-18-49,1 0-1,-1 0 0,1 0 1,-1-1-1,0 1 0,0-1 1,-1 0-1,1 0 0,-1 0 1,0 0-1,1 0 0,-1-1 1,0 0-1,0 0 1,-1 0-1,1 0 0,0-1 1,-1 1-1,1-1 0,-1 0 1,1-1-1,-8 1 0,11-1-50,1 0 0,-1 0 0,0 0-1,1 0 1,-1 0 0,0 0 0,1 0-1,-1 0 1,0-1 0,1 1 0,-1 0-1,1 0 1,-1-1 0,0 1 0,1-1-1,-1 1 1,1 0 0,-1-1-1,1 1 1,-1-1 0,1 1 0,0-1-1,-1 1 1,1-1 0,0 1 0,-1-1-1,1 0 1,-1 0 0,1-19-207,6-4-64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18244,'-15'11'1592,"-12"6"-1056,-3 5-184,0 5 569,0 5-225,5 5-136,5 3-128,7 0-184,3 0-168,9-3-392,1-5-296,1-8 1728,4-8-1128,0-12-8,4-6 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15147,'0'3'208,"0"0"1,0-1-1,0 1 0,0 0 0,1 0 1,-1 0-1,1 0 0,0 0 0,0 0 1,0-1-1,0 1 0,0 0 0,0-1 1,1 1-1,-1-1 0,1 1 0,0-1 1,-1 0-1,1 0 0,1 0 0,-1 0 1,0 0-1,0 0 0,1 0 0,-1-1 0,1 1 1,-1-1-1,1 0 0,-1 1 0,1-1 1,0 0-1,0-1 0,3 1 0,-2 0-147,0-1 0,-1 1 0,1-1 0,0 0-1,0-1 1,0 1 0,0-1 0,0 1 0,-1-1 0,1 0-1,0-1 1,-1 1 0,1-1 0,-1 1 0,1-1-1,-1 0 1,0-1 0,3-1 0,-4 2-40,0 0 0,0 0 0,0 0-1,0 0 1,-1 0 0,1 0 0,-1 0 0,0 0 0,1-1 0,-1 1 0,0 0 0,0-1-1,-1 1 1,1-1 0,0 0 0,-1 1 0,0-1 0,1 1 0,-1-1 0,0 0 0,0 1-1,-1-1 1,1 1 0,0-1 0,-1 1 0,0-1 0,-1-4 0,1 4-11,0 1 1,0 0-1,0 0 0,0 0 1,0 0-1,-1 0 1,1 0-1,-1 0 0,1 0 1,-1 0-1,1 1 0,-1-1 1,0 0-1,0 1 1,0 0-1,0-1 0,0 1 1,0 0-1,-1 0 1,1 0-1,0 1 0,0-1 1,-1 0-1,1 1 1,0-1-1,-1 1 0,1 0 1,-1 0-1,1 0 0,0 0 1,-1 0-1,1 1 1,-4 0-1,1 0-9,1 1 1,-1 0-1,1-1 0,0 1 1,-1 1-1,1-1 0,0 1 1,1 0-1,-1 0 0,0 0 1,1 0-1,-1 0 0,1 1 1,0 0-1,0-1 1,-3 7-1,3-4-48,0 1 1,0 0-1,0-1 0,1 1 1,0 0-1,1 0 1,-1 0-1,1 0 1,1 0-1,-1 1 0,1-1 1,0 0-1,1 0 1,2 12-1,-2-15-69,0 0-1,1 0 1,-1 0-1,1 0 1,0-1 0,0 1-1,0-1 1,1 1-1,-1-1 1,1 0 0,0 0-1,0 0 1,0 0-1,0-1 1,0 1 0,0-1-1,1 1 1,-1-1-1,1-1 1,0 1 0,0 0-1,0-1 1,-1 0-1,1 0 1,0 0 0,1 0-1,5 0 1,34-1-548,5-9-222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13675,'4'10'1824,"-4"4"-1096,-4 9-271,-3 3 1671,-2 11-1408,-1 3-104,-3 11-120,0 2-63,5 2-393,-1 0-265,5-6 241,5-3-48,15-15-88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184 14259,'-3'-9'194,"0"0"-1,0 1 1,-1-1 0,-1 1 0,1-1-1,-1 1 1,-1 1 0,0-1-1,0 1 1,0 0 0,-1 0-1,0 1 1,0 0 0,0 0-1,-1 0 1,0 1 0,0 1 0,0-1-1,-1 1 1,-15-5 0,-5 0 8,-1 1 0,0 2 1,-1 1-1,1 1 0,-1 1 1,0 2-1,-53 5 1,46 0-107,0 2 0,1 1 0,0 2 1,1 2-1,-70 30 0,78-27 12,1 2-1,0 0 1,1 2 0,1 1-1,1 1 1,0 1 0,2 1-1,0 1 1,2 0-1,0 2 1,-24 42 0,32-47-15,2 1-1,0 1 1,1 0 0,2 0 0,0 0 0,-7 46 0,11-48-60,2-1 1,1 0 0,0 0 0,1 1-1,1-1 1,1 0 0,1 0 0,0 0-1,9 20 1,-6-21-35,1 0 0,2 0 0,-1-1 1,2 0-1,0-1 0,1 0 0,1-1 0,0 0 0,1-1 0,1 0 0,23 16 0,-10-11-11,0-2-1,0 0 1,2-2-1,0-2 1,1 0-1,36 9 1,-41-16 16,0 0 1,1-2 0,-1-1 0,1-1 0,0-1 0,0-2 0,-1 0 0,1-2 0,0-1-1,-1-1 1,35-11 0,-21 3 61,0-2-1,-1-2 1,-1-1 0,-1-1-1,0-3 1,-2-1 0,-1-1-1,45-41 1,-57 44-16,0-1 0,-2-1 0,-1-1 1,0 0-1,-2-1 0,-1-1 0,-1-1 0,-1 0 0,-1-1 1,-2-1-1,-1 0 0,9-39 0,-17 58-95,0-1 0,0 1 0,-1-1 0,-1 0 0,0 1 0,-1-1 0,0 0 0,0 1 0,-1-1 0,0 1 0,-1-1 0,0 1 0,-1 0 0,0 0 0,0 1 0,-1-1 0,-1 1 0,0 0 0,0 0 0,0 1 0,-1-1 0,-15-13 0,8 12-122,1 0-1,-1 1 1,-1 0-1,1 1 1,-1 1-1,-1 0 1,0 1-1,0 1 1,0 0-1,-20-2 1,-3 1-118,0 2 1,-1 2-1,-48 3 1,-25 8-414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5973 0 13995,'-334'85'1070,"295"-77"-1000,-92 16-65,-239 11-1,-135-32 83,235-5-61,-1425 27 188,1531-21-143,-1407 22 645,1554-26-706,-307-4 260,8-23 104,279 22-470,1-2 1,-61-20 0,90 25-66,1 0-1,1-1 1,-1 0-1,0 0 1,1-1-1,-1 0 1,-5-5-1,9 8 141,1-1 0,0 1-1,0 0 1,0-1-1,0 1 1,0 0 0,0-1-1,0 1 1,0-1 0,0 0-1,1 1 1,-1-1 0,1 0-1,-1 1 1,1-1 0,0 0-1,0 0 1,0 1 0,0-1-1,0 0 1,0 0 0,0 1-1,0-1 1,1 0 0,-1 0-1,0 1 1,1-1-1,1-2 1,17-25-483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14219,'4'-22'1904,"2"10"-1023,-2 11-321,-2 11 1048,-1 11-224,1 15-359,1 7-233,-1 4-384,0 2-200,-1-3-320,2-5-264,3-16-480,1-11-137,5-18 713,-5-12-216,-6-23-248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13579,'-10'-21'2112,"0"5"-1103,4 10-425,0 2 1152,5 7-496,1 2-175,4 7-633,6 2-384,4 0-672,6 2-273,5-1-511,3-3 1040,3-3-304,-1 0-296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22 291 13939,'-1'15'1046,"0"-1"0,-1 0 1,-1-1-1,0 1 0,-8 22 0,11-36-1047,1 1 0,-1-1 0,1 1 0,-1-1 0,1 1 0,-1-1 1,1 1-1,-1-1 0,1 0 0,-1 1 0,1-1 0,0 0 0,-1 1 0,1-1 0,0 0 0,-1 0 0,1 0 0,0 1 0,-1-1 0,1 0 0,0 0 0,-1 0 0,1 0 0,0 0 0,0-1 0,12 4-204,-4 2 124,0 1 1,-1 0 0,1 0-1,-1 0 1,-1 1 0,1 1 0,-1-1-1,12 17 1,-8-8 66,0 1 1,-1 1-1,13 31 0,-20-41 69,0-1-1,-1 1 0,0 0 1,0 0-1,0 0 1,-1 1-1,-1-1 0,0 0 1,0 0-1,0 1 1,-1-1-1,-2 9 0,2-12 61,-1 1 0,0-1 0,0 0 0,0 0 0,-1 0 0,1 0 0,-1-1 0,0 1 0,-1-1 0,1 0 0,-1 0 0,0 0 0,0 0-1,0 0 1,-1-1 0,1 0 0,-1 0 0,0 0 0,-5 2 0,7-4-40,0 1-1,0-1 1,0 0-1,-1 0 1,1 0 0,0 0-1,-1-1 1,1 0-1,0 1 1,-1-1 0,1 0-1,0 0 1,-5-1-1,6 0-104,0 0 0,1 1-1,-1-1 1,0 0-1,0 0 1,1 0 0,-1 0-1,1 0 1,-1 0-1,1-1 1,-1 1 0,1 0-1,0-1 1,0 1-1,-1-1 1,1 1-1,0-1 1,0 0 0,1 1-1,-1-1 1,0 0-1,0 0 1,1 0 0,-1-2-1,-1-6-52,1 1 0,0-1 0,1 0 0,0 1-1,1-15 1,6-29-319</inkml:trace>
  <inkml:trace contextRef="#ctx0" brushRef="#br0" timeOffset="1">512 1 18948,'-58'132'2515,"50"-110"-2335,2 0 0,1 0 0,0 1 0,-1 28 0,5-24-109,1 1 0,1-1 0,9 50-1,28 77-3380,-30-124 1646,-13-34-2160,-6-10 2739,-49-86-993,-25-59 8419,83 156-5925,1-1-1,-1 1 1,1-1-1,-1 1 0,1-1 1,1 0-1,-2-5 1,2 9-340,0-1 0,0 0 1,1 0-1,-1 0 1,0 0-1,0 1 1,1-1-1,-1 0 1,0 0-1,1 1 0,-1-1 1,1 0-1,-1 1 1,1-1-1,-1 0 1,1 1-1,0-1 1,-1 1-1,1-1 1,0 1-1,-1-1 0,1 1 1,0-1-1,0 1 1,-1 0-1,1-1 1,0 1-1,0 0 1,0 0-1,-1-1 1,1 1-1,0 0 0,0 0 1,0 0-1,0 0 1,0 0-1,129-4-555,-28 2-927,-57 0 853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34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13379,'2'2'40,"0"-1"0,0 1 0,0-1-1,0 0 1,1 0 0,-1 0 0,0 0 0,1 0 0,-1 0 0,1-1 0,-1 1-1,5-1 1,37 2 299,-16-2-252,280 19-40,-209-21-32,184-29 1,-154 13-29,482-44 38,-208 22-28,96 9-29,-427 32 238,1 3 0,-1 3-1,0 4 1,131 36 0,-145-25 142,-40-14-336,-1-1-1,1-1 1,28 5 0,-43-10-30,-3-1 16,1 0 0,-1 0-1,1 1 1,-1-1-1,1 0 1,-1 0-1,1 0 1,-1 0-1,1 0 1,-1 0-1,1 0 1,0 0 0,-1 0-1,1 0 1,-1 0-1,1 0 1,-1 0-1,1-1 1,-1 1-1,1 0 1,-1 0 0,1-1-1,-1 1 1,1 0-1,-1 0 1,0-1-1,1 1 1,-1 0-1,1-1 1,-1 1-1,1-1 1,-1-14-77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16988,'-11'31'1681,"-9"40"0,18-62-1473,0 0 0,1 1 0,0 0 0,1-1 0,0 1-1,1-1 1,-1 1 0,5 16 0,-5-24-191,1 0 0,-1 0 0,1-1 1,-1 1-1,1 0 0,0-1 0,-1 1 0,1 0 1,0-1-1,0 1 0,0-1 0,0 1 0,1-1 1,-1 0-1,0 1 0,1-1 0,-1 0 1,1 0-1,-1 0 0,1 0 0,-1 0 0,1 0 1,1 0-1,0-1-8,-1 1 0,1-1 0,-1 0 1,1-1-1,-1 1 0,1 0 0,-1-1 1,1 1-1,-1-1 0,1 0 0,-1 1 0,0-1 1,0 0-1,4-3 0,7-4 7,0-1 0,-1-1 0,0 0 0,12-14 0,-21 21 6,19-19 42,84-78 506,-105 100-555,0-1 0,0 0 0,-1 1 0,1-1 0,0 0 0,0 1-1,0-1 1,0 1 0,0 0 0,0-1 0,0 1 0,0 0 0,0 0 0,3-1 0,-4 1-7,1 0 0,-1 1 0,1-1 0,-1 0 0,1 0 0,-1 0 0,1 1 0,-1-1 1,1 0-1,-1 0 0,1 1 0,-1-1 0,0 0 0,1 1 0,-1-1 0,1 1 0,-1-1 0,0 1 0,1-1 0,-1 1 0,0 0 0,2 3 28,0 1-1,-1 0 1,0 0 0,0 0-1,1 7 1,3 13 6,-5-23-41,1-1 0,0 0 0,0 0 0,0 0 0,0 0-1,0 0 1,0 0 0,0 0 0,0 0 0,1-1 0,-1 1 0,0 0 0,0-1-1,1 1 1,-1-1 0,0 1 0,1-1 0,-1 0 0,0 1 0,1-1 0,-1 0 0,1 0-1,-1 0 1,0 0 0,1 0 0,-1 0 0,1 0 0,-1-1 0,0 1 0,1-1-1,-1 1 1,0-1 0,3 0 0,6-3-6,0-1 1,-1 0-1,13-8 1,-15 8 3,29-18 4,27-16 36,-57 35-36,1 1-1,1 0 0,-1 0 1,0 0-1,1 1 0,14-2 1,-21 3-3,1 1 1,-1 0 0,1 1 0,-1-1 0,1 0 0,-1 0 0,1 1 0,-1-1 0,1 1-1,-1-1 1,1 1 0,-1-1 0,0 1 0,1 0 0,-1 0 0,0 0 0,0 0 0,0 0-1,0 0 1,1 0 0,-1 0 0,0 0 0,-1 0 0,1 1 0,0-1 0,0 0 0,-1 1-1,1-1 1,0 1 0,-1-1 0,1 0 0,-1 1 0,0-1 0,1 4 0,1 6 0,-1 1 0,0 0 0,-2 20 0,1-12 0,0-15 3,0 0 0,0-1 1,1 1-1,-1-1 1,1 1-1,3 8 1,-4-12-4,1 0 1,-1-1-1,1 1 1,0 0-1,-1 0 1,1 0 0,0-1-1,-1 1 1,1 0-1,0-1 1,0 1-1,0 0 1,0-1-1,-1 1 1,1-1-1,0 1 1,0-1-1,0 0 1,0 0-1,0 1 1,0-1 0,0 0-1,0 0 1,0 0-1,0 0 1,0 0-1,0 0 1,0 0-1,0 0 1,0 0-1,0-1 1,0 1-1,0 0 1,0-1-1,0 1 1,1-1 0,22-10 18,-1 0 0,0-2 0,0 0 0,30-25 1,13-8 28,12 2-39,-70 40-16,2 0 0,-1 0 0,0 1 1,1 0-1,-1 1 0,17-2 1,-25 4 1,0 0 0,0 0 0,1 0 0,-1 0 0,0 0 1,1 0-1,-1 0 0,0 0 0,0 0 0,1 1 0,-1-1 0,0 1 1,0-1-1,1 1 0,-1-1 0,0 1 0,0 0 0,0-1 1,0 1-1,0 0 0,0 0 0,0 0 0,0 0 0,0 0 1,0 1-1,1 2-1,-1-1 0,0 1 0,0-1 1,0 1-1,0-1 0,-1 1 1,1 4-1,-1-5-24,0 0-1,0 0 1,1 0 0,-1 0-1,1 0 1,0 0 0,0 0-1,0-1 1,0 1 0,0 0-1,1-1 1,-1 1 0,2 2-1,4 1-339,11 13-1317,-17-19 1604,-1 1 0,1-1 0,-1 1 0,1 0-1,-1-1 1,0 1 0,1-1 0,-1 1 0,0 0 0,0-1 0,1 1 0,-1 0 0,0 0 0,0-1 0,0 1-1,0 0 1,0-1 0,0 1 0,0 0 0,0 0 0,0-1 0,0 1 0,0 0 0,-1-1 0,1 1 0,0 0-1,0-1 1,-1 1 0,0 1 0,-1 0-599,0-4-38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19388,'-4'-7'1424,"-1"12"-1784,4 3-1624,-3 4 2232,1 3-256,-2 13-568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16243,'2'-34'2458,"3"21"-1373,-5 13-1026,1 0 1,-1 0-1,0 0 1,1 1-1,-1-1 0,1 0 1,-1 0-1,1 0 1,-1 0-1,0 1 1,1-1-1,-1 0 1,0 0-1,1 1 1,-1-1-1,0 0 1,1 1-1,-1-1 1,0 0-1,0 1 0,1-1 1,-1 1-1,0-1 1,0 0-1,0 1 1,1-1-1,-1 1 1,0-1-1,0 1 1,0-1-1,0 1 1,4 10 179,-1 1-1,-1 0 1,0 0 0,0 0 0,-1 0 0,-1 0 0,-1 24 0,0-11-107,-10 247 669,12-242-675,-1-29-122,0-1 0,0 0 0,0 1 0,0-1 0,0 0 1,0 1-1,0-1 0,0 0 0,1 1 0,-1-1 1,0 0-1,0 1 0,0-1 0,0 0 0,0 1 0,1-1 1,-1 0-1,0 0 0,0 1 0,0-1 0,1 0 1,-1 0-1,0 1 0,1-1 0,-1 0 0,0 0 0,0 0 1,1 1-1,-1-1 0,0 0 0,1 0 0,-1 0 0,0 0 1,1 0-1,-1 0 0,0 0 0,1 0 0,0 0 1,10-10 130,-2-7-60,-1 0 0,0 0-1,9-31 1,12-62 161,-26 97-208,19-96 140,12-174 0,-35 272-250,-3 13 36,2 6 17,0 0 0,1 1-1,-1-1 1,2 0 0,-1 1 0,1-1-1,1 11 1,-1-2-10,0-5 21,1 0 0,-1-1 0,2 1 0,0-1 0,0 1 0,7 17 0,-8-27 16,-1 0 0,1 1 0,0-1 0,0 0 0,1 0 0,-1 0 0,0 0 0,1 0 0,-1 0 0,1-1 1,-1 1-1,1 0 0,0-1 0,0 1 0,0-1 0,0 0 0,0 0 0,0 0 0,0 0 0,0 0 0,1 0 0,-1 0 0,0-1 0,0 1 0,1-1 1,-1 1-1,0-1 0,1 0 0,-1 0 0,1 0 0,-1 0 0,0-1 0,1 1 0,-1-1 0,0 1 0,0-1 0,1 0 0,2-1 0,3-2 3,-1 0 0,1 0-1,-1-1 1,0 0 0,0 0-1,-1-1 1,0 0 0,0 0-1,0-1 1,-1 1-1,1-1 1,-2 0 0,1-1-1,3-7 1,3-7 9,-1 0-1,-1-1 1,11-39-1,-10 1-229,-16 78 152,1 0-1,1 1 1,1 0-1,-2 24 1,1-10 16,-9 118-16,12-130 76,1 1 0,2-1 0,0 1 1,1-1-1,8 28 0,-10-44-9,0 1 0,1-1 1,0 0-1,0-1 0,0 1 1,0 0-1,0 0 0,1-1 0,-1 0 1,1 1-1,0-1 0,4 3 0,-5-5 2,0 0 0,-1 0 0,1 0 0,0 0 0,0 0 0,0 0 0,0-1-1,1 1 1,-1-1 0,0 1 0,0-1 0,0 0 0,0 0 0,0 0 0,0 0-1,1 0 1,-1-1 0,0 1 0,0-1 0,0 1 0,0-1 0,0 0 0,0 1 0,0-1-1,3-2 1,1-2 2,1 1-1,-1-2 0,1 1 1,-1-1-1,-1 1 0,1-2 1,-1 1-1,0 0 0,-1-1 1,1 0-1,-2 0 0,5-9 0,1-6 22,-1 1-1,0-1 1,4-25-1,-12 45-22,1 0 0,-1 0-1,0 0 1,0 0 0,0 0 0,0 0-1,0 0 1,0 0 0,-1-5-1,1 7 0,0 0 0,0 0 0,0 0 0,0 0 0,0 0-1,0 0 1,0 0 0,-1 0 0,1 0 0,0-1 0,0 1 0,0 0-1,0 0 1,0 0 0,0 0 0,0 0 0,0 0 0,0 0-1,0 0 1,0 0 0,-1 0 0,1 0 0,0 0 0,0 0 0,0 0-1,0 0 1,0 0 0,0 0 0,0 0 0,0-1 0,-1 1 0,1 0-1,0 1 1,0-1 0,0 0 0,0 0 0,0 0 0,0 0 0,0 0-1,0 0 1,-1 0 0,1 0 0,0 0 0,0 0 0,0 0-1,0 0 1,0 0 0,0 0 0,0 0 0,0 0 0,0 0 0,-1 1-1,-5 12-14,2-1 10,0 0 0,1 0 0,0 1-1,1-1 1,1 1 0,0 0 0,1-1 0,0 1-1,1 0 1,4 23 0,-4-33 5,-1-1-1,1 0 1,0 0-1,0 0 1,0 0 0,0 0-1,0-1 1,0 1 0,0 0-1,1 0 1,-1-1-1,0 1 1,1-1 0,0 1-1,-1-1 1,1 1-1,0-1 1,0 0 0,0 0-1,3 1 1,-2-1 1,0 0 0,0-1-1,0 0 1,0 0 0,0 1 0,0-2 0,1 1 0,-1 0 0,0-1-1,0 1 1,0-1 0,5-2 0,6-3 9,1-1 0,-1-1 1,-1 0-1,18-13 0,-28 18-7,54-43 88,-36 28-45,28-19-1,-48 36-46,0 0 0,0 0 1,0 1-1,0-1 0,0 1 1,0-1-1,1 1 0,-1-1 1,0 1-1,0 0 1,0-1-1,1 1 0,-1 0 1,0 0-1,0 0 0,3 0 1,-4 0-2,1 1 1,-1-1-1,1 0 1,0 1-1,-1-1 1,1 0 0,-1 1-1,1-1 1,-1 1-1,1-1 1,-1 1-1,1-1 1,-1 1-1,1 0 1,-1-1-1,0 1 1,1-1 0,-1 1-1,0 0 1,0-1-1,1 2 1,0 4-10,0-1 0,-1 1 0,1 0 0,-1 0 1,-1 8-1,1-8 7,-3 19-30,2-18 35,0 0 0,0-1-1,1 1 1,0 0-1,0 0 1,1-1 0,0 1-1,0 0 1,0-1-1,5 13 1,-6-18 3,0 0 0,1-1 0,-1 1 0,1 0 0,0 0 0,-1 0 0,1-1 0,-1 1 0,1 0 0,0-1 0,0 1 0,-1-1 0,1 1 0,0-1 0,0 1 0,0-1 0,0 1 0,0-1 0,-1 0 0,1 0 0,0 1 0,0-1 0,2 0 0,-1 0 2,0 0 0,0-1 0,0 1 0,0 0 0,0-1 0,0 0 0,-1 1 0,1-1 0,0 0 0,3-2-1,5-4 14,-1 0 0,0-1-1,9-10 1,-9 9-4,24-24 19,-20 18-81,1 2 0,26-22 0,-39 34 38,0 1 0,0-1-1,0 0 1,0 0 0,0 1 0,0-1 0,1 1-1,-1-1 1,0 1 0,0-1 0,0 1 0,1 0-1,-1 0 1,0 0 0,0-1 0,1 1-1,-1 0 1,0 0 0,0 1 0,1-1 0,0 0-1,-1 1 3,0 0-1,0-1 0,0 1 0,0 0 1,0 0-1,0 0 0,0 0 0,-1 0 0,1 0 1,0 0-1,-1 0 0,1 0 0,-1 0 0,1 0 1,-1 0-1,1 0 0,-1 0 0,0 2 1,2 7-12,-1 0 0,0 1 0,-1-1 0,-1 13 0,1-11 49,0-6-17,0-4-13,-1 0 1,1 0 0,0-1-1,0 1 1,1 0-1,-1 0 1,0 0 0,0-1-1,1 1 1,-1 0 0,2 2-1,-2-4-39,1 0 0,-1 0-1,0 0 1,0 0-1,1-1 1,-1 1 0,0 0-1,0 0 1,1-1 0,-1 1-1,0 0 1,0 0 0,0-1-1,0 1 1,1 0 0,-1-1-1,0 1 1,0 0-1,0 0 1,0-1 0,0 1-1,0 0 1,0-1 0,0 1-1,0 0 1,0-1 0,0 1-1,0 0 1,0-1-1,0 1 1,0 0 0,0 0-1,-1-1 1,2-15-158,-4 2-100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19116,'-8'12'1608,"8"-4"-1183,1-6-233,6 0 608,3 1-1040,2 0 296,1-2-240,4 8-128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17444,'-4'33'3955,"1"-15"-3203,0-6-551,1 0 1,1 0 0,0 1 0,1-1-1,1 20 1,-1-31-196,0 0-1,0-1 1,0 1-1,0 0 1,0 0-1,0-1 1,0 1-1,1 0 1,-1 0-1,0-1 1,0 1-1,1 0 1,-1-1-1,0 1 1,1 0-1,-1-1 1,1 1-1,-1-1 1,1 1 0,-1 0-1,1-1 1,-1 0-1,1 1 1,-1-1-1,1 1 1,0-1-1,-1 1 1,1-1-1,0 0 1,-1 0-1,1 1 1,0-1-1,0 0 1,-1 0-1,1 0 1,0 0-1,0 0 1,-1 0-1,1 0 1,0 0 0,0 0-1,-1 0 1,1 0-1,0 0 1,-1 0-1,1-1 1,0 1-1,0 0 1,-1-1-1,1 1 1,-1 0-1,1-1 1,0 1-1,0-2 1,5-2 10,0 0 1,0-1 0,-1 1-1,7-9 1,18-21 43,-19 20-78,0 2-1,1-1 1,0 2-1,16-13 1,-27 23 11,-1 1 0,1-1 1,-1 1-1,1-1 0,0 1 1,-1-1-1,1 1 0,0-1 1,-1 1-1,1 0 0,0-1 1,-1 1-1,1 0 0,0 0 1,-1 0-1,1-1 0,0 1 1,0 0-1,0 0 0,-1 0 1,1 0-1,0 0 0,0 0 1,-1 0-1,1 1 0,0-1 1,0 0-1,-1 0 0,1 1 1,0-1-1,-1 0 0,1 1 1,0-1-1,-1 0 1,1 1-1,-1-1 0,1 1 1,0-1-1,-1 1 0,1 0 1,-1-1-1,0 1 0,1-1 1,-1 1-1,1 0 0,-1-1 1,0 1-1,1 0 0,-1 0 1,0-1-1,0 1 0,0 0 1,0 0-1,1 1 0,0 7-50,0 0 1,0 0-1,-2 17 0,1-10 52,0-15 9,0 0-1,0 0 1,0 0 0,0 0-1,0 0 1,0-1 0,0 1-1,0 0 1,0 0 0,0 0 0,1 0-1,-1 0 1,0 0 0,1 0-1,-1 0 1,1-1 0,-1 1-1,1 0 1,-1 0 0,1-1-1,0 1 1,-1 0 0,1 0 0,0-1-1,0 1 1,-1-1 0,1 1-1,0-1 1,0 1 0,0-1-1,0 0 1,0 1 0,-1-1-1,1 0 1,0 0 0,0 1 0,0-1-1,0 0 1,0 0 0,0 0-1,0 0 1,0 0 0,0 0-1,0-1 1,0 1 0,0 0-1,0 0 1,-1-1 0,3 0-1,5-2 24,1-1 0,-1 0-1,0 0 1,9-7-1,-7 4-28,-1 2-13,63-34-322,-62 34 201,-1 1 0,1 1 1,0 0-1,0 0 1,20-2-1,-28 4 104,0 1 0,0 0 0,0 0 0,0 0 0,0 0 0,-1 0 0,1 1 0,0-1 0,0 0-1,0 1 1,0 0 0,0-1 0,0 1 0,-1 0 0,1 0 0,0 0 0,-1 0 0,1 0 0,0 0 0,1 3 0,0 0 3,0 0 1,0 1-1,-1-1 1,1 1-1,-1 0 1,2 6-1,-1-3 121,-2-7-76,-1 0 1,1 0 0,0 0-1,0-1 1,-1 1 0,1 0-1,0 0 1,0-1 0,0 1-1,0 0 1,0-1 0,0 1 0,0-1-1,0 0 1,0 1 0,0-1-1,0 0 1,1 1 0,-1-1-1,0 0 1,0 0 0,0 0-1,0 0 1,0 0 0,1 0 0,-1 0-1,0 0 1,0-1 0,0 1-1,0 0 1,0-1 0,1 0-1,45-17 176,-35 13-177,26-12-185,-23 9-69,1 1 0,0 1 0,0 0 0,1 1 0,-1 1 0,22-3 0,-36 7 187,0 0 0,0 0 1,0 0-1,1 0 0,-1 0 0,0 0 0,0 1 0,1-1 1,-1 1-1,0-1 0,0 1 0,0 0 0,0 0 0,0 0 1,0 0-1,0 0 0,2 2 0,-2 0 80,0-1 0,0 1 0,-1-1 0,1 1 0,-1 0 0,1-1 1,-1 1-1,0 0 0,0 0 0,0 0 0,1 6 0,-2-9 4,0 1 0,0-1 1,0 1-1,0-1 0,0 1 0,0 0 1,0-1-1,1 1 0,-1-1 0,0 1 0,0-1 1,0 1-1,1-1 0,-1 0 0,0 1 1,1-1-1,-1 1 0,0-1 0,1 0 1,-1 1-1,1-1 0,-1 1 0,1-1 1,-1 0-1,0 0 0,1 1 0,-1-1 0,1 0 1,0 0-1,0 0-25,0 0-1,0 0 1,0-1-1,0 1 1,0 0 0,-1-1-1,1 1 1,0-1 0,0 1-1,0-1 1,-1 1 0,1-1-1,0 1 1,0-1-1,0-1 1,25-34-507,-22 31 582,9-11-216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20900,'-8'-2'1545,"13"2"-1905,5-7 968,1-16-128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15155,'-1'1'152,"0"-1"0,0 1 0,0-1 0,-1 1 0,1-1 0,0 1 1,0-1-1,0 1 0,1 0 0,-1 0 0,0 0 0,0-1 0,0 1 0,0 0 0,1 0 0,-1 0 0,0 2 0,-13 21 890,11-18-257,2-5-680,-4 9 349,0-1-1,1 0 1,-6 18-1,10-26-421,-1 1 0,1 0-1,0 0 1,-1 0 0,1-1 0,0 1-1,0 0 1,0 0 0,1 0 0,-1-1-1,0 1 1,2 3 0,-2-4-20,1 0-1,-1-1 1,1 1 0,-1 0 0,1 0-1,0-1 1,-1 1 0,1 0 0,0-1-1,0 1 1,0 0 0,0-1 0,-1 0-1,1 1 1,0-1 0,0 1 0,0-1-1,0 0 1,0 0 0,0 1 0,0-1 0,0 0-1,0 0 1,2 0 0,9-1 16,0-1-1,0 0 1,-1-1 0,1-1 0,-1 1-1,1-2 1,-1 1 0,18-12 0,-6 5-2,25-14 17,-30 15-44,0 0 1,1 1-1,0 2 1,0 0-1,35-8 1,-53 15-2,0-1 1,0 1 0,0 0-1,0 0 1,0 0 0,1 0-1,-1 0 1,0 0-1,0 0 1,0 0 0,0 1-1,0-1 1,0 0 0,1 1-1,-1-1 1,0 1-1,0-1 1,0 1 0,0 0-1,0-1 1,-1 1 0,1 0-1,0 0 1,0-1-1,0 1 1,-1 0 0,1 0-1,1 1 1,-1 3 6,1-1-1,-1 0 1,0 0 0,0 0-1,0 1 1,0 5 0,-1-6 16,1 0 1,0-1 0,-1 1-1,1 0 1,0 0 0,3 5-1,-3-8-11,-1 0 0,1 0 0,-1-1 0,1 1 0,0 0 0,-1-1 0,1 1 0,0 0 0,0-1 0,-1 1 0,1-1 0,0 0 0,0 1 0,0-1-1,0 1 1,0-1 0,0 0 0,-1 0 0,1 0 0,0 1 0,0-1 0,0 0 0,0 0 0,0 0 0,0-1 0,0 1 0,0 0 0,0 0 0,0 0 0,0-1 0,1 1 0,11-5 53,1 0 0,-1-1 0,14-9 0,-15 8-63,0 1 0,1 0 0,0 0 0,23-5 0,-32 10-14,-1 0 0,1 1 0,0 0 0,-1-1 0,1 1 0,0 1-1,-1-1 1,1 0 0,0 1 0,-1 0 0,1 0 0,-1 0 0,1 0 0,-1 1 0,0-1-1,0 1 1,1 0 0,-1 0 0,0 0 0,0 0 0,-1 1 0,5 4 0,8 10-155,-9-10 174,1 0 0,-1 0-1,12 9 1,-16-15-41,0 1 0,0-1 0,0 0 0,1 0 0,-1 0 0,0 0-1,1 0 1,-1 0 0,0 0 0,1-1 0,-1 0 0,1 1 0,-1-1 0,1 0 0,0 0 0,-1 0 0,5-1 0,2-1-183,-1 0 1,0-1 0,0 0 0,0-1-1,0 1 1,0-2 0,-1 1 0,10-8-1,17-17-233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178 388 19972,'-3'-3'84,"0"0"-1,0 0 1,-1 0-1,1 0 1,-1 1-1,0-1 1,0 1-1,0 0 1,0 0-1,0 1 1,0-1-1,0 1 0,0 0 1,-1 0-1,1 0 1,-1 0-1,1 1 1,0 0-1,-1 0 1,1 0-1,-1 1 1,1-1-1,0 1 1,-1 0-1,1 0 1,0 1-1,0-1 1,0 1-1,0 0 1,0 0-1,0 0 1,0 1-1,0-1 1,1 1-1,0 0 0,-1 0 1,1 0-1,0 0 1,0 1-1,1-1 1,-1 1-1,1 0 1,0-1-1,0 1 1,0 0-1,-2 7 1,3-7-91,0 0 0,0 0 0,0 1 0,1-1 0,-1 0 0,1 1 0,0-1 0,1 0 1,0 5-1,-1-7 2,1 0 0,-1-1 0,1 1 0,-1-1 0,1 0 0,-1 1 0,1-1 1,0 1-1,0-1 0,0 0 0,0 0 0,0 1 0,0-1 0,0 0 0,0 0 0,0 0 1,1 0-1,-1 0 0,0 0 0,1-1 0,-1 1 0,0 0 0,1-1 0,-1 1 1,1-1-1,-1 1 0,1-1 0,2 1 0,3-1-3,-1-1-1,0 1 0,1-1 1,-1 0-1,0-1 1,0 1-1,0-1 1,0 0-1,0-1 1,0 0-1,-1 0 1,1 0-1,-1 0 1,10-9-1,2-1 12,-1-2 1,-1 0-1,15-18 0,44-68 181,-74 100-177,1 0-1,-1 1 0,1-1 0,0 0 0,-1 0 1,1 0-1,0 0 0,0 0 0,-1 1 0,1-1 1,0 0-1,0 1 0,0-1 0,2 0 0,-3 1-4,0 0 0,1 1-1,-1-1 1,0 0 0,0 0-1,1 1 1,-1-1-1,0 0 1,0 1 0,0-1-1,0 0 1,1 1 0,-1-1-1,0 0 1,0 1 0,0-1-1,0 0 1,0 1 0,0-1-1,0 1 1,0-1-1,0 0 1,0 1 0,0-1-1,0 0 1,0 1 0,0 0-1,-9 43 13,6-32-16,2-7-7,-8 56-208,9-54 88,-1-1 1,1 1-1,0-1 1,1 1-1,0-1 0,0 1 1,2 6-1,-3-12 95,0-1 1,1 1-1,-1 0 0,0-1 1,0 1-1,0-1 0,1 1 1,-1-1-1,0 1 0,0-1 1,1 1-1,-1-1 0,1 0 1,-1 1-1,0-1 0,1 1 0,-1-1 1,1 0-1,-1 1 0,1-1 1,-1 0-1,1 0 0,-1 1 1,1-1-1,-1 0 0,1 0 1,-1 0-1,1 0 0,-1 1 0,1-1 1,0 0-1,-1 0 0,1 0 1,1-1-44,0 1 1,-1-1-1,1 0 1,0 0 0,-1 1-1,1-1 1,-1 0-1,1 0 1,-1-1-1,3-1 1,28-36-1095,-31 37 1113,15-23-411,-1 0 0,-1-2 0,-2 1 0,12-36 1,26-115-317,-49 172 788,1-3 61,0 1 0,0-1 1,-1 1-1,-1-1 1,1 0-1,-2-14 1,-4 10 369,5 11-417,-1 1 1,1 0 0,0 0-1,-1 0 1,1 0 0,0 0-1,0 0 1,-1 0-1,1 0 1,0 0 0,-1 1-1,1-1 1,0 0 0,0 0-1,-1 0 1,1 0-1,0 0 1,-1 0 0,1 0-1,0 1 1,0-1 0,0 0-1,-1 0 1,1 0 0,0 1-1,0-1 1,-1 1-1,-14 25 745,2 4 5,1 1 1,-10 44-1,19-62-590,0 1 1,1-1-1,1 0 1,0 1 0,1-1-1,0 0 1,1 1-1,4 23 1,-4-34-150,0 1 0,1 0 0,-1-1 0,1 1 0,0-1 0,0 0 0,0 1 0,0-1 0,0 0 0,1 0 0,-1 0 0,1-1 0,0 1 0,0-1 0,0 1-1,0-1 1,0 0 0,0 0 0,1-1 0,-1 1 0,1 0 0,-1-1 0,1 0 0,0 0 0,-1 0 0,1-1 0,0 1 0,4-1 0,11 1-7,0-1-1,-1-1 1,1-1 0,27-6-1,-20 3-22,-22 4 3,6-1-11,1 1 0,-1 0 0,1 0 1,-1 1-1,11 1 0,-19-1 12,0 0-1,0 1 1,-1-1 0,1 0-1,0 1 1,-1-1 0,1 1-1,0 0 1,-1-1 0,1 1-1,-1 0 1,1 0 0,-1 0-1,0 0 1,1 0 0,-1 1-1,0-1 1,0 0 0,0 1-1,1-1 1,-2 0 0,1 1-1,0-1 1,0 1 0,0 0-1,-1-1 1,1 1 0,-1 0-1,1-1 1,-1 1 0,0 0-1,1-1 1,-1 1 0,0 0-1,0 0 1,0-1 0,-1 4-1,0 0 34,0 0 0,-1-1 0,0 1 1,0-1-1,0 0 0,0 1 0,0-1 0,-1 0 0,0 0 0,0-1 0,0 1 0,0-1 0,0 1 0,-1-1 0,0 0 0,-7 5 0,-7 4 229,-1-1 0,-25 12-1,28-16-211,1 0 0,-1-1 0,0-1-1,0 0 1,-1-1 0,1-1 0,-1-1-1,0 0 1,0-1 0,-21-2 0,37 1-109,0 0 0,-1 0 0,1 0 0,0 0-1,0-1 1,0 1 0,-1 0 0,1-1 0,0 1 0,0-1 0,0 0 0,0 1 0,0-1 0,0 0 0,0 1 0,0-1 0,0 0 0,1 0 0,-1 0 0,0 0 0,0 0 0,1 0 0,-1 0 0,0 0 0,1 0 0,0 0-1,-1-1 1,1 1 0,-1 0 0,1-2 0,0-1-48,0 0-1,0-1 1,0 1-1,1 0 1,-1 0-1,1 0 1,0 0-1,2-5 1,11-24-579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16412,'7'3'1736,"-5"18"-952,-5 9-304,-6 15 1249,-1 8-609,1 8-440,1 2-104,1 1-152,2-3-120,4-11-136,0-8-32,5-16-264,3-9-176,2-14-504,-1-6-264,-1-17 832,1-3-192,-3-9-169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13995,'1'2'142,"1"0"0,-1 0 0,0 1 0,1-1 0,-1 0 0,1 0 0,0-1 0,-1 1 0,1 0 0,0-1-1,0 1 1,0-1 0,1 1 0,-1-1 0,0 0 0,3 1 0,-1-1 9,-1 0 1,1-1-1,-1 0 0,0 1 0,1-1 0,-1-1 1,1 1-1,-1 0 0,1-1 0,-1 0 0,5-1 1,3-2 136,-1 0 0,0-1 1,0 0-1,0 0 1,0-1-1,-1 0 1,0-1-1,8-8 1,-13 12-186,-1 0 0,1 0 1,-1-1-1,0 1 0,0-1 1,-1 1-1,1-1 0,-1 0 1,0 0-1,0 0 0,0-1 0,0 1 1,-1 0-1,1-1 0,-1 1 1,0-1-1,-1 1 0,1-1 1,-1 1-1,0-1 0,-1-8 1,1 12-86,0 0 0,0 0 0,-1 0 0,1 0 1,0 0-1,-1 0 0,1 0 0,-1 0 0,1 0 1,-1 0-1,1 0 0,-1 1 0,0-1 0,1 0 1,-1 0-1,0 1 0,0-1 0,0 0 0,1 1 1,-1-1-1,0 1 0,0-1 0,0 1 1,0-1-1,0 1 0,0 0 0,0-1 0,0 1 1,0 0-1,0 0 0,0 0 0,0 0 0,0 0 1,0 0-1,0 0 0,0 0 0,-1 0 0,1 0 1,0 1-1,0-1 0,-1 1 0,-3 1 13,0 0 1,0 0-1,0 1 0,1 0 1,-1 0-1,1 0 0,-5 4 0,0 2-25,0 0 0,1 1-1,0 0 1,1 1 0,0 0-1,0 0 1,1 0-1,1 1 1,0 0 0,0 0-1,1 0 1,1 0-1,0 1 1,1 0 0,0-1-1,1 1 1,0 0 0,2 14-1,-1-24-4,0-1 0,1 1 1,-1-1-1,1 1 0,-1-1 0,1 0 0,0 0 0,0 1 0,1-1 0,-1 0 1,0 0-1,1 0 0,-1 0 0,1 0 0,-1 0 0,1 0 0,0-1 0,3 3 1,-2-2 2,0-1 0,0 1 0,0-1 0,1 0 0,-1 0 0,0 0 0,0-1 0,1 1 0,-1-1 0,1 0 0,6 0 0,3-1 14,0-1-1,0-1 1,-1 0 0,1-1-1,20-9 1,-13 5 28,-1-2-1,0-1 0,20-14 1,-32 20-56,0 0-1,0-1 1,-1 1 0,1-2-1,-2 1 1,1-1 0,-1 1-1,0-1 1,0-1 0,6-12-1,-11 20 6,0 0 0,0 0-1,1-1 1,-1 1 0,0 0 0,0 0-1,0-1 1,0 1 0,0 0 0,0-1-1,1 1 1,-1 0 0,0-1 0,0 1-1,0 0 1,0-1 0,0 1 0,0 0-1,0-1 1,0 1 0,0 0 0,-1 0-1,1-1 1,0 1 0,0 0 0,0-1-1,0 1 1,0 0 0,0-1 0,-1 1-1,1 0 1,0 0 0,0-1 0,-1 1-1,-10 2-119,-12 14-63,20-12 167,0 0 0,0 0 0,0 0 1,1 0-1,-1 0 0,1 1 0,0 0 1,0-1-1,1 1 0,-1 0 0,1-1 0,0 1 1,0 9-1,1-13 9,0 1 1,0-1 0,0 1-1,0-1 1,0 0-1,0 1 1,1-1-1,-1 1 1,0-1 0,1 0-1,0 1 1,-1-1-1,1 0 1,0 0-1,-1 1 1,1-1 0,0 0-1,0 0 1,2 2-1,-1-2-12,0 0 1,0 0-1,0-1 0,0 1 0,-1-1 0,1 1 0,0-1 0,0 0 0,0 1 0,0-1 0,0 0 1,0 0-1,0-1 0,0 1 0,0 0 0,0-1 0,0 1 0,4-2 0,7-3-120,-1 0-1,0-1 1,0-1-1,0 0 1,0 0-1,-1-1 1,-1-1-1,1 0 1,-1 0-1,-1-1 1,0 0-1,13-18 1,0-5-130,-1 0 0,-2-2 0,17-39 0,-27 55 239,-1-2 0,-1 1 1,0-1-1,-2 0 0,6-43 0,-11 64 39,0 0 0,1 0 0,-1 0 0,0 0 0,0-1 0,0 1 0,0 0 0,0 0 0,0 0 0,0 0 0,0-1 0,0 1 0,0 0 0,0 0 0,0 0 0,0-1 0,0 1 0,0 0 0,0 0 0,0 0 0,0 0 0,0-1 0,0 1 0,0 0 0,0 0 0,-1 0 0,1 0 0,0 0 0,0-1 0,0 1 0,0 0 0,0 0 0,0 0 0,0 0 0,-1 0 0,1 0 0,0-1 0,0 1 0,0 0 0,0 0 0,-1 0 0,1 0 0,-6 7 106,-5 13 61,-2 21 160,1 0 0,3 1 0,-5 47 0,-4 132 621,17-209-911,1-7-57,-1-1-1,1 0 1,-1 0 0,0 0-1,0 0 1,-2 5 0,3-9 3,0 0 0,-1 1 0,1-1 0,0 1 0,0-1 0,0 0 1,-1 1-1,1-1 0,0 0 0,-1 1 0,1-1 0,0 0 0,-1 0 0,1 1 0,0-1 1,-1 0-1,1 0 0,0 1 0,-1-1 0,1 0 0,-1 0 0,1 0 0,0 0 1,-1 0-1,1 0 0,-1 1 0,0-2-15,0 1 1,0-1 0,0 1-1,0-1 1,0 1-1,0-1 1,1 1-1,-1-1 1,0 0-1,0 1 1,1-1-1,-1 0 1,0 0-1,1 0 1,-1 1 0,1-1-1,-1-1 1,-20-36-374,1-2 0,-26-79 0,36 93 890,9 23-471,-1 0 162,1-1-1,0 0 1,-1 0 0,1 0-1,1 0 1,-1 0-1,0-7 1,1 10-131,0 1 0,0-1 0,0 1-1,1-1 1,-1 1 0,0-1 0,0 1 0,1-1 0,-1 1-1,0-1 1,0 1 0,1-1 0,-1 1 0,0-1 0,1 1 0,-1 0-1,1-1 1,-1 1 0,1-1 0,-1 1 0,1 0 0,0-1 0,1 1 45,0-1 0,-1 1 1,1-1-1,0 1 1,0 0-1,0 0 0,0 0 1,0 0-1,-1 0 1,4 1-1,13 2 195,1 1-283,0-2 1,31 1-1,-46-3-209,0 0 0,0 0 0,0-1-1,0 1 1,0-1 0,0 0 0,0 0-1,0 0 1,0-1 0,0 0 0,-1 1-1,1-1 1,0-1 0,-1 1 0,0 0-1,1-1 1,5-5 0,-8 5 88,1 1 1,0-1-1,-1 0 1,0 0-1,1 0 1,-1 0-1,0 0 1,-1 0-1,1 0 1,0 0-1,-1 0 1,0 0-1,0-6 1,0-18-937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14734,'0'0'833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15379,'-5'-3'1737,"6"6"-1001,3 1-336,5 1 1664,2 0-1352,7 1-984,0 1 1569,1-4-1193,2 1 16,2-1-64</inkml:trace>
  <inkml:trace contextRef="#ctx0" brushRef="#br0" timeOffset="1">312 66 15723,'-11'29'854,"1"-4"-374,0 1 1,2 1-1,1-1 1,1 1-1,1 0 1,-1 36-1,6-59-457,0 1 0,0-1-1,1 0 1,-1 0 0,1 0-1,0 0 1,0 1 0,1-1 0,-1-1-1,1 1 1,0 0 0,0 0-1,0-1 1,0 1 0,1-1 0,3 5-1,-2-5-98,0 0-1,0 0 0,0 0 1,0 0-1,0-1 0,1 0 1,-1 0-1,1 0 1,-1 0-1,1-1 0,0 0 1,-1 0-1,11 1 0,1-1-259,-12-1 290,1 0-1,0 0 0,-1 1 1,1-1-1,0 1 0,7 3 1,-11-4 88,0 1 0,0-1 1,0 1-1,-1 0 1,1-1-1,0 1 0,0 0 1,0 0-1,-1-1 0,1 1 1,0 0-1,-1 0 0,1 0 1,-1 0-1,1 0 1,-1 0-1,0 0 0,1 0 1,-1 0-1,0 0 0,0 0 1,0 0-1,1 0 1,-1 0-1,0 0 0,0 1 1,-1-1-1,1 0 0,0 0 1,0 0-1,0 0 1,-1 0-1,1 0 0,-2 2 1,0 4 181,-1 0 1,-1-1-1,1 1 1,-1-1-1,0 0 1,0 0-1,-1 0 1,0 0-1,0-1 1,-1 0-1,1 0 1,-1 0-1,0-1 1,-11 7 0,8-6-173,1-1 1,-1 1 0,-1-2-1,1 1 1,0-1 0,-1-1-1,1 1 1,-1-2 0,0 1-1,-15-1 1,23-1-126,1 0-1,-1 0 1,0 0-1,0 0 0,0 0 1,1 0-1,-1-1 1,0 1-1,0-1 1,1 1-1,-1-1 1,0 0-1,1 0 1,-1 0-1,1 0 1,-1 0-1,1 0 1,0 0-1,-1 0 1,1 0-1,0-1 0,0 1 1,0-1-1,0 1 1,0-1-1,0 1 1,0-1-1,0 1 1,0-1-1,1 0 1,-1 1-1,1-1 1,-1 0-1,1 0 1,0 1-1,0-3 1,3-14-616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128 229 15339,'-8'3'301,"-1"0"0,1 0 0,0 0-1,0 1 1,0 1 0,0-1 0,1 1-1,0 0 1,0 1 0,0 0 0,0 0 0,1 0-1,0 1 1,-7 10 0,12-16-285,0 1 1,0-1-1,0 1 1,0-1 0,0 1-1,0-1 1,1 1-1,-1 0 1,0 0-1,1-1 1,-1 1-1,1 0 1,0 0-1,0 0 1,0-1-1,0 1 1,0 0-1,0 3 1,1-5-9,-1 1 1,1 0-1,-1 0 0,1 0 1,0-1-1,0 1 0,-1 0 1,1-1-1,0 1 0,0-1 1,0 1-1,0-1 0,-1 1 1,1-1-1,0 1 0,0-1 0,0 0 1,0 0-1,0 0 0,0 1 1,0-1-1,0 0 0,2 0 1,9-1-11,-1 0 0,1 0 1,0-1-1,14-5 0,-23 6-19,20-5-67,49-10-359,-64 15 337,0 0-1,0 0 1,0 1-1,0 0 1,0 0-1,14 3 1,-19-2 71,0 1 0,-1-1 1,1 1-1,0 0 1,0-1-1,-1 1 0,1 0 1,3 4-1,-6-6 75,1 1 0,-1-1-1,1 0 1,-1 1 0,1-1 0,-1 1-1,1-1 1,-1 0 0,1 1 0,-1-1-1,0 1 1,1 0 0,-1-1 0,0 1-1,1-1 1,-1 1 0,0-1 0,0 1-1,0 0 1,1-1 0,-1 1 0,0 0-1,0-1 1,0 1 0,0-1 0,0 1-1,0 0 1,0-1 0,0 1 0,-1 0-1,1-1 1,0 1 0,0-1 0,0 1-1,-1 0 1,1-1 0,0 1 0,-1-1-1,1 1 1,0-1 0,-1 1 0,1-1 0,-1 1-1,1-1 1,-1 1 0,1-1 0,-1 0-1,0 1 1,1-1-5,-1 0 1,1 0-1,0 0 0,0 1 0,0-1 1,0 0-1,0 0 0,-1 0 0,1 0 1,0 0-1,0 0 0,0 0 0,0 0 1,0 0-1,-1 0 0,1 0 0,0 0 1,0 0-1,0 0 0,0 0 0,0 0 1,-1-1-1,1 1 0,0 0 0,0 0 1,0 0-1,0 0 0,0 0 0,-1 0 1,1 0-1,0 0 0,0 0 0,0-1 1,0 1-1,0 0 0,0 0 0,0 0 1,0 0-1,0 0 0,0 0 0,-1-1 1,1 1-1,0 0 0,-1-11 700,4-12 34,7-19-540,2 0 0,1 2 0,35-72 1,-47 110-257,0 0 0,0 1 1,0-1-1,1 0 1,-1 1-1,1-1 1,-1 1-1,1 0 0,0 0 1,-1-1-1,1 1 1,0 0-1,0 0 1,0 1-1,0-1 0,3-1 1,36-3-1172,-9 2 23,-13-2 645,0 0 0,0-1 0,-1-2 0,22-11 0,0-3-454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12931,'-3'1'137,"0"-1"0,0 1 1,0 0-1,0 0 0,0 0 1,1 1-1,-1-1 0,0 1 0,1-1 1,-1 1-1,1 0 0,0 0 1,-1 0-1,1 0 0,0 0 0,0 0 1,1 1-1,-1-1 0,0 1 1,1-1-1,-1 1 0,0 3 0,-6 10 245,2-1-1,-7 24 0,12-38-357,-4 20 196,0 0-1,2 0 1,0 1 0,1-1 0,2 41 0,4-13 43,15 70 0,-18-111-853,-4-6-23,-10-16-614,-15-28-770,-55-100-443,30 46 4700,51 92-2097,0 0 270,0 1 0,0-1 0,1 0 0,-1 1 0,1-1-1,-1-6 1,2 9-336,0 0 0,0 1 0,0-1 0,0 0-1,0 0 1,0 0 0,0 1 0,1-1 0,-1 0-1,0 1 1,1-1 0,-1 0 0,0 1 0,1-1 0,-1 0-1,1 1 1,-1-1 0,1 0 0,-1 1 0,1-1-1,-1 1 1,1-1 0,0 1 0,-1 0 0,1-1-1,0 1 1,-1 0 0,1-1 0,0 1 0,0 0 0,-1 0-1,1-1 1,0 1 0,0 0 0,-1 0 0,1 0-1,0 0 1,0 0 0,-1 0 0,2 1 0,96-1 1431,15-1-3997,-56-5 1920,-2-4-198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277 123 13627,'9'-10'712,"0"0"0,9-16 0,-16 23-564,0 0 0,-1 0 0,1 0 0,-1-1 1,1 1-1,-1 0 0,0-1 0,-1 1 0,1 0 0,0-1 1,-1 1-1,0-1 0,0 1 0,0-5 0,-1 7-82,1 0 0,0 0 0,0 0 0,-1 0 0,1-1 0,-1 1 0,1 0 0,-1 0 0,1 1 0,-1-1 0,1 0 0,-1 0 0,0 0 0,0 0 0,1 0 0,-1 1 1,0-1-1,0 0 0,0 1 0,0-1 0,0 1 0,0-1 0,0 1 0,0-1 0,0 1 0,0-1 0,0 1 0,0 0 0,0 0 0,0 0 0,0 0 0,-1 0 0,1 0 0,0 0 0,0 0 0,0 0 0,0 0 0,0 0 0,0 1 0,0-1 0,0 0 0,-2 2 0,-2-1 29,0 1 0,1 0 0,-1 0 0,1 1 0,-1-1 0,1 1 1,-8 6-1,2 2-75,0 1 0,1 0 0,1 1 0,-1 0 0,2 0 0,0 0 0,1 1 0,0 0 0,1 0 1,-5 21-1,3-3 1,1 0 1,2 1 0,-1 57 0,7-57-146,2-1 0,1 1 0,1-1 0,2-1 0,16 44 0,-22-67 96,1 13-555,-3-20 534,0-1 1,0 1 0,0-1-1,0 1 1,0-1 0,0 1-1,0-1 1,0 1 0,-1-1-1,1 1 1,0-1 0,0 0-1,-1 1 1,1-1-1,0 1 1,-1-1 0,1 0-1,0 1 1,-1-1 0,1 0-1,0 1 1,-2-1 0,1 0-20,-1 0 0,1 0 0,0 0 0,-1 0 0,1 0 0,0-1 0,-1 1 0,1 0 0,0-1 0,-1 1 0,1-1 0,0 0 0,0 1 0,-1-1 0,1 0 0,0 0 0,0 0 0,0 0 0,0 0 0,0 0 0,0 0 0,0 0 0,0-2 0,-13-14-63,0-2-1,2 1 0,1-2 0,0 0 0,-10-26 0,-34-110 1600,51 141-1011,0 1 0,-4-30 1,8 44-423,0-1 1,0 0 0,0 0-1,0 0 1,0 0-1,0 1 1,0-1 0,0 0-1,0 0 1,0 0-1,1 0 1,-1 1-1,0-1 1,1 0 0,-1 0-1,0 1 1,1-1-1,-1 0 1,1 0 0,-1 1-1,1-1 1,-1 1-1,1-1 1,0 0-1,-1 1 1,2-1 0,-1 0 4,1 1 0,-1-1 1,1 1-1,-1-1 0,1 1 1,0 0-1,-1 0 0,1 0 1,0 0-1,-1 0 0,1 0 1,0 0-1,1 1 0,9 2-3,0 1 0,0 1 0,12 5 0,-11-4-206,-1-1 196,1 0 0,0-1-1,0-1 1,21 3 0,-27-5-1,0-1 0,0 0 0,0 0 0,0-1 0,0 1 0,0-2 0,0 1 0,0-1 0,0 0 0,11-5 0,21-16-76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45 15467,'0'-25'1657,"-11"10"-1009,0 10-304,-3 13 840,1 6-152,1 16-456,4 1-175,3 4-265,5-2-136,6 1-505,6 1-247,-1-8 608,-1-3-96,0-7-104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14619,'0'0'49,"0"0"-1,0 0 1,0-1 0,0 1-1,1 0 1,-1 0-1,0 0 1,0 0 0,0 0-1,0-1 1,0 1 0,0 0-1,0 0 1,0 0-1,0 0 1,0 0 0,1-1-1,-1 1 1,0 0-1,0 0 1,0 0 0,0 0-1,0-1 1,0 1 0,0 0-1,0 0 1,0 0-1,-1 0 1,1-1 0,0 1-1,0 0 1,0 0 0,0 0-1,0 0 1,0-1-1,0 1 1,0 0 0,0 0-1,0 0 1,-1 0-1,1 0 1,0 0 0,0-1-1,0 1 1,0 0 0,0 0-1,0 0 1,-1 0-1,1 0 1,0 0 0,0 0-1,0 0 1,0 0-1,-1 0 1,-9 8 1288,-13 19-108,9-6-1156,1 1 0,2 1 1,0-1-1,1 2 0,2 0 0,0 0 1,2 0-1,0 1 0,2 0 0,1 0 1,0 0-1,3 38 0,0-58-98,0 0 0,1 0 0,0 0 0,0 0 0,0 0 0,1 0 0,0 0 0,0-1 0,0 1 0,0 0 0,4 4 0,-5-8-11,1 1-1,0 0 1,-1-1-1,1 1 1,0-1 0,0 1-1,0-1 1,0 0-1,0 0 1,0 0-1,0 0 1,0 0-1,1-1 1,-1 1-1,0-1 1,0 1-1,1-1 1,-1 0 0,0 0-1,1 0 1,-1 0-1,0 0 1,1 0-1,-1-1 1,0 1-1,4-2 1,7-3-102,-1 0-1,0-1 1,0 0 0,0-1 0,0 0-1,-1-1 1,0 0 0,13-14 0,-10 10 8,41-35-299</inkml:trace>
  <inkml:trace contextRef="#ctx0" brushRef="#br0" timeOffset="1">629 54 15195,'-25'15'1801,"-5"4"-1169,-10 7-256,-1 5 1096,2 8-760,3 3-128,3-1-512,3 4-232,10-7-512,4-5-240,8-15 664,0-10-160,7-14-208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13739,'3'0'1064,"0"4"-648,2 0-136,5 5 520,3 2-95,6 4-193,5 3-56,1 4-24,0 3-32,5 8-248,-2 0-304,0 2 152,4-2-32,4-13-64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16588,'4'-3'1408,"5"7"-880,1 5-224,3 4 728,1 6-288,2 6-336,0 7-103,-2 7-33,-1 4-72,-7 5-120,-5 4-24,-5 4-24,-8 0 40,-5 1-304,-5-3-360,0-5 504,-3-10-41,8-8-79</inkml:trace>
  <inkml:trace contextRef="#ctx0" brushRef="#br0" timeOffset="1">597 135 17092,'16'-7'1808,"-7"1"-1112,-2 3-336,1 3 809,2 4-137,3 2-416,4 1-176,6 0-280,3 1-224,4-3-432,-1 0-360,-3-5 712,-10 0-104,-14-3-112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14427,'20'6'1488,"13"-7"-927,3-2-265,10-6 736,3 3-336,5 2 1504,2-5-1735,0 1-65,-2-5 48</inkml:trace>
  <inkml:trace contextRef="#ctx0" brushRef="#br0" timeOffset="1">750 61 17804,'1'-3'219,"1"-1"-1,0 1 1,0-1 0,0 1-1,0 0 1,1-1 0,-1 1 0,1 1-1,0-1 1,0 0 0,0 1-1,0-1 1,0 1 0,1 0 0,-1 0-1,1 0 1,-1 1 0,1-1-1,0 1 1,0 0 0,7-2 0,0 1 51,-1 1 0,0 0 1,1 0-1,-1 1 0,1 1 1,-1-1-1,13 4 1,-15-3-213,-1 1 0,0 0 0,-1 0 0,1 0 0,0 1 0,-1 0 0,1 1 1,-1-1-1,0 1 0,7 6 0,-12-9-60,1 1 0,-1 0 0,1 0 0,-1 0 0,1 0 0,-1 0 1,0 0-1,0 0 0,0 0 0,0 0 0,0 1 0,-1-1 0,1 0 0,-1 1 0,1-1 0,-1 0 0,0 1 0,0-1 0,0 0 1,0 1-1,0-1 0,-1 0 0,1 1 0,-1-1 0,1 0 0,-1 1 0,0-1 0,0 0 0,0 0 0,0 0 0,-1 0 1,1 0-1,0 0 0,-3 3 0,-8 8-37,0 1 1,0-2 0,-1 0 0,-1 0-1,-24 15 1,19-14-14,1 1-1,-28 27 1,44-38 42,-1 0-1,1 0 1,-1 0 0,1 0-1,0 1 1,1-1 0,-1 1-1,0-1 1,-1 8-1,2-10-5,1 1-1,0-1 0,0 1 0,0-1 0,0 1 0,0-1 0,0 1 0,1-1 0,-1 0 0,0 1 0,1-1 1,-1 1-1,1-1 0,-1 0 0,1 1 0,0-1 0,-1 0 0,1 0 0,0 0 0,0 1 0,0-1 0,0 0 1,0 0-1,0 0 0,0 0 0,0-1 0,1 1 0,-1 0 0,2 1 0,6 1-114,-1 1-1,1-1 1,0 0 0,1-1-1,-1 0 1,0 0 0,1-1-1,-1 0 1,1-1 0,13-1-1,3-1 18,0-1-1,42-11 1,-4-4-238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17780,'-11'7'1448,"-26"9"-968,-5 1-216,-7 8 768,-2 3-359,5 4-377,3 2-88,11-4-368,4-4-280,12-9 376,3-10-64,11-11-88</inkml:trace>
  <inkml:trace contextRef="#ctx0" brushRef="#br0" timeOffset="1">56 13 16716,'8'6'1480,"4"9"-992,7 4-224,8 4 920,8 4-696,9 3-288,12-1 105,6-3-113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50 146 6951,'0'0'7783,"-7"6"-5605,-2 1-1557,-25 16 1838,42-35 3232,3-8-5547,-10 18-113,99-145 824,-96 197-1212,-6 105 586,3-154-338,-1-1-1,1 0 0,-1 0 1,1 0-1,-1 0 1,1 0-1,-1 0 1,1 0-1,-1 0 0,1 0 1,-1 0-1,1 0 1,-1 0-1,1 0 1,-1 0-1,1-1 0,-1 1 1,0 0-1,1 0 1,-1 0-1,1-1 1,-1 1-1,1 0 0,-1-1 1,0 1-1,1 0 1,-1-1-1,0 1 1,1 0-1,-1-1 0,0 1 1,0-1-1,1 1 1,-1-1-1,0 1 1,0 0-1,0-1 0,0 1 1,1-2-1,-2 0-675,-1-1-1,1 0 0,0 1 1,-1-1-1,1 1 1,-1-1-1,0 1 0,0 0 1,0 0-1,0 0 1,0 0-1,-1 0 0,1 0 1,0 1-1,-1-1 0,-3-1 1,-46-25-3850,25 18 10052,9 7 5149,52 4-8276,-13 2-2167,20 1-595,-15-6-5216,-10-4-2849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17844,'-2'76'4258,"-7"66"-3448,-7 83-957,13-203-163,3-22 294,-1 0 0,1 0 1,0 0-1,0 0 1,0 0-1,0 0 0,0 0 1,0 0-1,0 0 1,0-1-1,0 1 0,0 0 1,0 0-1,0 0 0,0 0 1,0 0-1,0 0 1,0 0-1,0 0 0,0 0 1,0 0-1,0 0 1,0 0-1,0 0 0,0 0 1,-1 0-1,1 0 1,0 0-1,0 0 0,0 0 1,0 0-1,0 0 1,0 0-1,0 0 0,0 0 1,0 0-1,0 0 1,0 0-1,-1 0 0,1 0 1,0 0-1,0 0 1,0 0-1,0 0 0,0 0 1,0 0-1,0 0 1,-2-40-1133,17-286-1209,-12 314 2511,1 13-64,3 14 30,1 19 78,2 0 1,1-1-1,17 32 0,-21-50-115,1 0 1,1 0-1,0-1 0,1 0 1,1-1-1,0 0 1,0-1-1,18 15 0,-26-24-51,0-1 0,0 0 0,0 0 1,0 0-1,0 0 0,1-1 0,-1 1 0,0-1 0,1 0 0,-1 0 0,1 0 0,0-1 0,-1 1 0,1-1 0,-1 0 0,1 1 0,0-2 0,-1 1 0,1 0 0,4-2 1,-4 0 9,1 1 1,-1-1 0,0 0-1,-1-1 1,1 1 0,0-1-1,-1 0 1,1 1 0,-1-2-1,0 1 1,0 0 0,0-1 0,0 1-1,-1-1 1,1 0 0,2-6-1,3-9 119,0 1 1,-1-2-1,-1 1 0,-1-1 0,-1 0 0,2-23 0,-2-5 195,-3-69-1,-1 107-328,-1 1 0,1-1-1,-2 1 1,-3-14 0,5 22-44,0 1 0,0 0 0,0-1 0,0 1 0,0-1 0,0 1 0,-1 0 0,1-1 0,0 1 0,0-1 0,0 1 1,0 0-1,-1-1 0,1 1 0,0 0 0,-1-1 0,1 1 0,0 0 0,0 0 0,-1-1 0,1 1 0,0 0 0,-1 0 0,1-1 1,-1 1-1,1 0 0,0 0 0,-1 0 0,-4 9-485,0 18-8,5-4 252,1 4-72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84 16099,'0'-3'153,"-1"1"-1,0-1 0,0 1 1,0-1-1,0 1 0,0 0 1,-1 0-1,1-1 0,-1 1 0,1 0 1,-1 0-1,0 0 0,0 0 1,0 1-1,0-1 0,0 0 1,0 1-1,0 0 0,-1-1 1,1 1-1,0 0 0,-1 0 0,1 0 1,-6 0-1,4-1 14,0 1-1,-1 0 1,1 0-1,0 1 1,-1-1-1,1 1 1,-1 0-1,1 0 1,-1 1-1,1-1 1,-1 1-1,1 0 1,-1 0 0,-3 2-1,4 0-110,-1 0 0,1 0 0,1 1 0,-1-1 0,1 1 0,-1 0 0,1 0 0,0 0 0,0 1 0,1-1 0,-1 1 0,1-1 0,0 1 0,0 0 0,1 0 0,-3 9 0,3-9-50,1-1 0,-1 1 1,1-1-1,0 1 0,0-1 1,0 1-1,0 0 0,3 7 1,-3-9-5,1-1 0,0 0 0,0 0 0,0 1 0,0-1 0,0 0-1,1 0 1,-1 0 0,0 0 0,1 0 0,0-1 0,-1 1 0,1 0 0,0-1 0,0 1 0,4 1 0,-3-1 2,0-1 0,1 0 0,-1 0 0,0-1-1,1 1 1,-1-1 0,1 1 0,-1-1 0,1 0 0,-1-1 0,1 1 0,-1 0 0,0-1 0,1 0-1,-1 0 1,0 0 0,1 0 0,-1-1 0,0 1 0,4-3 0,4-3 41,0 1 0,-1-2 0,0 1 0,12-13 0,-13 11 50,0-1-1,0 1 0,-1-1 0,-1-1 0,0 1 0,0-2 0,-1 1 0,0 0 0,-1-1 1,7-24-1,-11 36-90,-1 0 1,0-1-1,0 1 1,0 0 0,0 0-1,0 0 1,0 0 0,0 0-1,0-1 1,0 1-1,0 0 1,0 0 0,0 0-1,0 0 1,0 0 0,0 0-1,0-1 1,0 1-1,0 0 1,0 0 0,0 0-1,0 0 1,0 0 0,0-1-1,0 1 1,0 0-1,0 0 1,0 0 0,0 0-1,0 0 1,0 0 0,0-1-1,-1 1 1,1 0-1,0 0 1,0 0 0,0 0-1,0 0 1,0 0 0,0 0-1,0 0 1,-1 0-1,1 0 1,0-1 0,0 1-1,0 0 1,0 0 0,0 0-1,-1 0 1,1 0-1,0 0 1,0 0 0,0 0-1,0 0 1,0 0-1,-1 0 1,1 0 0,0 0-1,0 0 1,0 0 0,0 1-1,0-1 1,-1 0 0,1 0-3,-1 0 1,1 1 0,0-1 0,-1 1 0,1-1 0,0 1 0,-1-1 0,1 1 0,0-1 0,-1 1 0,1-1 0,0 1-1,0-1 1,0 1 0,-1-1 0,1 1 0,0-1 0,0 1 0,0 0 0,0-1 0,0 1 0,0 0 0,0 1-6,0-1 1,0 1-1,1-1 0,-1 1 1,0-1-1,1 1 1,-1-1-1,1 1 1,-1-1-1,1 1 0,0-1 1,0 0-1,-1 0 1,1 1-1,0-1 1,0 0-1,0 0 0,0 0 1,0 0-1,1 0 1,-1 0-1,0 0 1,0 0-1,1-1 0,-1 1 1,1 0-1,-1-1 1,0 1-1,1-1 1,-1 1-1,1-1 0,-1 0 1,1 0-1,-1 0 1,1 0-1,-1 0 1,1 0-1,1 0 1,8-1-30,1-1 1,-1 0-1,0 0 1,14-6-1,-6 2 32,-8 3-40,1 0 0,-1 1-1,1 1 1,23-1 0,-32 2 29,0 0 0,0 0 0,0 1 0,0-1 0,-1 1 0,1 0 0,0-1 0,0 1 0,-1 1 0,1-1 0,-1 0 0,1 1 0,-1-1 0,1 1 0,-1 0 0,0 0 0,0 0 0,0 0 0,0 0 0,0 0 0,0 0 0,-1 1 0,1-1 0,-1 1 0,2 4 0,1 4-30,-1 0-1,-1 1 0,1-1 1,-2 1-1,0 0 0,0 18 1,-1-4 66,0-26-22,0 0 1,0 1 0,0-1-1,0 1 1,0-1-1,0 0 1,0 1-1,0-1 1,0 1 0,0-1-1,0 0 1,0 1-1,1-1 1,-1 0-1,0 1 1,0-1 0,0 0-1,0 1 1,1-1-1,-1 0 1,0 1-1,0-1 1,1 0 0,-1 0-1,0 1 1,0-1-1,1 0 1,-1 0 0,0 1-1,1-1 1,-1 0-1,0 0 1,1 0-1,0 0 1,12-6 36,17-25-7,-25 25-9,8-8-3,0 1 0,1 0 0,1 0 0,26-16 1,-38 26-25,1 1 0,-1 0 1,1 0-1,0 1 0,-1-1 1,1 1-1,0 0 0,0 0 1,0 0-1,0 0 0,0 1 1,0-1-1,0 1 0,0 0 1,0 0-1,0 1 0,0-1 1,0 1-1,0 0 0,0 0 1,0 0-1,0 1 0,-1-1 1,1 1-1,-1 0 0,1 0 1,-1 0-1,5 4 0,2 3-27,-6-5 7,0-1 1,1 1 0,-1-1-1,10 5 1,-12-7 18,0 0-1,0 0 1,1-1 0,-1 1-1,0-1 1,1 0 0,-1 1 0,0-1-1,1 0 1,-1 0 0,1-1-1,-1 1 1,0 0 0,4-2-1,8-3-24,-1-1 0,0 0-1,0-1 1,-1 0-1,23-18 1,-19 13-103,0 1 1,22-10-1,-37 20 112,0 0 0,1 0 0,-1 1 0,1-1 0,-1 1 0,1-1 0,0 1 0,-1 0 0,1-1 0,-1 1 0,1 0 0,0 0 0,-1 0 0,1 0 0,-1 0 0,1 1 0,1-1-1,-2 1 6,0 0 0,0-1 0,0 1-1,0 0 1,0 0 0,0 0-1,-1 0 1,1 0 0,0 0 0,-1 0-1,1 0 1,-1 0 0,1 0-1,-1 0 1,1 0 0,-1 1 0,0-1-1,0 0 1,1 0 0,-1 0-1,0 0 1,0 3 0,-2 33-950,1-30 405,0 0-1,1 0 1,0-1-1,0 1 1,2 8 0,0-13-154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220 508 14443,'0'-1'124,"1"1"0,-1 0-1,1-1 1,-1 1 0,1-1 0,-1 1 0,1-1-1,-1 1 1,1-1 0,-1 1 0,0-1 0,1 0-1,-1 1 1,0-1 0,0 1 0,0-1 0,1 0-1,-1 1 1,0-1 0,0 0 0,0 1 0,0-1-1,0 0 1,0 1 0,0-1 0,0 0 0,0 1-1,0-1 1,-1-1 0,0 1 103,0 0 1,1 1-1,-1-1 0,0 0 0,0 0 1,0 0-1,0 1 0,-1-1 1,1 1-1,0-1 0,0 1 1,0-1-1,0 1 0,-2-1 0,-6-1 465,1 1-1,-1 0 1,-12 0-1,12 1-589,0 1 0,0 0 0,0 1 0,1 0 1,-1 0-1,1 1 0,-1 0 0,-11 6 0,14-5-96,0-1 0,0 1 0,0 0 0,0 0 0,1 0 1,0 1-1,0 0 0,0 0 0,0 0 0,1 0 0,-5 8 0,9-12-9,-1-1 0,1 1-1,0 0 1,-1-1 0,1 1-1,-1 0 1,1 0 0,0-1 0,0 1-1,-1 0 1,1 0 0,0 0 0,0-1-1,0 1 1,0 0 0,0 0-1,0 0 1,0-1 0,0 1 0,0 0-1,1 0 1,-1 0 0,0-1-1,0 1 1,1 0 0,-1 0 0,0-1-1,1 1 1,-1 0 0,1 0 0,1 0-3,0 0 1,-1 0 0,1 0 0,0 0-1,-1 0 1,1 0 0,0-1 0,0 1 0,0-1-1,0 0 1,-1 1 0,4-1 0,9 1-19,-1-2 1,25-2 0,-35 3 19,26-4-74,50-7-80,-70 9 130,0 0 1,0-1 0,0 0-1,0 0 1,0-1 0,9-6-1,-14 7 17,0 0-1,0-1 0,-1 0 1,1 1-1,-1-1 0,0-1 0,0 1 1,3-5-1,20-41 27,-20 35-26,29-68 40,-4-1 0,22-94 0,-46 154-15,-4 18-6,-1-1-1,0 0 0,0 1 0,-1-1 1,1 0-1,-2 0 0,1 0 0,-1-11 1,0 18-8,-1 0 1,1 0-1,0 0 1,-1 0 0,1-1-1,0 1 1,0 0-1,-1 0 1,1 0-1,0 0 1,-1 0 0,1 0-1,0 0 1,-1 0-1,1 1 1,0-1 0,-1 0-1,1 0 1,0 0-1,0 0 1,-1 0-1,1 0 1,0 1 0,-1-1-1,1 0 1,0 0-1,0 0 1,-1 1-1,1-1 1,0 0 0,0 0-1,0 0 1,0 1-1,-1-1 1,1 0 0,0 1-1,0-1 1,0 1-1,-8 12 5,0 0-1,1 1 0,0-1 1,2 2-1,-1-1 0,-3 18 1,2-9 3,-7 20-8,2 1 0,2 0 1,2 0-1,2 1 0,-1 66 0,7-106-12,0 0 0,0 0 0,1 0 0,0-1 0,0 1 0,0 0 0,0 0 0,1 0 0,0-1 0,4 9 0,-5-12-28,0 1 1,0-1-1,1 0 0,-1 1 0,0-1 0,1 0 0,-1 0 0,1 0 1,0 0-1,-1 0 0,1-1 0,-1 1 0,1 0 0,0-1 1,0 1-1,-1-1 0,1 0 0,0 0 0,0 1 0,0-1 1,-1 0-1,1 0 0,0-1 0,0 1 0,0 0 0,-1-1 1,1 1-1,0-1 0,0 1 0,-1-1 0,3-1 0,14-5-176,1 0-49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16884,'0'-4'1884,"-5"6"-1237,-10 11 317,11-3-804,-1 0-1,2 0 1,0 0-1,0 1 1,1 0-1,0-1 1,0 1-1,2 0 1,-1 0 0,3 21-1,-2-31-148,0 1 1,0-1-1,0 0 0,0 1 1,0-1-1,1 1 0,-1-1 1,0 0-1,1 0 1,-1 1-1,1-1 0,0 0 1,-1 0-1,1 1 0,0-1 1,0 0-1,-1 0 0,1 0 1,0 0-1,0 0 0,0 0 1,0-1-1,0 1 0,1 0 1,-1 0-1,0-1 0,0 1 1,0-1-1,1 1 0,-1-1 1,0 1-1,1-1 0,-1 0 1,0 0-1,1 1 0,-1-1 1,0 0-1,1 0 1,-1 0-1,1-1 0,-1 1 1,0 0-1,1 0 0,0-1 1,4-1 97,-1 0 1,0-1-1,0 1 1,-1-1-1,1 0 1,0 0-1,-1 0 1,0-1-1,7-7 1,-3 3 168,-1-1 1,-1 1 0,11-19 0,-6 54-163,-11-26-117,0 0-1,0 0 1,0-1 0,1 1 0,-1 0 0,0 0 0,0 0-1,0 0 1,1-1 0,-1 1 0,1 0 0,-1 0 0,0-1 0,1 1-1,0 0 1,-1 0 0,1-1 0,-1 1 0,1-1 0,0 1-1,-1 0 1,1-1 0,0 1 0,0-1 0,1 1 0,-1-1 1,0 0-1,0 0 1,0 0 0,0 0 0,1-1 0,-1 1 0,0 0-1,0-1 1,0 1 0,0 0 0,0-1 0,0 1 0,0-1-1,0 0 1,0 1 0,1-2 0,6-5 0,-1 1 0,0-1 0,8-12 1,-12 16-7,-2 1 8,0 1-1,0-1 0,1 0 0,-1 1 0,0-1 1,1 1-1,0 0 0,-1-1 0,1 1 0,0 0 1,0 0-1,-1 0 0,1 0 0,0 0 0,0 1 1,3-2-1,-4 3-3,0-1 1,1 0-1,-1 1 0,1-1 1,-1 1-1,0-1 0,1 1 1,-1-1-1,0 1 0,0 0 1,1 0-1,-1 0 0,0 0 1,0 0-1,0 0 1,0 0-1,0 0 0,0 0 1,0 0-1,-1 0 0,1 1 1,1 2-1,4 5-14,-4-4 5,1 0-1,0 0 1,0-1 0,0 1 0,6 4-1,-9-8 11,1-1 0,-1 1-1,1-1 1,0 1 0,-1-1-1,1 1 1,0-1 0,-1 0 0,1 0-1,0 1 1,0-1 0,-1 0-1,1 0 1,0 0 0,0 0-1,-1 0 1,1 0 0,0 0-1,0 0 1,-1 0 0,1 0-1,0 0 1,0 0 0,-1 0 0,1-1-1,0 1 1,0 0 0,-1-1-1,1 1 1,0 0 0,-1-1-1,1 1 1,-1-1 0,1 1-1,0-1 1,-1 1 0,1-1-1,-1 0 1,1 1 0,-1-1 0,0 1-1,1-1 1,-1 0 0,1 0-1,10-18-773,-1 0-1,12-29 1,-12 26 423,2-7-130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18156,'-61'156'2962,"54"-131"-2688,1 0-1,1 1 1,1-1 0,0 39-1,8 67 139,-2-114-406,0 0 0,1 0-1,1-1 1,1 1 0,10 25 0,-15-41-8,1-1-1,-1 1 1,0-1 0,0 1 0,1 0-1,-1-1 1,0 1 0,1-1-1,-1 1 1,0-1 0,1 1 0,-1-1-1,1 1 1,-1-1 0,1 0 0,-1 1-1,1-1 1,-1 0 0,1 1-1,0-1 1,0 1 0,0-2 1,-1 1 0,1 0 0,-1 0 0,0 0 0,1 0 0,-1-1 0,1 1-1,-1 0 1,0 0 0,1-1 0,-1 1 0,0 0 0,1-1 0,-1 1 0,0 0 0,1-1 0,-1 1 0,0-1 0,0 1 0,1 0 0,-1-2 0,9-29-5,-8 29 6,4-32 46,-1-1-1,-1-1 1,-2 1 0,-6-53-1,6 92-58,1-1-1,-1 1 0,1 0 0,0-1 1,-1 1-1,1-1 0,1 0 1,-1 0-1,0 1 0,7 4 1,-1 1-19,0-1 0,18 13 1,-19-18 16,0 1-1,0-1 1,0 0 0,0 0 0,0-1-1,0 0 1,1-1 0,-1 1 0,1-1-1,-1-1 1,11 0 0,-15 0 16,1 0 1,-1 0-1,0-1 0,0 0 0,0 1 1,0-1-1,0 0 0,0-1 0,0 1 1,0 0-1,0-1 0,4-3 0,-5 3 16,-1 1-1,1-1 0,-1 0 0,0 1 1,1-1-1,-1 0 0,0 0 0,0 0 1,0 0-1,-1 0 0,1 0 0,0-1 1,-1 1-1,1 0 0,-1 0 0,0 0 1,0-1-1,0 1 0,0 0 0,0-3 1,0 5-10,0-1 0,0 1 1,0 0-1,0-1 1,0 1-1,0 0 0,0 0 1,0-1-1,0 1 1,0 0-1,0-1 0,0 1 1,0 0-1,0-1 1,0 1-1,0 0 0,-1-1 1,1 1-1,0 0 1,0 0-1,0-1 0,-1 1 1,1 0-1,0 0 0,0-1 1,0 1-1,-1 0 1,1 0-1,0 0 0,0-1 1,-1 1-1,1 0 1,0 0-1,-1 0 0,1 0 1,0 0-1,-1 0 1,1-1-1,0 1 0,-1 0 1,1 0-1,0 0 1,-1 0-1,1 0 0,0 0 1,-1 0-1,1 1 1,0-1-1,0 0 0,-1 0 1,1 0-1,0 0 1,-1 0-1,1 0 0,0 1 1,0-1-1,-1 0 1,1 0-1,0 0 0,0 1 1,-1-1-1,1 0 1,-16 18 214,11-7-188,1-1 0,0 1 0,0 0 0,1 1 0,-2 14 0,4-20-35,0-1-1,0 1 0,1 0 0,0-1 0,0 1 1,0 0-1,1-1 0,0 1 0,0 0 0,0-1 1,1 1-1,4 9 0,-5-13 4,0 0 1,1-1-1,-1 1 0,0 0 0,1-1 0,0 1 1,-1-1-1,1 0 0,0 0 0,0 1 0,0-1 1,0 0-1,0 0 0,0-1 0,0 1 0,0 0 1,0-1-1,0 1 0,0-1 0,0 0 0,1 1 1,-1-1-1,0 0 0,0-1 0,0 1 0,0 0 1,1 0-1,-1-1 0,0 0 0,0 1 0,0-1 1,0 0-1,2-1 0,5-2 36,0-1 0,0 0 0,-1 0 0,0-1 0,15-12 0,-11 5 49,0-1 0,0 0 0,16-28 0,2-1 24,-30 43-112,0 0 1,0 0-1,0 0 1,1 0-1,-1 0 1,0 0-1,0 0 1,0 0-1,1 0 1,-1 0-1,0 0 1,0 0-1,0 0 1,0 0-1,1 0 1,-1 1-1,0-1 1,0 0-1,0 0 1,0 0-1,0 0 1,1 0-1,-1 1 1,0-1-1,0 0 1,0 0 0,0 0-1,0 0 1,0 1-1,0-1 1,0 0-1,0 0 1,0 0-1,0 1 1,0-1-1,0 0 1,0 0-1,0 0 1,0 1-1,0-1 1,0 0-1,0 0 1,0 0-1,0 0 1,0 1-1,0-1 1,0 0-1,1 12-19,-2 14-25,0-19 42,0 0 0,1 0 0,0 1-1,0-1 1,1 0 0,0 0 0,0 1-1,4 10 1,-5-17-5,0 0 1,1-1-1,-1 1 0,0-1 0,1 1 0,-1-1 1,0 1-1,1-1 0,-1 1 0,1-1 0,-1 1 1,1-1-1,-1 0 0,1 1 0,-1-1 0,1 0 0,0 1 1,-1-1-1,1 0 0,0 0 0,-1 1 0,1-1 1,-1 0-1,1 0 0,0 0 0,-1 0 0,1 0 1,0 0-1,-1 0 0,1 0 0,0 0 0,-1-1 1,1 1-1,0 0 0,-1 0 0,1 0 0,-1-1 0,1 1 1,-1 0-1,1-1 0,0 1 0,-1 0 0,1-1 1,-1 1-1,1-1 0,-1 1 0,0-1 0,1 1 1,-1-1-1,1 0 0,1-1 27,-1 0 0,1 0 0,-1 0 0,1 0 0,-1 0 0,0 0 0,1 0 0,-1-1 0,0 1 0,-1 0 0,1-1 0,0 1 0,0-3 0,-1-8-23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16892,'-2'-2'1776,"4"1"-1304,-1-2-576,3 1 1520,2 1-1408,0 0-8,2-1-208,1 1-80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16259,'-1'4'166,"1"-1"0,-2 1 0,1 0 0,0 0 0,-1-1-1,0 1 1,1-1 0,-1 0 0,-1 1 0,-1 2-1,-9 14 155,2 5 122,0 1 1,2-1-1,1 2 1,1-1-1,-6 45 1,10-50-299,1 1 0,2 1 0,0-1 0,1 0 1,1-1-1,2 1 0,8 33 0,-10-49-153,0 1-1,1-1 1,0 0-1,0 0 1,0 0-1,1 0 1,0 0-1,0-1 1,1 1-1,-1-1 1,1 0-1,7 5 1,-9-8-22,1 1 1,-1-1 0,0 0 0,1-1-1,-1 1 1,1-1 0,0 1-1,-1-1 1,1 0 0,0-1 0,0 1-1,0 0 1,0-1 0,-1 0-1,1 0 1,0 0 0,0-1 0,0 1-1,0-1 1,0 0 0,-1 0 0,8-3-1,5-4-74,-13 6 102,-1 0 0,1 1 0,0-1 0,0 1 0,0 0 0,6-2 0,-8 3 13,0 0 1,0 0-1,0 0 1,0 0-1,0 0 1,0 1-1,0-1 1,0 0-1,0 0 0,0 1 1,0-1-1,0 1 1,0-1-1,0 1 1,0-1-1,0 1 1,-1-1-1,1 1 1,0 0-1,0 0 1,-1-1-1,1 1 0,0 0 1,-1 0-1,1 0 1,0 1-1,2 2-1,0 1 0,0-1-1,0 0 1,0 0-1,1 0 1,0 0 0,0-1-1,0 1 1,0-1 0,1 0-1,-1-1 1,1 1-1,0-1 1,-1 0 0,1 0-1,0 0 1,0 0-1,1-1 1,-1 0 0,0 0-1,0-1 1,0 1 0,1-1-1,-1 0 1,0-1-1,1 1 1,-1-1 0,0 0-1,9-3 1,9-4-123,0-1 0,-1 0 1,0-2-1,35-23 0,29-14-597,-82 46 654,-1 1-1,1-1 1,0 1 0,-1 0 0,1 0 0,0 0-1,7 0 1,-10 1 44,0 0-1,0 0 1,0 0-1,0 0 1,0 1-1,0-1 1,0 0-1,0 1 1,0-1-1,0 0 1,0 1-1,0-1 1,0 1-1,-1 0 1,1-1-1,0 1 1,0 0-1,0-1 1,-1 1-1,1 0 1,0 0-1,-1 0 1,1-1-1,-1 1 1,1 0-1,-1 0 1,1 0-1,-1 0 1,0 0-1,0 0 1,1 0-1,-1 1 1,3 15 19,-1 0 0,1 24 0,-4-31 55,2 1 0,-1 0 0,2-1 0,-1 1-1,1-1 1,1 1 0,0-1 0,1 0 0,4 11 0,36 54 234,22 46-394,-59-104 62,0-1 0,-1 1 0,-1 1-1,-1-1 1,4 31 0,-6-23 154,-1 0 0,-2-1 0,0 1 0,-2-1 0,0 1 0,-2-1 0,0 0 1,-2 0-1,-1-1 0,0 0 0,-2 0 0,-1-1 0,-13 21 0,23-41-74,0-1 0,1 0 1,-1 0-1,0 0 0,0 0 0,0 0 0,0 0 1,0 0-1,0 0 0,0 0 0,0 0 0,0-1 0,0 1 1,0 0-1,-3 0 0,4-1-20,-1 0 0,1 0 0,-1 0 0,1 0 0,-1 0 0,0 0 0,1 0 0,-1 0 0,1 0 0,-1-1 0,1 1 0,-1 0 0,1 0 0,-1-1 0,1 1 0,-1 0 0,1-1 0,0 1 0,-1 0 0,1-1 0,-1 1 0,1-1 0,0 1 0,-1-1 0,1 0 0,-3-3 49,1-1-1,0 1 0,1-1 1,-1 0-1,1 0 1,0 1-1,-1-7 0,-1-18-75,1 0 0,1 0 0,1 0 0,2 0 0,1 0-1,1 1 1,10-34 0,-7 37-247,1 1 1,1 1-1,1 0 0,1 0 0,0 1 1,2 0-1,1 1 0,26-31 1,-1 8-219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14843,'-1'-3'4641,"0"16"-2605,0 34-1927,1-19 199,-1 101-236,-6 151-419,4-524-4615,2 172 4473,4-93 826,-1 154 421,2 20-272,5 33 35,-7-30-357,37 151 433,-32-141-471,0-1 0,2 0 0,0-1 1,2 0-1,19 29 0,-27-45-37,0 0-1,1 0 1,-1 0-1,1 0 1,0-1 0,1 1-1,-1-1 1,0 0-1,1 0 1,-1-1 0,8 3-1,-10-4-19,1 0 0,-1 0-1,1-1 1,-1 1 0,1-1 0,-1 0 0,1 0-1,0 0 1,-1 0 0,1 0 0,-1-1-1,1 1 1,-1-1 0,1 0 0,-1 1-1,1-1 1,-1 0 0,1-1 0,-1 1 0,0 0-1,0-1 1,0 1 0,0-1 0,0 1-1,4-5 1,1-2 111,-1-1 0,0 0 1,0 0-1,-1-1 0,0 1 0,0-1 0,-1 0 0,0-1 0,-1 1 1,0-1-1,1-14 0,1-11 173,-2 0 0,-1-39 0,-1 58-258,-1 0 0,-1 0-1,-1 1 1,0-1 0,-1 0 0,-1 0 0,-10-28 0,9 39-107,4 11-176,5 11-1375,-2-14 1140,-1 0 1,0 0-1,1 0 1,0-1-1,-1 1 1,1 0-1,0-1 1,0 1-1,3 1 1,3 0-688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 16371,'0'0'28,"0"0"0,0-1 0,0 1 0,0 0 0,0 0 0,0 0-1,0-1 1,0 1 0,0 0 0,0 0 0,0 0 0,0-1 0,0 1-1,0 0 1,0 0 0,0 0 0,0 0 0,-1-1 0,1 1 0,0 0-1,0 0 1,0 0 0,0 0 0,0-1 0,0 1 0,-1 0 0,1 0-1,0 0 1,0 0 0,0 0 0,0 0 0,-1-1 0,1 1-1,0 0 1,0 0 0,0 0 0,-1 0 0,1 0 0,0 0 0,0 0-1,0 0 1,-1 0 0,1 0 0,0 0 0,0 0 0,0 0 0,-1 0-1,1 0 1,0 0 0,0 0 0,0 0 0,-1 1 0,1-1 0,0 0-1,0 0 1,0 0 0,0 0 0,-1 0 0,1 0 0,0 1 0,0-1-1,0 0 1,0 0 0,0 0 0,-1 0 0,1 1 0,0-1-1,0 0 1,0 0 0,-13 16 324,0 12 220,0 0-1,2 1 1,-13 55-1,-10 95-48,23-109-381,3 0 1,3 0-1,6 99 0,0-156-107,1-1-1,0 1 0,7 22 0,-8-32-11,0 0 1,0 0-1,0 0 1,1 0-1,-1-1 1,1 1-1,0 0 1,0-1-1,0 1 1,0-1-1,0 1 1,0-1-1,1 0 1,-1 0-1,1 0 1,-1 0-1,1-1 0,0 1 1,0-1-1,4 2 1,17 1-4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15 562 13227,'-13'36'2660,"11"-24"-604,13-25-289,25-53 733,48-120 1,7-78-300,-86 254-2072,-4 16-115,-2 14-50,-14 77-69,-4 38-78,19-133 178,-1-1-1,1 0 1,0 1 0,0-1 0,0 0-1,0 1 1,0-1 0,0 0 0,1 0-1,-1 1 1,0-1 0,1 0-1,0 2 1,-1-3 3,0 0 0,1 0 0,-1 1 0,0-1 0,1 0 0,-1 0 0,0 0 0,0 0 0,1 0 0,-1 0 0,0 0 0,0 0 0,1 0 0,-1 0 0,0 0 0,1 0 0,-1 0-1,0 0 1,0 0 0,1-1 0,-1 1 0,0 0 0,0 0 0,1 0 0,-1 0 0,0 0 0,0-1 0,1 1 0,-1 0 0,0 0 0,0 0 0,0-1 0,1 1 0,-1 0 0,0-1 0,4-3-9,-1-1 0,1 0 0,-1 1 0,5-10 1,123-282 642,-123 278-513,-7 23-71,-10 32-49,6-26 7,-3 17-25,-4 14-491,-7 61 0,17-99 282,-1 0 0,1-1 1,1 1-1,-1 0 0,1 0 0,1 5 1,-2-8 190,0 0 1,0-1 0,1 1 0,-1-1-1,0 1 1,0-1 0,1 1-1,-1-1 1,0 1 0,1-1-1,-1 1 1,0-1 0,1 1 0,-1-1-1,1 1 1,-1-1 0,1 0-1,-1 1 1,1-1 0,-1 0 0,1 1-1,-1-1 1,1 0 0,0 0-1,-1 0 1,1 1 0,-1-1-1,1 0 1,0 0 0,-1 0 0,1 0-1,0 0 1,-1 0 0,1 0-1,-1 0 1,1-1 0,0 1 0,-1 0-1,1 0 1,-1 0 0,1-1-1,-1 1 1,1 0 0,-1 0-1,1-1 1,-1 1 0,1-1 0,0 0-1,14-12-752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11723,'0'0'12753,"-11"11"-12571,-110 139 399,27-31-1749,85-110-2847,6-20-3298,3-8 111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16396,'0'27'1352,"-5"-1"-952,0-3-392,0-3-944,4-4 1232,-6-26-608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18764,'0'-3'156,"0"1"-1,0 0 1,0 0 0,1 0-1,-1 0 1,1 0 0,-1 0-1,1 0 1,-1 0 0,1 0-1,0 0 1,0 0-1,0 0 1,0 0 0,1 0-1,-1 0 1,0 1 0,1-1-1,-1 1 1,4-3 0,-3 2-49,0 1 1,0 0 0,1 1-1,-1-1 1,0 0 0,0 1 0,1-1-1,-1 1 1,1-1 0,-1 1-1,0 0 1,1 0 0,-1 0-1,1 1 1,-1-1 0,0 1-1,1-1 1,-1 1 0,3 1 0,1 0-75,-1 0 1,0 1 0,0-1-1,0 1 1,0 0 0,-1 1-1,1-1 1,-1 1 0,0 0-1,0 0 1,0 1 0,-1-1-1,1 1 1,-1-1 0,0 1-1,-1 0 1,1 0 0,-1 0-1,0 1 1,0-1 0,0 1-1,1 9 1,-2-5-26,1-1 1,-2 1-1,1 0 0,-2 0 0,1 0 0,-1-1 1,0 1-1,-1 0 0,-1-1 0,1 1 1,-1-1-1,-6 12 0,-3 0 18,0-2-1,-1 1 1,-1-2 0,-24 25 0,-18 23 21,55-65-48,0 1-1,0-1 1,-1 0 0,1 1-1,0-1 1,1 1 0,-1-1-1,0 1 1,0 0-1,1-1 1,-1 1 0,1 0-1,-1-1 1,1 1 0,0 0-1,-1 0 1,1 0 0,0-1-1,0 1 1,0 0 0,1 0-1,-1-1 1,0 1-1,1 0 1,-1 0 0,1-1-1,0 1 1,0 2 0,1-2-7,0-1 1,0 1 0,1 0-1,-1 0 1,0-1-1,1 1 1,-1-1 0,1 0-1,-1 0 1,1 0 0,0 0-1,-1 0 1,1 0 0,0-1-1,0 1 1,-1-1-1,6 0 1,0 0-6,1-1 1,-1 0-1,0 0 1,1-1-1,-1 0 1,0 0-1,0-1 1,0 0-1,0-1 0,-1 0 1,1 0-1,10-8 1,-10 7 59,-1-1-1,0 1 1,0-1 0,-1-1-1,0 1 1,0-1 0,-1 0 0,1 0-1,-1 0 1,-1-1 0,8-15-1,-12 20-15,1 1 0,0 0 0,-1 0 0,1 0 0,-1-1-1,0 1 1,0 0 0,1 0 0,-2-1 0,1 1 0,0 0-1,0 0 1,-1-3 0,0 3-4,1 1-1,-1 0 1,1 0-1,-1 0 1,0 0-1,1 0 0,-1 0 1,0 0-1,0 1 1,0-1-1,0 0 1,0 0-1,0 1 1,0-1-1,0 0 1,0 1-1,0-1 1,-2 0-1,0 0 1,-1 1 0,1-1-1,-1 1 1,1 0 0,-1 0-1,1 0 1,-1 0 0,1 1-1,-1-1 1,1 1 0,-1 0-1,1 0 1,0 0 0,-1 0-1,-2 3 1,0-1-192,0 0 1,1 1-1,0 0 1,0 0-1,-9 8 0,12-10 125,0 0 0,0 0-1,1 1 1,-1-1-1,0 1 1,1-1 0,-1 1-1,1 0 1,0-1-1,0 1 1,0 0 0,0 0-1,0 0 1,0 5-1,4-2-277,5-6-76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19948,'-7'9'1713,"4"-2"-1233,-3 1-256,5 5 960,4 5-616,5 9-160,0 4-208,-1 11-184,-1 2 48,-4 9-40,-3 6 8,-11 8 0,-6 7 24,-12 1-16,-5 0-384,-9 2 304,1-5-24,0-16-8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14563,'14'0'1760,"5"6"-1111,2-4-241,7 3 808,0-4-360,4 2-64,-2-3-296,-1 0-151,-2-1-386,-7-2-239,-3-4 665,-7-2-401,-10 5 0,-8-1-73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13571,'0'3'1760,"4"0"-816,5-3-255,5-4 2079,9-4-1439,3 0-345,2-4-128,5 2-208,0 2-32,-2-1-184,-3 2-104,-8 4-184,-1 3-88,-8 0-464,1 4-288,-8-1 592,-2 0-104,-7 3-56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18524,'5'9'1672,"7"-6"-1008,2-6-223,13-1 743,6-5-272,7-2-304,-1-4-64,3-1-144,-5 1-112,-4-1-464,-6 3-384,-10-1 1504,-8 1-976,-12 3 56,-6 3-56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19916,'-5'-2'1657,"0"2"-1233,1 0-176,3 2 488,-1 3-504,2 0-968,2 1 1912,1 1-1264,-2 1-16,6 3-72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16580,'0'9'1624,"0"-6"160,1-3-960,2 0-1064,-2-5 24,4-5-8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13771,'128'-137'4927,"161"-215"-108,-283 344-4680,14-15 277,-14 20-261,-5 11-28,-5 11-9,-43 119-856,27-85-137,-25 107-1,40-110 71,4-32 287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13555,'2'2'195,"1"0"0,-1-1 0,0 1 0,1-1 1,-1 1-1,1-1 0,0 0 0,-1 0 0,1 0 0,0-1 0,0 1 0,-1 0 1,4-1-1,42 1 1188,-29-2-808,495-25 4656,-498 24-5587,-1 0 0,1-1 0,25-9 0,-36 10 188,-1 0 0,1 0 0,-1 0 0,0 0 0,0-1 1,0 1-1,0-1 0,0 0 0,0-1 0,-1 1 0,1-1 0,-1 1 0,0-1 0,0 0 0,-1 0 0,4-6 0,1-16-729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12043,'0'0'9962,"50"50"-9738,-28-34-128,1-2-32,4 0 32,0 2-160,-3 0-1473,-2 0-1346,-5-4-2946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15355,'1'1'98,"0"-1"-1,0 1 1,0 0 0,0-1-1,-1 1 1,1 0-1,0 0 1,-1 0-1,1 0 1,0-1-1,-1 1 1,1 0 0,-1 0-1,0 0 1,1 0-1,-1 0 1,0 0-1,1 0 1,-1 0 0,0 0-1,0 3 1,4 31 470,-3-22 35,5 41 155,24 168 784,-19-162-962,31 98 0,-41-154-506,0-1 1,1 1 0,-1-1-1,1 0 1,0 1-1,0-1 1,4 5 0,-5-7-57,0-1 1,-1 1-1,1-1 0,-1 1 1,1-1-1,0 0 1,0 1-1,-1-1 1,1 0-1,0 1 0,-1-1 1,1 0-1,0 0 1,0 0-1,0 0 1,-1 0-1,1 0 0,0 0 1,0 0-1,-1 0 1,1 0-1,0 0 1,0 0-1,-1-1 1,1 1-1,0 0 0,0-1 1,-1 1-1,1 0 1,0-1-1,-1 1 1,1-1-1,-1 1 0,1-1 1,0 1-1,-1-1 1,1 1-1,-1-1 1,0 0-1,1 1 0,-1-1 1,1 0-1,6-9 105,-1 0-1,0 0 1,-1-1-1,0 0 1,-1 1-1,0-2 1,4-20-1,-3 13 4,19-74 208,-4-2 1,-5 0-1,6-146 1,-22 240-335,1 0-1,0 1 1,0-1 0,0 0 0,0 0 0,0 1 0,0-1 0,0 0 0,0 0 0,0 1 0,0-1 0,0 0 0,0 1 0,1-1 0,-1 0 0,0 0 0,1 1 0,-1-1 0,0 1 0,1-1 0,-1 0-1,1 1 1,-1-1 0,1 1 0,-1-1 0,1 1 0,-1-1 0,1 1 0,-1-1 0,1 1 0,0 0 0,0-1 0,1 1-5,0 1 1,0-1 0,0 0-1,-1 1 1,1 0-1,0-1 1,0 1-1,-1 0 1,1 0-1,1 1 1,7 4-7,3-1-8,1 0-1,0 0 1,0-1-1,0-1 1,0 0 0,22 1-1,87-2-39,-34-8 19,-1-3 0,0-4 0,0-3 0,-2-5 0,149-56 0,-224 73 27,15-6-48,29-8 0,-48 17 44,0-1-1,-1 1 1,1 0 0,0 0-1,0 1 1,0 0-1,0 0 1,0 1 0,-1 0-1,8 2 1,-11-2 14,-1 0 1,1 0 0,-1 0-1,0 0 1,1 1 0,-1-1-1,0 1 1,0-1 0,0 1-1,0 0 1,0 0 0,-1 0-1,1 0 1,0 0 0,-1 1-1,0-1 1,1 0 0,-1 1-1,0-1 1,0 1 0,0-1-1,0 4 1,1 6-6,0 0 0,-1 0-1,0 21 1,0-9 21,-1 41 88,2 17-1535,-2-82 1417,0 0 1,0 0 0,-1 0 0,1 1-1,0-1 1,0 0 0,-1 0 0,1 0-1,0 0 1,0 0 0,0 0 0,-1 0-1,1 0 1,0 0 0,0 0 0,-1 0-1,1 0 1,0 0 0,0 0 0,0 0-1,-1 0 1,1 0 0,0 0 0,0 0-1,-1 0 1,1 0 0,0-1 0,0 1-1,0 0 1,0 0 0,-1 0 0,1 0-1,0 0 1,0 0 0,0-1 0,-1 1-1,-9-10-336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 17532,'0'-3'432,"1"-1"1,-1 0-1,1 1 1,0-1 0,-1 1-1,2-1 1,-1 1-1,0-1 1,1 1 0,-1 0-1,1 0 1,0 0-1,3-4 1,-4 6-356,1-1 1,-1 1-1,0-1 1,1 1 0,-1 0-1,1-1 1,0 1-1,-1 0 1,1 0-1,0 0 1,-1 1-1,1-1 1,0 0-1,0 1 1,0-1-1,0 1 1,0-1 0,0 1-1,0 0 1,0 0-1,0 0 1,0 0-1,0 0 1,0 0-1,0 1 1,2 0-1,-3-1-71,0 1-1,1 0 0,-1 0 0,0 0 0,0-1 0,0 1 1,0 0-1,0 1 0,0-1 0,0 0 0,-1 0 0,1 0 1,0 0-1,0 1 0,-1-1 0,1 0 0,-1 0 0,1 1 1,-1-1-1,0 1 0,0-1 0,1 0 0,-1 1 0,0-1 0,0 1 1,0-1-1,0 0 0,-1 1 0,1-1 0,0 1 0,-1 1 1,-1 6 0,0-1 0,-1 1 1,-6 15-1,-5 4 19,-22 32 0,22-40-16,2 0-1,1 2 1,-17 39-1,28-60-23,-1 0 1,1 1-1,-1-1 0,1 0 0,0 1 0,-1-1 0,1 1 1,0-1-1,0 1 0,0-1 0,0 1 0,0-1 1,0 1-1,0-1 0,1 1 0,-1-1 0,1 1 0,-1-1 1,1 0-1,-1 1 0,1-1 0,0 0 0,-1 1 0,3 1 1,-2-2-77,1-1 0,-1 1 0,1 0 0,-1-1 0,1 1 1,-1-1-1,1 0 0,-1 1 0,1-1 0,-1 0 0,1 0 0,0 0 0,-1 0 1,1 0-1,-1 0 0,1-1 0,0 1 0,-1 0 0,1-1 0,-1 1 1,1-1-1,-1 0 0,3-1 0,3-1-134,-1-1 0,0-1 0,0 1 0,0-1 1,0 0-1,-1-1 0,1 1 0,-1-1 0,7-10 0,-10 12 112,25-31-734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18404,'-2'11'450,"1"1"0,-2-1 0,1 0 1,-2 0-1,1 0 0,-11 18 0,1 2 233,7-14-800,-1-1 0,2 1 0,0 0 0,1 0 0,1 1 0,-2 35 0,5-53 62,0 1-1,0-1 0,0 1 1,0-1-1,0 1 0,0 0 1,0-1-1,0 1 0,0-1 1,1 1-1,-1-1 0,0 1 1,0-1-1,0 1 0,1-1 1,-1 1-1,0-1 0,1 1 1,-1-1-1,0 1 0,1-1 1,-1 0-1,1 1 0,-1-1 1,0 0-1,1 1 0,-1-1 1,1 0-1,-1 1 0,1-1 1,-1 0-1,2 0 0,0 0-71,-1 0-1,1 0 1,0 0-1,-1 0 1,1-1-1,0 1 1,-1-1-1,1 1 1,-1-1-1,1 1 1,1-2-1,6-4-474,-1 1 0,0-1 1,8-7-1,0-3 61,-1 0 0,0-2 1,-2 1-1,15-25 0,16-39 2537,-37 69 2071,-17 38-2773,1-4-760,-50 148 639,58-167-1128,0-1 0,0 1-1,0 0 1,0-1 0,-1 0 0,1 1 0,-1-1 0,-2 3 0,-4 4 135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17780,'8'0'2040,"2"-1"-1384,6-5-256,3 3 1649,10-3-1345,-1 3-192,9-1-800,-1 1-456,2-3 680,-4-2-104,0-2-176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17012,'2'-2'306,"-1"0"0,0 1 0,1-1 0,0 1 0,-1 0 0,1-1 0,-1 1 0,1 0 0,0 0 0,0 0 0,0 0 0,0 0 0,0 1 1,0-1-1,2 0 0,1-1-99,0 1 1,1 0-1,-1 0 0,0 0 1,1 0-1,-1 1 1,1 0-1,-1 0 1,1 1-1,10 1 1,-14-1-188,0-1 0,1 1 0,-1 0 0,0 0 0,0 0 0,1 0 0,-1 1 0,0-1 0,0 1 0,0-1 0,-1 1 0,1-1 0,0 1 0,-1 0 0,1 0 0,-1 0 0,1 0 1,-1 0-1,0 0 0,0 0 0,0 1 0,0-1 0,0 0 0,0 1 0,-1-1 0,1 4 0,0 1-10,-1 0 1,0 1-1,0-1 0,-1 0 1,0 1-1,0-1 0,-1 0 1,0 0-1,0 0 1,-1 0-1,-5 10 0,-6 8 35,-27 39-1,19-33-8,11-16-31,-13 22 27,23-35-31,0 0 1,0-1 0,0 1 0,1-1-1,-1 1 1,1 0 0,-1-1-1,1 1 1,0 0 0,0 0 0,-1-1-1,1 1 1,0 0 0,1 0-1,-1 0 1,0-1 0,0 1 0,1 0-1,0 2 1,0-2-5,1-1 0,-1 0 0,0 0 0,1 0 0,-1 0 0,0 0 0,1 0 0,-1 0 0,1 0 0,-1-1 0,1 1 0,0 0 0,-1-1 0,1 0 0,0 1 0,-1-1 0,1 0 0,0 0 0,0 0-1,-1 0 1,1 0 0,2 0 0,2-1 6,0 1 0,0-1 0,0-1-1,11-3 1,-11 3 51,-1-1 0,1 0 0,-1-1 0,0 1 0,0-1 0,-1 0-1,1 0 1,-1 0 0,0-1 0,0 0 0,0 0 0,-1 0 0,0 0 0,0 0 0,3-6 0,-5 9-5,0-1 1,0 1 0,-1 0-1,1-1 1,0 1-1,-1 0 1,1-1 0,-1 1-1,0-1 1,0 1-1,0 0 1,0-1 0,0 1-1,-1-1 1,1 1 0,-1 0-1,1-1 1,-1 1-1,0 0 1,0-1 0,0 1-1,0 0 1,-1 0-1,1 0 1,0 0 0,-1 0-1,1 0 1,-1 0 0,0 1-1,0-1 1,0 1-1,0-1 1,0 1 0,0-1-1,0 1 1,0 0-1,0 0 1,-1 0 0,-2 0-1,1-1-243,-1 1 0,0 0 0,1 1-1,-1-1 1,0 1 0,0 0 0,0 0 0,0 1 0,1-1-1,-1 1 1,0 0 0,-6 2 0,22-18-280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88 17812,'0'-4'400,"1"0"1,-1 0 0,1 0-1,0 0 1,0 0-1,1 0 1,-1 0 0,1 0-1,-1 0 1,1 1-1,1-1 1,-1 1 0,0-1-1,1 1 1,0 0-1,4-5 1,-5 6-338,1 0 1,-1 0-1,0 1 0,1-1 1,0 0-1,-1 1 1,1 0-1,0-1 0,-1 1 1,1 0-1,0 0 0,0 1 1,0-1-1,0 1 1,0-1-1,0 1 0,0 0 1,0 0-1,0 0 0,0 1 1,0-1-1,0 1 1,5 1-1,-7-1-61,1 0 1,-1-1-1,1 1 1,-1 0-1,0 0 0,0 0 1,1 0-1,-1 0 1,0 1-1,0-1 0,0 0 1,0 0-1,0 1 1,-1-1-1,1 1 0,0-1 1,-1 1-1,1-1 1,-1 1-1,1-1 0,-1 1 1,0-1-1,1 1 1,-1-1-1,0 1 0,0 0 1,0-1-1,0 1 1,-1-1-1,1 1 1,0 0-1,-1-1 0,1 1 1,-1 1-1,-2 5 7,0 0 0,0 0-1,0 0 1,-10 14 0,-6 6 61,-31 35 1,12-17-5,36-43-57,0-1 1,0 1-1,0 1 0,0-1 1,0 0-1,-2 7 1,4-10-9,0 1 0,0-1 1,0 1-1,0-1 0,0 0 1,0 1-1,0-1 0,0 1 1,0-1-1,0 1 0,0-1 1,0 1-1,0-1 0,0 0 0,0 1 1,1-1-1,-1 1 0,0-1 1,0 0-1,0 1 0,1-1 1,-1 1-1,1-1 0,-1 1-5,1-1-1,0 1 0,0-1 0,0 1 0,0-1 0,0 0 1,0 0-1,0 1 0,0-1 0,0 0 0,0 0 0,0 0 1,0 0-1,2 0 0,6-1-121,0 0 0,0 0 0,0-1 0,0 0 0,-1 0 1,1-1-1,-1 0 0,1-1 0,-1 0 0,0 0 0,8-7 0,20-13-157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91 282 15499,'-2'3'289,"1"1"0,0-1 0,0 1 0,0-1 0,0 1 0,0 0 0,0 6 0,2-9-225,-1 0 0,0 0 0,0 0-1,1 0 1,-1 0 0,0 0 0,1 0 0,-1 0-1,1 0 1,0-1 0,-1 1 0,1 0 0,-1 0-1,1 0 1,0-1 0,0 1 0,-1-1 0,1 1-1,0 0 1,0-1 0,0 1 0,0-1 0,0 0 0,0 1-1,0-1 1,0 0 0,0 0 0,0 1 0,0-1-1,0 0 1,0 0 0,0 0 0,0 0 0,1 0-1,7-1 145,0 1-1,0-1 0,0 0 0,0-1 1,0 0-1,-1-1 0,1 0 1,-1 0-1,10-5 0,-2 0 126,0-1-1,-1-1 1,25-19 0,-28 18-95,1-1 0,-2 0 0,0-1 1,0 0-1,12-19 0,-20 26-180,0 1 1,0-1-1,0 0 0,0 0 1,-1 0-1,0 0 0,0 0 1,-1-1-1,0 1 0,0 0 1,0-1-1,-1 1 0,0-1 1,0 1-1,-1-1 0,1 1 1,-3-7-1,2 10-50,1 1-1,-1 0 1,0-1 0,0 1 0,0 0 0,0 0-1,-1-1 1,1 1 0,-1 0 0,1 0 0,-1 0-1,0 1 1,0-1 0,1 0 0,-1 1-1,-1-1 1,1 1 0,0 0 0,-3-2 0,2 2 9,-1 0 0,0 0 0,0 0 0,0 1 0,0-1 0,1 1 0,-1 0 0,0 0 0,0 0 0,0 1 0,-5 0 0,-3 3 20,0-1-1,1 1 0,-1 1 1,1 0-1,0 1 0,-19 12 1,9-2-45,2 0 0,0 1 1,0 1-1,2 0 0,-18 25 1,24-28-1,1 0 1,0 1 0,1 1 0,1 0-1,0 0 1,1 0 0,-7 32 0,12-43-2,1 0 1,0 1 0,1-1-1,-1 1 1,1-1 0,1 1 0,-1-1-1,1 1 1,0-1 0,1 1-1,2 7 1,-2-9-3,0-1 0,1 1 1,-1-1-1,1 1 0,0-1 0,0 0 1,1 0-1,-1 0 0,1-1 0,0 1 0,0-1 1,0 0-1,0 0 0,9 4 0,-2-2-70,-1 0 0,1-1 0,1-1 0,-1 0 0,0 0 0,1-1 0,0 0 0,-1-1-1,19-1 1,-8-1-62,0-1-1,0-1 1,0-1-1,25-8 1,6-7-84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20028,'6'-4'1721,"8"-3"-1153,3-2-240,10-1 760,5 0-312,7 2-344,1-1-136,1 3-680,-4 2-56,-11 7 344,3-2-88,-13-13-104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 13795,'0'-3'4794,"-6"4"-2627,-6 4-844,-7 8-738,2 1 1,0 1-1,1 0 0,-15 18 0,-54 72-248,75-91-279,-26 34-678,2 2 1,-33 67-1,65-112 446,-1 0-17,3-11-179,2-15-111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15131,'0'16'1377,"5"-2"-777,3 0-160,7 2 576,5-2-168,3 1-152,4-1-88,0-1-95,3-2-233,-4-2-648,-2 0 400,-8-8-80,1-1-73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11050,'1'-8'3305,"-1"4"-3513,3-38 5566,-5 34-2270,-5 31-2427,-2 12-400,1 0-1,2 1 1,2 0-1,0 70 1,4-104-255,0 1 1,0-1 0,0 1 0,1 0 0,-1-1 0,1 1-1,0-1 1,-1 1 0,1-1 0,0 0 0,1 1 0,-1-1 0,0 0-1,1 0 1,-1 1 0,1-1 0,0-1 0,-1 1 0,1 0 0,0 0-1,0-1 1,0 1 0,0-1 0,1 1 0,-1-1 0,0 0-1,1 0 1,-1 0 0,1 0 0,-1 0 0,1-1 0,-1 1 0,1-1-1,-1 1 1,1-1 0,4 0 0,8-1 51,1 0 1,-1-1-1,1-1 1,28-9-1,-25 7-86,-18 4 15,1 1 0,0-1 0,0 1 0,-1-1 0,1 1-1,0 0 1,0 0 0,0 0 0,0 0 0,-1 0 0,1 0-1,0 1 1,0-1 0,0 1 0,-1-1 0,1 1 0,2 0-1,-3 0 4,-1 0 0,1-1-1,0 1 1,-1 0 0,1 0-1,0-1 1,-1 1-1,1 0 1,-1 0 0,0 0-1,1 0 1,-1 0-1,0 0 1,1 0 0,-1 0-1,0 0 1,0 0-1,0 0 1,0 0 0,0 0-1,0 0 1,0 1-1,-1 2 50,0 1 0,0-1 0,0-1 0,-1 1 0,1 0 0,-1 0 0,0 0 0,0-1 0,0 1 0,-1-1 0,1 0 0,-1 0 0,-5 5 0,-2 0 228,-1 0 1,0-1 0,0 0-1,0-1 1,-1-1-1,0 1 1,0-2-1,0 0 1,-1 0 0,1-1-1,-1-1 1,0 0-1,0-1 1,0 0 0,-24-2-1,35 0-377,-1 0 0,0 0 0,0 0 1,0-1-1,1 1 0,-1-1 0,1 0 0,-1 1 0,1-1 0,0 0 0,-1-1 0,1 1 0,-2-3 1,3 4-200,0-1 1,0 1 0,0-1-1,0 1 1,0-1 0,1 1-1,-1-1 1,0 1 0,1-1 0,-1 0-1,1 1 1,-1-1 0,1 0-1,0 1 1,0-1 0,0 0-1,0 0 1,0 1 0,0-1 0,0 0-1,1 0 1,-1 1 0,1-1-1,0-2 1,0 3-36,1 0 0,-1 0-1,1 0 1,-1 0 0,1 0 0,-1 1 0,1-1-1,-1 0 1,1 1 0,0-1 0,-1 1 0,1 0-1,0-1 1,0 1 0,-1 0 0,4 0 0,38 1-2876,-31-1 1999,42 0-3289,70-10 1,-35-10 7683,-48 4 2530,-3-4 3581,-19 5-5805,-17 12-3422,0 1 1,0-1 0,0 1 0,0-1 0,0 0-1,0 0 1,-1 1 0,1-1 0,-1 0 0,0-1-1,0 1 1,0 0 0,0 0 0,-1 0 0,1-6 0,-1 9-38,-1-1 1,1 0-1,-1 0 1,1 1 0,-1-1-1,1 0 1,-1 1-1,1-1 1,-1 1 0,0-1-1,1 1 1,-1-1-1,0 1 1,1-1 0,-1 1-1,0-1 1,0 1 0,1 0-1,-1 0 1,0-1-1,0 1 1,0 0 0,1 0-1,-1 0 1,0 0-1,0 0 1,0 0 0,0 0-1,0 0 1,1 0-1,-1 0 1,-1 1 0,-31 7 44,23-2 65,0 1 0,0 0 0,1 0 0,-13 15 0,18-19-88,1 1 0,0 0 0,0-1-1,0 1 1,0 0 0,1 1 0,-1-1 0,1 0-1,0 1 1,1-1 0,-1 1 0,1 0 0,-2 9-1,3-13-65,1 1-1,-1-1 1,1 0-1,-1 1 1,1-1-1,-1 1 0,1-1 1,0 0-1,0 0 1,0 1-1,-1-1 1,1 0-1,0 0 0,1 0 1,-1 0-1,0 0 1,0 0-1,0 0 1,1 0-1,-1-1 1,0 1-1,1 0 0,-1-1 1,0 1-1,1-1 1,-1 1-1,1-1 1,-1 0-1,1 0 0,-1 0 1,3 0-1,59 2-1639,-48-2 1064,-4 0-813,0-1-1,0 0 1,0 0-1,21-7 1,5-6-5539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11435,'0'0'13388,"-35"46"-13131,22-23-129,-6 1-96,6 0-32,-1-3-32,6-2-609,3-3-896,0-6-161,5-6-576,5-8-3908,8-14 609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18604,'-1'6'2064,"8"-2"-1215,5 1-353,3-4 1472,4 2-768,4 0-631,3-2-265,-1-1-785,0 0 1362,-9-7-865,-2-3-16,-7-4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15443,'0'1'57,"0"-1"-1,1 0 0,-1 0 0,0 0 0,1 1 1,-1-1-1,1 0 0,-1 0 0,0 0 1,1 0-1,-1 0 0,1 0 0,-1 0 1,1 0-1,-1 0 0,0 0 0,1 0 1,-1 0-1,1 0 0,-1 0 0,0 0 0,1-1 1,-1 1-1,1 0 0,-1 0 0,0 0 1,1-1-1,-1 1 0,0 0 0,1 0 1,-1-1-1,0 1 0,1 0 0,-1-1 1,0 1-1,1-1 0,16-13 375,-16 13-410,22-22 865,0-1 0,-2-1 0,31-46 0,43-91 1154,-76 125-1620,0-1 1,-3 0 0,-1-1-1,10-43 1,-23 70-349,-6 15-53,-6 19-49,2-1-25,2-1 0,1 1 0,0 0 0,-2 35 0,7-55 52,0 0 0,0 0 0,-1 0 0,1 0 0,0 0 0,1 1 0,-1-1-1,0 0 1,0 0 0,0 0 0,1 0 0,-1 0 0,1 0 0,-1 0 0,1 0 0,-1 0-1,1 0 1,-1 0 0,2 1 0,-1-2 3,-1 1 1,1-1-1,-1 0 1,1 0-1,0 0 0,-1 1 1,1-1-1,0 0 1,-1 0-1,1 0 0,-1 0 1,1 0-1,0 0 1,-1-1-1,1 1 0,0 0 1,-1 0-1,1 0 1,0-1-1,-1 1 0,1 0 1,-1 0-1,2-1 1,3-3 16,0 1 0,-1-1 0,1 0 0,-1-1 0,6-6 0,21-30 225,-3-2-1,25-49 1,-63 111-233,0 0 0,-6 22 0,13-35-145,1-1 0,1 1 1,-1 0-1,1 0 1,0 0-1,1 0 0,-1 0 1,1 0-1,0 0 1,1 0-1,-1 0 0,3 10 1,-3-15 136,1 0-1,-1-1 1,0 1-1,0 0 1,0-1 0,0 1-1,0 0 1,1-1-1,-1 1 1,0-1 0,0 1-1,1 0 1,-1-1 0,1 1-1,-1-1 1,0 1-1,1-1 1,-1 1 0,1-1-1,-1 0 1,1 1-1,-1-1 1,1 0 0,0 1-1,-1-1 1,1 0 0,-1 1-1,1-1 1,0 0-1,-1 0 1,1 0 0,0 0-1,-1 0 1,1 1-1,0-1 1,-1-1 0,1 1-1,0 0 1,-1 0 0,1 0-1,0 0 1,-1 0-1,1 0 1,-1-1 0,1 1-1,0 0 1,-1-1-1,1 1 1,-1 0 0,1-1-1,0 0 1,12-10-268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18028,'0'0'60,"0"1"0,0-1 0,0 1 0,0-1 0,0 1 0,0 0 0,0-1 0,0 1 0,0-1 0,0 1 0,0-1 0,0 1 0,1-1 0,-1 1 0,0-1 0,0 1 0,1-1 0,-1 1 0,0-1 0,1 1 0,-1-1 0,0 1 0,1-1 0,-1 0 0,1 1 0,-1-1 0,1 0 0,-1 1 0,1-1 0,-1 0 0,1 0 0,-1 1 0,1-1 0,-1 0 0,1 0 0,-1 0 0,1 0 0,-1 0 0,1 0 0,1 0 0,27-2 685,-21 1-368,171-21 2119,196-17-746,-172 32-1582,39-2-105,-165 3-144,82-17 1,-139 19-66,0 0 0,0-1 0,0-2 0,33-14 0,-53 21 124,1 0-1,-1 0 1,0 0-1,1 0 1,-1 0-1,0 0 1,0 0-1,1-1 1,-1 1 0,0 0-1,1 0 1,-1 0-1,0 0 1,0-1-1,1 1 1,-1 0-1,0 0 1,0 0 0,0-1-1,1 1 1,-1 0-1,0-1 1,0 1-1,0 0 1,0 0-1,0-1 1,0 1 0,1 0-1,-1-1 1,0 1-1,0 0 1,0 0-1,0-1 1,0 1-1,0 0 1,0-1 0,0 1-1,0 0 1,0-1-1,0 1 1,-1 0-1,1-1 1,0 1-1,0 0 1,0 0 0,0-1-1,0 1 1,-1 0-1,1 0 1,0-1-1,0 1 1,0 0-1,-1 0 1,1-1-1,0 1 1,0 0 0,-1 0-1,-20-9-1375,15 7 1127,-36-13-669,22 5 323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17108,'3'-6'344,"0"0"0,0 0 0,0 1 0,0-1 0,1 1 1,0 0-1,0 0 0,0 0 0,1 1 0,0-1 0,0 1 0,0 1 1,0-1-1,0 0 0,1 1 0,0 0 0,8-3 0,-7 3-221,0 1-1,0-1 1,1 1-1,-1 1 1,1-1-1,0 1 1,-1 1-1,1-1 1,0 1-1,-1 1 1,1-1-1,0 1 1,-1 1 0,8 1-1,-12-2-110,0 0 1,-1 0-1,1 0 0,0 0 0,-1 1 1,0-1-1,1 1 0,-1-1 0,0 1 1,0 0-1,0 0 0,0 0 0,0 0 1,0 0-1,0 0 0,-1 1 0,1-1 1,-1 0-1,0 1 0,0 0 0,0-1 1,0 1-1,0-1 0,0 1 0,-1 0 1,1 0-1,-1-1 0,0 1 0,0 0 1,0 3-1,0 0-8,-1 0 0,-1 0 1,1 0-1,-1-1 0,0 1 0,0 0 0,0-1 1,-1 1-1,0-1 0,0 0 0,0 0 0,-1 0 1,-4 5-1,-9 6 4,0-1 1,-1 0-1,-31 19 0,-26 22 5,74-55-18,0 0-1,-1 1 0,1-1 0,0 0 0,0 1 0,0-1 0,1 1 0,-1-1 0,0 1 0,0 0 0,1-1 0,-1 1 0,1 0 1,0-1-1,-1 1 0,1 0 0,0 0 0,0-1 0,0 1 0,0 0 0,0 0 0,1-1 0,-1 1 0,0 0 0,1-1 0,-1 1 0,1 0 1,0-1-1,-1 1 0,1-1 0,0 1 0,0-1 0,0 1 0,3 2 0,-2 0-18,1-1 0,1 1 0,-1-1-1,0 0 1,1 0 0,0 0 0,-1 0 0,1-1 0,0 1 0,1-1-1,-1 0 1,5 2 0,-3-3 11,1 0 0,-1-1 0,1 1 0,-1-1-1,1 0 1,-1-1 0,1 1 0,-1-1 0,0-1 0,1 1 0,-1-1 0,0 0 0,0 0-1,0-1 1,0 0 0,0 0 0,5-4 0,1-2 124,0 0 0,-1 0 0,1-1 0,-2-1-1,0 1 1,13-19 0,-12 10 347,-11 19-447,0-1-1,0 1 1,0-1-1,0 1 0,0 0 1,0-1-1,0 1 1,-1-1-1,1 1 0,0 0 1,0-1-1,0 1 1,0-1-1,0 1 0,-1 0 1,1-1-1,0 1 1,0 0-1,-1-1 0,1 1 1,0 0-1,0 0 1,-1-1-1,1 1 0,0 0 1,-1 0-1,1-1 1,0 1-1,-1 0 0,1 0 1,0 0-1,-1 0 1,1 0-1,-1 0 0,1-1 1,0 1-1,-1 0 1,1 0-1,-1 0 0,1 0 1,0 0-1,-1 0 1,1 0-1,0 1 0,-1-1 1,1 0-1,-1 0 1,-26 2 96,1 2 0,0 1 0,0 1 0,-31 11 0,45-14-108,-10 4-433,19-6-154,8-3 62,10-5 310,9-3-159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17668,'-3'3'267,"0"1"1,0 0 0,0 0-1,1 0 1,-1 0 0,1 1-1,0-1 1,0 0 0,1 1-1,-1 0 1,1-1-1,0 1 1,0 0 0,1-1-1,-1 1 1,1 0 0,0 0-1,1 0 1,0 7 0,3 8 64,0-1 1,2 1-1,10 25 1,-11-32-415,6 17 114,-2 1 0,0 0 0,-3 0 0,0 1 0,2 54-1,-8-65-34,-1-1 0,-1 1-1,0-1 1,-2 0-1,0 0 1,-2 0-1,0-1 1,-1 0-1,-1 0 1,-11 21 0,4-16 169,0-1 0,-2-1 0,0 0 0,-2-1 0,-36 32 0,6-11-20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 21069,'1'-7'432,"-3"9"-182,-7 15 16,-28 67 224,4 2 0,-44 176 1,67-219-462,1 1 0,3 0 0,-2 67 0,8-94-165,0 0 0,2 0 0,0 0 0,1 0 0,0-1 0,1 1 1,1-1-1,1 0 0,0 0 0,2-1 0,-1 1 0,12 15 0,4-1-256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16708,'10'-8'582,"0"1"0,1-1 1,-1 2-1,1-1 1,1 1-1,-1 1 1,1 0-1,14-3 1,-18 5-399,0 2 0,0-1 1,0 1-1,0 0 0,0 0 1,1 1-1,-1 0 0,0 1 1,0 0-1,0 0 1,0 0-1,0 1 0,13 5 1,-17-5-160,-1 0 0,1 0 1,0 1-1,-1-1 1,0 1-1,1-1 1,-1 1-1,0 0 0,0 0 1,-1 1-1,1-1 1,-1 1-1,1-1 1,-1 1-1,0 0 0,-1 0 1,1 0-1,-1 0 1,1 0-1,-1 0 1,0 0-1,-1 0 0,1 0 1,-1 1-1,0-1 1,0 0-1,0 1 1,0-1-1,-2 6 0,0 3-11,-1-1 0,-1 1-1,0-1 1,0 1 0,-1-1-1,-1-1 1,0 1-1,-11 15 1,-2-2 45,0-1 0,-2-2 0,-32 28 0,53-50-59,0 0 0,0 0 0,1 0 1,-1 0-1,0 0 0,0 0 0,0 0 0,0 0 0,0 0 0,1 0 0,-1 0 0,0 0 1,0 0-1,0 0 0,0 0 0,0 1 0,0-1 0,1 0 0,-1 0 0,0 0 0,0 0 1,0 0-1,0 0 0,0 0 0,0 0 0,0 0 0,1 1 0,-1-1 0,0 0 0,0 0 1,0 0-1,0 0 0,0 0 0,0 0 0,0 1 0,0-1 0,0 0 0,0 0 0,0 0 1,0 0-1,0 0 0,0 1 0,0-1 0,0 0 0,0 0 0,0 0 0,0 0 0,0 0 1,0 1-1,0-1 0,0 0 0,0 0 0,0 0 0,0 0 0,0 0 0,-1 0 0,1 1 0,0-1 1,0 0-1,0 0 0,15-1-43,0-1 1,29-7-1,-8 1-185,100-24 0,-57 7 150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15387,'-3'6'2161,"7"-2"-1233,9-8-320,5-2 2009,6-2-1673,3-1-128,5-4-264,1 3-168,-3 2-384,-2-2-360,-5 4-664,-3 0 1312,-10 3-432,-8 3-120,-1-1-128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15803,'-2'6'1641,"9"-3"-809,3-5-304,9-2 848,5-2-239,5-2-569,4-5-520,0-1 216,0-2-64,-4-16-280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4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 14339,'11'-6'558,"5"-4"148,28-11-1,-39 19-581,-1 0 1,1 1-1,-1 0 0,1 0 1,0 0-1,0 0 0,-1 1 1,1 0-1,0 0 0,0 0 1,7 2-1,-11-2-97,0 0 0,1 0 1,-1 1-1,0-1 0,0 0 1,0 1-1,-1-1 0,1 1 0,0-1 1,0 1-1,0 0 0,0-1 1,0 1-1,0 0 0,-1-1 0,1 1 1,0 0-1,-1 0 0,1 0 1,-1 0-1,1 0 0,-1 0 0,1 0 1,-1 0-1,1 0 0,-1 0 1,0 0-1,0 0 0,1 0 0,-1 0 1,0 0-1,0 0 0,0 0 1,0 0-1,0 0 0,-1 0 0,1 0 1,0 0-1,-1 2 0,0 1 71,-1 0 0,1 1 0,-1-1-1,0 0 1,0 0 0,-1-1-1,1 1 1,-4 3 0,-48 52 737,35-41-711,1 1-1,1 2 0,1-1 1,-23 41-1,27-38-111,1 2-1,2-1 0,-12 48 1,17-57-11,2 1-1,-1-1 1,2 1 0,0-1 0,1 1 0,1-1-1,4 30 1,-4-42-1,0 0-1,-1 0 1,1 0-1,1 0 1,-1 0-1,0 0 1,1 0-1,-1-1 1,1 1-1,0 0 1,0-1-1,0 1 1,0-1-1,0 0 1,1 0-1,-1 0 1,1 0-1,2 2 1,-1-3 0,1 1 0,-1 0 0,0-1 0,0 0 0,1 0 0,-1 0 0,1 0 0,-1-1 0,1 0 0,-1 0 0,7-1 0,2-1 32,0 0 0,0-1 0,0-1-1,-1 0 1,0-1 0,0 0 0,20-12 0,-20 10 66,1-2 1,-2 1-1,14-14 1,-22 20-51,0-1 1,0 0-1,-1 0 1,1 0 0,-1 0-1,0 0 1,0 0-1,0 0 1,0-1-1,-1 1 1,1-1-1,-1 0 1,0 1 0,0-1-1,0 0 1,-1 0-1,1-5 1,-2 6-12,1 1 0,-1 0 0,0 0 0,0 0-1,0 0 1,0 0 0,0 1 0,0-1 0,0 0 0,-1 0 0,1 1 0,-1-1 0,1 1 0,-1-1 0,0 1 0,0-1 0,1 1-1,-1 0 1,0 0 0,0 0 0,0 0 0,0 1 0,-4-2 0,-6-2 145,-1 0 0,-20-3 0,29 7-146,-7-2 37,-10-2 122,-30-2-1,45 6-188,0 0-1,1 0 1,-1 1-1,0 0 1,0 0-1,0 0 1,1 0 0,-1 1-1,-10 5 1,6 1-524,10-8 499,0 1 1,0-1-1,0 0 1,0 0 0,0 0-1,0 1 1,0-1-1,1 0 1,-1 0 0,0 1-1,0-1 1,0 0-1,0 0 1,0 0 0,0 0-1,0 1 1,1-1-1,-1 0 1,0 0 0,0 0-1,0 0 1,0 1-1,0-1 1,1 0 0,-1 0-1,0 0 1,0 0-1,0 0 1,1 0 0,-1 0-1,0 0 1,1 0-1,0 1-11,1-1-1,-1 0 0,1 1 1,-1-1-1,1 0 1,-1 0-1,1 0 0,0-1 1,-1 1-1,1 0 1,-1 0-1,1-1 0,-1 1 1,1-1-1,1 0 1,22-13-261,19-6-85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9417,'0'0'10922,"-5"9"-9993,-4 6-795,2-1-1,0 1 1,1 0-1,1 0 0,0 0 1,1 1-1,0 0 1,1 0-1,0 24 1,3-6-675,0-12-3312,-6-20-2868,1-2 2632</inkml:trace>
  <inkml:trace contextRef="#ctx0" brushRef="#br0" timeOffset="1">1 166 10090,'0'0'14061,"65"-38"-13965,-43 35-32,5 3-160,-3-2-1506,-6-3-1665,-4 0-3683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 10818,'-11'9'5561,"-18"6"-1581,24-14-3662,0 0-1,0-1 1,0 0 0,1 0 0,-1 0-1,0 0 1,0-1 0,-7-1-1,-11-2 163,-32 5-166,0 2 0,-55 9 0,-42 4-209,72-13 4,-1-3 0,1-4-1,-132-23 1,194 23-81,0 1-1,0 1 1,0 1 0,0 1-1,0 0 1,-19 3-1,-36 4-73,72-6 45,0-1 0,0 0 1,1 1-1,-1-1 0,0 0 0,1 1 1,-1-1-1,0 1 0,1-1 0,-1 1 1,1-1-1,-1 1 0,1 0 0,-1-1 1,1 1-1,-1 0 0,1-1 0,0 1 1,-1 0-1,1 0 0,0-1 0,0 1 1,0 0-1,-1 0 0,1 0 0,0-1 1,0 1-1,0 0 0,0 0 0,0 0 1,4 29-44,-3-24 40,38 380-108,-25 1 135,-13-313-23,-5 624-30,-2-226 18,5-428 3,-1-24 15,2 0 0,0-1 0,2 1 1,4 26-1,-6-45-23,0-1 1,0 0-1,0 1 1,1-1 0,-1 1-1,0-1 1,0 0-1,0 0 1,0 1-1,0-1 1,0 0 0,1 1-1,-1-1 1,0 0-1,0 1 1,1-1-1,-1 0 1,0 0 0,0 0-1,1 1 1,-1-1-1,0 0 1,0 0-1,1 0 1,-1 1 0,0-1-1,1 0 1,-1 0-1,0 0 1,1 0-1,-1 0 1,0 0 0,1 0-1,-1 0 1,1 0-1,-1 0 1,0 0-1,1 0 1,-1 0 0,0 0-1,1 0 1,-1 0-1,0 0 1,1 0-1,-1-1 1,0 1 0,0 0-1,1 0 1,-1 0-1,0-1 1,1 1-1,-1 0 1,0 0 0,0-1-1,1 1 1,-1 0-1,0 0 1,0-1-1,0 1 1,1-1 0,14-20-1479,-4-2 1074,1-3-131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16211,'-2'1'3225,"9"-2"-2553,7-7 1153,14 1-481,2 0-184,11 0-336,2 0-231,8 4-329,2-1-136,-2 4-304,-4 0-193,-9 4-415,-3-1-256,-8-1-1000,-6 0 1544,-11 1-313,-3 1-223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17100,'7'12'1968,"13"-6"-888,8-6-400,12-6 1265,5-1-649,11-1-376,4-3-87,0 2-441,-1 2-352,-8 6-969,-5 1 929,-20 1-144,-9 3-128,-11-2-120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63 14483,'-5'-24'3622,"5"22"-3257,-1-1 0,1 0 0,-1 0 0,1 0 0,-1 1 0,0-1 0,0 0 0,-1 1 0,0-4 0,1 6-312,0-1-1,0 0 0,-1 0 1,1 0-1,0 1 0,0-1 1,0 0-1,-1 1 0,1-1 1,0 1-1,0-1 0,-1 1 1,1 0-1,0 0 0,-1 0 1,1-1-1,0 1 0,-1 0 1,1 1-1,-1-1 0,1 0 1,0 0-1,-1 0 0,-1 2 1,-3-1-4,-1 2 0,0-1 1,1 1-1,0 0 0,-1 1 1,1-1-1,0 1 1,-7 7-1,-4 3-22,-20 23 0,28-28-20,1 1-1,0 0 1,-9 16-1,15-24-7,0 1 1,1 0-1,-1 0 1,1 0-1,0 0 0,0 0 1,0 1-1,0-1 0,0 0 1,1 0-1,-1 1 1,1-1-1,0 0 0,0 0 1,0 1-1,1-1 1,-1 0-1,1 1 0,1 2 1,-1-4 0,0 0 1,0 0 0,1-1-1,-1 1 1,1-1 0,-1 1-1,1-1 1,-1 1-1,1-1 1,0 0 0,0 0-1,0 0 1,0 0 0,0 0-1,0 0 1,0 0 0,0-1-1,0 1 1,0-1 0,0 0-1,0 1 1,0-1-1,0 0 1,0 0 0,1 0-1,2-1 1,3 0 22,0 0 0,0 0 0,0-1 0,0 0 0,13-6-1,-8 2 80,0-1 0,-1 0 0,1-1 0,-2 0 0,1-1-1,13-13 1,-20 17-24,0 0-1,-1 0 1,1 0-1,-1-1 1,0 0-1,0 0 1,-1 0-1,0 0 1,0-1-1,-1 1 1,1-1-1,-1 0 0,-1 0 1,2-13-1,-2 19-105,-1 0 0,0-1 0,0 1 0,0 0 0,0 0 0,0-1 0,0 1 0,0 0 0,0-1-1,0 1 1,-1 0 0,1 0 0,0-1 0,-1 1 0,1 0 0,-1 0 0,0 0 0,1 0 0,-1 0-1,0 0 1,0 0 0,1 0 0,-1 0 0,0 0 0,0 0 0,0 0 0,0 0 0,0 1 0,-1-1-1,1 0 1,0 1 0,0-1 0,0 1 0,0-1 0,-1 1 0,1 0 0,0 0 0,0-1 0,-1 1-1,1 0 1,0 0 0,-2 0 0,0 1-96,0-1 0,0 1-1,0 0 1,0-1 0,0 1-1,1 1 1,-1-1 0,0 0-1,1 1 1,-1-1 0,1 1 0,-1 0-1,1 0 1,0 0 0,0 0-1,0 0 1,0 0 0,-2 4-1,-3 9-489,5 2-35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18036,'10'0'1464,"-13"9"-1048,-6 1-208,-1 8 672,-3 5-351,-2 8-273,1 6-72,0 7-80,0 1-48,3 1-40,1-2-8,3-2-200,0-7-304,3-9 416,2-10-24,2-20-96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 16275,'6'-7'1657,"-14"10"-773,-13 8 32,-16 15 309,-57 52 0,82-67-1148,1 1 0,1 0 0,0 0 0,1 1 0,0 0 0,1 1 0,0 0 0,-8 22 1,14-30-56,0-1 0,1 1 1,0-1-1,0 1 1,0 0-1,1 0 0,0-1 1,0 1-1,0 0 1,1-1-1,-1 1 1,3 6-1,-2-10-18,0 0-1,-1 1 1,1-1-1,0 0 1,1 0-1,-1 0 1,0 0-1,0 0 1,1 0-1,-1-1 1,1 1-1,0 0 1,0-1-1,-1 1 1,1-1-1,0 0 1,0 0-1,0 1 1,0-1-1,1-1 1,-1 1-1,0 0 1,0 0-1,0-1 1,1 1-1,-1-1 1,0 0 0,1 0-1,-1 0 1,0 0-1,4 0 1,1-1 35,0-1 0,0 0 1,0 0-1,0 0 1,0-1-1,0 0 1,-1 0-1,1-1 0,-1 0 1,0 0-1,0 0 1,0-1-1,8-9 0,-11 11 14,0 0 0,0 0 0,0 0-1,0-1 1,-1 1 0,1-1 0,-1 0-1,0 1 1,0-1 0,0 0 0,0-1-1,-1 1 1,0 0 0,0 0 0,0-1-1,0 1 1,-1 0 0,0-1 0,0 1-1,0-1 1,0 1 0,0 0 0,-3-8-1,2 9-15,-1 0 0,0 0-1,1 0 1,-2 0 0,1 1-1,0-1 1,0 0 0,-1 1 0,1 0-1,-1 0 1,0-1 0,0 1-1,0 1 1,0-1 0,0 0-1,0 1 1,-5-2 0,4 2-76,1-1 1,-1 1-1,0 0 1,0 1-1,0-1 1,0 1-1,0-1 1,0 1-1,0 1 1,0-1-1,0 0 1,0 1-1,1 0 1,-8 2-1,10-3-12,1 0 1,-1 0-1,1 0 1,0 0-1,-1 0 1,1 0-1,0 0 0,-1 0 1,1 1-1,0-1 1,-1 0-1,1 0 0,0 0 1,-1 0-1,1 0 1,0 1-1,0-1 1,-1 0-1,1 0 0,0 1 1,0-1-1,-1 0 1,1 0-1,0 1 0,0-1 1,0 0-1,-1 1 1,1-1-1,0 0 1,0 1-1,0-1 0,0 0 1,0 1-1,0-1 1,0 0-1,0 1 0,0-1 1,0 0-1,0 1 1,0-1-1,0 1 1,0 0-1,15 3-749,6-3 112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40 13395,'1'-1'415,"0"0"0,0-1 1,0 1-1,0 0 0,0-1 0,0 1 1,0-1-1,-1 1 0,1-1 0,-1 1 1,1-1-1,-1 1 0,1-1 0,-1-2 1,0 3-276,0 1 1,0-1-1,0 0 1,0 1-1,0-1 1,0 0 0,-1 1-1,1-1 1,0 1-1,0-1 1,-1 1-1,1-1 1,0 0-1,-1 1 1,1-1 0,0 1-1,-1 0 1,1-1-1,-1 1 1,1-1-1,-1 1 1,1-1-1,-1 1 1,1 0 0,-1 0-1,0-1 1,1 1-1,-1 0 1,1 0-1,-1-1 1,0 1-1,1 0 1,-1 0 0,1 0-1,-1 0 1,0 0-1,1 0 1,-2 0-1,1 0-66,0 0-56,-1 0 0,1 0 0,0 0 0,0 0-1,-1 0 1,1 0 0,0 1 0,0-1 0,-1 0-1,1 1 1,0-1 0,0 0 0,0 1 0,0 0-1,0-1 1,0 1 0,0 0 0,-2 1-1,-18 8 384,20-10-367,1 0-16,0 0 0,-1 0 0,1 0 0,-1 0 0,1 0 0,0 0 0,-1 1 0,1-1 0,-1-1 0,1 1 0,-1 0 0,1 0 0,0 0 0,-1 0 0,1 0 0,-1 0 0,1 0 0,0-1 0,-1 1 0,1 0 0,-1 0 0,1 0 0,0-1 0,-1 1 0,1 0 0,0-1 0,0 1 0,-1 0 0,1-1 0,-1 1 0,1-1-332,-1 0 163,0 1 0,0-1 1,0 0-1,0 1 0,0 0 1,0-1-1,0 1 0,0 0 1,0-1-1,0 1 0,0 0 1,-3 0-1,-4 1-257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 13699,'-13'2'2614,"5"1"-2255,-1 0 1,1 1 0,0 0-1,1 0 1,-1 1-1,1 0 1,0 0 0,-10 10-1,6-5-110,1 1-1,0 0 1,1 1 0,-11 17-1,18-27-192,1 1-1,-1 0 1,1 0-1,0 0 0,0 0 1,0 0-1,0 0 0,0 0 1,1 0-1,-1 0 0,1 0 1,0 0-1,0 5 1,0-6-28,1-1 1,-1 1-1,1-1 1,0 1 0,-1-1-1,1 0 1,0 1 0,0-1-1,0 0 1,0 1-1,0-1 1,0 0 0,0 0-1,0 0 1,0 0-1,1 0 1,-1 0 0,0 0-1,1 0 1,-1 0 0,1-1-1,-1 1 1,1-1-1,-1 1 1,1-1 0,-1 1-1,1-1 1,-1 0 0,4 0-1,11 1 181,0-1 0,0 0-1,0-2 1,0 0 0,0 0 0,0-2-1,-1 0 1,1 0 0,-1-2 0,0 0-1,-1-1 1,1 0 0,-1-1 0,13-10-1,-25 17-176,0 0 0,0-1-1,0 0 1,0 1 0,0-1-1,-1 0 1,1 0-1,0 0 1,-1 0 0,0 0-1,1 0 1,-1 0 0,0-1-1,0 1 1,0 0-1,-1-1 1,1 1 0,0 0-1,-1-1 1,0 1 0,1-1-1,-1 1 1,0-4-1,-1 3-13,0 0-1,0 0 0,0 0 0,0 1 1,0-1-1,-1 0 0,1 1 0,-1-1 1,0 1-1,1-1 0,-1 1 1,0 0-1,-1 0 0,1 0 0,0 0 1,-1 0-1,1 0 0,-6-2 0,-15-8-84,-38-14 0,38 18-684,41 13-5273,7 1 4725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44 17268,'0'0'70,"1"0"1,-1 0 0,1 0 0,-1 0 0,0 0-1,1 0 1,-1-1 0,1 1 0,-1 0-1,0 0 1,1 0 0,-1-1 0,1 1 0,-1 0-1,0-1 1,0 1 0,1 0 0,-1-1-1,0 1 1,1 0 0,-1-1 0,0 1-1,0 0 1,0-1 0,1 1 0,-1-1 0,0 1-1,0-1 1,0 1 0,0-1 0,0 1-1,0 0 1,0-1 0,0 1 0,0-1 0,0 1-1,0-1 1,0 1 0,0-1 0,0 1-1,0 0 1,-1-1 0,1 1 0,0-1-1,0 1 1,0 0 0,-1-1 0,1 1 0,0 0-1,-1-1 1,1 1 0,0 0 0,0-1-1,-1 1 1,1 0 0,-1-1 0,1 1 0,0 0-1,-1 0 1,1 0 0,-1-1 0,1 1-1,-1 0 1,-2-1 205,-1-1-1,1 1 0,-1 0 1,1 0-1,-1 1 0,1-1 0,-5 0 1,-4 2-202,0 1 0,1 0 0,-1 0 0,0 2 0,1-1 0,0 1 0,0 1 0,0 0 0,1 0 0,-1 1-1,1 0 1,1 1 0,-1 0 0,-14 15 0,23-21-74,-1 0 0,1 1 0,0-1 0,-1 1-1,1 0 1,0-1 0,0 1 0,0 0 0,0 0-1,0-1 1,0 1 0,0 0 0,0 4 0,1-5 0,0-1 0,0 1-1,1 0 1,-1 0 0,0-1 0,0 1 0,1 0 0,-1 0 0,0-1 0,1 1 0,-1 0 0,1-1 0,-1 1 0,1-1 0,-1 1 0,1-1 0,0 1-1,-1-1 1,1 1 0,0-1 0,-1 1 0,1-1 0,0 1 0,-1-1 0,1 0 0,0 0 0,0 1 0,-1-1 0,1 0 0,0 0 0,0 0-1,0 0 1,-1 0 0,1 0 0,0 0 0,0 0 0,0 0 0,10 0 6,1-1-1,-1 0 1,0 0-1,0-1 1,0 0 0,0-1-1,10-4 1,72-33 42,-69 28-61,0 0 0,-2-2-1,29-21 1,-43 27-61,-12 7-68,-15 10-10,9-3 116,1 1 0,0 0 1,1 1-1,0 0 0,0 0 0,-12 18 1,17-23 32,1 0 0,0 1 0,1-1 0,-1 0 1,0 1-1,1 0 0,0-1 0,0 1 0,0 0 1,0 0-1,1-1 0,-1 1 0,1 0 0,0 0 1,0 0-1,0 0 0,1-1 0,0 1 1,-1 0-1,1 0 0,0-1 0,1 1 0,2 6 1,3 2 1,1-1 1,12 14-1,-14-19 0,0 0 0,-1 0 0,0 1 0,0 0 0,-1 0 0,0 0 0,0 1 0,-1-1 0,5 15 0,-8-21 8,0 0 0,0 0 0,0 0 1,0 0-1,0 0 0,0 0 1,0 0-1,0-1 0,0 1 1,-1 0-1,1 0 0,0 0 0,-1 0 1,1-1-1,0 1 0,-1 0 1,1 0-1,-1-1 0,1 1 1,-1 0-1,0-1 0,-1 2 0,0 0 20,0-1-1,0 1 0,0-1 0,-1 0 1,1 0-1,-1 0 0,1 0 0,-3 0 0,-7 2 168,0-1 0,-20 0 0,27-2-115,-93 1 1004,86-2-937,0 0 0,-1-1 0,2 0 0,-1-1 0,0-1 1,-11-4-1,21 7-160,1 1 0,0-1 0,-1 1 0,1-1 0,0 0 1,0 1-1,0-1 0,-1 0 0,1 0 0,0 0 0,0 0 0,0 0 1,0 0-1,1 0 0,-1-1 0,0 1 0,-1-2 0,2 2-30,0 0 0,0 0 0,0 0 0,0 0 0,0 1 0,0-1 0,0 0 0,0 0 0,1 0 0,-1 0 0,0 0 0,0 1 0,1-1 0,-1 0 0,1 0-1,-1 0 1,1 1 0,-1-1 0,1 0 0,-1 1 0,2-2 0,3-3-163,1 0-1,1 1 1,-1 0 0,0 0-1,9-4 1,-13 7 256,30-13-575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17084,'-9'7'1744,"8"-4"-1064,1-1-264,7-2 897,5 0-225,9 0-336,4-2-136,4 2-224,6-2-168,-1 2-384,-1-1-312,-7 1-640,-1 0 712,-13 0 120,-10 0-176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13453,'0'0'6342,"44"-12"-4773,-14 8-992,5 0-321,6 0-160,3 0-64,1 0-320,-1 3-1538,-6 1-1313,-1 0-1890,-10 0-6181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14819,'-8'5'1761,"4"1"-1105,8-5-88,8-1 920,7 0-408,2 0-143,7 0-185,2-1-192,7-1-704,1-2-280,-1 1 424,-2 1-136,4-1-176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 17956,'1'-2'131,"-1"1"1,1 0 0,-1-1-1,0 1 1,0 0-1,1-1 1,-1 1 0,0-1-1,0 1 1,-1 0-1,1-1 1,0 1-1,0 0 1,-1-1 0,1 1-1,0 0 1,-1-1-1,0 1 1,0-2-1,0 3-39,0-1-1,1 0 0,-1 1 0,0-1 0,0 0 0,0 1 0,0-1 0,0 1 0,0 0 0,0-1 0,0 1 1,0 0-1,0 0 0,0-1 0,0 1 0,0 0 0,0 0 0,0 0 0,-2 0 0,-2 1 132,-1 0-1,0 1 1,1-1-1,-1 1 1,1 0-1,-1 0 1,-8 6-1,-16 11 49,0 1 0,-38 35 0,52-41-226,2 0-1,-1 1 1,2 1-1,0 1 1,-17 29-1,28-42-34,0 0-1,0 0 0,0 0 0,0 0 1,1 0-1,0 1 0,0-1 0,0 1 1,0-1-1,1 1 0,-1-1 0,1 1 1,0 0-1,1-1 0,0 5 0,0-5-4,0-1 0,1 0-1,-1 0 1,1 0-1,-1 0 1,1-1 0,0 1-1,0 0 1,0-1 0,0 1-1,1-1 1,-1 0-1,1 0 1,-1 0 0,1 0-1,0 0 1,0 0-1,0-1 1,0 0 0,0 1-1,3 0 1,4 1 14,0-1 0,0 0 0,-1-1 1,1 0-1,0 0 0,0-1 0,0 0 0,0-1 0,0 0 1,0 0-1,0-1 0,0-1 0,-1 1 0,1-2 0,-1 1 1,0-1-1,0-1 0,0 0 0,-1 0 0,12-9 1,-19 13-2,1 0 1,-1 0 0,0 0 0,0 0 0,0-1 0,0 1 0,0 0-1,0 0 1,0-1 0,0 1 0,0-1 0,-1 1 0,1-1 0,0 1-1,-1-1 1,1 1 0,-1-1 0,0-3 0,0 4 3,0 0 0,0 0 1,-1 0-1,1 0 0,-1-1 1,1 1-1,-1 0 0,1 0 1,-1 0-1,0 0 0,1 0 1,-1 0-1,0 0 0,0 1 1,0-1-1,0 0 0,0 0 1,0 1-1,-1-2 0,-4-1-3,1 1-1,-1-1 0,1 1 0,-1 1 0,0-1 0,0 1 0,0 0 1,-10-1-1,9 2-91,-31 0-1517,36 0 1471,1 0-1,-1 0 1,0 0 0,1 0-1,-1 1 1,0-1 0,1 0-1,-1 1 1,1 0 0,-1-1-1,1 1 1,-1 0 0,1 0-1,-1 0 1,1 0 0,0 0-1,0 0 1,-2 1 0,2 3-700</inkml:trace>
  <inkml:trace contextRef="#ctx0" brushRef="#br0" timeOffset="1">435 272 18124,'-10'9'2080,"-4"7"-1424,-4 0-287,-1 5 1415,3 3-1192,-1 1-96,4 4-296,5-1-176,2 0-496,3 2-216,3-3-480,0-6 912,0-14-224,5-7-201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55 10434,'1'0'394,"1"0"0,-1-1 0,1 0 0,-1 1 0,0-1 0,1 0 0,-1 0 0,0 1 0,1-1 0,-1 0 0,0-1 0,0 1 0,0 0 0,0 0-1,0 0 1,2-2 0,-3 2-103,1 0 0,0 0 0,0 0 0,-1 0-1,1 0 1,-1 0 0,1-1 0,-1 1 0,1 0-1,-1 0 1,0 0 0,1 0 0,-1-1 0,0 1-1,0 0 1,0 0 0,0 0 0,0-1 0,0 1-1,0 0 1,-1 0 0,1 0 0,-1-2-1,0 2-210,0 0-1,0 0 0,0 1 0,0-1 1,0 0-1,-1 0 0,1 1 0,0-1 0,0 1 1,-1-1-1,1 1 0,0 0 0,-1-1 0,1 1 1,-1 0-1,1 0 0,-2 0 0,-29 0 136,25 0-124,-11 2-78,-1 1 0,0 0 1,1 2-1,0 0 1,0 0-1,0 2 1,0 1-1,1 0 1,1 1-1,-17 11 1,32-20-14,0 0 0,1 1 0,-1-1-1,1 0 1,-1 0 0,1 1 0,-1-1 0,0 0 0,1 1 0,0-1 0,-1 1 0,1-1 0,-1 1 0,1-1 0,-1 1 0,1-1 0,0 1 0,-1-1 0,1 1 0,0-1 0,0 1 0,-1-1 0,1 1 0,0 0 0,0-1 0,0 1 0,0-1 0,0 1 0,0 0 0,0-1 0,0 2 0,1-2 0,0 1-1,0 0 1,0-1 0,0 1-1,0-1 1,0 0-1,0 1 1,0-1 0,1 0-1,-1 0 1,0 0-1,0 0 1,0 0 0,2 0-1,46-4-55,-19-3-195,48-18-1,0 0-521,-77 24 758,-1 1 1,0 0 0,1 0 0,-1-1-1,1 1 1,-1 0 0,0 0 0,1 0 0,-1 0-1,1 0 1,-1 0 0,1 0 0,-1 0-1,1 0 1,-1 0 0,0 0 0,1 0-1,-1 0 1,1 0 0,-1 0 0,1 0-1,-1 0 1,0 0 0,1 1 0,-1-1 0,1 0-1,-1 0 1,0 1 0,1-1 0,-1 0-1,0 0 1,1 1 0,-1-1 0,0 0-1,1 1 1,-1-1 0,0 1 0,1 0 0,-4 18-375,2-13 408,-2 9-15,1-1 0,0 0-1,1 1 1,1-1 0,1 1-1,0-1 1,0 1 0,2-1-1,0 0 1,0 0 0,8 19-1,-11-32-4,3 6 26,-1 0 0,0 0 0,-1 0-1,0 0 1,1 8 0,-2-14 6,0 1 0,0-1 0,0 0 0,-1 1 0,1-1 0,0 0 0,0 1 0,-1-1 0,1 0 0,-1 0 0,1 1 0,-1-1 0,0 0 0,1 0 0,-1 0 0,0 0 0,0 0 0,0 0 0,0 0 0,0 0 0,0 0 0,0 0 0,0 0 0,0-1 0,0 1 0,0 0 0,0-1 0,-1 1 0,1-1 0,0 1 0,-1-1 0,1 0 0,0 1 0,-2-1 0,-6 1 156,-1-1 1,1 0-1,0-1 1,0 0-1,-1 0 1,1-1-1,0 0 1,-11-4-1,0-1 87,0-1 1,-27-15-1,23 6-373,24 17 73,-1 0 0,1 0 0,0-1 1,-1 1-1,1 0 0,0 0 0,-1-1 0,1 1 0,0 0 0,0 0 0,-1-1 1,1 1-1,0 0 0,0-1 0,0 1 0,0 0 0,-1-1 0,1 1 0,0-1 0,0 1 1,0 0-1,0-1 0,0 1 0,0 0 0,0-1 0,0 1 0,0-1 0,0 1 1,0 0-1,0-1 0,0 1 0,0-1 0,0 1 0,1 0 0,-1-1 0,0 1 1,0 0-1,0-1 0,1 1 0,-1 0 0,0-1 0,0 1 0,1 0 0,-1 0 0,0-1 1,0 1-1,1 0 0,-1 0 0,0-1 0,1 1 0,-1 0 0,0 0 0,1 0 1,-1 0-1,1 0 0,-1 0 0,0-1 0,1 1 0,-1 0 0,1 0 0,0 0 1,18-4-1719,38-4 1,-22 4 974,8-1-213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18820,'1'0'38,"-1"0"-1,0 0 1,0 0 0,0 0-1,0 0 1,0 0 0,0 0-1,0 0 1,0 0 0,0 0-1,0 0 1,0 0 0,0 0 0,1 0-1,-1 0 1,0 0 0,0 0-1,0 0 1,0 0 0,0 0-1,0 0 1,0 0 0,0 0-1,0 0 1,0 0 0,0 0-1,0 0 1,0 0 0,1 0-1,-1 0 1,0 0 0,0 0-1,0 1 1,0-1 0,0 0-1,0 0 1,0 0 0,0 0-1,0 0 1,0 0 0,0 0 0,0 0-1,0 0 1,0 0 0,0 0-1,0 0 1,0 1 0,0-1-1,0 0 1,0 0 0,0 0-1,0 0 1,0 0 0,0 0-1,0 0 1,0 0 0,0 0-1,0 0 1,0 0 0,0 0-1,0 1 1,-1-1 0,1 0-1,0 0 1,0 0 0,0 0-1,0 0 1,-8 7 845,-12 7 48,20-13-737,-51 36 267,3 2 0,1 2 0,-61 69-1,95-98-718,8-13 392,4-8-380,4-5-36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17420,'-3'0'236,"-1"0"1,1 0-1,0 0 1,-1 0-1,1 1 1,0-1 0,-1 1-1,1 0 1,0 0-1,0 0 1,0 0-1,0 1 1,0-1-1,0 1 1,0 0 0,0 0-1,1 0 1,-1 0-1,-2 3 1,-1 1 50,0 0-1,1 1 1,-1 0 0,2 0 0,-1 0 0,-5 11 0,10-17-261,-1 1 0,0-1 1,1 0-1,-1 0 0,1 0 1,0 1-1,-1-1 0,1 0 1,0 1-1,0-1 0,0 0 1,0 0-1,0 1 0,0 1 1,1-2-19,-1-1 0,0 1 1,0-1-1,0 1 0,1-1 1,-1 0-1,0 1 1,1-1-1,-1 0 0,0 1 1,1-1-1,-1 0 0,1 1 1,-1-1-1,0 0 1,1 1-1,-1-1 0,1 0 1,-1 0-1,1 0 0,-1 0 1,1 1-1,-1-1 1,1 0-1,0 0 0,1 0 0,1 0 1,0-1-1,-1 1 0,1 0 0,-1-1 0,0 0 0,1 1 0,-1-1 1,1 0-1,-1 0 0,0 0 0,0-1 0,3-1 0,1-2 10,-1 1 0,0-1 0,0 0-1,0 0 1,-1-1 0,0 1 0,0-1-1,6-11 1,-8 13-6,-1 0 0,1 0 0,-1 0 0,1 0-1,-1 0 1,0 0 0,-1 0 0,1 0 0,-1-1 0,0 1-1,0 0 1,0-1 0,0 1 0,-1 0 0,-1-7 0,1 9-10,1 1 1,-1-1-1,1 0 0,-1 1 1,0-1-1,0 1 1,0 0-1,0-1 1,0 1-1,0 0 1,0-1-1,0 1 0,0 0 1,0 0-1,-1 0 1,1 0-1,-1 0 1,1 0-1,0 0 1,-1 1-1,1-1 0,-1 1 1,0-1-1,1 1 1,-1-1-1,1 1 1,-1 0-1,0 0 0,1-1 1,-1 1-1,0 1 1,1-1-1,-1 0 1,0 0-1,1 0 1,-1 1-1,0-1 0,1 1 1,-3 1-1,-3 0-4,1 1-1,0 0 0,0 1 1,0 0-1,1 0 0,-1 0 0,1 0 1,-8 9-1,7-6-230,0 1-1,0 0 1,1 0-1,1 0 1,-1 1-1,1-1 1,0 1-1,1 0 1,0 0-1,1 1 1,0-1-1,0 0 1,0 20-1,5-7-290,7 2-203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13867,'-10'9'816,"-6"4"712,1 0-1,-17 20 0,28-29-1331,1 0-1,0 1 1,0-1 0,0 1 0,0-1 0,1 1-1,0 0 1,0 0 0,0 0 0,1 0 0,0 0 0,-1 0-1,2 0 1,-1 6 0,1-9-155,0 0-1,0 0 1,0 0-1,0 0 1,1-1 0,-1 1-1,1 0 1,-1 0-1,1 0 1,0-1-1,0 1 1,0 0 0,0-1-1,0 1 1,0 0-1,0-1 1,0 1 0,1-1-1,-1 0 1,2 2-1,0-1-9,1 0-1,-1 0 1,1-1 0,-1 1-1,1-1 1,-1 0-1,1 0 1,0 0 0,6 1-1,1-1 35,0-1-1,0 0 0,1 0 1,-1-1-1,21-5 0,-21 3 51,1-1 0,-1 0-1,0 0 1,-1-1 0,12-7-1,-20 10-55,1 1-1,0-1 0,0 0 1,-1 0-1,0 0 0,1 0 0,-1 0 1,0-1-1,0 1 0,0-1 1,0 1-1,0-1 0,-1 0 1,1 1-1,-1-1 0,0 0 0,0 0 1,0 0-1,0 0 0,0 0 1,-1-1-1,1 1 0,-1-5 1,-1 5-19,0 0 1,0 1 0,0-1-1,0 0 1,-1 0 0,1 1 0,-1-1-1,0 1 1,0-1 0,0 1-1,0 0 1,0 0 0,0 0 0,-1 0-1,1 0 1,-1 0 0,1 1-1,-1-1 1,0 1 0,1-1 0,-1 1-1,-5-1 1,-5-2 11,0 0 1,0 1-1,-26-4 0,36 7-17,-35-1-720,37 1 628,0 0-1,0 0 1,0 0 0,0 0 0,0 0 0,0 0 0,0 0-1,-1 1 1,1-1 0,0 0 0,0 1 0,0-1-1,0 1 1,0-1 0,1 1 0,-1 0 0,0-1 0,0 1-1,0 0 1,0-1 0,1 1 0,-1 0 0,0 0 0,1 0-1,-1 0 1,0 0 0,1 0 0,-1 1 0,2 4-393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31 247 24365,'-30'10'233,"39"-12"-54,56-24 85,272-126 351,-172 80-2407,-163 70-440,-7 0 1558,-8 1 238,-2 1-298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17316,'0'0'48,"0"1"1,0-1-1,0 0 0,0 0 1,0 0-1,0 0 1,0 0-1,0 0 1,0 0-1,0 0 0,0 1 1,0-1-1,0 0 1,0 0-1,0 0 1,0 0-1,0 0 0,0 0 1,0 0-1,0 0 1,0 1-1,0-1 1,0 0-1,0 0 0,0 0 1,0 0-1,0 0 1,1 0-1,-1 0 1,0 0-1,0 0 0,0 0 1,0 0-1,0 0 1,0 0-1,0 0 1,0 0-1,0 1 0,0-1 1,1 0-1,-1 0 1,0 0-1,0 0 1,0 0-1,0 0 0,0 0 1,0 0-1,0 0 1,0 0-1,1 0 1,-1-1-1,0 1 0,0 0 1,0 0-1,0 0 1,0 0-1,0 0 1,0 0-1,0 0 1,0 0-1,1 0 0,-1 0 1,0 0-1,0 0 1,-9 12 1326,-28 29-1303,15-17 156,-103 117 396,-179 156-1,299-293-609,1 0 1,-1 0-1,1 0 0,0 1 0,0 0 0,0-1 1,-5 11-1,9-15-13,0 1 0,-1-1 0,1 0 0,0 1 0,0-1 0,0 1 0,0-1 1,0 1-1,0-1 0,0 1 0,0-1 0,0 1 0,0-1 0,0 1 0,0-1 1,0 1-1,0-1 0,0 0 0,1 1 0,-1-1 0,0 1 0,0-1 0,1 1 0,-1-1 1,0 0-1,0 1 0,1-1 0,-1 0 0,0 1 0,1-1 0,-1 0 0,1 1 0,-1-1 1,0 0-1,1 0 0,-1 1 0,1-1 0,-1 0 0,1 0 0,-1 0 0,0 0 0,1 0 1,-1 0-1,1 0 0,-1 0 0,1 0 0,25 1 12,-23-1-10,37-5 20,0-2 1,0-1 0,-1-2-1,46-18 1,30-8-860,-36 16 487,-54 18 101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70 12331,'-14'2'411,"0"1"0,0 0 0,0 1 0,0 0 1,1 1-1,-19 9 0,6 0 157,1 1 0,-26 20 0,41-27-471,0 1-1,1 0 1,0 1 0,0 0-1,1 0 1,0 1 0,1 0-1,1 0 1,-1 1 0,2 0 0,0 0-1,0 0 1,1 1 0,-5 25-1,8-30-82,0 1 1,1-1-1,-1 0 0,2 0 0,-1 1 1,1-1-1,0 0 0,1 0 0,0 0 0,6 15 1,-6-17-9,2 0 0,-1 0 0,1-1 0,0 1 0,0-1 1,0 0-1,1 0 0,-1 0 0,1-1 0,1 1 0,-1-1 1,0-1-1,1 1 0,11 5 0,-9-6 56,0 0 0,0 0 0,0 0 0,0-1 0,1-1 0,-1 1 0,1-1 0,-1-1 0,1 1 0,15-3 0,-12 1 117,0-2 0,0 0-1,0 0 1,-1-1 0,1 0 0,20-12-1,-10 2 246,0-1-1,-1-1 1,0 0 0,-1-2-1,-1 0 1,22-29-1,-30 34-211,-1 0 0,0-1 0,-1 0 0,-1 0 0,0-1 0,8-20 0,-14 28-151,0 0 0,0 0 0,-1 0-1,0 0 1,0-1 0,0 1 0,-1 0-1,0 0 1,-1-1 0,0 1-1,0 0 1,0 0 0,-1 0 0,0 0-1,0 0 1,-7-12 0,3 7-49,0 1 0,-1 0 0,0 0 0,-1 1 0,-1-1 0,1 2 0,-2-1 0,-16-12 0,23 19-92,0 1 0,0 0 1,0 0-1,0 0 1,-1 1-1,1-1 0,-1 1 1,1-1-1,-1 1 1,1 0-1,-1 1 1,0-1-1,1 1 0,-1-1 1,0 1-1,0 0 1,1 1-1,-1-1 0,0 0 1,1 1-1,-1 0 1,0 0-1,1 0 0,-1 1 1,1-1-1,0 1 1,-1-1-1,1 1 1,0 0-1,0 1 0,0-1 1,0 0-1,1 1 1,-5 4-1,-14 20-385,1 2-142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14907,'2'-13'1002,"0"0"-1,1 0 1,6-15-1,-6 26 1134,-2 8-997,-1 29-460,-2-1-1,-7 40 1,0 1-558,5-38-58,1-3-11,0-1 0,5 60 1,-2-92-42,0 1 1,0-1 0,0 0 0,0 0 0,0 0 0,0 0 0,0 0 0,1 1-1,-1-1 1,1 0 0,-1 0 0,0 0 0,1 0 0,0 0 0,-1 0 0,1 0-1,0 0 1,-1 0 0,1-1 0,0 1 0,0 0 0,0 0 0,0-1-1,-1 1 1,3 0 0,-2-1 15,0 0 0,1 0 0,-1 0 0,1-1 0,-1 1 0,0 0 1,1-1-1,-1 1 0,0-1 0,1 0 0,-1 1 0,0-1 0,0 0 0,0 0 0,0 0 0,1 0 0,-1 0 0,-1 0 0,1 0 0,1-2 0,87-100 1060,93-142 1,-182 244-1090,7-7-219,-2 0 1,1 0 0,-1-1-1,0 0 1,-1 0 0,0 0-1,5-19 1,-9 28 211,0 0 1,0 0-1,0-1 0,0 1 1,0 0-1,0 0 0,0 0 1,0 0-1,0-1 0,0 1 1,0 0-1,0 0 0,0 0 1,-1 0-1,1-1 0,0 1 1,0 0-1,0 0 0,0 0 1,0 0-1,0 0 0,0-1 1,0 1-1,-1 0 0,1 0 1,0 0-1,0 0 0,0 0 1,0 0-1,0 0 0,-1 0 1,1-1-1,0 1 0,0 0 1,0 0-1,0 0 0,-1 0 1,1 0-1,0 0 0,0 0 1,0 0-1,-1 0 0,1 0 1,0 0-1,0 0 1,0 0-1,0 0 0,-1 1 1,1-1-1,0 0 0,0 0 1,0 0-1,0 0 0,-12 5-191,11-5 136,-23 13-461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13901,'0'0'9161,"54"-2"-8232,-22 1-225,2-3-319,6 1-321,-3 1 0,-5-1-32,0 3-833,-8 0-1441,-11 0-1506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19780,'10'13'1841,"0"-1"-1313,1-2-216,1 0 552,2 0-528,2 0-1088,-1-2-520,0-5 984,-1-1-337,5-4-231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15835,'-11'4'1371,"0"0"0,0 1-1,1 0 1,-16 10 0,23-12-1260,-1-1 1,1 1 0,-1 0 0,1 0 0,0 0 0,0 0 0,0 1 0,1-1 0,-1 1 0,1 0 0,0-1 0,0 1 0,0 0 0,0 0 0,-1 6 0,3-9-110,0-1 1,0 1-1,0-1 0,-1 1 1,1 0-1,0 0 1,0-1-1,0 1 0,0 0 1,0-1-1,0 1 1,0 0-1,1-1 0,-1 1 1,0 0-1,0-1 1,0 1-1,1 0 0,-1-1 1,0 1-1,1-1 1,-1 1-1,0 0 0,1-1 1,-1 1-1,1-1 1,-1 1-1,1-1 0,-1 0 1,1 1-1,-1-1 1,1 1-1,0-1 0,-1 0 1,1 1-1,0-1 1,-1 0-1,1 0 0,0 0 1,-1 1-1,1-1 1,0 0-1,-1 0 0,1 0 1,0 0-1,-1 0 1,1 0-1,0 0 0,-1-1 1,1 1-1,0 0 1,-1 0-1,1 0 0,1-1 1,6-1-17,-1-1 0,1 1 1,11-7-1,-16 8 24,37-20-30,-27 14 13,-1 0-1,1 1 0,0 1 1,1 0-1,26-6 0,-38 10 10,1 1 1,-1 1-1,1-1 0,-1 0 0,0 0 0,1 1 0,-1-1 0,0 1 1,1 0-1,-1 0 0,0 0 0,0 0 0,0 0 0,0 0 0,0 1 1,3 2-1,-3-3 0,0 1 0,0-1 0,1 1 0,-1-1 0,0 0 0,1 0 0,-1 0 0,0 0 0,1 0 0,-1 0 0,1-1 0,0 1 0,-1-1 0,1 0 1,4 1-1,45-9-225,-34 5-849,0 0 0,0 2-1,28 0 1,-36 1 432,5-4-15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16291,'-17'54'3827,"-18"102"-1,30-120-3683,1-1 0,3 1 0,0 0 0,5 35 0,3-114-239,-6 19 146,0 13-7,-1-1-1,-1 0 1,1 0 0,-2 1 0,-3-19-1,4 29 50,0 5-45,4 7-10,-1-8-32,0-1-1,1 1 0,-1-1 0,1 1 0,-1-1 1,1 0-1,0 0 0,0 0 0,0 0 1,0-1-1,0 1 0,0-1 0,0 0 0,1 0 1,-1 0-1,0 0 0,1-1 0,-1 1 1,1-1-1,-1 0 0,1 0 0,-1 0 0,4-1 1,5 0 24,-1 0 0,0-1 0,0-1 0,1 0 0,17-7 0,-3-1 63,27-11 143,-53 22-231,0 0 0,0 0 1,1-1-1,-1 1 0,0 0 0,0 0 0,0 0 0,1 0 0,-1 0 1,0 0-1,0 0 0,0 0 0,0 0 0,1 0 0,-1 0 0,0 0 1,0 0-1,0 1 0,0-1 0,1 0 0,-1 0 0,0 0 0,0 0 1,0 0-1,0 0 0,1 0 0,-1 0 0,0 0 0,0 1 0,0-1 0,0 0 1,0 0-1,0 0 0,1 0 0,-1 1 0,0-1 0,0 0 0,0 0 1,0 0-1,0 11 122,-9 18 72,6-22-109,1 0-23,1-1 0,0 1 0,0-1 0,0 1-1,1 0 1,0-1 0,0 1 0,0-1 0,1 1 0,2 7 0,-3-12-92,1 0 1,-1 0 0,1-1-1,0 1 1,0 0-1,0-1 1,0 1 0,0-1-1,0 1 1,0-1-1,1 0 1,-1 1-1,0-1 1,1 0 0,-1 0-1,3 2 1,-1-2-126,-1 0 0,0-1 0,1 1 0,-1-1 0,0 1 0,1-1 0,-1 0 1,1 0-1,-1 0 0,0 0 0,1 0 0,-1-1 0,1 1 0,-1-1 0,0 0 0,3-1 0,-2 1-10,0-1-1,0 0 1,0 1-1,-1-1 0,1-1 1,-1 1-1,1 0 0,-1-1 1,0 1-1,0-1 0,0 0 1,0 1-1,0-1 0,-1 0 1,0 0-1,1 0 0,-1-1 1,1-5-1,8-23-941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17556,'-4'0'2368,"1"2"-1400,0 7-487,0 0 1927,3 2-1568,1 2-504,4 0-1048,0 3 144,7-2 360,1 2-264,1-2-120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20420,'-11'4'616,"0"0"0,1 1 0,-1 0-1,1 1 1,-15 11 0,24-15-608,-1 0 1,0-1-1,0 1 1,1 0-1,-1 0 0,1 0 1,-1 0-1,1 0 0,0 0 1,0 0-1,0 0 1,0 1-1,0-1 0,0 0 1,1 1-1,-1-1 0,1 1 1,0-1-1,0 1 1,0-1-1,0 0 0,0 1 1,0-1-1,0 1 0,1-1 1,0 1-1,-1-1 1,1 0-1,0 0 0,0 1 1,0-1-1,0 0 0,3 3 1,11 21 5,5 6-387,-2 1-1,0 1 1,23 70-1,-38-93 311,0 0 0,-1 0-1,-1 0 1,0 0 0,0 0-1,-1 0 1,-3 18 0,2-21 120,-1 0 0,0 0 0,0-1 0,-1 1 0,0-1 0,0 0 0,-1 0 0,0 0 0,0 0 0,-1-1 0,-10 12 0,11-14 68,-1 0-1,1 0 0,-1 0 1,1 0-1,-1-1 1,0 0-1,-1 0 1,1 0-1,0-1 0,-1 0 1,1 0-1,-1 0 1,0-1-1,-6 1 0,10-1-86,-1-1-1,0 0 0,1 0 1,-1-1-1,1 1 0,-1 0 0,0-1 1,1 0-1,-1 1 0,1-1 1,-1 0-1,1 0 0,-1-1 0,1 1 1,0 0-1,0-1 0,0 0 1,0 1-1,0-1 0,0 0 0,0 0 1,0 0-1,1 0 0,-1 0 1,1 0-1,-1-1 0,1 1 0,0 0 1,0-1-1,0 1 0,0-1 1,0-3-1,-1-4-58,0 1 1,1 0-1,0-1 0,1 1 0,0-1 1,0 1-1,1-1 0,1 1 1,-1 0-1,1-1 0,1 1 1,0 0-1,5-11 0,3-4-123,0 2-1,2-1 0,26-34 1,-8 21-77,1 1 0,1 2 0,48-37 0,28-27-436,-106 92 677,-5 4 57,-6 4 132,3 0-114,1 1 0,-1 0 1,1 0-1,0 1 0,0-1 0,1 1 1,0 0-1,0 0 0,0 0 0,0 1 1,1-1-1,-4 11 0,6-14-77,-1 0 0,1 0-1,-1 0 1,1 0-1,0 0 1,0 0 0,0 0-1,0 0 1,1 0-1,-1 0 1,0 0 0,1 0-1,-1 0 1,1 0-1,0 0 1,1 2 0,0-2-22,-1 0 0,1-1 0,-1 1 0,1-1 0,0 1 0,0-1 0,-1 0 0,1 0 0,0 0 0,0 0 0,0 0 0,1 0 0,-1 0 0,0-1 0,0 1-1,0-1 1,0 1 0,4-1 0,10 1-184,0-2 0,-1 0 0,1 0-1,0-2 1,0 0 0,-1 0-1,0-2 1,27-10 0,-20 6-152,1 2-1,38-8 1,-59 15 404,-1 0 0,1 0 0,-1 0 0,1 0 0,-1 0 0,0 0 0,1 1 0,-1-1 0,1 0-1,-1 1 1,0-1 0,1 1 0,-1-1 0,0 1 0,0 0 0,1 0 0,-1-1 0,0 1 0,0 0 0,0 0 0,0 0 0,1 2-1,-1-2 6,1 0 0,-1 1-1,0-1 1,1 0 0,-1 0-1,1 0 1,-1 0-1,1 0 1,0 0 0,-1-1-1,1 1 1,0 0-1,0-1 1,-1 1 0,1-1-1,3 1 1,8-2-371,0 0 1,0 0-1,0-1 0,-1 0 1,1-1-1,19-8 1,-12 3-3426,28-14 1,-41 17 2514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16620,'2'0'122,"0"1"-1,0 0 1,0 0 0,-1 0 0,1 0 0,0 1 0,0-1 0,-1 0 0,1 1 0,-1-1 0,1 1 0,-1-1 0,0 1 0,0 0 0,1 0 0,-1-1 0,0 1 0,-1 0 0,1 0 0,0 0 0,0 0 0,-1 0 0,1 0 0,-1 1 0,0-1 0,0 2 0,0 0 153,-1 0 1,0 1-1,0-1 1,-1 0-1,1 0 1,-1 0-1,0 0 0,0 0 1,0-1-1,0 1 1,-6 5-1,-65 76 4237,73-84-4490,-1-1 0,1 1 0,-1-1 0,1 1 0,-1-1 0,1 1 0,0 0 0,0-1 0,-1 1 0,1 0 0,0-1 1,0 1-1,0 0 0,-1-1 0,1 1 0,0 0 0,0 0 0,0-1 0,0 1 0,1 0 0,-1-1 0,0 1 0,0 0 0,0-1 0,0 1 0,1 0 0,-1-1 0,0 1 0,1 0 0,-1-1 0,1 2 0,1-1-5,-1 1 0,1-1 0,0 0 0,0 1 0,0-1 0,-1 0 0,1 0 0,1 0 0,-1 0 0,3 0 0,4 2-74,1-1-1,0 0 1,16 0 0,-13-1-378,0-1-1,0 0 1,0-1 0,0 0 0,0-1 0,-1 0 0,1-1 0,-1-1 0,1 0 0,19-10-1,-15 4-501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15899,'-13'1'2033,"8"-1"-1161,14 0-320,8 0 1441,11-1-993,2-1-128,7 1-800,2-2 840,9 2-712,0-2-64,-1-1-64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 16820,'0'0'139,"0"-1"0,1 1 1,-1 0-1,0-1 1,0 1-1,0 0 1,1 0-1,-1-1 0,0 1 1,0 0-1,1-1 1,-1 1-1,0 0 1,1 0-1,-1 0 0,0-1 1,1 1-1,-1 0 1,0 0-1,1 0 1,-1 0-1,0 0 0,1-1 1,-1 1-1,0 0 1,1 0-1,-1 0 1,0 0-1,1 0 0,-1 0 1,1 0-1,3 12 2475,-7 29-708,2-33-1673,-3 40 2,2 0 0,2 0 0,3 0 0,1 0 0,15 66 1,-18-112-335,-1 0 1,1 0 0,-1 1-1,0-1 1,0 0 0,0 0-1,0 1 1,0-1 0,-1 3-1,1-5 61,0 0 0,0 0 0,0 0 0,0 1 0,0-1 0,0 0 0,0 0 0,0 0 0,0 0 0,0 0 0,0 1-1,-1-1 1,1 0 0,0 0 0,0 0 0,0 0 0,0 0 0,0 0 0,-1 1 0,1-1 0,0 0 0,0 0 0,0 0 0,0 0 0,-1 0-1,1 0 1,0 0 0,0 0 0,0 0 0,0 0 0,-1 0 0,1 0 0,0 0 0,0 0 0,0 0 0,-1 0 0,-9-9-1383,-8-14-1217,-17-27 0,7-2 2243,28 52 475,0-1-1,-1 0 0,1 1 1,0-1-1,0 1 1,-1-1-1,1 0 0,0 1 1,0-1-1,0 0 1,0 1-1,0-1 1,0 1-1,0-1 0,0 0 1,0 1-1,0-1 1,0 0-1,0 1 0,1-1 1,-1 1-1,0-1 1,0 0-1,1 1 0,-1-1 1,1 0-1,0 0 44,0 0 0,0 1-1,0-1 1,0 1-1,0-1 1,0 1 0,0-1-1,0 1 1,1-1-1,-1 1 1,0 0 0,0 0-1,2-1 1,6 1 362,1 0 1,-1 1-1,11 1 0,-12-1-355,161 7-521,-120-8 126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3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137 322 17844,'-20'8'1471,"1"0"-1,-19 13 1,33-18-1151,0 0 1,0 0-1,1 1 0,-1 0 0,1-1 0,0 1 1,0 1-1,0-1 0,1 1 0,0-1 1,-1 1-1,-2 8 0,5-12-271,1 0 0,-1 0 0,1 0 1,-1 1-1,1-1 0,0 0 0,0 0 0,0 0 0,0 1 0,-1-1 1,2 0-1,-1 0 0,0 1 0,0-1 0,0 0 0,0 0 0,1 0 1,-1 1-1,1-1 0,-1 0 0,1 0 0,-1 0 0,2 1 0,-1 0-18,1-1 0,-1 0-1,1 0 1,-1 1 0,1-1-1,0-1 1,-1 1 0,1 0-1,0 0 1,0-1 0,0 1-1,0 0 1,2-1-1,5 1-6,-1 0 0,1-1-1,0 0 1,-1 0-1,13-3 1,-15 2-48,0 0 0,0-1 0,0 0 0,-1 0 0,1 0 0,-1 0 0,0-1 0,1 0 1,-1 0-1,0-1 0,-1 0 0,1 1 0,-1-1 0,0-1 0,1 1 0,-2-1 0,1 1 0,-1-1 1,1 0-1,-1-1 0,-1 1 0,1 0 0,-1-1 0,0 0 0,3-10 0,-5 16 17,-1 0 0,1 1 0,0-1 0,0 0-1,0 0 1,0 0 0,0 0 0,0 0 0,0 0-1,0 0 1,-1 0 0,1 0 0,0 1 0,0-1 0,0 0-1,0 0 1,0 0 0,0 0 0,-1 0 0,1 0 0,0 0-1,0 0 1,0 0 0,0 0 0,0 0 0,-1 0-1,1 0 1,0 0 0,0 0 0,0 0 0,0 0 0,0 0-1,-1 0 1,1 0 0,0 0 0,0-1 0,0 1 0,0 0-1,0 0 1,0 0 0,-1 0 0,1 0 0,0 0-1,0 0 1,0 0 0,0-1 0,0 1 0,0 0 0,0 0-1,0 0 1,0 0 0,0 0 0,-1 0 0,1-1 0,0 1-1,0 0 1,0 0 0,0 0 0,0 0 0,0 0 0,0-1-1,0 1 1,0 0 0,0 0 0,0 0 0,0 0-1,1 0 1,-1-1 0,0 1 0,-8 8-150,5-3 53,0 1-1,1 0 1,0 0-1,0 1 1,1-1-1,0 0 1,0 1-1,0-1 0,1 0 1,0 1-1,1 10 1,-1-15 18,0 0 1,0 0-1,1 0 1,-1 0 0,1 0-1,-1 0 1,1 0-1,0 0 1,-1 0 0,1 0-1,0-1 1,0 1-1,1 0 1,-1-1-1,0 1 1,0-1 0,1 1-1,-1-1 1,1 0-1,-1 1 1,1-1-1,0 0 1,-1 0 0,1 0-1,0 0 1,0-1-1,0 1 1,0 0-1,0-1 1,-1 1 0,1-1-1,0 0 1,0 1-1,0-1 1,0 0 0,0 0-1,0 0 1,0-1-1,0 1 1,3-1-1,14-4-768</inkml:trace>
  <inkml:trace contextRef="#ctx0" brushRef="#br0" timeOffset="1">465 1 17756,'-4'31'2312,"-6"11"-1223,-2 1-433,4 4 1808,5 2-1232,3-2-335,4 0-153,3-5-568,-1-2-272,3-5-616,-2-1-305,-3-10-543,-3-2 1160,-1-14-248,0-6-312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19468,'-7'30'2386,"-5"31"1,7-19-1329,1 55 1,19-164-1415,-15 67 319,0 0 1,0 0-1,0 0 1,0 0 0,0 0-1,0 0 1,0 0 0,0 0-1,0 0 1,0 0 0,0-1-1,0 1 1,0 0-1,0 0 1,0 0 0,0 0-1,0 0 1,0 0 0,0 0-1,0 0 1,0 0 0,0 0-1,0 0 1,0-1-1,0 1 1,0 0 0,1 0-1,-1 0 1,0 0 0,0 0-1,0 0 1,0 0 0,0 0-1,0 0 1,0 0-1,0 0 1,0 0 0,0 0-1,0 0 1,1 0 0,-1 0-1,0 0 1,0 0 0,0 0-1,0 0 1,0 0-1,0 0 1,0 0 0,0 0-1,0 0 1,0 0 0,1 0-1,-1 0 1,0 0 0,0 0-1,0 0 1,0 0-1,0 0 1,0 0 0,0 0-1,0 0 1,0 0 0,-1-1-598,-1-4 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14606,'0'0'5925,"64"5"-4227,-32-9-769,1 0-705,1 1-192,-2 1-192,-2 0-1570,-1 0-2818,-9-3-7623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15347,'4'-4'1767,"6"-1"2768,-9 6-4423,-1-1 0,1 1-1,-1-1 1,0 0 0,1 1 0,-1-1 0,0 1 0,1-1 0,-1 1 0,0-1-1,0 1 1,0-1 0,1 1 0,-1-1 0,0 1 0,0-1 0,0 1-1,0 0 1,0-1 0,0 1 0,0-1 0,0 1 0,0-1 0,0 1-1,-1 0 1,0 52 1290,-17 99-1,-25 51-855,28-133-266,14-65-270,0-1 1,0 1-1,1-1 1,-1 1-1,1-1 0,1 8 1,-1-11-10,0 0 1,0-1 0,1 1 0,-1 0-1,0-1 1,0 1 0,1 0 0,-1-1-1,0 1 1,1-1 0,-1 1 0,0 0-1,1-1 1,-1 1 0,1-1 0,-1 1-1,1-1 1,-1 0 0,1 1-1,0-1 1,-1 1 0,1-1 0,-1 0-1,1 1 1,0-1 0,-1 0 0,1 0-1,0 0 1,-1 0 0,1 1 0,0-1-1,-1 0 1,1 0 0,0 0 0,0 0-1,-1 0 1,1-1 0,0 1 0,-1 0-1,1 0 1,0 0 0,-1-1-1,1 1 1,-1 0 0,1-1 0,0 1-1,-1 0 1,1-1 0,-1 1 0,1-1-1,14-8-20,-1-1-1,-1 0 0,0-1 0,0 0 0,12-16 0,-1 3-75,-9 9-4,-12 10 29,1 1 1,0 0-1,1 0 0,-1 0 0,1 0 1,0 1-1,0-1 0,0 1 0,9-4 1,-14 7 54,1 0 1,0 0 0,-1 0 0,1 1 0,-1-1-1,1 0 1,0 0 0,-1 0 0,1 0 0,-1 1 0,1-1-1,-1 0 1,1 0 0,-1 1 0,1-1 0,-1 0 0,1 1-1,-1-1 1,1 1 0,-1-1 0,0 1 0,1-1 0,-1 1-1,0-1 1,1 1 0,-1-1 0,0 1 0,1-1 0,-1 1-1,0-1 1,0 1 0,0 0 0,0-1 0,0 1 0,0 0-1,5 26-179,-5-24 158,0 1 85,0 0-1,0 0 0,0-1 0,-1 1 1,0 0-1,1 0 0,-1-1 0,0 1 0,-1 0 1,1-1-1,-1 1 0,1-1 0,-1 0 1,0 1-1,-1-1 0,1 0 0,0 0 1,-1-1-1,0 1 0,1 0 0,-1-1 1,0 1-1,0-1 0,-1 0 0,1 0 0,0 0 1,-1-1-1,1 1 0,-1-1 0,1 0 1,-1 0-1,-6 1 0,6-1-59,-1 0-1,0-1 1,1 1-1,-1-1 1,1 0-1,-1-1 0,0 1 1,1-1-1,-1 0 1,1 0-1,-1 0 1,1 0-1,0-1 1,-9-4-1,11 4-193,-1 0 0,0 0 1,0 0-1,1 0 0,-1-1 0,1 1 0,0-1 0,0 0 0,0 0 0,0 1 0,0-1 0,0-1 1,-1-3-1,2 5 122,1 1 1,-1-1-1,1 1 0,-1-1 1,1 1-1,0-1 1,0 0-1,0 1 0,0-1 1,0 1-1,0-1 1,0 1-1,0-1 1,0 0-1,1 1 0,-1-1 1,1 1-1,-1-1 1,1 1-1,0-1 0,-1 1 1,1 0-1,0-1 1,0 1-1,0 0 0,2-3 1,15-5-878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66 20900,'1'-1'310,"-1"0"-1,1 0 1,-1 0-1,0 1 1,1-1-1,-1 0 1,0 0-1,1 0 1,-1 0-1,0 0 1,0 0-1,0 0 1,0 0-1,0 0 1,0 0-1,0 0 1,0-1-1,-1 0-170,0 0-1,0 0 0,0 0 0,0 0 0,0 0 1,0 1-1,0-1 0,-1 0 0,1 1 1,-1-1-1,1 1 0,-4-3 0,1 1-193,-1 0 1,1 0-1,-1 1 0,1 0 0,-1 0 1,0 0-1,1 0 0,-8-1 0,6 3 85,0-1 0,0 2 0,0-1-1,0 1 1,0-1 0,0 2 0,1-1 0,-1 1-1,0-1 1,1 2 0,-1-1 0,1 1 0,0-1-1,0 1 1,0 1 0,-6 4 0,7-5 3,0 0 0,1 1 0,-1-1 1,1 1-1,0 0 0,0 0 0,0 0 1,1 0-1,-1 0 0,1 1 0,0-1 0,0 1 1,1-1-1,-1 1 0,1 0 0,0 0 1,0-1-1,1 1 0,-1 10 0,2-13-30,-1 1 0,1 0 1,0-1-1,0 1 0,0-1 0,1 1 0,-1-1 0,0 0 0,1 1 1,0-1-1,-1 0 0,1 0 0,0 0 0,0 0 0,0 0 0,0-1 0,1 1 1,-1-1-1,0 1 0,1-1 0,-1 0 0,1 0 0,-1 0 0,4 1 1,4 2-70,1-1 0,0-1 0,0 1 0,17 0 0,-20-2-116,-1-1 0,1 0-1,-1 0 1,1 0-1,-1-1 1,1 0-1,-1-1 1,0 0-1,0 0 1,0 0-1,0-1 1,0 0 0,0-1-1,-1 1 1,12-9-1,-4-3-356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20396,'0'15'1913,"-4"15"-1241,0 2-216,-5 12 768,5 7-320,-3 6-207,1 2-41,4-3-360,0-2-56,3-8-160,3-3-136,2-10-312,-2-9-280,3-8-529,1-6-351,-1-11 1128,3-9-360,7-9-184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18004,'-5'27'2192,"0"12"-1127,0-2-353,-1 6 1696,3 3-1112,2 0-311,-1-2-97,2-3-432,2-3-64,0-6-352,1-2-256,2-4-992,-3-5 1056,3-6-144,5-1-88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14011,'0'0'152,"0"1"1,0 0-1,0-1 1,0 1-1,0 0 1,0-1-1,0 1 1,0 0-1,0-1 1,1 1-1,-1-1 0,0 1 1,0 0-1,1-1 1,-1 1-1,0-1 1,1 1-1,-1-1 1,1 1-1,-1-1 1,1 1-1,-1-1 0,1 1 1,-1-1-1,1 0 1,-1 1-1,1-1 1,-1 0-1,1 1 1,0-1-1,-1 0 1,1 0-1,0 0 1,-1 0-1,2 1 0,27 5 1332,-8-4-804,0-1 0,0 0 0,37-4 0,-49 2-514,0-1 1,0 1 0,0-1-1,-1-1 1,1 0-1,0 0 1,-1-1-1,0 0 1,0 0-1,0-1 1,8-6-1,-15 10-141,1 0 0,-1 0-1,0 0 1,0 0-1,0 0 1,0 0-1,0 0 1,0 0 0,0 0-1,0-1 1,0 1-1,-1 0 1,1-1-1,0 1 1,-1 0 0,1-1-1,-1 1 1,0-1-1,1 1 1,-1-1-1,0 1 1,0-1 0,0 1-1,0-1 1,0 1-1,0-1 1,0 1-1,-1-1 1,1 1 0,-1-1-1,1 1 1,-1-1-1,1 1 1,-1 0-1,0-1 1,1 1 0,-1 0-1,0 0 1,0-1-1,0 1 1,0 0-1,0 0 1,0 0 0,-1 0-1,-1-1 1,-2-2-1,0 1 0,0 0 0,-1 0 1,1 0-1,-1 0 0,1 1 0,-1 0 0,0 0 1,-10-1-1,7 2-16,-1 1 0,1 0 0,0 1 0,0-1 0,0 2 0,0-1 1,0 1-1,1 1 0,-1 0 0,-11 5 0,15-6-5,1 0 0,-1 1-1,1-1 1,-1 1 0,1 0-1,0 1 1,0-1 0,1 1 0,-1-1-1,1 1 1,0 0 0,0 0 0,0 1-1,0-1 1,1 0 0,-1 1 0,1 0-1,0 0 1,-2 8 0,4-10-1,-1-1-1,1 1 1,0 0 0,0 0 0,0-1-1,0 1 1,1 0 0,-1-1 0,1 1-1,-1-1 1,1 1 0,0 0 0,0-1-1,0 0 1,0 1 0,2 2 0,0-1-11,0-1 0,0 1 0,1 0 0,-1-1 0,1 0 0,0 0 0,0 0 0,6 3 0,2 0-206,0 0-1,1-1 1,0 0 0,0-1-1,20 3 1,-7-3-297,-1-2 1,1 0 0,28-3-1,-13-3-96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18476,'12'-21'4283,"-12"21"-4236,0 0 0,0 0 0,0 0 1,0 0-1,0 0 0,0-1 0,0 1 0,1 0 1,-1 0-1,0 0 0,0 0 0,0 0 0,0 0 1,0 0-1,1 0 0,-1 0 0,0 0 0,0 0 1,0 0-1,0 0 0,0 0 0,1 0 0,-1 0 1,0 0-1,0 0 0,0 0 0,0 0 0,0 0 0,1 0 1,-1 0-1,0 0 0,0 0 0,0 0 0,0 0 1,0 0-1,1 0 0,-1 0 0,0 0 0,0 0 1,0 1-1,0-1 0,4 14 1346,-3 20-1060,-2 1 0,-5 42 0,0-13-791,-1 69-4579,5-123 4191,2-10 817,-1 0 1,1 0-1,0 0 0,0 1 1,0-1-1,-1 0 0,1 0 1,0 0-1,0 0 0,-1 0 1,1 0-1,0 0 0,0 0 1,-1 0-1,1 0 1,0 0-1,0 0 0,-1 0 1,1 0-1,0 0 0,0 0 1,-1 0-1,1 0 0,0 0 1,0-1-1,-1 1 1,1 0-1,0 0 0,0 0 1,0 0-1,-1 0 0,1-1 1,0 1-1,0 0 0,0 0 1,0 0-1,-1-1 0,1 1 1,0 0-1,0 0 1,-15-19-1186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16668,'0'-2'267,"0"0"0,1-1 0,-1 1 0,0 0 0,1 0 0,0-1 0,-1 1 1,1 0-1,0 0 0,0 0 0,0 0 0,1 0 0,-1 0 0,0 0 0,1 1 0,-1-1 1,3-2-1,0 1 116,0-1 0,1 1 1,-1 0-1,1 0 0,0 1 1,10-4-1,0 0 30,1 2 1,0 0-1,0 1 0,16-1 1,-16 3-242,-1 1 1,1 0-1,-1 1 1,25 4 0,-35-4-154,-1 0 0,1 0 1,-1 0-1,1 0 1,-1 1-1,0 0 1,1 0-1,-1 0 1,0 0-1,0 1 1,-1 0-1,1 0 1,0 0-1,-1 0 1,0 0-1,1 1 0,-1-1 1,-1 1-1,5 6 1,-6-7-20,0-1 0,0 1 0,-1 0 1,1-1-1,0 1 0,-1 0 0,0-1 0,0 1 1,0 0-1,0 0 0,0-1 0,0 1 0,-1 0 1,1 0-1,-1-1 0,0 1 0,0 0 0,0-1 1,0 1-1,0-1 0,-1 0 0,1 1 0,-1-1 0,1 0 1,-1 0-1,0 0 0,-2 3 0,-7 5-9,-1-1-1,0 0 1,0 0 0,-15 7-1,-12 9-68,39-25 63,-1 1 0,0-1 1,1 0-1,-1 1 0,1-1 0,0 0 1,-1 1-1,1-1 0,-1 1 0,1-1 1,-1 1-1,1-1 0,0 1 0,-1-1 1,1 1-1,0-1 0,0 1 0,-1-1 1,1 1-1,0-1 0,0 1 0,0 0 1,0-1-1,0 1 0,0-1 0,0 1 1,0 0-1,0-1 0,0 1 0,0-1 1,0 1-1,0 0 0,0-1 0,0 1 1,1-1-1,-1 1 0,0-1 0,0 1 1,1-1-1,-1 1 0,0-1 0,1 1 1,-1-1-1,1 1 0,0 0 0,3 2-63,1 0-1,-1 0 1,1 0 0,9 3-1,9 6-122,-15-5 175,-1 0-1,-1 0 1,1 1 0,-1 0 0,0 0 0,-1 0 0,0 1 0,0 0 0,-1 0 0,0 0 0,-1 0 0,0 1 0,0-1 0,-1 1 0,0 0 0,-1 0 0,0 0-1,0 0 1,-1 0 0,-1 0 0,-2 18 0,1-19 94,1-1 1,-1 1-1,0-1 0,-1 1 0,0-1 1,0 0-1,-1 0 0,0-1 0,0 1 0,-1-1 1,0 0-1,0 0 0,-1 0 0,0-1 0,0 0 1,0 0-1,-1 0 0,0-1 0,0 0 1,0-1-1,-1 1 0,1-1 0,-1-1 0,0 1 1,-13 2-1,16-5 0,0 0-1,1 0 1,-1 0 0,-1-1 0,1 0 0,0 0 0,0 0-1,0-1 1,0 0 0,1 0 0,-1 0 0,0 0-1,0-1 1,0 0 0,1 0 0,-1 0 0,1 0-1,0-1 1,-1 0 0,-3-3 0,4 2-239,-1-1 1,1 0-1,0 0 0,0 0 1,0 0-1,0-1 1,1 0-1,0 1 1,0-1-1,1 0 0,0 0 1,0-1-1,0 1 1,-1-13-1,3 16 70,-1 0 0,1-1 1,1 1-1,-1 0 0,0 0 0,1 0 1,-1 0-1,1 0 0,0 0 0,0 0 0,0 0 1,1 0-1,-1 0 0,1 0 0,-1 1 1,1-1-1,0 1 0,0-1 0,0 1 1,1 0-1,-1 0 0,0-1 0,1 2 0,4-4 1,14-10-567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113 146 17188,'3'0'372,"1"0"0,0 0 0,0 0 1,0-1-1,-1 1 0,1-1 0,0 0 1,-1 0-1,1 0 0,-1 0 0,1-1 1,-1 0-1,0 1 0,1-1 0,-1 0 1,0-1-1,0 1 0,0 0 0,4-6 1,-1 2-58,0-1 1,-1 1 0,0-1 0,0 0 0,-1 0 0,1 0 0,-2-1-1,5-9 1,-8 16-293,1-1 0,-1 1 0,1 0 0,-1 0 1,0-1-1,1 1 0,-1-1 0,0 1 0,0 0 0,0-1 0,0 1 0,0 0 0,0-1 0,0 1 0,-1 0 0,1-1 0,0 1 0,-1 0 1,1-1-1,-1 1 0,1 0 0,-1 0 0,0-1 0,0 0 0,-1 1-8,1 0 0,-1 0 1,0 0-1,1 0 0,-1 0 0,0 0 0,1 1 1,-1-1-1,0 1 0,0-1 0,0 1 0,1 0 1,-1-1-1,0 1 0,-3 0 0,-2 1-11,-1-1 0,1 1 0,-1 1 0,1-1 0,0 1-1,0 1 1,-14 5 0,12-2-14,0-1 0,0 2 0,0-1 0,1 1 1,0 0-1,1 1 0,-1 0 0,1 0 0,1 1 0,0 0 0,0 0 0,1 0 0,0 0 0,0 1 0,1 0 1,0 0-1,1 1 0,0-1 0,1 0 0,-2 19 0,4-26-18,0 0 0,0 0-1,1 0 1,-1 1 0,1-1 0,0 0-1,-1 0 1,1 0 0,1 0 0,-1 0 0,0-1-1,1 1 1,-1 0 0,1 0 0,0-1-1,0 1 1,0-1 0,0 0 0,1 1-1,-1-1 1,0 0 0,1-1 0,0 1 0,-1 0-1,1-1 1,0 1 0,0-1 0,0 0-1,0 0 1,0 0 0,0 0 0,3 0 0,8 1-306,-1 0 1,1 0 0,-1-2 0,1 0 0,-1 0 0,19-4 0,16-6-197,1-7-142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169 264 15811,'1'0'197,"0"-1"-1,0 0 1,0 0 0,-1 0-1,1 0 1,-1 0-1,1 1 1,0-1-1,-1-1 1,0 1-1,1 0 1,-1 0-1,0 0 1,1 0-1,-1 0 1,0 0 0,0 0-1,0 0 1,0 0-1,0-1 1,0 1-1,0 0 1,0 0-1,0 0 1,-1 0-1,1 0 1,0 0-1,-1 0 1,1 0-1,-1 0 1,1 0 0,-1 0-1,0 0 1,1 0-1,-1 0 1,0 0-1,0 0 1,1 1-1,-1-1 1,-1-1-1,0 1-54,0 0-1,-1 0 0,1 1 0,0-1 0,0 0 0,0 1 0,-1-1 1,1 1-1,0-1 0,0 1 0,-1 0 0,1 0 0,0 0 0,-1 1 1,1-1-1,0 1 0,0-1 0,-1 1 0,-2 1 0,-3 2-48,0 1-1,0 0 1,1 0 0,0 1-1,0 0 1,0 0-1,1 1 1,0-1-1,0 2 1,-6 9 0,7-10-55,1 0-1,0 0 1,0 0 0,1 1 0,-1-1 0,2 1 0,-1 0 0,1 0 0,0 0 0,1 0 0,-1 13 0,2-19-34,0-1 0,0 1 0,0 0 0,0 0 0,0-1 0,1 1 0,-1-1 0,1 1 0,-1 0-1,1-1 1,0 1 0,-1-1 0,1 1 0,0-1 0,0 1 0,0-1 0,0 0 0,0 0 0,0 1 0,1-1 0,1 1 0,-1-1-3,0 0 1,0 0-1,0 0 0,0-1 1,1 1-1,-1-1 1,0 1-1,0-1 0,0 0 1,1 0-1,-1 0 1,0 0-1,0 0 0,3-1 1,3-1-30,1 0 1,-1-1-1,0 0 1,-1 0-1,1-1 1,0 0-1,10-7 1,-5 0-215,-1 0-1,0 0 1,-1-1 0,-1 0-1,1-1 1,13-24 0,-5 5-1557,25-64 0,-41 89 1592,6-16-1003,8-29 1,-15 46 1103,-1 0 0,0 0 1,0 0-1,0 0 0,-1 0 0,0 0 1,0 0-1,-1 0 0,1 0 0,-4-10 1,4 16 161,0-1 0,0 1 0,0-1 0,0 0 0,0 1 0,0-1 0,-1 1 0,1-1 0,0 0 0,0 1 0,-1-1 0,1 1 0,0-1 0,-1 1 0,1-1 0,-1 1 0,1-1 0,-1 1-1,1 0 1,-1-1 0,1 1 0,-1 0 0,1-1 0,-1 1 0,1 0 0,-1 0 0,0-1 0,1 1 0,-1 0 0,1 0 0,-1 0 0,0 0 0,1 0 0,-1 0 0,1 0 0,-1 0 0,0 0 0,1 0 0,-1 0 0,0 0 0,1 0 0,-1 1 0,1-1 0,-1 0 0,1 0 0,-1 1 0,0-1 0,1 0 0,-1 1 0,1-1 0,0 1 0,-1-1 0,1 0 0,-1 1 0,-2 2 165,0-1 1,1 1-1,0 0 0,-1 0 0,1 0 0,0 0 1,0 0-1,-1 4 0,-5 17 203,1 1 0,0-1-1,2 2 1,-2 33 0,1 106 302,5-123-598,0-20-134,2 0 1,0 0 0,7 36-1,-8-57-24,0-1 0,0 1 0,0-1-1,0 1 1,0-1 0,0 1 0,0-1-1,0 1 1,1-1 0,-1 1-1,0-1 1,0 1 0,0-1 0,1 0-1,-1 1 1,0-1 0,1 1 0,-1-1-1,0 0 1,1 1 0,-1-1 0,0 0-1,1 1 1,-1-1 0,1 0 0,6-8-375,2-21 113,-3-6-28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13 171 16828,'0'0'102,"0"0"0,0 0 0,0 1 1,0-1-1,0 0 0,0 0 0,0 0 1,-1 1-1,1-1 0,0 0 1,0 0-1,0 1 0,0-1 0,0 0 1,0 0-1,0 1 0,1-1 0,-1 0 1,0 0-1,0 1 0,0-1 1,0 0-1,0 0 0,0 0 0,0 1 1,0-1-1,1 0 0,-1 0 0,0 0 1,0 1-1,0-1 0,0 0 0,1 0 1,-1 0-1,0 0 0,0 0 1,1 1-1,11 2 2081,14-3-51,-19-3-1901,0 1-1,0-1 0,0 0 1,0-1-1,0 1 0,0-1 1,-1-1-1,0 1 0,0-1 1,0 0-1,-1-1 0,7-7 1,-8 9-189,0-1-1,-1 1 1,1-1 0,-1 0-1,0 0 1,0 0 0,-1 0-1,0-1 1,0 1 0,0-1 0,-1 1-1,1-1 1,-1 0 0,0 0-1,-1 1 1,0-11 0,0 15-43,0 0 1,0 0-1,0 0 0,0 0 1,0 0-1,-1 0 1,1 0-1,0 1 0,-1-1 1,1 0-1,0 0 1,-1 0-1,1 0 0,-1 1 1,1-1-1,-1 0 0,0 1 1,1-1-1,-1 0 1,0 1-1,1-1 0,-1 0 1,0 1-1,0 0 1,0-1-1,0 1 0,1-1 1,-1 1-1,0 0 1,0-1-1,0 1 0,0 0 1,0 0-1,0 0 1,0 0-1,0 0 0,0 0 1,0 0-1,1 0 1,-1 0-1,0 0 0,0 1 1,0-1-1,0 0 0,0 1 1,-1 0-1,-3 1-16,0 0 1,0 1-1,0-1 0,1 1 0,0 0 0,-7 7 0,-1 2-1,1 1-1,0 0 1,2 1-1,-1 0 1,2 0-1,0 1 1,0 0-1,2 1 1,0-1-1,0 1 1,2 1 0,-5 28-1,8-41 17,1 1-1,0 0 1,0 0-1,0 0 1,1 0-1,-1 0 1,1 0 0,0-1-1,1 1 1,-1 0-1,3 4 1,-3-7 0,0 0 0,0-1 1,0 1-1,0-1 0,0 1 1,1-1-1,-1 1 0,0-1 0,1 0 1,-1 0-1,1 0 0,0 0 1,-1 0-1,1 0 0,0 0 0,-1 0 1,1-1-1,0 1 0,0-1 1,0 1-1,0-1 0,0 0 0,-1 1 1,1-1-1,0 0 0,0 0 1,0-1-1,0 1 0,0 0 0,0-1 1,2 0-1,4-2 2,0 0 1,-1 0-1,1-1 0,-1 1 0,0-2 1,0 1-1,-1-1 0,1 0 0,-1-1 1,10-10-1,3-6 50,26-39 0,-27 36 2,-2-2 1,21-44-1,-40 79-39,-10 20-48,-9 33 1,20-54 25,-10 51-33,11-54 41,1 1 0,-1-1 1,1 1-1,0 0 0,1-1 0,-1 1 0,1-1 0,0 1 1,0-1-1,3 8 0,-4-11 2,1 0-1,0 0 1,-1 0-1,1 1 1,0-1-1,0 0 1,-1 0-1,1 0 1,0 0-1,0 0 1,0 0-1,0-1 1,1 1 0,-1 0-1,0 0 1,0-1-1,0 1 1,1-1-1,-1 1 1,0-1-1,0 1 1,1-1-1,-1 0 1,1 0-1,1 0 1,0 0 6,1 0 0,-1-1 0,1 0 0,-1 0 0,0 0 0,1 0 0,-1 0-1,0-1 1,6-3 0,3-3 44,0-1-1,0 0 1,17-19-1,-8 5 10,-2 0-1,-1-1 0,-1-1 1,-1-1-1,16-35 1,-29 51-61,-8 17-39,-11 17-22,10-10 16,0 0-1,0 1 1,2-1 0,-5 23 0,8-32-38,0 0 0,1 1 1,0-1-1,0 0 0,0 0 1,1 0-1,1 9 0,-1-12-19,0 0 0,0 1 0,0-1 0,0 0 0,0 0-1,0 0 1,1 0 0,-1 0 0,0 0 0,1 0 0,0 0 0,-1-1-1,1 1 1,0 0 0,0-1 0,4 3 0,-3-3 23,1 0 0,-1 0-1,1-1 1,-1 1 0,1-1 0,-1 1-1,1-1 1,-1 0 0,1 0 0,-1-1 0,1 1-1,-1-1 1,1 0 0,-1 0 0,0 0 0,1 0-1,-1 0 1,0-1 0,0 1 0,5-4 0,27-14-634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48 154 4612,'-14'8'5049,"-19"9"10092,57-34-12749,12-7-2121,-2-3 0,-1 0-1,51-56 1,-89 116-911,0-21 553,1-1 0,0 1 1,1 0-1,0 0 0,0 0 0,0 19 1,2-8-4688,1 1-4670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18076,'-2'3'447,"0"0"1,0-1 0,1 1-1,-1 1 1,1-1-1,0 0 1,0 0-1,0 0 1,-1 6-1,-2 4 1086,-51 172 2166,-5 99-3153,64-362-560,-7-85 1,0 104-331,12 72 154,0 0 0,1-1 0,20 19 0,-22-26 197,0-1 0,0 0 1,0 0-1,0-1 0,1 0 1,0-1-1,-1 0 0,1 0 1,0-1-1,0 0 0,0 0 1,0-1-1,0-1 0,0 1 1,16-4-1,-14 2-7,-1 0 0,0 0 0,0-1 0,0 0-1,0-1 1,-1 0 0,1-1 0,-1 0 0,0 0 0,-1-1 0,14-11 0,-27 24 0,-1 0-1,2 0 1,-1 0 0,1 0-1,0 1 1,0 0 0,1 0 0,0 0-1,0 0 1,1 1 0,0-1-1,0 1 1,0 9 0,2-17 3,0 1 0,0-1 0,0 0 0,0 1 0,1-1 0,-1 0 0,0 0 0,0 1 0,1-1 0,-1 0 0,1 0 0,-1 1 0,1-1-1,0 0 1,-1 0 0,1 0 0,0 0 0,0 0 0,0 0 0,0 0 0,0 0 0,0 0 0,1 1 0,0-1-2,0 0 0,1-1 0,-1 1 0,0-1 0,0 1-1,1-1 1,-1 1 0,0-1 0,1 0 0,-1 0 0,0 0 0,4-1-1,4-1-40,-1 0 0,1-1 0,0 0 0,-1-1-1,11-5 1,2-4-367,-1-1 1,-1-1-1,0 0 0,20-22 1,-9 10-778,-31 27 1176,0 0 0,0 0 0,0 0 0,1 0 0,-1 0 0,0-1 0,0 1-1,0 0 1,0 0 0,1 0 0,-1 0 0,0 0 0,0 0 0,0 0-1,0 0 1,1 0 0,-1 0 0,0 1 0,0-1 0,0 0 0,0 0 0,0 0-1,1 0 1,-1 0 0,0 0 0,0 0 0,0 0 0,0 0 0,0 0-1,0 1 1,1-1 0,-1 0 0,0 0 0,0 0 0,0 0 0,0 0 0,0 0-1,0 1 1,0-1 0,0 0 0,0 0 0,0 0 0,0 0 0,0 1-1,0-1 1,0 0 0,0 0 0,0 0 0,0 0 0,0 0 0,0 1 0,0-1-1,0 0 1,0 0 0,0 0 0,0 0 0,0 1 0,0-1 0,0 0 0,0 0-1,0 0 1,0 0 0,0 0 0,0 0 0,-1 1 0,0 11 84,-1-5 44,1 0 0,0 0 0,1-1 0,-1 1 0,1 0 0,2 13 0,-2-17-93,1-1 1,0 0 0,-1 0 0,1 0 0,0 0 0,0 0 0,0 0 0,0 0 0,0 0 0,1 0 0,-1-1 0,0 1 0,1 0 0,-1-1 0,1 1 0,0-1 0,0 0-1,-1 1 1,1-1 0,0 0 0,0 0 0,0 0 0,0 0 0,0-1 0,4 2 0,0-1-74,0 0 0,1 0 0,-1 0 0,0-1 0,1 0 0,-1 0 0,0-1 0,1 0 0,-1 0 0,9-3 0,2-2-372,0 0-1,19-12 0,17-7-1068,-52 25 1453,0-1 0,0 1-1,-1 0 1,1-1-1,0 1 1,0 0 0,0-1-1,-1 1 1,1 0 0,0 0-1,0 0 1,0 0-1,0 0 1,0 0 0,-1 0-1,1 0 1,0 0 0,0 0-1,0 1 1,0-1-1,-1 0 1,1 1 0,0-1-1,0 0 1,1 2-1,-1-1 11,-1 0 0,1 1 0,0-1 0,-1 1 0,1-1 0,0 1 0,-1-1-1,0 1 1,1 0 0,-1 2 0,7 18 150,-6-19-105,1-1 0,0 1 0,0-1 1,0 0-1,0 0 0,0 0 0,0 0 0,0 0 0,1 0 1,-1 0-1,1-1 0,-1 0 0,1 1 0,4 0 1,-1 0-36,0 0 0,0-1 0,0 0 1,0 0-1,0-1 0,9 0 0,3-1-322,0-2 0,0 0 0,31-9 0,99-43-5681,-148 55 6013,0 0 1,1 0 0,-1 0-1,0 0 1,0 0 0,0 0-1,1 0 1,-1 0-1,0 0 1,0 0 0,0 0-1,1 1 1,-1-1 0,0 0-1,0 0 1,0 0 0,0 0-1,1 0 1,-1 1 0,0-1-1,0 0 1,0 0 0,0 0-1,0 0 1,0 1 0,1-1-1,-1 0 1,0 0 0,0 0-1,0 1 1,0-1 0,0 0-1,0 0 1,0 1 0,0-1-1,0 0 1,0 0-1,0 0 1,0 1 0,0-1-1,0 0 1,0 0 0,0 0-1,0 1 1,-1-1 0,1 0-1,-1 22 1001,-1 3 165,22 76 1010,-13-75-2119,-1 0 1,-2 0-1,3 50 1,-7-68-5,-1 1 1,0-1-1,0 0 1,-1 1 0,0-1-1,0 0 1,-1 0-1,0-1 1,0 1 0,-1 0-1,0-1 1,0 0 0,-1 0-1,0 0 1,0-1-1,-10 11 1,3-7 546,1 0 0,-22 14 1,29-21-298,-1 0 1,0 0 0,0-1 0,0 1 0,0-1-1,0-1 1,-1 1 0,1-1 0,-1 0 0,-9 1-1,14-2-221,0 0 0,0 0 0,0 0 0,-1 0 0,1-1-1,0 1 1,0 0 0,0-1 0,0 1 0,0-1-1,0 1 1,0-1 0,0 1 0,0-1 0,0 0 0,0 0-1,0 1 1,0-1 0,0 0 0,0 0 0,-1-2 0,1 1 19,0-1 1,0 1 0,0-1 0,0 1 0,0-1 0,0 0 0,1 0 0,-2-5 0,2-1 17,0-1 0,0 1 0,1-1 0,3-14 0,-2 16-206,0 0 1,1 1-1,0-1 0,0 1 0,1 0 0,0 0 1,0 0-1,0 0 0,1 1 0,0-1 0,0 1 1,10-8-1,-4 5-497,0 1-1,1 0 1,0 0 0,0 1-1,1 1 1,18-7 0,14-6-201,2-6-263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58 17220,'25'-33'3166,"-25"32"-3054,1 0 0,0 0 0,-1 0 1,1 0-1,-1 0 0,0 0 0,1 0 0,-1 0 0,0 0 0,0 0 0,1-1 0,-1 1 0,0 0 0,0-2 0,-1 3-39,1-1 0,0 1 0,-1-1 0,1 1 0,-1 0 0,1-1 0,0 1-1,-1-1 1,1 1 0,-1 0 0,1-1 0,-1 1 0,1 0 0,-1 0 0,1-1 0,-1 1 0,0 0 0,1 0 0,-1 0 0,1 0 0,-1 0 0,1-1 0,-1 1 0,0 0 0,1 0 0,-1 1-1,1-1 1,-1 0 0,0 0 0,1 0 0,-1 1 0,-7 0 12,1 1 1,0 0-1,-1 1 0,1-1 0,1 2 0,-1-1 0,0 1 1,1 0-1,0 0 0,-12 10 0,9-6-118,1 0 0,-1 1 0,1 0 1,1 1-1,-1-1 0,-6 14 0,12-19 31,0-1 0,0 1 1,1 0-1,-1 0 0,1 0 0,0 0 0,0 0 1,0 0-1,1 0 0,0 1 0,-1-1 0,2 0 1,-1 0-1,0 0 0,1 0 0,-1 0 0,1 1 1,1-1-1,0 4 0,4 3-3,0-1 0,0 1 0,1-1-1,0-1 1,9 11 0,-6-8-13,0 1 1,12 19-1,-20-28 17,0 0-1,-1 0 1,1 0 0,-1 0-1,0 0 1,0 0 0,0 0-1,-1 0 1,1 0-1,-1 0 1,0 0 0,0 0-1,-1 1 1,1-1 0,-1 0-1,-1 5 1,0-3 2,-1 0 0,1 1-1,-1-1 1,-1-1 0,1 1 0,-1 0-1,0-1 1,0 0 0,-8 7 0,4-4 48,0-1-1,0 0 1,-1-1 0,0 0 0,0-1-1,0 0 1,-1 0 0,1-1 0,-1 0 0,-1 0-1,1-1 1,-16 2 0,24-5-27,0 1-1,0-1 1,0 0 0,1 0 0,-1 0-1,0 0 1,0-1 0,0 1 0,0 0-1,1-1 1,-1 1 0,0-1 0,0 0-1,1 0 1,-1 1 0,0-1 0,1 0-1,-1 0 1,1-1 0,-1 1 0,-1-2 0,2 1 5,-1 0 1,1 0 0,0-1-1,0 1 1,0 0 0,0-1-1,1 1 1,-1-1 0,0 1 0,1-1-1,0 1 1,0-1 0,0-4-1,0-2 21,1 0 0,1 0 0,0-1 1,0 1-1,0 1 0,1-1 0,6-12 0,2 2-28,1 0 1,1 1-1,1 0 1,0 1-1,1 1 0,1 0 1,0 1-1,1 1 1,1 1-1,19-12 1,24-12 144,116-48 1,-170 82-134,33-17 137,-38 19-156,-1 0-1,0 1 1,0-1-1,1 0 1,-1 0 0,0 0-1,0 0 1,0 0-1,0 0 1,0 0 0,0-1-1,-1 1 1,1 0-1,0 0 1,-1-1 0,1 1-1,0 0 1,-1-1-1,0 1 1,1-1 0,-1 1-1,0 0 1,0-1-1,0-2 1,0 3-1,-1 0 0,1 0 0,-1-1 1,1 1-1,-1 0 0,0 0 0,0 0 0,0-1 0,0 1 0,1 0 1,-1 0-1,-1 0 0,1 1 0,0-1 0,0 0 0,0 0 0,0 0 1,-1 1-1,1-1 0,0 1 0,-1-1 0,-1 0 0,-35-7 92,29 7-87,-4-1-80,-1 0 0,1 1 0,-1 1 0,-17 2 0,24-2 64,0 1-1,0 1 0,1-1 0,-1 1 1,0 1-1,1-1 0,-1 1 0,1 0 0,0 1 1,-6 3-1,-2 5-76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19276,'5'-1'1544,"-5"5"-1191,-5 5-209,-1 12 712,1 6-320,-2 12-304,-5 5-136,4 12-176,-7-1-152,5-1-392,4 1-216,-1-11-433,0-9 985,-3-15-280,4-12-176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14627,'6'-4'416,"-1"1"1,1 0-1,-1 0 0,1 0 0,0 1 1,0 0-1,0 0 0,0 0 0,1 1 1,-1 0-1,9 0 0,5-2 378,110-15 1478,-111 17-2043,0 0-1,0 2 1,0 0-1,36 7 0,-51-6-200,1-1-1,0 1 0,-1-1 0,1 2 0,-1-1 0,0 0 1,6 5-1,-9-7-23,0 1-1,0 0 1,0-1 0,-1 1 0,1 0 0,0 0 0,0-1 0,-1 1-1,1 0 1,-1 0 0,1 0 0,-1 0 0,1 0 0,-1 0 0,1 0 0,-1 0-1,0 0 1,1 0 0,-1 0 0,0 0 0,0 0 0,0 0 0,0 0-1,0 0 1,0 0 0,0 1 0,0-1 0,-1 0 0,1 0 0,0 0 0,-1 0-1,1 0 1,-1 0 0,1 0 0,-1 0 0,1-1 0,-1 1 0,-1 1 0,-2 3 16,-1 0 0,1 0 0,-2-1 0,1 0 1,0 0-1,-1 0 0,1-1 0,-10 4 0,-54 19 251,46-18-246,-14 4-420,-13 4-1058,44-12 1108,6 1-165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16660,'4'1'373,"0"-1"1,0 1 0,0-1-1,0 0 1,0 0 0,0 0 0,0-1-1,0 1 1,0-1 0,0 0 0,0 0-1,7-3 1,46-24 1847,-53 26-2019,-1 0-110,18-9 693,33-25 0,-49 33-712,0-1 1,-1 1 0,0-1-1,0-1 1,0 1 0,0 0-1,-1-1 1,1 0-1,-1 1 1,-1-2 0,1 1-1,-1 0 1,3-6 0,-5 10-59,0 0-1,1 0 1,-1 0 0,0-1 0,0 1 0,1 0 0,-1 0 0,0 0 0,0 0-1,0 0 1,-1 0 0,1 0 0,0-1 0,0 1 0,0 0 0,-1 0 0,1 0-1,-1 0 1,1 0 0,-1 0 0,1 0 0,-1 0 0,1 0 0,-1 1 0,0-1 0,-1-1-1,1 1-4,-1 0 0,0 0 0,1 1 0,-1-1 0,0 1 0,0-1 0,0 1 0,0-1 0,1 1 0,-1 0 0,0 0 0,0 0 0,0 0 0,-2 1 0,-4 0-10,-1 1 0,0 0 0,1 0 0,-1 1 0,-12 6-1,6-1-30,1 0-1,0 2 1,-17 13-1,25-17 19,0-1-1,0 0 0,1 1 1,0 0-1,0 1 0,0-1 1,1 1-1,0 0 0,-3 7 1,6-12 6,0 0 0,1 0 0,-1-1 0,1 1-1,0 0 1,0 0 0,-1 0 0,1 0 0,0 0 0,1 0 0,-1-1 0,0 1 0,0 0 0,1 0 0,-1 0 0,1 0 0,0-1 0,-1 1 0,1 0 0,0-1 0,0 1-1,0 0 1,0-1 0,0 1 0,1-1 0,-1 0 0,0 1 0,1-1 0,-1 0 0,1 0 0,-1 0 0,1 0 0,0 0 0,-1 0 0,1 0 0,3 1 0,7 2-26,0 0 1,0-1-1,0 0 1,16 1 0,-21-2 19,217 31-11,-224-32 39,1-1 0,0 0 1,-1 0-1,1 1 0,0-1 0,-1 0 1,1 0-1,0 0 0,0 0 1,-1 0-1,1 0 0,0 0 1,-1 0-1,1 0 0,0-1 0,-1 1 1,1 0-1,0 0 0,-1 0 1,1-1-1,0 1 0,-1-1 1,1 1-1,-1 0 0,1-1 1,0 0-1,0-16 759,-2 4-645,-8-202 771,9 215-943,0-1-1,0 0 1,1 0-1,-1 0 1,0 0-1,0 0 1,1 0-1,-1 0 1,0 1-1,1-1 1,-1 0-1,1 0 1,-1 0-1,1 1 1,-1-1-1,1 0 1,0 1-1,-1-1 1,1 0-1,0 1 1,0-1-1,-1 1 1,1-1-1,0 1 1,0 0-1,0-1 1,0 1-1,-1 0 1,1-1-1,0 1 1,0 0-1,0 0 1,0 0 0,0 0-1,0 0 1,1 0-1,6 0-616,1 0 0,-1 1 1,11 2-1,-3 0-229,54 0-858,-29-3 677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19412,'-10'1'366,"0"0"0,0 1-1,0 0 1,0 0 0,1 1 0,-1 1-1,1 0 1,0 0 0,0 0 0,0 1-1,0 1 1,1-1 0,0 2 0,0-1-1,-13 15 1,20-19-362,-1-1 0,1 1 1,0 0-1,0 0 0,-1 0 0,2 0 0,-1 0 1,0 0-1,0 0 0,1 0 0,-1 0 0,1 0 1,-1 0-1,1 0 0,0 1 0,0-1 0,0 0 1,0 3-1,1-2-90,0 1 1,0-1-1,0 0 1,1 0-1,-1 0 0,1 0 1,-1 0-1,1-1 1,0 1-1,5 5 1,4 2-446,0 0-1,2-1 1,-1 0 0,17 9 0,-17-11 207,3 3-71,-6-5 193,0 0 1,-1 1-1,0 0 0,9 8 0,-16-13 228,-1-1 0,0 1 0,1-1 0,-1 1 0,0-1 0,1 1 0,-1 0 0,0-1 0,0 1 0,0 0 0,1-1 0,-1 1 0,0-1 0,0 1 0,0 0 0,0-1 0,0 1 0,0 0 0,0-1 0,0 1 0,-1 0-1,1-1 1,0 1 0,0 0 0,0-1 0,-1 1 0,1-1 0,0 1 0,-1-1 0,1 1 0,0-1 0,-1 1 0,1-1 0,-1 1 0,1-1 0,-1 1 0,1-1 0,-1 1 0,1-1 0,-1 0 0,0 0 0,1 1 0,-2-1 0,-31 16 1070,28-15-916,-12 7 171,-1-1 0,0-1-1,0-1 1,-1 0 0,-36 3 0,54-8-407,1 0 1,-1 0 0,1 0 0,-1 0-1,0 0 1,1 0 0,-1 0 0,0 0-1,1 0 1,-1 0 0,1-1 0,-1 1-1,0 0 1,1 0 0,-1-1 0,1 1-1,-1 0 1,1-1 0,-1 1 0,1 0-1,-1-1 1,1 1 0,-1-1 0,1 1-1,0-1 1,-1 1 0,1-1 0,0 1-1,-1-1 1,1 1 0,0-1 0,0 0-1,-1 0 1,1 0-17,0-1-1,0 1 1,0 0 0,1-1 0,-1 1-1,0 0 1,0 0 0,1-1-1,-1 1 1,1 0 0,-1 0-1,1-1 1,0 1 0,-1 0 0,3-2-1,11-12-718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 18004,'0'0'59,"0"-1"0,0 1 0,0 0 0,0-1 0,0 1 0,0 0 1,0 0-1,0-1 0,0 1 0,0 0 0,0-1 0,0 1 0,0 0 0,-1-1 0,1 1 0,0 0 0,0 0 1,0-1-1,0 1 0,-1 0 0,1 0 0,0-1 0,0 1 0,-1 0 0,1 0 0,0 0 0,0 0 0,-1-1 1,1 1-1,0 0 0,0 0 0,-1 0 0,-15-4 637,-16 4 303,23 2-825,0-1 0,0 2 0,1-1 0,-1 1 0,1 1 0,0 0 0,0 0 0,0 0 0,0 1 0,1 0 0,0 0 0,0 1 0,0 0 0,-6 8 0,7-7-113,0-1 0,1 1-1,0 0 1,0 1 0,0-1-1,1 1 1,0 0 0,1 0-1,0 0 1,0 0 0,1 1-1,0-1 1,0 1 0,0 15-1,2-22-55,0 0 0,0 0 0,0 1 0,0-1 0,0 0 0,1 0 0,-1 0 0,1 1 0,-1-1 0,1 0 1,0 0-1,0 0 0,0 0 0,0 0 0,0 0 0,0 0 0,1 0 0,-1-1 0,1 1 0,-1 0 0,1-1 0,0 1 0,-1-1 0,1 0 0,3 2 0,-2-2-1,0 0 0,0 0 1,0-1-1,0 1 0,0-1 1,0 0-1,0 0 1,0 0-1,0-1 0,0 1 1,0-1-1,0 1 0,-1-1 1,1 0-1,0 0 0,0 0 1,0 0-1,-1-1 0,4-1 1,8-6-7,-1-1 1,0 0-1,-1-1 1,0 0-1,-1-1 1,0 0-1,-1-1 1,0 0-1,-1 0 1,0-1-1,-1 0 1,-1-1-1,0 0 1,8-28-1,-15 42 0,0 1 1,1-1-1,-1 1 0,0-1 1,1 1-1,-1-1 1,0 0-1,0 1 0,0-1 1,0 0-1,0 1 0,0-1 1,0 1-1,0-1 0,0 0 1,0 1-1,0-1 0,0 0 1,0 1-1,0-1 0,-1 0 1,1 1-1,0-1 0,0 1 1,-1-1-1,1 1 0,0-1 1,-1 1-1,1-1 0,-1 1 1,0-1-1,1 1 1,-1 0 0,1 0 0,-1 1 0,1-1-1,-1 0 1,1 1 0,-1-1 0,1 0 0,-1 1 0,1-1 0,-1 0 0,1 1-1,0-1 1,-1 1 0,1-1 0,0 1 0,-1-1 0,1 1 0,0-1 0,0 1-1,-1 0 1,1-1 0,0 1 0,0-1 0,0 1 0,0 0 0,0-1-1,0 1 1,0-1 0,0 2 0,0 1-4,0 1-1,-1-1 1,2 1-1,-1-1 1,0 1 0,1-1-1,0 1 1,-1-1-1,1 0 1,1 1-1,-1-1 1,0 0 0,1 0-1,0 0 1,-1 0-1,1 0 1,0 0 0,1 0-1,-1-1 1,0 1-1,1-1 1,0 1 0,-1-1-1,1 0 1,0 0-1,0 0 1,0-1-1,0 1 1,1-1 0,-1 0-1,4 2 1,1-1-35,0 0 1,0 0-1,0-1 0,0 0 1,0 0-1,1-1 1,-1 0-1,0 0 0,0-1 1,0 0-1,0 0 1,13-5-1,-21 6 42,1-1 1,0 1-1,0-1 1,-1 1 0,1 0-1,0-1 1,0 1-1,0 0 1,0 0-1,0-1 1,-1 1-1,1 0 1,0 0-1,0 0 1,0 0-1,0 0 1,0 0-1,0 1 1,0-1-1,0 0 1,-1 0-1,1 0 1,0 1-1,0-1 1,0 1-1,-1-1 1,1 0-1,0 1 1,0 0-1,-1-1 1,1 1-1,0-1 1,-1 1-1,1 0 1,-1-1-1,1 1 1,0 0 0,-1 0-1,0-1 1,1 1-1,0 2 1,1 1 42,0-3-30,0 1 1,0 0 0,0-1 0,0 1 0,0-1-1,0 0 1,0 0 0,0 0 0,1 0-1,-1 0 1,0 0 0,1-1 0,-1 1 0,1-1-1,-1 1 1,0-1 0,1 0 0,3 0 0,4 0-22,0-1 0,0 0 1,12-2-1,13-7-330,45-17-1,-42 13-109,-37 14 433,0 0 0,-1-1 0,1 1 1,-1 0-1,1 0 0,0-1 0,-1 1 0,1 0 0,0 0 0,-1 0 1,1 0-1,0 0 0,-1 0 0,1 0 0,-1 0 0,1 0 0,0 1 0,-1-1 1,1 0-1,0 0 0,-1 0 0,2 1 0,-2 0 0,0-1 0,1 1 0,-1-1-1,0 1 1,0-1 0,1 1 0,-1-1 0,0 1 0,0 0-1,0-1 1,0 1 0,0-1 0,0 1 0,0-1 0,0 1 0,0 0-1,0-1 1,0 1 0,-1 0 0,-12 33-699,11-31 569,-2 1 21,1-4-26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20380,'-2'1'212,"1"0"-1,-1 0 0,0 0 0,1 0 0,-1 1 0,1-1 0,-1 0 1,1 1-1,-2 2 0,5 1 858,12-3-383,-8-2-591,0 0 0,0-1 1,0 0-1,0 0 1,0-1-1,0 1 1,0-1-1,0-1 0,-1 1 1,7-5-1,-10 6-102,0 0 0,0 0 0,0 0 0,0 0 0,0-1 0,0 1 0,0-1 0,0 1 0,-1-1 0,1 0 0,-1 0 0,1 0 0,-1 0 0,0 0 0,0 0 0,0 0 0,0 0 0,0 0-1,0-1 1,-1 1 0,1 0 0,-1-1 0,1 1 0,-1 0 0,0-1 0,0 1 0,0 0 0,-1-5 0,1 6-5,0 0 0,0 0 0,-1 1 1,1-1-1,0 0 0,-1 0 0,1 0 0,0 0 0,-1 1 0,1-1 0,-1 0 1,0 1-1,1-1 0,-1 0 0,0 1 0,1-1 0,-1 1 0,0-1 0,1 1 1,-1-1-1,0 1 0,0-1 0,0 1 0,-1-1 0,0 1 2,0 0 0,0 0-1,0 0 1,1 0 0,-1 0 0,0 0-1,0 1 1,0-1 0,0 1 0,1-1-1,-4 2 1,1 0 26,-1 1 1,1-1-1,-1 1 0,1 0 0,0 0 1,0 0-1,1 0 0,-5 5 1,7-7 1,-1 1 0,1-1-1,0 1 1,0 0 0,0-1 0,0 1 0,0 0 0,0-1 0,0 1 0,1 0 0,-1 0 0,1 0 0,-1 0 0,1 0 0,0 0 0,0 0 0,0 0 0,0 0 0,0 0 0,0-1 0,0 1 0,2 4 0,-1-4-21,0-1 0,0 1 0,1-1 1,-1 1-1,1-1 0,-1 0 0,1 0 0,-1 1 1,1-1-1,0 0 0,0 0 0,-1-1 1,1 1-1,0 0 0,0-1 0,0 1 1,0-1-1,0 1 0,0-1 0,0 0 1,0 0-1,3 0 0,13 0-168,1-2 1,-1 0-1,0 0 0,0-2 0,19-6 1,-13 4-109,0 0 0,25-1 1,-48 7 276,0-1 0,0 1 0,0 0 0,0 0 0,0 0 0,0 0 0,0 0 0,0 0-1,0 0 1,0 0 0,0 1 0,0-1 0,0 0 0,0 0 0,0 1 0,-1-1 0,1 1 0,0-1 0,0 1 0,0-1 0,0 1 0,-1-1 0,1 1 0,0 0 0,-1-1 0,1 1 0,0 1 0,0 0 46,0 1 1,-1-1-1,0 0 0,1 1 0,-1-1 1,0 0-1,0 1 0,-1 4 0,1-5-5,-1 0-1,1 0 1,0 0-1,0 0 1,0 0-1,0 0 0,0 0 1,1 0-1,-1 1 1,1-1-1,-1 0 1,1 0-1,-1 0 1,1-1-1,0 1 1,0 0-1,0 0 0,2 2 1,0-1-11,1-1-1,0 0 1,-1 0 0,1 0 0,0 0-1,0-1 1,0 1 0,0-1 0,0 0-1,0 0 1,0-1 0,1 1-1,-1-1 1,5 0 0,9 0-299,33-6 1,16-10-637,-49 10 193,32-5 1,-50 11 699,0-1 1,1 1 0,-1 0-1,0 0 1,0 0 0,1 0-1,-1 0 1,0 0 0,1 0-1,-1 0 1,0 0 0,0 0-1,1 0 1,-1 0 0,0 1-1,1-1 1,-1 0-1,0 0 1,0 0 0,1 0-1,-1 0 1,0 0 0,0 1-1,0-1 1,1 0 0,-1 0-1,0 0 1,0 1 0,0-1-1,1 0 1,-1 0 0,0 1-1,0-1 1,0 0 0,0 0-1,0 1 1,0-1 0,0 0-1,1 0 1,-1 1 0,0-1-1,0 0 1,0 1 0,0-1-1,-4 18-217,0 1 146,4-18 80,0-1 1,0 0-1,0 1 1,0-1-1,0 1 1,0-1-1,0 0 1,0 1-1,0-1 1,1 0-1,-1 1 1,0-1-1,0 1 1,0-1-1,0 0 1,1 1-1,-1-1 1,0 0-1,0 1 1,0-1-1,1 0 1,-1 0-1,0 1 1,1-1-1,-1 0 1,0 0-1,1 1 1,-1-1-1,0 0 1,1 0-1,-1 0 1,0 0-1,1 0 1,-1 1-1,1-1 1,10-2-74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19156,'2'-3'425,"-1"0"-1,0 0 1,1 0-1,0 0 1,0 1-1,-1-1 1,4-2-1,-5 5-385,0 0 0,0 0 0,1 0 0,-1-1 0,0 1 0,0 0 0,0 0 0,0 0 0,1 0 0,-1 0 0,0 0 0,0 0 0,1-1 0,-1 1 0,0 0 0,0 0 0,1 0 0,-1 0 0,0 0 0,0 0 0,0 0 0,1 0 0,-1 0 0,0 0 0,0 0 0,1 0 0,-1 0 0,0 1 0,0-1-1,1 0 1,-1 0 0,0 0 0,0 0 0,1 0 0,4 16 764,-5 3-690,-1-1 1,-1 0-1,0 0 0,-1 0 1,-1 0-1,0-1 1,-12 28-1,0 6 581,16-51-688,0 1 0,0-1-1,0 0 1,0 0-1,0 0 1,0 1 0,0-1-1,0 0 1,0 0-1,0 1 1,0-1 0,0 0-1,0 0 1,1 0-1,-1 1 1,0-1 0,0 0-1,0 0 1,0 0 0,0 0-1,1 1 1,-1-1-1,0 0 1,0 0 0,0 0-1,1 0 1,-1 0-1,0 1 1,0-1 0,0 0-1,1 0 1,-1 0 0,0 0-1,0 0 1,1 0-1,-1 0 1,0 0 0,0 0-1,0 0 1,1 0-1,-1 0 1,0 0 0,0 0-1,1 0 1,-1 0 0,0 0-1,0-1 1,0 1-1,1 0 1,-1 0 0,0 0-1,0 0 1,0 0-1,1 0 1,-1-1 0,19-5 25,-14 4 1,15-4-15,1 0 0,0 2 1,0 0-1,42-1 0,-63 5-32,1 0 0,-1 0 0,0 0 0,0 0 0,0 0-1,0 0 1,1 0 0,-1 0 0,0 0 0,0 0 0,0 0-1,0 0 1,0 0 0,1 0 0,-1 0 0,0 0-1,0 0 1,0-1 0,0 1 0,0 0 0,1 0 0,-1 0-1,0 0 1,0 0 0,0 0 0,0-1 0,0 1 0,0 0-1,0 0 1,0 0 0,0 0 0,0 0 0,0-1 0,1 1-1,-1 0 1,0 0 0,0 0 0,0 0 0,0-1 0,0 1-1,0 0 1,0 0 0,-1 0 0,-2-11-1141,-9-7-960,-10-5 666,9 10 443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21325,'5'0'2080,"0"-7"-1360,4 0-312,4-1 1057,3 3-441,2-3-1160,5 1-712,0 0 760,-1 1-185,0 2-191</inkml:trace>
  <inkml:trace contextRef="#ctx0" brushRef="#br0" timeOffset="1">412 30 18708,'-2'12'2248,"-2"-1"-1495,4-2-369,-2 2 1584,4 2-1592,1 0-488,1-3 1152,0-1-1056,3-8-72,2-4-48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13004,'0'0'8931,"8"-1"-7729,89-12 1164,-44 4-3258,86-3-1,-108 12-2849,-10 2-2183,-10-2 42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18548,'-9'20'1816,"2"3"-1192,1 1-303,-1 3 879,0 1-304,1 0-600,0 1-392,1 1-640,0 2-336,-3-4 792,-4-5-176,1-4-217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1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87 15435,'5'-7'457,"0"-1"-1,0 1 1,0 0-1,1 0 1,0 1-1,1 0 1,-1 0-1,1 0 1,12-7-1,-15 11-288,-1 0 0,0 1 0,0-1 0,1 1 0,-1-1 0,1 1 0,-1 0 0,1 1 0,0-1 0,-1 1 0,1-1 0,0 1 0,-1 0 0,1 0 0,0 1 0,-1-1 0,1 1 0,0 0 0,-1 0 0,1 0 0,-1 0 0,0 0 0,1 1 0,-1 0 0,5 3 0,-6-4-142,0 1 0,0-1 0,0 1 0,0 0 0,-1 0 0,1-1 0,0 1 0,-1 0 0,0 0 0,1 1 0,-1-1 0,0 0 0,0 0 0,0 1 0,0-1 0,-1 0 0,1 1 0,-1-1 0,1 1 0,-1-1 0,0 1 1,0-1-1,0 1 0,0-1 0,0 1 0,-1-1 0,1 0 0,-1 1 0,0-1 0,-1 4 0,-3 6 12,-1-1 0,0 1 0,0-1 1,-15 17-1,4-3 116,16-23-206,0-1 0,0 1 0,0 0 0,0 0 0,0 0 0,0 0 0,1 0 1,-1 0-1,1 0 0,0 0 0,-1 0 0,1 0 0,0 1 0,0-1 0,0 0 0,1 0 0,0 2 0,0 2-328,1-1 0,0 0 0,1 1 0,5 8 0,-5-10 222,0 1 0,-1-1 1,1 1-1,-1 0 0,0 0 0,-1 0 0,3 9 0,-4-9 217,0 1 1,0 0 0,-1-1-1,0 1 1,0 0-1,0-1 1,0 1-1,-1-1 1,0 0-1,0 1 1,-1-1-1,1 0 1,-1 0-1,0 0 1,-1-1 0,1 1-1,-1-1 1,0 0-1,-5 5 1,-3 2 340,-1 0-1,0-1 1,-1-1 0,0 0 0,-20 9 0,30-16-346,1 0-91,0 0 0,-1-1 0,1 1 0,-1-1 0,0 1 0,1-1 0,-1 0-1,0-1 1,1 1 0,-1-1 0,0 1 0,-4-1 0,8-1 28,-1 1-1,1 0 1,-1 0-1,1-1 1,0 1 0,-1 0-1,1-1 1,0 1 0,-1 0-1,1-1 1,0 1 0,-1 0-1,1-1 1,0 1-1,0-1 1,0 1 0,-1 0-1,1-1 1,0 1 0,0-1-1,0 1 1,0-1 0,0 1-1,0-1 1,0 1-1,0-1 1,0 1 0,0-1-1,0 1 1,0-1 0,0 1-1,0-1 1,0 1 0,0 0-1,1-1 1,-1 1-1,0-1 1,0 1 0,1-1-1,-1 1 1,0 0 0,1-1-1,-1 1 1,9-16-382</inkml:trace>
  <inkml:trace contextRef="#ctx0" brushRef="#br0" timeOffset="1">226 552 21061,'-10'17'2128,"2"-10"-1432,4-1-288,0-3 944,4 2-703,-2-9-257,8 1-216,7-7-280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39 18108,'1'-1'233,"-1"0"0,1-1 0,-1 1 1,1 0-1,-1 0 0,0-1 0,1 1 0,-1 0 1,0-1-1,0 1 0,0 0 0,0-1 0,0 1 1,0 0-1,0-1 0,0 1 0,-1 0 1,1-1-1,0 1 0,-1 0 0,1 0 0,-2-2 0,0 2-33,1 0-1,-1 0 1,0 0-1,0 0 1,0 1-1,0-1 1,0 1-1,0-1 1,0 1-1,0 0 1,0 0-1,0 0 1,0 0-1,0 0 1,-3 1-1,-15 2-54,0 1 0,1 1 0,-1 1 0,1 0 0,1 2 0,-1 0 0,1 1 1,-18 12-1,34-20-164,-40 28-320,40-27 265,0 0 0,0 0 0,-1 0 0,2 0-1,-1 0 1,0 0 0,0 1 0,1-1 0,-1 1 0,1-1 0,-1 1 0,1 0 0,0-1 0,0 1 0,0 3 0,1-5 25,0 0 0,0 0 0,1 0 0,-1 1 1,0-1-1,1 0 0,-1 0 0,1 0 0,-1 0 1,1 0-1,0 0 0,-1-1 0,1 1 0,0 0 0,-1 0 1,1 0-1,0-1 0,0 1 0,0 0 0,0-1 1,0 1-1,0 0 0,1 0 0,29 12-431,-24-10 375,1 0 68,0 1 0,-1-1 0,1 2-1,-1-1 1,0 1 0,0 0 0,-1 0-1,1 1 1,5 7 0,-11-11 45,1 0 1,-1 0-1,1 0 0,-1 0 1,0 0-1,0 0 1,0 1-1,0-1 0,0 0 1,0 1-1,-1-1 0,1 1 1,-1-1-1,0 1 1,0-1-1,0 1 0,0-1 1,0 1-1,0-1 1,-1 1-1,1-1 0,-1 1 1,0-1-1,1 0 0,-1 1 1,0-1-1,-1 0 1,1 0-1,0 0 0,-1 1 1,1-1-1,-1-1 0,1 1 1,-1 0-1,-2 2 1,-5 4 158,0 1 1,-1-2 0,1 1 0,-2-1 0,1-1-1,-1 1 1,0-2 0,0 0 0,0 0 0,-1-1-1,0 0 1,0-1 0,0-1 0,0 1 0,0-2-1,-24 0 1,36 0-197,-1-1-1,0 0 0,0 0 0,1 0 1,-1 0-1,0-1 0,0 1 1,1 0-1,-1 0 0,0 0 1,1 0-1,-1-1 0,0 1 1,1 0-1,-1-1 0,0 1 1,1-1-1,-1 1 0,1-1 0,-1 1 1,1-1-1,-1 1 0,1-1 1,-1 1-1,1-1 0,-1 1 1,1-2-1,0 1-35,0 0 1,0 0-1,0 0 1,0 0-1,0 0 0,0 0 1,1 0-1,-1 0 0,0 0 1,1 0-1,-1 1 1,1-1-1,-1 0 0,1 0 1,-1 0-1,2-1 0,4-4-199,0 0 0,1 0 0,8-7 0,13-6-428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18148,'-1'7'517,"0"0"-1,-1 0 1,0-1 0,0 1-1,-1 0 1,0-1 0,0 1-1,-7 10 1,-8 20 1184,17-36-1663,-3 10 356,0 1 1,0-1-1,1 1 0,-1 12 1,3-22-377,1 0-1,0 0 1,-1 0 0,1 0 0,0 0 0,0 0 0,0 0 0,1 0-1,-1-1 1,0 1 0,1 0 0,-1 0 0,1 0 0,-1 0 0,1-1-1,0 1 1,0 0 0,0-1 0,0 1 0,0 0 0,0-1 0,1 1-1,-1-1 1,0 0 0,1 1 0,-1-1 0,1 0 0,-1 0 0,1 0-1,0 0 1,-1 0 0,1 0 0,0-1 0,3 2 0,2-1-47,1 0 0,0-1 0,0 0 1,0 0-1,0-1 0,-1 0 0,1 0 0,0-1 0,-1 0 1,1 0-1,12-6 0,9-5-171,40-27-1,-57 33 160,18-12-176,45-39 0,-65 53 226,-9 10 16,-11 19 35,7-17-43,2-3-10,0-1 1,0 1-1,0-1 0,0 1 1,1-1-1,-1 1 0,1 0 1,0-1-1,0 1 0,0-1 1,1 1-1,1 5 1,-2-7-15,1-1 1,0 1 0,0 0-1,0-1 1,0 1 0,0-1-1,0 1 1,0-1 0,0 0-1,1 1 1,-1-1 0,0 0 0,1 0-1,-1 0 1,1 0 0,-1 0-1,1 0 1,0 0 0,0-1-1,-1 1 1,1 0 0,0-1-1,0 0 1,-1 1 0,1-1 0,2 0-1,4 1-155,-1-1 0,1 0 0,0-1 1,-1 0-1,0 0 0,1 0 0,-1-1 0,0 0 0,8-4 0,6-3-888,32-20 1,-39 20 588,-14 9 467,0 0 1,0 0-1,1 0 1,-1 0 0,0 0-1,0 0 1,0-1 0,0 1-1,0 0 1,1 0-1,-1 0 1,0 0 0,0 0-1,0 0 1,0 0-1,0 0 1,1 0 0,-1 0-1,0 0 1,0 0-1,0 0 1,1 0 0,-1 0-1,0 0 1,0 0-1,0 0 1,0 0 0,1 0-1,-1 0 1,0 0-1,0 0 1,0 0 0,0 0-1,0 0 1,1 1 0,-1-1-1,0 0 1,0 0-1,0 0 1,0 0 0,0 0-1,0 0 1,1 1-1,-1-1 1,0 0 0,0 0-1,0 0 1,0 0-1,0 1 1,-1 13 561,-10 23 580,8-28-947,-1-2-834,4-16 195,3-5 82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15907,'3'17'1281,"4"-4"-1185,8 6-472,5 1 1344,6 1-920,7 4-16,10-2-32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208 161 19156,'-11'0'415,"0"1"1,0 1-1,0 0 0,0 1 1,1-1-1,-1 2 0,1 0 1,-19 10-1,21-10-169,1 0 0,-1 1 0,1 0 0,1 0 0,-1 0 1,1 1-1,0 0 0,0 1 0,0-1 0,1 1 0,-8 14 0,12-20-205,0 1 0,0 0 0,0 0 1,0 0-1,1 0 0,-1 0 0,1 0 0,-1 0 1,1 0-1,0 0 0,0 0 0,0 0 0,0 0 1,0 0-1,0 0 0,0 0 0,2 3 1,-2-4-25,1 0 0,0 0 0,0 1 0,-1-1 0,1 0 0,0 0 1,0 0-1,0 0 0,0 0 0,1 0 0,-1 0 0,0-1 1,0 1-1,1 0 0,-1-1 0,0 1 0,1 0 0,1 0 1,3 0-24,0 0 0,0-1 1,0 1-1,-1-1 0,1 0 1,0-1-1,0 1 0,0-1 1,0 0-1,9-3 0,6-5-122,0 0-1,-1-1 0,0 0 1,0-2-1,-1-1 0,33-29 0,-29 22-156,-1-2 0,-1-1 1,-2 0-1,28-42 0,-43 58 214,1 0 0,-1 0 0,-1 0 0,0-1 0,4-10 0,-7 18 69,0-1 0,0 1 0,1-1 0,-1 1 0,0 0 0,0-1 0,0 1 0,0-1 0,0 1 0,0-1 0,0 1 0,0-1 0,-1 1 1,1 0-1,0-1 0,0 1 0,0-1 0,0 1 0,-1 0 0,1-1 0,0 1 0,0 0 0,-1-1 0,1 1 0,0 0 0,0-1 0,-1 1 0,1 0 0,0-1 0,-1 1 0,1 0 0,-1 0 0,1 0 0,0-1 0,-1 1 0,1 0 0,-1 0 0,1 0 0,0 0 0,-1 0 0,1 0 0,-1 0 0,1 0 0,-1 0 0,1 0 0,-1 0 0,1 0 0,0 0 0,-1 0 0,1 0 0,-1 0 0,1 0 1,-1 1-1,-23 9 192,16-4-110,1 1 0,0 0 0,0 0 0,0 1-1,1 0 1,0 0 0,0 0 0,1 1 0,-7 16 0,6-13-122,1 0 1,1 1-1,0 0 1,1 0-1,0 0 1,-1 25-1,3-30 13,1-1-1,0 1 0,1 0 1,0 0-1,0-1 0,0 1 1,5 10-1,7 11-157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14891,'-6'17'2415,"-2"11"-612,0-5-1164,2 0 0,0 1 1,2-1-1,0 1 1,0 39-1,4-61-597,0 0 0,0-1 0,1 1 0,-1 0 0,0 0 0,1-1 0,-1 1 0,1 0 0,-1-1 0,1 1 0,0 0 0,0-1 0,0 1 0,0-1 0,2 3 0,-2-3-9,0-1 1,0 1-1,0 0 0,0-1 1,0 1-1,0-1 0,0 1 1,0-1-1,0 1 0,1-1 1,-1 0-1,0 0 0,0 0 1,0 0-1,1 0 1,-1 0-1,2 0 0,3-1 54,0-1 0,0 0-1,0 0 1,0 0 0,-1-1-1,1 1 1,7-7 0,38-26 246,-3-3 0,51-49 1,-31 27-206,-48 46-67,-12 13 5,-9 12 2,-7 14 102,4-15-63,1 0 1,0 0 0,1 0 0,-3 16 0,5-25-93,0 0 1,0 0-1,0-1 0,0 1 0,0 0 0,0 0 1,1-1-1,-1 1 0,0 0 0,0-1 1,0 1-1,1 0 0,-1-1 0,0 1 0,1 0 1,-1-1-1,1 1 0,-1 0 0,1-1 0,-1 1 1,1-1-1,-1 1 0,1-1 0,-1 1 1,1-1-1,0 1 0,1 0 14,0-1 0,0 1 0,0-1 1,0 1-1,0-1 0,0 0 0,0 0 0,0 0 0,3 0 0,5-1 49,-1-1-1,0 0 0,12-4 0,16-8-2,-1-1 0,41-23 0,-75 36-89,1 1-1,0-1 0,0 1 0,0 0 0,0 0 1,0 0-1,5-1 0,-7 2 10,-1 0 1,1 0-1,-1 0 0,0 0 1,1 0-1,-1 0 1,1 0-1,-1 0 0,1 0 1,-1 1-1,0-1 1,1 0-1,-1 0 0,1 0 1,-1 1-1,0-1 1,1 0-1,-1 0 0,0 1 1,1-1-1,-1 0 1,0 1-1,1-1 0,-1 1-2,1 0 0,-1 0 0,0 0-1,0 1 1,1-1 0,-1 0-1,0 0 1,0 0 0,0 0 0,0 0-1,0 0 1,0 0 0,-1 2 0,-3 21-53,2-13-105,0 0-1,1 1 1,0-1-1,1 13 1,0-23 130,0-1 0,0 1 1,0 0-1,0-1 1,1 1-1,-1 0 0,0-1 1,0 1-1,0-1 0,1 1 1,-1 0-1,0-1 0,1 1 1,-1-1-1,0 1 0,1-1 1,-1 1-1,1-1 1,-1 1-1,1-1 0,-1 1 1,1-1-1,0 0 0,-1 1 1,1-1-1,-1 0 0,1 1 1,0-1-1,-1 0 0,1 0 1,0 0-1,-1 1 0,1-1 1,0 0-1,-1 0 1,1 0-1,0 0 0,-1 0 1,1 0-1,0-1 0,-1 1 1,1 0-1,0 0 0,-1 0 1,2-1-1,10-5-408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 17548,'-1'-1'126,"0"0"1,0 0 0,0 0 0,0 0-1,0 0 1,0 0 0,0 0-1,0 0 1,0 0 0,-1 1-1,1-1 1,0 0 0,0 1-1,-1-1 1,1 1 0,-1-1 0,1 1-1,0 0 1,-1 0 0,1 0-1,-1 0 1,1 0 0,-1 0-1,1 0 1,0 0 0,-1 0 0,1 1-1,-1-1 1,-1 1 0,-7 2 208,1 0 1,-19 8 0,24-9-242,-19 9 149,1 0 0,0 2 0,1 1 0,0 0 0,1 2 0,1 0 0,-21 23 1,38-36-191,0-1 1,0 1 0,0-1 0,0 1-1,0 0 1,1-1 0,-1 1 0,1 0-1,-2 6 1,3-9-39,0 1 0,0 0 0,0-1 0,0 1-1,0-1 1,0 1 0,0 0 0,0-1 0,0 1-1,0-1 1,1 1 0,-1-1 0,0 1 0,0 0 0,0-1-1,1 1 1,-1-1 0,0 1 0,1-1 0,-1 1-1,1 0 1,0-1 2,0 1-1,0 0 1,1-1-1,-1 1 0,0-1 1,0 1-1,1-1 1,-1 1-1,0-1 0,0 0 1,1 0-1,-1 1 1,2-1-1,7-1 30,-1 1 0,1-1 0,-1-1 0,1 1 0,-1-2 0,0 1 0,1-1 0,-1-1 0,16-8 0,-2-1 41,0-1 0,27-23 1,-39 29-134,0-2 1,0 0-1,-2 0 1,1 0-1,-1-1 1,-1-1-1,9-13 1,-36 45-362,5 1 395,-26 44 50,36-58-3,1 0 0,-1 0 0,2 1 0,-1-1 0,1 1 0,0 0 0,-1 9 1,3-16-25,0 0 0,0 0 0,0 0 0,-1 0 0,1 0 1,0 0-1,0 0 0,1-1 0,-1 1 0,0 0 1,0 0-1,0 0 0,1 0 0,-1 0 0,0 0 1,1 0-1,-1-1 0,0 1 0,1 0 0,-1 0 1,1-1-1,0 1 0,-1 0 0,1-1 0,0 1 0,-1 0 1,1-1-1,0 1 0,0 0 0,1-1 3,0 1-1,0-1 1,0 0-1,-1 0 1,1 0-1,0 0 0,0 0 1,0-1-1,-1 1 1,1 0-1,0-1 1,0 1-1,2-2 1,6-2 20,-1-1 0,0 0 0,0 0 0,8-8 0,17-16 11,39-45-1,-30 30-235,-37 41 13,-6 11 122,-6 9 76,6-16-19,-3 6 44,0 1 1,0-1-1,1 1 1,0 0 0,-1 11-1,3-17-34,0-1 0,-1 0-1,2 1 1,-1-1-1,0 1 1,0-1 0,0 0-1,1 1 1,-1-1-1,0 0 1,1 1 0,0-1-1,-1 0 1,1 0 0,0 1-1,-1-1 1,1 0-1,0 0 1,0 0 0,0 0-1,0 0 1,0 0 0,0 0-1,0 0 1,0-1-1,1 1 1,-1 0 0,0-1-1,0 1 1,1-1-1,-1 1 1,0-1 0,1 1-1,-1-1 1,0 0 0,1 0-1,-1 0 1,0 0-1,3 0 1,9 0-44,0 0-1,0-2 1,1 1 0,-1-2 0,-1 1-1,1-2 1,20-8 0,86-44-784,-96 45 581,-17 7 136,-4 2 57,1 1-1,-1-1 1,1 1-1,0-1 1,-1 1-1,1 0 1,0 0-1,0 0 0,-1 0 1,6 0-1,-8 2 45,0-1 0,1 0 0,-1 1 0,0-1 0,0 1-1,0-1 1,0 1 0,0-1 0,0 1 0,0-1 0,0 0 0,0 1-1,-1-1 1,1 1 0,0-1 0,0 1 0,0-1 0,0 0 0,-1 1-1,1-1 1,0 0 0,0 1 0,-1-1 0,1 1 0,0-1 0,0 0-1,-1 1 1,-10 12 204,10-12-166,-25 34 614,24-32-575,0 0-1,1 0 1,-1 0 0,0 0-1,1 0 1,0 1-1,0-1 1,0 1-1,-1 5 1,2-9-114,0 1 1,0-1 0,0 0-1,1 1 1,-1-1 0,0 0-1,0 1 1,0-1 0,0 0-1,1 0 1,-1 1 0,0-1-1,0 0 1,1 0 0,-1 0-1,0 1 1,1-1 0,-1 0-1,0 0 1,0 0 0,1 0-1,-1 1 1,0-1 0,1 0-1,-1 0 1,0 0-1,1 0 1,-1 0 0,0 0-1,1 0 1,-1 0 0,0 0-1,1 0 1,-1 0 0,0 0-1,1 0 1,-1-1 0,0 1-1,1 0 1,-1 0 0,0 0-1,1 0 1,14-6-1538,20-16 329,-10 9 412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17460,'-3'9'848,"-1"0"-1,0 0 1,-1-1 0,-8 13 0,-6 13 977,16-30-1660,-24 57 1813,25-54-1786,0 0-1,0 0 1,1-1 0,-1 1-1,1 0 1,1 0 0,0 10-1,0-16-172,0 1 0,0-1 0,0 0 0,0 0 0,0 0 0,0 0 0,1 0-1,-1 1 1,1-1 0,-1 0 0,1 0 0,-1 0 0,1 0 0,-1 0 0,1 0-1,0-1 1,0 1 0,-1 0 0,1 0 0,0 0 0,0-1 0,0 1 0,0 0-1,1 0 1,0 0-19,0-1 0,0 1 0,0-1 0,0 0 0,0 0 0,0 0 0,0 0 0,-1 0-1,1 0 1,0 0 0,0-1 0,4 0 0,3-2-104,1-1 0,-1 0 0,0 0 0,11-8 0,11-10-786,38-35 0,2-1-637,-99 105 2644,3 2-1427,24-47 160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38 14963,'12'-27'2302,"-8"17"-978,-6 16 974,-15 34-651,-107 270 1601,122-302-3186,-1-1 1,1 1 0,1 0-1,0-1 1,0 1 0,0 0 0,1 10-1,0-16-49,1-1-1,-1 1 0,0-1 0,0 0 0,1 1 0,-1-1 1,1 0-1,-1 1 0,1-1 0,0 0 0,-1 0 1,1 0-1,0 0 0,0 1 0,0-1 0,0 0 1,0 0-1,0-1 0,1 2 0,0-1-7,0 0 0,0-1 1,0 1-1,0-1 0,0 1 0,0-1 0,0 0 1,0 0-1,0 0 0,0 0 0,0 0 0,0-1 0,0 1 1,0-1-1,0 1 0,0-1 0,3-1 0,9-4 1,0-1 0,-1-1-1,1 0 1,-2-1-1,1 0 1,-1-1-1,15-16 1,-9 8-161,-2-1-1,28-39 1,-51 71 219,0 0 1,0 1-1,1 0 1,1 0-1,0 1 0,1-1 1,1 1-1,0 0 1,-2 29-1,5-43-57,0 0-1,0 1 1,0-1 0,0 0 0,0 0-1,1 0 1,-1 1 0,0-1 0,0 0-1,1 0 1,-1 0 0,1 0-1,-1 0 1,1 0 0,-1 0 0,1 0-1,0 0 1,0 0 0,-1 0-1,2 1 1,-1-1-52,0-1 1,0 0-1,0 0 1,-1 0-1,1 1 0,0-1 1,0 0-1,0 0 0,0 0 1,-1 0-1,1-1 1,0 1-1,0 0 0,0 0 1,-1 0-1,1-1 0,0 1 1,0 0-1,0-1 1,-1 1-1,2-1 0,2-2-128,0 0 1,0 0-1,0 0 0,-1-1 0,1 1 0,-1-1 0,0 0 0,3-5 1,7-19-241,1-14-136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68 14125,'0'0'5899,"10"-8"-4329,-5 4-1549,2-2 247,1 0-1,0 0 0,0 1 0,0 0 1,1 0-1,0 1 0,0 0 1,0 1-1,0 0 0,0 0 1,1 1-1,12-1 0,-21 3-265,-1 0 0,1 0 0,-1 0-1,1 0 1,-1 0 0,1 0 0,-1 0-1,1 0 1,-1 0 0,1 0 0,-1 1-1,0-1 1,1 0 0,-1 0 0,1 0-1,-1 1 1,1-1 0,-1 0 0,0 1-1,1-1 1,-1 0 0,0 1 0,1-1-1,-1 1 1,0-1 0,0 0-1,1 1 1,-1-1 0,0 1 0,0-1-1,0 1 1,1-1 0,-1 1 0,0 0-1,-4 22 173,-19 19 88,7-28-281,0-1 0,-1 0 0,-1-1 0,0-1 0,-38 17 0,51-25-65,38 9-1853,20 2 1671,-40-9 582,-1-1 0,1-1 0,27 3 1,-2-10-1894,-34 2 881,1 0 0,0 0 0,-1 0-1,1 0 1,-1-1 0,7-5 0,3-3-5486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18228,'-10'24'1744,"2"-1"-1240,2-3-160,5 0 545,2-1-545,3-5-24,6 3-256,-1 3-176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258 381 19148,'-6'-2'349,"0"1"0,0 0 0,0 0 0,0 0 0,0 1 0,0 0 0,0 0 0,0 0 0,1 1 0,-1 0 0,0 0 0,-10 4 1,-2 1 20,1 0 1,-30 17-1,36-17-204,1 1 0,0 0-1,-13 12 1,20-16-106,0 0-1,-1 0 0,1 1 1,1-1-1,-1 1 1,0-1-1,1 1 0,-1 0 1,1 0-1,1 0 0,-1 1 1,-2 5-1,4-9-46,0 0-1,0 0 0,0 0 1,1 1-1,-1-1 0,0 0 1,0 0-1,1 0 0,-1 0 1,0 0-1,1 0 0,-1 0 1,1-1-1,0 1 1,-1 0-1,1 0 0,0 0 1,-1 0-1,1-1 0,0 1 1,0 0-1,0-1 0,-1 1 1,1 0-1,0-1 0,0 1 1,0-1-1,0 0 0,0 1 1,0-1-1,0 0 1,0 1-1,0-1 0,0 0 1,0 0-1,2 0 0,4 1 21,0-1 1,-1 0-1,1 0 0,12-1 0,8-5-14,0 0 0,0-2 0,-1-1-1,0-1 1,-1-1 0,0-1 0,32-21 0,-18 6-116,-1-1-1,-1-2 1,49-51-1,-67 61 14,-1-1 0,23-34 0,-35 46 60,0-1 1,-1 1-1,0-1 1,-1 0-1,0 0 0,-1-1 1,0 1-1,0-1 1,1-14-1,-4 23 20,0 0 0,0-1 0,0 1 0,0-1 0,0 1-1,0 0 1,-1-1 0,1 1 0,-1 0 0,0-1 0,1 1 0,-1 0-1,0 0 1,0 0 0,-1-1 0,1 1 0,0 0 0,-1 1 0,1-1-1,-1 0 1,0 0 0,1 1 0,-1-1 0,0 1 0,0-1 0,0 1-1,0 0 1,0 0 0,-1 0 0,1 0 0,0 0 0,0 0 0,-1 0-1,1 1 1,0 0 0,-5-1 0,-1 0 16,0 1 0,0 0 0,0 0 0,0 1 0,0 0 0,0 1 0,0-1 0,0 2 0,0-1 0,-8 4 0,4 0 16,0 1 0,1 0 1,0 0-1,0 1 0,0 0 1,1 1-1,0 0 0,1 1 0,0 0 1,0 0-1,-8 15 0,14-21-126,0 1 0,0 1 0,1-1-1,0 0 1,0 1 0,0-1-1,0 1 1,1 0 0,0 0 0,0-1-1,0 1 1,1 0 0,0 0-1,0 0 1,1 0 0,-1 0 0,1-1-1,0 1 1,1 0 0,0 0-1,-1-1 1,2 1 0,-1-1 0,1 0-1,0 0 1,0 0 0,6 7-1,-1-3-428,1 0 0,0-1 0,1 0 0,16 10 0,-12-9 172,-1 1 0,14 13 0,-24-20 447,0 0 1,0 0-1,0 0 1,-1 0 0,1 1-1,-1-1 1,0 1-1,0 0 1,-1 0-1,1 0 1,-1 0 0,0 0-1,1 4 1,-2-6-37,1 0 1,-1 0-1,0 0 1,-1 0-1,1 0 1,0 0-1,0 0 0,-1 0 1,0 0-1,1 0 1,-1 0-1,0 0 1,0-1-1,0 1 0,0 0 1,0-1-1,0 1 1,0 0-1,-1-1 1,1 1-1,-2 0 1,-1 1-65,1 0 1,-1 0-1,0-1 1,0 0-1,0 0 1,0 0 0,0 0-1,-5 1 1,-9 1-141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19692,'13'-5'2337,"7"0"-1553,7-3-376,6 5 1416,10 3-1184,2 3-640,12-1 185,0-1-185,4-5-201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 15619,'0'0'165,"0"-1"0,1 1 0,-1-1 0,0 0 0,1 1 0,-1-1 0,0 1 0,0-1 0,1 1 0,-1-1-1,0 0 1,0 1 0,0-1 0,0 1 0,0-1 0,0 0 0,0 1 0,0-1 0,0 0 0,0 1 0,0-1 0,-1 1-1,1-1 1,0 0 0,0 1 0,-1-1 0,1 1 0,-1-2 0,1 3-46,-1-1 0,0 0 0,0 1 0,1-1 1,-1 1-1,0-1 0,0 0 0,1 1 0,-1 0 0,1-1 0,-1 1 0,0-1 1,1 1-1,-1 0 0,1-1 0,0 1 0,-1 0 0,1-1 0,-1 1 0,1 0 1,0 0-1,0-1 0,-1 2 0,-18 42 997,5-16-928,2 0 0,1 1 0,-10 42 0,21-69-185,-1-1 0,1 1 0,0 0-1,-1-1 1,1 1 0,0 0 0,0-1 0,0 1-1,0 0 1,1-1 0,-1 1 0,0 0-1,1-1 1,-1 1 0,1 0 0,0-1-1,-1 1 1,1-1 0,0 1 0,0-1-1,0 1 1,1 0 0,0 0-1,0-1 1,0 0-1,0 0 0,0 0 0,0 0 1,1 0-1,-1 0 0,0-1 0,0 1 1,1-1-1,-1 1 0,0-1 1,1 0-1,-1 0 0,4 0 0,5-1 6,0-1-1,-1 0 0,1 0 0,-1-1 0,1-1 0,-1 0 0,0 0 1,0-1-1,-1 0 0,1 0 0,-1-1 0,0-1 0,-1 1 0,13-13 0,-11 9 2,-1 0 0,0 0-1,-1-1 1,0 1 0,0-2-1,-1 1 1,-1-1 0,0-1-1,-1 1 1,0-1-1,4-17 1,-8 23-49,-3 7 7,-6 13-13,-10 26-15,17-35 54,-3 4 0,1 0 0,0 0-1,1 0 1,0 0-1,1 0 1,-1 1 0,1-1-1,1 0 1,0 1-1,1 9 1,-1-17 11,0 0 0,1 1 0,-1-1-1,0 0 1,1 0 0,0 0 0,-1 0 0,1 0 0,-1 0 0,1 0-1,0 0 1,0 0 0,0 0 0,0 0 0,-1 0 0,1-1 0,0 1-1,0 0 1,1-1 0,-1 1 0,1 0 0,0 0 3,1-1 0,0 1 1,-1-1-1,1 1 0,-1-1 1,1 0-1,0 0 0,-1 0 1,5-1-1,4-1 19,0-1 1,-1 0-1,17-7 0,-25 9-22,37-17 152,0-3 0,46-32 0,-56 34-64,-28 18-86,0 0-1,-1 1 1,1-1 0,0 0 0,0 1-1,0-1 1,0 1 0,-1-1-1,1 1 1,0-1 0,0 1 0,0 0-1,0 0 1,0-1 0,0 1 0,0 0-1,0 0 1,0 0 0,0 0-1,0 0 1,0 0 0,0 0 0,0 0-1,0 1 1,0-1 0,2 1 0,-2 0 0,0 1 1,0-1-1,-1 1 1,1-1-1,-1 1 1,1-1-1,-1 1 1,1 0-1,-1-1 1,0 1-1,0 0 1,0-1-1,0 1 1,0 0-1,-1 2 1,1-2-6,0 1 1,0 0-1,0-1 1,0 1 0,1-1-1,-1 1 1,1-1-1,-1 1 1,1-1 0,0 1-1,0-1 1,0 0-1,0 1 1,0-1 0,1 0-1,-1 0 1,1 0-1,-1 0 1,1 0 0,2 2-1,0-1 2,-1-1 0,1 0-1,-1 0 1,1-1 0,0 1-1,0-1 1,-1 1 0,1-1-1,0 0 1,0-1 0,7 1-1,2 0 8,0-2 0,0 1 0,0-2 0,0 0-1,0 0 1,-1-1 0,15-6 0,-1-1 23,0-1 1,29-17 0,-55 28-34,0 0 0,0 0 0,0 0 0,1 0 0,-1 0 0,0 0 0,0-1 0,0 1 1,0 0-1,0 0 0,1 0 0,-1 0 0,0 0 0,0 0 0,0 0 0,0 0 0,1 0 0,-1 0 0,0 0 0,0 0 0,0 0 0,0 0 0,1 0 0,-1 0 0,0 0 1,0 0-1,0 1 0,0-1 0,1 0 0,-1 0 0,0 0 0,0 0 0,0 0 0,0 0 0,0 0 0,0 0 0,1 1 0,-1-1 0,0 0 0,0 0 0,0 0 0,0 0 1,0 0-1,0 1 0,0-1 0,0 0 0,0 0 0,0 0 0,0 0 0,0 1 0,0-1 0,0 0 0,0 0 0,0 0 0,0 0 0,0 1 0,0-1 0,0 0 0,0 0 1,0 0-1,-1 12-14,1-12 13,-11 33-34,9-28-49,0 0-1,0 0 0,0 0 0,1 0 0,0 0 0,0 0 0,0 0 1,0 1-1,1-1 0,1 9 0,-1-13-10,0-1 0,0 1-1,1-1 1,-1 1 0,0-1 0,1 1 0,-1-1-1,1 1 1,-1-1 0,1 1 0,-1-1-1,1 0 1,-1 1 0,1-1 0,-1 0 0,1 1-1,-1-1 1,1 0 0,0 0 0,-1 0 0,1 1-1,-1-1 1,1 0 0,0 0 0,-1 0-1,1 0 1,0 0 0,-1 0 0,1 0 0,0 0-1,-1 0 1,1-1 0,-1 1 0,1 0-1,0 0 1,-1-1 0,2 1 0,23-11-1164,-25 11 1254,22-12-1065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194 156 16940,'0'0'108,"1"0"0,-1 1 1,1-1-1,-1 0 1,0 0-1,1 1 1,-1-1-1,0 0 0,1 1 1,-1-1-1,0 0 1,1 1-1,-1-1 1,0 0-1,0 1 0,1-1 1,-1 1-1,0-1 1,0 1-1,0-1 0,0 0 1,0 1-1,1-1 1,-1 2-1,-10 0 3000,-7 1-1198,-3 5-1302,0 0 0,-29 17 0,39-19-600,1 0 1,0 1 0,0 0-1,0 0 1,1 1 0,-13 16-1,20-23-2,0 0 0,0 0-1,0 0 1,0 1-1,1-1 1,-1 0 0,0 1-1,1-1 1,-1 1-1,1-1 1,-1 0 0,1 1-1,0-1 1,-1 1-1,1-1 1,0 1 0,0 2-1,1-3 0,-1 0 0,0 0 0,1 0 0,-1 0 0,1-1 0,-1 1 0,1 0 0,0 0 0,-1-1-1,1 1 1,0 0 0,-1-1 0,1 1 0,0-1 0,0 1 0,0-1 0,0 1 0,-1-1 0,1 0 0,0 1 0,1-1 0,4 2 9,1-1 1,-1 0-1,1-1 1,-1 0-1,1 0 1,-1 0-1,9-2 1,7-2-21,0-1 0,0-1 0,0-1 0,-1-1 0,39-20 0,-29 10-48,-1 0 0,-1-2 1,30-27-1,-48 38 21,0-1 0,-1-1 0,0 1 0,0-2 0,-1 1 0,-1-1 0,0-1-1,0 1 1,10-28 0,-18 40 29,1-1-1,-1 0 0,0 1 1,1-1-1,-1 0 0,0 1 1,0-1-1,0 0 0,0 1 1,0-1-1,1 0 0,-1 0 1,-1 1-1,1-1 1,0 0-1,0 0 0,0 1 1,0-1-1,0 0 0,-1 1 1,1-1-1,0 0 0,-1 1 1,1-2-1,-1 2 3,0 0-1,1 0 1,-1-1-1,0 1 1,1 0-1,-1 0 1,0 0-1,1 0 1,-1 0-1,0 0 1,1 1-1,-1-1 1,0 0-1,1 0 1,-1 0-1,0 1 1,1-1-1,-1 0 1,0 1-1,0-1 1,-4 3 1,0 0 0,0 1 1,1-1-1,-9 9 0,2 1 35,0 2 1,1-1-1,0 1 0,1 1 0,-13 32 0,18-38-94,1 0 0,0 0-1,0 0 1,1 1 0,0 0-1,1-1 1,0 1 0,1 0-1,0 0 1,0-1 0,4 15-1,-3-20 34,0-1 0,0 0 0,1 0-1,0 0 1,-1 0 0,2 0-1,-1-1 1,0 1 0,1 0 0,0-1-1,-1 0 1,5 4 0,17 13-203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14507,'2'6'269,"0"0"0,0 1 0,-1-1 0,0 0 0,0 1 0,-1 0 0,0-1 0,0 1 0,-1-1 0,1 1 0,-3 8 0,0 9 537,-1 21 27,-4 27 342,5 131-1,3-197-1133,0-1 0,1 1-1,0-1 1,1 1 0,-1-1-1,1 1 1,0-1 0,4 8-1,-5-12-25,0 0 1,-1 0-1,1 0 0,0 0 0,0 0 0,0 0 0,0 0 0,0-1 0,0 1 0,0 0 1,0 0-1,0-1 0,0 1 0,1-1 0,-1 1 0,0-1 0,2 1 0,-1-1 1,0 0-1,-1 0 1,1 0-1,0 0 1,0-1-1,-1 1 1,1 0-1,0-1 1,-1 0-1,1 1 1,0-1-1,-1 0 1,1 0-1,-1 0 1,1 0-1,1-1 1,6-6 101,-1 0-1,0 0 1,0-1 0,-1 0 0,13-19-1,24-53 476,-12 4-84,-32 77-505,0-1 0,0 1 0,0 0 0,0 0 0,0 0 0,0 0 0,0-1-1,0 1 1,0 0 0,0 0 0,0 0 0,0 0 0,0 0 0,0-1 0,0 1 0,0 0 0,0 0-1,0 0 1,0 0 0,0 0 0,0-1 0,0 1 0,0 0 0,1 0 0,-1 0 0,0 0 0,0 0 0,0 0-1,0 0 1,0 0 0,0-1 0,1 1 0,-1 0 0,0 0 0,0 0 0,0 0 0,0 0 0,0 0-1,1 0 1,-1 0 0,0 0 0,0 0 0,0 0 0,0 0 0,0 0 0,1 0 0,-1 0 0,0 0 0,0 0-1,0 0 1,0 0 0,0 0 0,1 0 0,-1 0 0,0 0 0,0 0 0,0 1 0,0-1 0,0 0-1,0 0 1,1 0 0,-1 0 0,3 15 33,-2 21-57,-3-3 15,0-24 1,1-1 1,0 1 0,1 0-1,0-1 1,1 1 0,-1 0 0,2-1-1,-1 1 1,1-1 0,4 11-1,-6-18-62,1 0 0,0-1 0,0 1 0,-1 0 0,1 0 0,0 0 0,0 0 0,0-1 0,0 1 0,0 0 1,0-1-1,0 1 0,0-1 0,0 1 0,0-1 0,1 0 0,-1 1 0,0-1 0,0 0 0,0 0 0,1 0 0,-1 0 0,0 0 0,0 0 0,0 0 0,0 0 0,1 0 0,-1-1 0,0 1 0,0 0 0,0-1 0,0 1 0,2-1 0,4-2-157,-1 0 0,1-1 0,-1 0-1,8-5 1,11-10-447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 15363,'3'-11'2055,"-6"7"-104,2 4-1749,-1 1 0,1-1-1,0 0 1,0 1-1,0-1 1,0 1-1,0 0 1,0-1-1,0 1 1,0 0-1,0-1 1,0 1 0,0 0-1,0 0 1,-1 1-1,-9 10 575,1 1 0,0 0 0,1 0 0,-10 20 0,12-18-674,0 0-1,1 0 1,0 1 0,1-1-1,1 1 1,1 0 0,-3 25-1,6-39-93,0 0 0,0 0 0,0 0 0,0 0 0,0 0 0,0 0 0,1 0 0,-1 0 0,1 0 0,-1 0 1,1 0-1,0 0 0,-1-1 0,1 1 0,0 0 0,1 0 0,-1-1 0,2 3 0,-2-3-2,1 0 0,-1 0 0,1 0 0,-1 0 0,1 0 0,-1-1 0,1 1 1,0-1-1,-1 1 0,1-1 0,0 1 0,0-1 0,-1 0 0,1 0 0,0 0 0,3 0 0,3-2 6,-1 1 0,1-1-1,-1 0 1,0-1 0,0 0 0,0 0-1,0 0 1,8-6 0,12-11-9,-1-2 1,0-1 0,-2 0 0,-1-2 0,-1-1-1,22-33 1,-38 53-156,-5 9 75,-7 10-6,-2 0-126,1 0 0,1 0 0,-1 1 0,2 0 0,0 0 0,1 0 0,-4 24 0,8-37 126,-1 0-1,1 0 1,0 1 0,0-1 0,0 0-1,0 0 1,0 0 0,0 0-1,1 1 1,-1-1 0,0 0 0,1 0-1,-1 0 1,0 0 0,1 0 0,0 0-1,-1 0 1,1 0 0,-1 0 0,1 0-1,0 0 1,1 1 0,-1-2-9,0 1 1,0-1 0,0 0-1,0 1 1,0-1 0,0 0-1,0 0 1,0 0 0,1 0-1,-1 0 1,0 0 0,0 0-1,0 0 1,0 0 0,0 0-1,0-1 1,1 1 0,0-1-1,4-1-152,0-1-1,-1 0 1,1 0-1,-1-1 1,0 0-1,1 1 1,4-7-1,19-22-843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16428,'-13'24'3711,"0"1"-2347,1 0 0,-19 55 0,29-72-1236,0 0 0,1 0 0,0 0 0,0 0 1,0 0-1,2 12 0,-1-17-122,0-1-1,1 1 1,-1-1-1,1 1 1,0-1 0,0 1-1,0-1 1,0 0-1,0 1 1,0-1 0,1 0-1,-1 0 1,1 0-1,0 0 1,-1 0 0,1 0-1,0 0 1,0-1-1,0 1 1,1-1 0,-1 1-1,0-1 1,0 0-1,4 2 1,5 0-117,-1-1-1,0 0 0,14 1 1,-10-1-51,-1 0 0,18 5 1,-28-6 133,0 0 0,0 1 0,0-1 0,0 0 0,0 1 0,0 0 0,0 0 0,0 0 0,-1 0 0,1 0 0,-1 1 0,1-1 0,3 6 0,-5-7 38,-1 1 0,1-1 0,0 1 0,-1-1-1,1 1 1,-1-1 0,0 1 0,0 0 0,1-1 0,-1 1 0,0 0-1,0-1 1,0 1 0,-1-1 0,1 1 0,0 0 0,-1-1 0,1 1 0,-1-1-1,1 1 1,-1-1 0,1 1 0,-1-1 0,0 0 0,0 1 0,0-1-1,0 0 1,0 1 0,0-1 0,-3 2 0,-3 4 150,-1 0-1,0-1 1,-15 9 0,16-11-63,-1 1 28,-1 0 1,0 0 0,0-1 0,-1-1 0,1 1 0,-1-1-1,1-1 1,-1 0 0,0 0 0,0-1 0,-16 0-1,25-1-186,0 0 1,0 0-1,0 0 0,0 0 0,-1 0 0,1 0 0,0 0 0,0-1 0,0 1 0,0 0 0,0-1 0,0 1 1,0-1-1,0 1 0,0-1 0,0 1 0,0-1 0,1 1 0,-1-1 0,0 0 0,0 0 0,1 1 0,-1-1 1,0 0-1,1 0 0,-1 0 0,0 0 0,1 0 0,-1 0 0,1 0 0,0 0 0,-1 0 0,1-2 0,0 0-97,0 1-1,1 0 0,-1-1 1,1 1-1,-1 0 0,1-1 0,0 1 1,0 0-1,0 0 0,0 0 1,0 0-1,1 0 0,-1 0 0,4-3 1,11-12-770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52 17444,'-5'8'988,"-1"-1"1,2 1 0,-7 11 0,10-17-813,1 0 1,-1 0 0,0 0-1,0 0 1,1 0-1,-1 0 1,1 0-1,0 0 1,0 1 0,0-1-1,0 0 1,0 0-1,0 0 1,0 1 0,1-1-1,-1 0 1,1 0-1,-1 0 1,3 3 0,-2-3-127,0-1 1,0 0-1,0 0 0,0 0 1,1 0-1,-1 0 1,1 0-1,-1 0 1,0 0-1,1-1 1,-1 1-1,1 0 1,0-1-1,-1 1 0,1-1 1,-1 0-1,1 1 1,0-1-1,-1 0 1,1 0-1,0 0 1,-1 0-1,1-1 0,0 1 1,-1 0-1,1-1 1,0 1-1,2-2 1,3 0-15,0-1-1,0 1 1,0-2 0,-1 1 0,8-5-1,-7 3-8,0-1 1,-1 0-1,1 0 0,-1 0 0,9-13 0,-13 17-35,0 0-1,-1-1 0,1 1 1,-1-1-1,0 1 1,1-1-1,-1 1 1,-1-1-1,1 0 1,0 1-1,-1-1 1,1 0-1,-1 0 0,0 1 1,0-1-1,0 0 1,0 0-1,0 0 1,-1 1-1,1-1 1,-2-4-1,1 5-7,1 1-1,-1 0 1,1 1 0,-1-1-1,1 0 1,-1 0 0,0 0-1,1 0 1,-1 0 0,0 1-1,0-1 1,1 0-1,-1 0 1,0 1 0,0-1-1,0 1 1,0-1 0,0 1-1,0-1 1,0 1 0,0 0-1,0-1 1,-2 1 0,1 0-13,0 0 0,0 0 1,0 0-1,-1 1 0,1-1 1,0 1-1,0-1 1,0 1-1,0 0 0,-4 1 1,-2 3-45,0 0 0,0 0 0,1 1 0,-9 8 0,1 0 75,1 0 0,1 1-1,0 1 1,1 0 0,1 0 0,1 1 0,0 1 0,1 0 0,-10 28-1,18-43 17,0 1 0,0 0-1,0 0 1,1 0 0,-1 0-1,1 0 1,0-1-1,0 1 1,0 0 0,1 0-1,1 5 1,-2-8-11,1 1 0,-1-1-1,1 1 1,0-1 0,0 1 0,0-1 0,0 0-1,0 0 1,0 0 0,0 1 0,0-1 0,0 0 0,1 0-1,-1 0 1,0-1 0,1 1 0,-1 0 0,0 0-1,1-1 1,-1 1 0,1-1 0,-1 1 0,1-1-1,0 0 1,-1 1 0,1-1 0,-1 0 0,1 0 0,0 0-1,1-1 1,8 1-1,0-2 0,0 1-1,0-2 1,-1 1 0,1-1 0,0-1-1,-1 0 1,0-1 0,17-9 0,4-7-1,45-38 0,16-10-66,-91 68 59,-1 1 1,1-1-1,-1 1 1,1-1-1,-1 1 1,1 0-1,0 0 1,-1-1-1,1 1 1,0 0-1,-1 0 1,1 0-1,0-1 0,-1 1 1,1 0-1,0 0 1,-1 0-1,1 0 1,0 0-1,-1 1 1,1-1-1,0 0 1,0 0 2,-1 1 1,0-1-1,1 1 1,-1-1 0,1 1-1,-1-1 1,0 1-1,0-1 1,1 1 0,-1-1-1,0 1 1,0-1-1,0 1 1,1-1 0,-1 1-1,0 0 1,0-1-1,0 1 1,0-1 0,0 2-1,-7 38 156,4-26-93,2-11-39,1 0 0,-1 0 0,1 0 0,0 0 0,0 0 0,0 0 0,0 0 0,1 0 1,-1 0-1,2 4 0,-1-6-16,0 0 0,-1 0 0,1 0 0,0 0 1,0 0-1,0 0 0,0 0 0,0-1 0,0 1 1,1 0-1,-1-1 0,0 1 0,0-1 0,0 1 0,0-1 1,1 0-1,-1 1 0,0-1 0,1 0 0,-1 0 1,0 0-1,0 0 0,1 0 0,-1 0 0,0 0 1,3-1-1,10-2-202,0-1 1,0 0-1,0-1 1,-1 0-1,1-1 1,-2-1 0,18-10-1,-21 11-6,8-5-207,-14 9 290,1-1-1,-1 1 0,1-1 0,-1 1 0,1 0 1,0 1-1,-1-1 0,1 1 0,0-1 0,0 1 0,8-1 1,-11 2 113,-1 1 0,1-1 1,-1 0-1,0 1 0,1-1 0,-1 1 1,1-1-1,-1 1 0,0-1 1,1 0-1,-1 1 0,0-1 1,1 1-1,-1 0 0,0-1 0,0 1 1,1-1-1,-1 1 0,0-1 1,0 1-1,0 0 0,0-1 1,0 1-1,0-1 0,0 1 0,0 0 1,0-1-1,0 1 0,0-1 1,0 1-1,-1 0 0,-4 28 373,3-21-331,2-4-135,-2 7-105,2-11 201,0 0-1,0 0 1,0 0-1,0 0 1,-1 0-1,1 0 1,0 0-1,0 0 1,0 0-1,0 0 1,0-1-1,0 1 1,0 0-1,0 0 1,0 0-1,0 0 1,0 0-1,-1 0 1,1 0-1,0 0 1,0 0-1,0 0 1,0 0-1,0 0 1,0 0-1,0 0 1,0 0-1,0 0 1,-1 0-1,1 0 1,0 0-1,0 0 1,0 0-1,0 0 0,0 0 1,0 0-1,0 0 1,0 0-1,-1 0 1,1 0-1,0 0 1,0 1-1,0-1 1,0 0-1,0 0 1,0 0-1,0 0 1,0 0-1,0 0 1,0 0-1,0 0 1,0 0-1,0 0 1,0 1-1,0-1 1,0 0-1,0 0 1,0 0-1,-1 0 1,1 0-1,0 0 1,0 0-1,0 0 1,0 0-1,1 1 1,-1-1-1,0 0 1,0 0-1,-8-12-36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16067,'-1'0'101,"1"1"0,0 0 0,0 0-1,0-1 1,0 1 0,0 0-1,0 0 1,0-1 0,0 1-1,0 0 1,1-1 0,-1 1-1,0 0 1,0 0 0,1-1 0,-1 1-1,0 0 1,1-1 0,-1 1-1,1-1 1,-1 1 0,1-1-1,-1 1 1,1-1 0,-1 1-1,1-1 1,-1 1 0,1-1 0,0 1-1,0-1 1,1 0 122,0 1 1,1-1-1,-1-1 0,0 1 1,0 0-1,0-1 0,0 1 1,1-1-1,-1 1 1,2-2-1,14-6 237,0-1 1,-1-1-1,0 0 1,0-1-1,-1-1 1,-1 0-1,0-2 1,-1 1-1,0-2 1,17-22-1,-24 27-388,0 0-1,-1-1 0,6-12 1,-11 21-65,1-1 0,-1 1 0,0-1 1,-1 0-1,1 1 0,0-1 0,-1 0 0,1 0 1,-1 0-1,0 1 0,0-1 0,0 0 0,0 0 0,-1 0 1,1 0-1,-1 1 0,0-1 0,0 0 0,-1-2 0,1 3-9,0 0 0,0 1-1,0 0 1,0-1-1,-1 1 1,1 0-1,0 0 1,-1-1-1,1 1 1,-1 0-1,0 0 1,1 1-1,-1-1 1,1 0-1,-1 1 1,0-1 0,0 1-1,1-1 1,-1 1-1,0 0 1,0-1-1,0 1 1,0 0-1,1 0 1,-1 1-1,0-1 1,0 0-1,0 1 1,1-1-1,-1 1 1,0-1-1,0 1 1,-2 1 0,-3 1-23,-1 1 0,1 0 0,0 0 0,1 1 1,-1-1-1,-8 9 0,3-1-8,1 1-1,1-1 1,0 1-1,1 1 1,0 0-1,-9 20 1,13-24 23,1 1 0,0 0 0,0 1 1,1-1-1,0 1 0,1-1 0,1 1 1,0 0-1,0 19 0,1-29 10,0 1-1,1-1 1,-1 1 0,0-1-1,1 1 1,0-1 0,0 0 0,-1 1-1,1-1 1,1 0 0,-1 1-1,0-1 1,0 0 0,1 0-1,0 0 1,-1 0 0,1 0-1,0 0 1,0-1 0,0 1 0,0-1-1,0 1 1,0-1 0,0 0-1,0 1 1,1-1 0,-1-1-1,1 1 1,-1 0 0,0 0-1,1-1 1,-1 1 0,1-1 0,4 0-1,3 0-4,0-1 0,0 0 0,0 0 0,-1-1 0,1 0 0,-1-1 0,16-6 0,4-4-56,-1-1-1,0-2 0,-1-1 1,-1-1-1,37-33 0,-33 23-544,-1-1 0,-1-2 0,44-63 0,-84 115 750,1 0 0,1 0-1,1 0 1,1 1 0,1 1-1,-7 35 1,13-54-76,1-1 1,0 1-1,0-1 0,0 1 1,0-1-1,0 0 0,1 1 1,0-1-1,0 1 0,1 4 1,-1-7-49,0 0 0,-1 0 1,1 0-1,0 0 0,0 0 0,0 0 1,0 0-1,0 0 0,0 0 1,0-1-1,0 1 0,0 0 1,0 0-1,0-1 0,0 1 0,1-1 1,-1 1-1,0-1 0,0 0 1,1 1-1,-1-1 0,0 0 0,1 0 1,-1 0-1,0 0 0,1 0 1,-1 0-1,3-1 0,4-1-7,0 0 0,0 0 0,0-1-1,0 0 1,0-1 0,-1 1 0,1-1-1,-1-1 1,9-7 0,60-54-270,-65 56 176,1-2 1,-5 5-33,0 1 0,0 0 0,13-9-1,-20 15 108,0 0 1,0 0-1,1-1 0,-1 1 0,0 0 0,0 0 0,1 0 0,-1 0 0,0 0 0,0 0 0,1 0 0,-1 0 0,0 0 0,1-1 0,-1 1 0,0 0 0,0 0 0,1 0 0,-1 1 0,0-1 1,1 0-1,-1 0 0,0 0 0,0 0 0,1 0 0,-1 0 0,0 0 0,0 0 0,1 0 0,-1 1 0,0-1 0,0 0 0,0 0 0,1 0 0,-1 1 0,0-1 0,0 0 0,0 0 0,0 0 1,1 1-1,-1-1 0,0 0 0,0 1 0,3 14-90,-1-6 91,-1-6 7,0-1 0,0 1 0,0-1 1,0 1-1,1-1 0,-1 0 0,1 1 1,-1-1-1,1 0 0,0 0 1,0 0-1,0-1 0,0 1 0,0 0 1,0-1-1,1 1 0,-1-1 0,4 2 1,-2-2-6,1 0 1,-1 0-1,1 0 1,-1 0-1,1-1 1,0 1-1,-1-1 1,1 0-1,9-2 1,-2-1-74,1 0 0,-1 0-1,0-1 1,0-1 0,0 0 0,20-12 0,-32 16 60,1 1 1,-1-1-1,1 0 0,0 1 1,-1 0-1,1-1 1,-1 1-1,1-1 0,0 1 1,-1 0-1,1-1 1,0 1-1,0 0 0,-1 0 1,1 0-1,0-1 1,0 1-1,-1 0 0,1 0 1,0 0-1,0 0 0,1 1 1,-4 16-112,2-13 162,-26 109-1128,25-145-1912,3 5 2166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11915,'0'0'12791,"-11"10"-12134,-8 10-253,1 0 0,1 1 1,-15 25-1,24-33-319,0 0-1,1 0 0,0 0 0,2 1 0,-1 0 1,2 0-1,-1 0 0,-2 25 0,6-31-202,1 1-1,0-1 1,0 0 0,1 0-1,0 0 1,0 1-1,1-1 1,0 0 0,0-1-1,1 1 1,0 0-1,1-1 1,4 9 0,-4-12-314,-1 1-1,1-1 1,0 0 0,-1 0 0,2 0 0,-1 0 0,0-1 0,8 5 0,-6-5-523,0 0 0,0 0 0,0-1 0,1 0 0,-1 0 0,1-1 0,-1 1 0,8-1 0,15 0-6684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16355,'0'6'1649,"1"4"-1153,4-3-632,2 0-768,7 1 896,5 1-216,2 0-336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38 184 18436,'1'0'132,"-1"1"1,1 0-1,0 0 1,0-1-1,0 1 0,0-1 1,0 1-1,0-1 1,1 1-1,-1-1 0,0 0 1,0 1-1,0-1 1,0 0-1,0 0 1,1 0-1,-1 0 0,0 0 1,0 0-1,0 0 1,0 0-1,0-1 0,1 1 1,-1 0-1,0-1 1,0 1-1,0-1 1,0 1-1,2-2 0,38-21 1535,-31 17-1098,21-12 11,-8 6-443,-1-1 1,-1-1 0,0-1-1,22-21 1,-41 35-134,-1 0 0,0 0 0,0 0 0,0 0 0,0-1 0,0 1 0,0 0 0,-1 0 0,1-1 0,0 1 0,0-1 0,-1 1 0,1 0 0,-1-1 0,0 1 0,1-1 0,-1 1 0,0-1 0,0 0 0,0 1 0,0-3 0,-1 3 1,1 0-1,-1 0 1,0 0 0,0 0 0,1 0-1,-1 0 1,0 0 0,0 0 0,0 0-1,0 0 1,0 1 0,0-1 0,0 0-1,-1 1 1,1-1 0,0 1 0,0-1 0,-1 1-1,1-1 1,0 1 0,0 0 0,-1 0-1,1 0 1,-3 0 0,-7-1 13,0 1 1,0 1-1,1 0 0,-1 0 1,0 1-1,0 1 0,1 0 1,-1 0-1,1 1 0,0 0 1,0 1-1,1 0 0,-1 0 1,-12 10-1,14-9 24,0 0 0,0 1-1,0 0 1,1 0 0,0 1 0,0 0 0,1 0 0,0 0-1,1 1 1,0 0 0,0 0 0,1 0 0,0 1-1,0-1 1,-3 15 0,7-20-42,-1 0-1,0-1 1,1 1-1,0 0 1,0 0 0,0 0-1,1 0 1,-1-1-1,1 1 1,0 0-1,0 0 1,0-1-1,0 1 1,1 0 0,-1-1-1,1 0 1,0 1-1,0-1 1,1 0-1,-1 0 1,5 5 0,-4-6-28,1 1 1,-1-1 0,1 0 0,-1-1 0,1 1-1,0-1 1,-1 1 0,1-1 0,0 0-1,0 0 1,0-1 0,0 1 0,0-1 0,0 0-1,0 0 1,0 0 0,0-1 0,0 1 0,0-1-1,0 0 1,6-2 0,41-16-182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17116,'0'2'170,"0"0"1,1-1-1,-1 1 1,-1 0-1,1 0 1,0 0-1,0 0 1,-1 0-1,1-1 1,-1 1-1,0 0 1,1 0-1,-1-1 1,0 1-1,0-1 1,0 1-1,0 0 1,-2 1-1,0 2 265,-67 124 4605,47-81-4296,2 0 1,-16 61-1,36-108-740,-13 61 354,13-58-419,1 0 1,-1 1-1,1-1 1,0 0-1,0 1 1,1-1-1,-1 0 1,1 1 0,0-1-1,0 0 1,3 7-1,-4-10-13,1 0-1,-1 0 1,1 0-1,-1-1 1,1 1-1,0 0 0,-1 0 1,1-1-1,0 1 1,0 0-1,-1-1 1,1 1-1,0-1 1,0 1-1,0-1 1,0 1-1,0-1 0,0 1 1,0-1-1,0 0 1,0 0-1,0 1 1,0-1-1,0 0 1,0 0-1,0 0 1,0 0-1,0 0 0,0 0 1,0-1-1,0 1 1,-1 0-1,1 0 1,2-1-1,3-2-118,-1 1 0,0-1-1,0 0 1,8-7 0,-13 10 177,30-23-855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20652,'-16'10'654,"0"1"0,0 0-1,1 1 1,1 0-1,-18 20 1,27-25-501,-1-1 0,1 1 1,0 0-1,1 0 0,0 0 1,0 1-1,0 0 0,1 0 1,0 0-1,1 0 0,0 0 1,0 0-1,0 0 0,0 12 1,2-18-142,0 0 1,0-1-1,0 1 1,0 0 0,0 0-1,0 0 1,1 0-1,-1-1 1,0 1-1,1 0 1,-1 0-1,1-1 1,0 1 0,0 0-1,0-1 1,0 1-1,0-1 1,0 1-1,0-1 1,0 1-1,0-1 1,1 0-1,-1 1 1,1-1 0,-1 0-1,1 0 1,-1 0-1,1 0 1,-1-1-1,1 1 1,0 0-1,0-1 1,-1 1 0,1-1-1,0 1 1,0-1-1,0 0 1,-1 0-1,1 0 1,0 0-1,0 0 1,0 0 0,0 0-1,1-1 1,4-1-34,0 1-1,0-1 1,0 0 0,0-1 0,-1 0 0,1 0-1,-1 0 1,0-1 0,0 0 0,8-6 0,2-6-148,-1 0 1,0 0 0,-2-2-1,1 1 1,-2-2 0,-1 0-1,12-26 1,-23 41-44,-7 10 211,-9 15 158,-18 46 299,30-59-380,1-1 1,1 1-1,-1-1 0,1 1 1,1 0-1,0 0 0,-1 12 1,2-19-58,0 1-1,0 0 1,0-1 0,0 1 0,1-1-1,-1 1 1,0-1 0,1 1 0,-1-1-1,1 1 1,0-1 0,-1 1 0,1-1-1,0 0 1,0 1 0,0-1 0,0 0-1,0 0 1,0 0 0,0 0 0,2 2 0,-1-2-11,0 0 0,0 0 0,0-1 1,1 1-1,-1-1 0,0 1 1,0-1-1,0 1 0,1-1 0,-1 0 1,0 0-1,1 0 0,2-1 1,5-1-49,1-1-1,0 0 1,-1 0 0,20-10 0,2-5-262,40-27 0,-7 3-420,-64 41 718,-1 1 0,0 0 0,0 0 0,1 0 0,-1-1 0,0 1 0,0 0 0,0 0 0,1 0 0,-1 0 0,0 0 0,1-1 0,-1 1 0,0 0 0,0 0 0,1 0 0,-1 0 0,0 0 0,1 0-1,-1 0 1,0 0 0,0 0 0,1 0 0,-1 0 0,0 0 0,1 0 0,-1 1 0,0-1 0,0 0 0,1 0 0,-1 0 0,0 0 0,0 0 0,1 0 0,-1 1 0,0-1 0,0 0 0,1 0 0,-1 0 0,0 1 0,0-1 0,0 0 0,0 0 0,1 1 0,-1-1 0,0 0 0,0 0 0,0 1-1,0-1 1,0 0 0,0 1 0,0-1 0,0 0 0,0 0 0,0 1 0,0-1 0,0 0 0,0 1 0,0-1 0,0 0 0,0 0 0,0 1 0,0-1 0,0 0 0,0 1 0,0-1 0,-7 30 65,4-16 7,2-12-44,1 1 0,0-1 0,-1 1 0,1-1 0,0 0 0,0 1 0,1-1 0,-1 1 0,0-1 0,1 1 0,0-1 0,-1 1 0,1-1-1,0 0 1,0 0 0,0 1 0,0-1 0,3 3 0,-2-3-8,0-1 0,0 0 0,0 0 0,1 0 0,-1 0 0,0 0 0,0-1 0,0 1 0,1-1 0,-1 1 0,0-1 0,0 0 0,1 0 0,-1 0 0,0 0 0,1 0 0,-1 0 0,0-1 0,0 1 0,1-1 0,1-1 0,15-4-260,0-1 0,-1-1 0,1-1-1,-2 0 1,1-2 0,-2 0 0,1 0 0,-2-2 0,19-18 0,-32 30 69,-3 3 181,0 0-1,0 0 1,0 0-1,0 0 1,0-1-1,0 1 1,0 0-1,-4 3 1,-1 2 107,4-3-49,0 0 0,0 1 0,0-1 0,0 1 0,1-1 0,0 1 0,-1 4 0,1-8-100,1 0 0,0 0 0,0-1 0,0 1 0,0 0 0,0 0 0,0-1 0,0 1 0,0 0 0,0 0 0,0-1 0,1 1 0,-1 0 0,0 0 0,0-1 0,1 1 0,-1 0 0,0-1 0,1 1 0,-1 0 0,1-1 0,-1 1-1,1-1 1,-1 1 0,1-1 0,-1 1 0,1-1 0,0 1 0,-1-1 0,1 1 0,0-1 0,-1 0 0,1 0 0,0 1 0,-1-1 0,1 0 0,0 0 0,0 0 0,-1 1 0,1-1 0,0 0 0,0 0 0,-1 0 0,1 0 0,0-1 0,0 1 0,-1 0 0,1 0 0,0 0 0,0-1 0,-1 1 0,2-1 0,6-1-462,0-1 1,0 0 0,0 0 0,0-1 0,-1 0 0,1-1-1,7-5 1,46-42-3006,-53 46 2550,36-38 325,-47 48 1262,-1 1 1,1 0 0,1 0 0,-1 0 0,1 0 0,-4 10 0,-13 43 1498,13-29-1510,1-1-1,2 1 1,0 42 0,2-42-525,0 1-1,-2-1 1,-8 34 0,8-53-20,0-1 0,0 0 0,-1 0-1,0 0 1,-7 10 0,9-15 20,-1 0 1,1-1-1,-1 1 0,0-1 1,0 0-1,0 0 0,-1 0 0,1 0 1,-1-1-1,0 1 0,0-1 0,0 0 1,-6 3-1,9-5-77,0 0 0,1 0 0,-1 1 0,0-1 0,0 0-1,0 0 1,0 0 0,0 0 0,0 0 0,1 0 0,-1 0 0,0 0 0,0-1 0,0 1 0,0 0 0,0 0-1,1-1 1,-1 1 0,0-1 0,0 1 0,1 0 0,-1-1 0,0 1 0,0-1 0,1 0 0,-1 1 0,1-1 0,-1 0-1,1 1 1,-1-1 0,1 0 0,-1 1 0,1-1 0,-1 0 0,1 0 0,0 0 0,-1 0 0,1 1 0,0-1-1,0 0 1,0 0 0,0 0 0,0 0 0,0 0 0,0 1 0,0-3 0,-1-3-66,1 0 1,1 0-1,-1-1 1,1 1 0,1-8-1,2 4-102,-1 0 1,2 0-1,-1 0 0,2 0 1,-1 1-1,1 0 0,0 0 0,1 0 1,0 1-1,1 0 0,9-8 1,15-11-503,52-34 0,-78 57 604,117-73-699,-65 43 1070,85-67 1,-140 98-227,1 0 0,-1 0 1,0 0-1,0-1 0,0 1 0,0-1 0,-1 0 0,0 0 0,3-5 0,-5 8-69,0 0 1,1 1-1,-1-1 0,0 1 0,0-1 0,0 0 0,0 1 0,0-1 0,0 0 0,0 1 0,0-1 0,0 0 0,0 1 0,0-1 0,0 0 0,0 1 0,-1-1 1,1 1-1,0-1 0,0 0 0,-1 1 0,1-1 0,0 1 0,-1-1 0,0 0 0,0 0 15,-1 0 0,1 0 0,-1 1 0,0-1 0,1 1 0,-1-1 0,1 1 0,-1-1 0,0 1 0,1 0 0,-1 0 0,0 0 0,1 0 0,-1 0 0,-2 1 0,-4 0 49,-1 0 0,0 1 1,1 0-1,-1 1 1,1 0-1,0 0 0,0 1 1,0 0-1,0 0 1,1 1-1,0 0 0,-9 7 1,11-8-51,1 0 0,-1 0 0,1 1-1,0 0 1,0-1 0,0 1 0,1 1 0,0-1 0,0 0 0,0 1 0,0 0 0,1 0 0,0-1 0,0 1 0,1 0 0,0 1 0,0-1 0,0 7-1,1-10-48,0 1-1,1-1 1,-1 0-1,1 1 1,0-1-1,0 0 1,0 0-1,1 0 1,-1 0-1,1 0 1,-1 0-1,1-1 1,0 1-1,0 0 1,0-1-1,1 1 1,-1-1-1,1 0 1,-1 0-1,1 0 1,0 0-1,-1 0 1,1-1-1,4 2 1,-3-1-96,1 0 1,0 0-1,0-1 1,0 1-1,0-1 1,1-1-1,-1 1 0,0-1 1,0 0-1,0 0 1,1 0-1,-1-1 1,0 1-1,10-4 1,18-12-215,1-5-106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18892,'-1'-4'2337,"-2"4"-1217,3-2-448,6 1 1352,2-1-463,9 2-441,5-1-344,8 2-680,6 2-488,11 0 368,0 1-72,9 2-80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6 116 17020,'-1'-1'175,"0"0"0,1 0 0,-1-1 1,1 1-1,-1 0 0,1 0 0,0 0 1,-1 0-1,1-1 0,0 1 0,0 0 1,0 0-1,0-1 0,0 1 0,0 0 1,0 0-1,0-1 0,0 1 0,1 0 1,-1 0-1,0 0 0,1-1 0,-1 1 1,2-2-1,0 1 105,0 0 1,0 0-1,0 0 1,0 0-1,0 0 1,1 0-1,-1 0 0,1 1 1,-1-1-1,4-1 1,5-1 256,0 0 1,0 1 0,0 0-1,16-2 1,-22 5-470,0-1-1,-1 1 1,1 0 0,0 0-1,0 0 1,0 1 0,-1 0 0,1 0-1,8 3 1,-12-4-61,0 0 0,0 1 1,0-1-1,0 1 0,-1 0 0,1-1 0,0 1 0,0-1 0,-1 1 0,1 0 0,0 0 1,-1-1-1,1 1 0,-1 0 0,1 0 0,-1 0 0,1 0 0,-1 0 0,0 0 1,1 1-1,-1 0-10,0 0 0,0-1 0,0 1 1,-1 0-1,1 0 0,0 0 0,-1 0 1,1-1-1,-1 1 0,0 0 0,0-1 1,1 1-1,-1 0 0,0-1 0,-2 2 1,-11 16-44,-14 23-46,27-40 84,-1 1 0,1-1 0,0 1 0,0-1 1,0 1-1,1 0 0,-1-1 0,0 1 0,1 0 0,0 0 0,0-1 0,0 1 0,0 0 0,0 3 1,1-5 6,-1 0 0,1 0 0,-1 0 0,1 0 0,0 0 0,-1 0 0,1 0 0,0 0 0,0 0 1,0 0-1,-1-1 0,1 1 0,0 0 0,0-1 0,0 1 0,0 0 0,0-1 0,0 0 0,1 1 0,-1-1 1,0 1-1,0-1 0,0 0 0,0 0 0,0 0 0,1 0 0,-1 0 0,2 0 0,3 0-7,0 0 0,0-1-1,0 0 1,8-2 0,7-3 4,0-2 0,-1 0 1,-1-1-1,0-1 0,0-1 1,0-1-1,-2 0 0,1-2 1,-2 0-1,18-18 1,-26 21-60,-15 16 10,-15 15-34,14-9 44,0 0 1,1 1-1,-8 15 1,13-22 35,0 0 0,0-1 0,0 1 1,0 1-1,1-1 0,0 0 0,0 0 0,1 0 0,-1 1 0,1-1 1,1 8-1,-1-12 8,0 0 0,0 0 0,0 0-1,1 0 1,-1 0 0,0-1 0,1 1 0,-1 0 0,1 0 0,-1 0 0,1 0 0,-1-1 0,1 1 0,0 0 0,-1-1-1,1 1 1,0 0 0,-1-1 0,1 1 0,0-1 0,0 1 0,0-1 0,1 1 0,0 0 5,1-1 0,-1 1 0,0-1 1,0 0-1,1 0 0,-1 0 0,0 0 1,0 0-1,5-2 0,2 0 28,0-1 1,0 0-1,16-9 0,6-5 10,-1-2-1,-1-1 1,-1-1 0,0-2-1,-2 0 1,24-28 0,-47 46-132,-5 7 41,-7 11-4,5-7 31,-22 48-77,24-49 95,0 0 1,0 1-1,1-1 1,0 0-1,0 1 1,0-1-1,1 1 1,0 8-1,0-12 6,0-1 0,0 0 0,0 0 0,0 1 0,1-1 0,-1 0 0,1 0 0,-1 1 0,1-1 0,-1 0-1,1 0 1,-1 0 0,1 0 0,0 0 0,0 0 0,0 0 0,-1 0 0,1 0 0,0 0 0,0 0 0,0-1-1,0 1 1,1 0 0,-1-1 0,0 1 0,0 0 0,0-1 0,0 0 0,1 1 0,-1-1 0,0 0 0,0 0-1,1 1 1,-1-1 0,0 0 0,1 0 0,-1 0 0,0-1 0,0 1 0,1 0 0,1-1 0,4-1 18,0 0 1,0 0 0,0 0-1,-1-1 1,1 0 0,6-5-1,2-2 15,0 0 1,-1-2-1,0 1 0,-1-2 0,-1 0 0,0 0 1,0-1-1,9-17 0,-15 25-71,-6 12-45,-1-5 73,1 1-1,0-1 1,-1 0-1,1 0 1,0 1-1,0-1 1,0 0-1,0 0 1,0 1 0,0-1-1,1 0 1,-1 1-1,0-1 1,1 0-1,-1 0 1,1 0-1,-1 1 1,1-1-1,-1 0 1,1 0 0,0 0-1,0 0 1,-1 0-1,1 0 1,0 0-1,0 0 1,0-1-1,2 2 1,1-1 15,0 0 0,0-1 0,1 1 0,-1-1 0,1 0 0,-1-1 0,0 1 0,1-1 0,-1 1 1,0-1-1,0-1 0,0 1 0,0 0 0,5-3 0,7-4 20,30-18 1,7-13-117,-79 90-284,25-49 366,-18 42-30,18-40 33,-1 0-1,1 0 0,0 0 0,1 0 0,-1 0 0,1 0 0,0 1 0,0-1 0,0 5 0,0-9-36,0 1 0,0-1-1,0 1 1,0-1 0,0 1 0,1-1 0,-1 1 0,0-1-1,0 1 1,0-1 0,1 0 0,-1 1 0,0-1 0,0 1-1,1-1 1,-1 0 0,0 1 0,1-1 0,-1 0 0,0 1 0,1-1-1,-1 0 1,0 1 0,1-1 0,-1 0 0,1 0 0,-1 1-1,1-1 1,-1 0 0,1 0 0,-1 0 0,1 0 0,-1 0 0,1 0-1,-1 0 1,0 0 0,1 0 0,-1 0 0,1 0 0,-1 0-1,1 0 1,-1 0 0,1 0 0,-1 0 0,1-1 0,-1 1-1,1 0 1,-1 0 0,0 0 0,1-1 0,-1 1 0,1 0 0,-1-1-1,0 1 1,1 0 0,-1-1 0,0 1 0,1-1 0,21-22-1336,-11 6 699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20300,'-5'17'1929,"-4"-5"-1305,3-1-288,8-1 904,1-1-256,8 2-952,2-2-664,6 1 544,1-4-128,4 2-128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19204,'-18'4'1453,"-1"0"0,-23 1 0,28-3-846,0-1 0,0 2 0,0 0 0,0 0 0,-19 9-1,32-12-611,1 0 0,-1 0 0,0 0 0,1 1 0,-1-1 0,1 0 0,-1 1 0,0-1 0,1 1 0,-1-1 0,1 1 0,-1-1 0,1 1 0,-1-1 0,1 1 0,0-1 0,-1 1 0,1 0 0,0-1 0,-1 1 0,1 0 0,0-1 0,0 1 0,-1 0 0,1-1 0,0 1 0,0 1 0,0-1-25,1 1-1,-1-1 1,1 0 0,-1 0 0,1 1-1,-1-1 1,1 0 0,0 0 0,0 0-1,0 1 1,-1-1 0,1 0-1,2 1 1,5 5-202,0-1 0,1 0 0,9 5 1,-12-7 127,1 1-39,30 20-418,-35-24 529,0 0 1,-1 1-1,1-1 1,0 1-1,-1 0 1,1-1-1,-1 1 1,0 0-1,1 0 1,-1 0-1,0 0 1,0 0-1,0 0 0,1 4 1,-3-5 27,1 1 0,0-1 0,-1 0 0,1 0 1,-1 0-1,1 0 0,-1 0 0,0 1 0,1-1 0,-1 0 0,0 0 1,0-1-1,0 1 0,0 0 0,0 0 0,0 0 0,0 0 0,0-1 1,0 1-1,0-1 0,0 1 0,0-1 0,0 1 0,-1-1 0,1 1 1,0-1-1,0 0 0,-1 0 0,-1 0 0,-4 2 19,1-1-1,-1 0 1,0-1 0,-8 0-1,14 0-87,0 0 0,-1 0 0,1 0 0,0 0 0,-1 0 0,1 0 0,0-1 0,0 1 0,-1 0 0,1-1 0,0 1-1,0-1 1,0 1 0,0-1 0,0 0 0,0 1 0,0-1 0,0 0 0,0 0 0,0 0 0,0 0 0,0 0 0,0 0 0,0 0 0,1 0 0,-1 0-1,1 0 1,-1 0 0,0 0 0,1 0 0,0-1 0,-1 1 0,1 0 0,0 0 0,0-1 0,-1 1 0,1 0 0,0 0 0,0-1 0,1 1 0,-1 0 0,0-1-1,0 1 1,1 0 0,-1 0 0,0 0 0,1-1 0,-1 1 0,1 0 0,0 0 0,-1 0 0,1 0 0,0 0 0,0 0 0,1-2 0,15-13-677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124 295 18284,'-12'4'1254,"1"0"0,-1 0 1,-19 12-1,27-14-1177,-1 0 1,1 1-1,0 0 1,0 0-1,0 0 0,1 0 1,-1 1-1,1-1 1,0 1-1,0 0 1,0 0-1,0 0 1,1 0-1,-1 1 0,-1 5 1,3-9-59,1 0-1,0-1 1,0 1 0,0 0 0,0 0-1,0 0 1,0 0 0,0-1 0,0 1-1,0 0 1,0 0 0,0 0 0,1 0-1,-1-1 1,0 1 0,1 0-1,-1 0 1,0 0 0,1-1 0,-1 1-1,1 0 1,-1-1 0,1 1 0,-1 0-1,1-1 1,0 1 0,-1-1 0,1 1-1,0-1 1,-1 1 0,1-1 0,0 0-1,0 1 1,-1-1 0,1 0 0,0 1-1,0-1 1,0 0 0,0 0 0,-1 0-1,1 0 1,0 0 0,2 0-1,2 1 36,1-1-1,-1 0 1,1-1-1,-1 1 1,10-3-1,4-3-64,1 0 0,-1-2 0,0 0 0,-1-1 0,0-1-1,0-1 1,-1 0 0,-1-1 0,0-1 0,0 0-1,-2-1 1,1-1 0,-2-1 0,0 0 0,-1 0-1,0-1 1,9-21 0,-17 29-41,0-1 0,-1 1 0,0-1 0,0 0 0,-1 0 0,-1 0 0,1-17 0,-2 23 38,0 0 0,0 0 0,0 0 1,-1 0-1,0 1 0,0-1 0,0 0 1,0 0-1,-4-7 0,4 9 15,-1 0 1,1 1-1,-1-1 0,1 0 0,-1 1 0,1-1 1,-1 1-1,0-1 0,0 1 0,1 0 1,-1-1-1,0 1 0,0 0 0,0 1 0,-1-1 1,1 0-1,0 0 0,-4 0 0,1 1 13,1 0 0,-1 0 1,1 0-1,-1 1 0,1 0 0,0-1 0,-1 2 0,1-1 0,0 0 0,0 1 0,0 0 0,-1 0 0,2 0 0,-1 0 0,0 1 0,0-1 1,1 1-1,0 0 0,-1 0 0,1 1 0,-3 4 0,-1 0 11,0 1 0,1-1-1,0 2 1,1-1 0,0 1 0,0-1 0,-5 20-1,7-19-11,1 0-1,1 1 0,-1-1 0,1 1 0,1-1 1,1 15-1,3 2-132,7 30 0,-2-18-224,-8-29 185,-1-7-85,0 0 1,1 0-1,-1 0 0,0-1 1,1 1-1,0 0 1,0 0-1,0 0 0,0-1 1,0 1-1,3 4 1,2-7-257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15923,'36'-4'5437,"-28"3"-4726,0 1-1,0-1 0,0-1 0,0 0 0,13-4 0,-19 5-688,-1 1 0,1-1 0,-1 0 0,1 0 0,0 1 0,-1-1 0,0 0 0,1 0 0,-1-1 0,0 1 0,1 0 0,-1 0 0,0-1-1,0 1 1,0 0 0,0-1 0,0 1 0,0-1 0,-1 0 0,1 1 0,0-1 0,-1 0 0,1 1 0,-1-4 0,0 4-29,0 0 0,-1-1 1,1 1-1,0 0 0,-1 0 1,0 0-1,1 0 1,-1 0-1,0 0 0,1 0 1,-1 0-1,0 0 0,0 0 1,0 0-1,0 0 1,0 0-1,0 0 0,0 1 1,0-1-1,0 1 0,-1-1 1,1 1-1,0-1 1,0 1-1,0-1 0,-1 1 1,1 0-1,0 0 0,0 0 1,-1 0-1,1 0 0,0 0 1,-3 0-1,0 0 3,0 1 0,0 0 0,0-1 0,0 1 0,1 1 0,-1-1 0,0 1 0,0-1 0,1 1 0,-1 0 0,1 0 0,0 1 0,-1-1 0,1 1-1,0-1 1,0 1 0,1 0 0,-1 0 0,1 0 0,-1 1 0,1-1 0,0 1 0,0-1 0,1 1 0,-1 0 0,1-1 0,-2 6 0,3-7 5,0-1 1,1 0-1,-1 1 0,0-1 1,1 1-1,-1-1 1,1 0-1,-1 1 0,1-1 1,-1 0-1,1 0 1,0 1-1,0-1 0,0 0 1,0 0-1,0 0 1,0 0-1,0 0 0,0 0 1,0 0-1,0-1 1,0 1-1,1 0 0,-1-1 1,0 1-1,1 0 1,-1-1-1,0 0 0,1 1 1,-1-1-1,0 0 0,1 0 1,2 1-1,6 0-83,1 0-1,0-1 1,14-1 0,-20 1 30,12-2-204,33-7 0,-35 5 71,0 1 1,0 1-1,16-1 1,-31 4 192,0-1 0,0 0 0,1 0 0,-1 0 0,0 0 0,1 0 0,-1 0 0,0 0 0,0 0 0,1 1 0,-1-1 0,0 0 0,0 0 1,0 0-1,1 1 0,-1-1 0,0 0 0,0 0 0,0 1 0,1-1 0,-1 0 0,0 0 0,0 1 0,0-1 0,0 0 0,0 0 1,0 1-1,0-1 0,0 0 0,0 1 0,1-1 0,-1 0 0,0 1 0,0-1 0,-1 0 0,1 0 0,0 1 0,0-1 0,0 0 1,0 1-1,0-1 0,0 0 0,0 0 0,-1 1 0,-6 21 523,0 1 194,8-22-701,-1 0 1,0-1-1,0 1 1,0 0 0,0 0-1,1-1 1,-1 1 0,0 0-1,1-1 1,-1 1 0,0 0-1,1-1 1,-1 1-1,1-1 1,-1 1 0,1-1-1,-1 1 1,1-1 0,0 1-1,-1-1 1,1 1 0,-1-1-1,2 1 1,22 3 161,21-9-293,-14-5-120,-24 8 67,-1 0 0,0-1-1,1 2 1,-1-1 0,12 0 0,-30 43 391,12-39-133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13132,'0'0'13165,"-51"44"-12749,29-19-95,-1 5-65,-2-1-160,-1-1-64,8-4 32,3-4-448,5-3-994,3-5-1152,2-7-769,1-4-1474,-1-1-1889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16900,'16'-9'2525,"9"-5"-1699,-1-1 0,-1-1 0,31-27-1,-21 16-284,17-12 48,-1-3 0,-3-1 0,-1-3 0,59-79 0,-120 172-531,10-32-71,-42 123-22,40-109 34,1 0 1,-6 57 0,17-45-664,-4-41 624,0 1 0,0 0 0,0-1 0,1 1 0,-1 0 0,0-1 0,0 1 0,1-1 0,-1 1 0,0 0 0,1-1 0,-1 1 0,0-1 0,1 1 0,-1-1-1,1 1 1,-1-1 0,1 1 0,-1-1 0,2 1 0,-2-1 14,1 0-1,0-1 1,-1 1 0,1 0-1,0-1 1,-1 1 0,1-1-1,0 1 1,-1-1-1,1 1 1,0-1 0,-1 1-1,1-1 1,-1 1 0,1-1-1,-1 0 1,0 1-1,1-1 1,-1 0 0,0 1-1,1-1 1,-1 0 0,0-1-1,8-15-389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 14851,'6'-4'5948,"-13"18"-3419,-8 20-981,11-26-1470,0 1 1,0-1-1,1 1 1,0 0-1,1 0 1,-2 10-1,4-18-86,0 0-1,0-1 0,1 1 0,-1 0 0,0 0 0,0 0 0,0 0 0,1-1 0,-1 1 0,0 0 1,1 0-1,-1-1 0,1 1 0,-1 0 0,1 0 0,-1-1 0,1 1 0,-1-1 0,1 1 0,0 0 1,-1-1-1,1 1 0,0-1 0,0 0 0,-1 1 0,1-1 0,0 1 0,0-1 0,-1 0 0,2 1 1,32 5-253,-15-3 103,-11-1 131,-1 0 1,0 1 0,1 0-1,-1 0 1,-1 1 0,1 0-1,0 0 1,10 10 0,-15-13 37,0 1 0,-1 0 0,1-1 1,-1 1-1,1 0 0,-1-1 0,0 1 0,1 0 1,-1 0-1,0 0 0,0 0 0,-1 0 1,1 1-1,0-1 0,-1 0 0,1 0 1,-1 0-1,0 1 0,0-1 0,0 0 0,0 0 1,0 1-1,0-1 0,0 0 0,-1 0 1,1 1-1,-1-1 0,0 0 0,0 0 0,1 0 1,-1 0-1,-1 0 0,1 0 0,-2 3 1,0-2 64,1 1 0,-1-1 0,0 0 0,0 1 0,0-1 0,0-1 0,-1 1 0,1 0 0,-1-1 0,0 0 0,0 0 0,0 0 0,0 0 0,0-1 0,0 1 0,0-1 0,0 0 0,-1 0 0,1-1 0,0 1 0,-9-1 0,7-1-134,0 0 1,1 0-1,-1 0 1,1-1-1,-1 0 0,1 0 1,0-1-1,0 1 1,0-1-1,0 0 1,0 0-1,0-1 0,1 1 1,0-1-1,-1 0 1,-2-5-1,4 6-171,0 0 0,1 0 0,-1 0 0,1 0 0,0 0 0,0 0 0,0-1 0,0 1 0,1-1-1,-1 0 1,1 1 0,0-1 0,0 0 0,0 0 0,1 0 0,-1-7 0,5-5-733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17732,'6'-4'2416,"0"1"-1447,3-4-385,1 0 1696,2 7-1088,4-3-247,3 3-625,2 3-456,2-2-1209,3-2 1225,-6-15-232,0 0-112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155 115 22309,'0'0'141,"-1"0"0,1 0 0,-1 0 0,1 0-1,-1 0 1,0 0 0,1 0 0,-1 0 0,1 0 0,-1 0 0,0 0 0,1 0 0,-1 0 0,1 0 0,-1 0 0,1 1 0,-1-1 0,0 1 0,-5 5 213,0 1 0,0-1 0,1 2-1,0-1 1,-8 15 0,11-18-380,0 0-1,0 0 0,0 0 1,1 1-1,-1-1 0,1 0 0,0 1 1,0-1-1,1 1 0,-1-1 1,1 1-1,0-1 0,1 8 0,0-10-11,0 0 0,0 0 0,0 0 0,0-1 0,0 1 0,0 0 0,1 0 0,-1-1 0,1 1 0,-1-1-1,1 1 1,-1-1 0,1 0 0,0 0 0,2 1 0,31 15-536,-23-12 389,1 0 20,38 19-300,-47-22 438,0 1 1,0-1 0,0 1-1,0 0 1,-1 0-1,1 0 1,-1 1-1,0-1 1,4 6-1,-7-8 30,1 0-1,-1 0 1,0-1 0,1 1-1,-1 0 1,0 0-1,1 0 1,-1 0-1,0 0 1,0 0 0,0 0-1,0 0 1,0 0-1,0 0 1,0 0-1,0 0 1,0 0 0,-1 0-1,1 0 1,0 0-1,-1 2 1,-1-1 23,1 0-1,0 0 1,-1 0 0,0 0 0,1 0-1,-1 0 1,0-1 0,-3 3 0,-3 2 110,-1-1 1,1 0 0,-13 5 0,9-5 0,0 0-1,-1-1 0,1 0 0,-1-1 0,-20 2 1,29-4-189,1-1 1,-1 0 0,0 0-1,1 0 1,-1 0 0,0-1-1,1 0 1,-1 1-1,1-1 1,-1 0 0,1-1-1,-1 1 1,1-1 0,0 1-1,-1-1 1,1 0 0,0 0-1,0 0 1,1-1-1,-1 1 1,0-1 0,1 0-1,0 1 1,-4-6 0,-6-22-225,3-6-94</inkml:trace>
  <inkml:trace contextRef="#ctx0" brushRef="#br0" timeOffset="1">118 12 16860,'23'4'1968,"4"1"-992,-1-2-392,1-2 1089,5 2-337,-3-2-416,-1 1-464,-3-5-240,-2-9-16,-9-3-200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16123,'-12'19'758,"1"0"-1,0 1 0,2 0 0,0 0 0,1 1 0,-8 34 0,15-51-705,0 0-1,0 0 1,0 1-1,0-1 1,1 0 0,0 1-1,0-1 1,0 0-1,1 5 1,0-7-30,-1-1 1,1 0 0,-1 0 0,1 1-1,0-1 1,-1 0 0,1 0 0,0 0-1,0 0 1,0 0 0,0 0 0,0 0-1,0 0 1,0 0 0,0 0-1,0-1 1,0 1 0,0 0 0,1-1-1,-1 1 1,0-1 0,0 1 0,1-1-1,-1 0 1,0 1 0,1-1-1,-1 0 1,0 0 0,1 0 0,-1 0-1,1 0 1,1-1 0,7 0 72,0 0 1,0-1-1,0-1 0,0 0 1,0 0-1,-1-1 0,1 0 1,-1 0-1,13-9 0,-1-1 233,0-2 1,30-27-1,-13 3 646,-35 41-377,-4 7-406,-2 7-72,1-11-104,1 0-1,0 1 1,0-1-1,0 1 0,1-1 1,-1 1-1,1 8 1,1-12-13,-1 0 0,0 1 0,1-1 0,-1 0 0,1 0 0,-1 0 0,1 1 0,0-1 0,0 0 0,-1 0 0,1 0 0,0 0 1,0 0-1,0 0 0,0 0 0,0 0 0,0-1 0,0 1 0,0 0 0,1-1 0,-1 1 0,0-1 0,0 1 0,1-1 0,-1 1 0,0-1 0,0 0 0,1 0 1,-1 1-1,0-1 0,3 0 0,7 0 16,0 0 1,0 0 0,1-1 0,-1-1 0,16-3-1,57-20 45,-42 11-34,-15 5-16,-15 5-16,0 0 1,0 1-1,24-4 0,-36 7 3,1 1-1,0-1 0,-1 0 0,1 0 0,0 0 0,-1 0 0,1 0 0,0 1 0,-1-1 0,1 0 1,-1 1-1,1-1 0,-1 0 0,1 1 0,0-1 0,-1 1 0,0-1 0,1 1 0,-1-1 1,1 1-1,-1-1 0,1 1 0,-1-1 0,0 1 0,1-1 0,-1 1 0,0 0 0,0-1 1,0 1-1,1 0 0,-1-1 0,0 1 0,0 0 0,0-1 0,0 1 0,0 0 0,0-1 0,0 2 1,0-1 0,0 0 1,0 0 0,0 0 0,0 0 0,0 0-1,0 0 1,1 1 0,-1-1 0,0 0 0,1 0 0,-1-1-1,1 1 1,-1 0 0,1 0 0,-1 0 0,1 0-1,0 0 1,0 0 0,-1-1 0,1 1 0,0 0 0,1 0-1,2 0 6,-1 0-1,1 0 1,0 0 0,-1 0-1,1-1 1,0 0-1,0 0 1,0 0-1,0 0 1,-1 0-1,1-1 1,5-1-1,46-16-53,-30 9 14,13-8-37,-29 13-17,0 0 0,1 0 0,15-4 0,-25 8 85,0 0 1,1 0-1,-1 0 0,0 0 1,0 0-1,1 0 0,-1 0 1,0 0-1,0 0 1,1 0-1,-1 0 0,0 0 1,0 0-1,0 0 0,1 0 1,-1 0-1,0 1 0,0-1 1,0 0-1,1 0 1,-1 0-1,0 0 0,0 0 1,0 0-1,1 1 0,-1-1 1,0 0-1,0 0 0,0 0 1,0 1-1,0-1 0,0 0 1,1 0-1,-1 0 1,0 1-1,0-1 0,0 0 1,0 0-1,0 1 0,0-1 1,0 0-1,0 0 0,0 0 1,0 1-1,0-1 1,0 0-1,0 0 0,0 1 1,0-1-1,0 0 0,0 0 1,0 1-1,-1-1 0,1 0 1,0 0-1,0 0 0,0 1 1,0-1-1,0 0 1,-1 0-1,1 0 0,-9 17-438,8-15 123,1-2 200,-1 1 33,1 0 1,-1 0 0,1-1 0,0 1 0,-1 0-1,1 0 1,0-1 0,-1 1 0,1 0 0,0 0-1,0 0 1,0-1 0,-1 1 0,1 2 0,5 0-294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228 129 19300,'-70'35'2605,"54"-29"-2209,1 0 0,0 2 0,0 0 0,1 0 0,0 2-1,1-1 1,0 2 0,-18 18 0,30-28-363,0 0-1,0 1 1,0-1 0,0 0-1,0 1 1,0-1 0,0 1-1,1-1 1,-1 1-1,0 0 1,1-1 0,-1 1-1,1-1 1,0 3 0,0-3-20,0 0 1,0-1-1,0 1 0,0 0 1,0-1-1,1 1 1,-1 0-1,0-1 1,1 1-1,-1-1 1,0 1-1,1 0 0,-1-1 1,1 1-1,-1-1 1,1 1-1,-1-1 1,1 0-1,-1 1 1,1-1-1,-1 1 0,1-1 1,1 1-1,2 0 5,0 0 0,0 0 0,0 0-1,0 0 1,0-1 0,1 0-1,-1 1 1,0-2 0,5 1 0,9-3-19,0 0 1,0-1-1,-1-1 1,1-1-1,-1 0 1,0-1-1,-1-1 1,0-1-1,0 0 1,-1-1-1,0 0 1,15-15-1,-8 6-48,-2-2 0,0-1 0,-1 0-1,-1-1 1,-1-1 0,22-42 0,-51 94-62,1 1 0,-9 32 0,19-56 83,-4 14-296,-3 32 1,7-46 285,1 0 0,0 0-1,0 1 1,0-1 0,1 0 0,0 0 0,0 0 0,0 0 0,0 0 0,1 0-1,3 7 1,13 11-166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16868,'0'0'89,"0"0"0,0 1-1,0-1 1,0 0 0,1 0 0,-1 1 0,0-1 0,0 0 0,1 0 0,-1 0 0,0 0 0,0 0 0,1 1 0,-1-1 0,0 0 0,0 0 0,1 0 0,-1 0 0,0 0 0,0 0 0,1 0 0,-1 0 0,0 0 0,1 0 0,-1 0 0,0 0-1,0 0 1,1 0 0,-1 0 0,0 0 0,0 0 0,1 0 0,-1-1 0,0 1 0,1 0 0,-1 0 0,0 0 0,16-6 564,-16 6-588,40-18 1337,-2-2 1,0-2-1,40-29 1,-46 27-1210,0-2 1,-2-1-1,-1-1 1,-1-2-1,-1 0 1,30-48-1,-156 309-390,91-210 159,3-11-12,1 0 0,0 1 0,0-1-1,1 1 1,1 0 0,0 0 0,-1 21 0,3-31 29,0-1 0,0 1 0,0-1-1,0 1 1,0-1 0,0 1 0,0-1 0,0 1 0,0-1 0,0 0 0,0 1 0,1-1 0,-1 1-1,0-1 1,0 1 0,1-1 0,-1 0 0,0 1 0,0-1 0,1 0 0,-1 1 0,1-1 0,-1 0 0,0 1-1,1-1 1,-1 0 0,1 0 0,-1 1 0,0-1 0,1 0 0,0 0 0,15-5-251,-1-5-5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19412,'49'-19'6568,"-2"4"-6231,77-13 0,-124 27-338,1 1 1,0 0 0,-1 0 0,1 0 0,0 0-1,0 0 1,-1 0 0,1 0 0,0 0 0,0 0-1,-1 0 1,1 0 0,0 1 0,-1-1-1,1 0 1,0 0 0,0 1 0,-1-1 0,1 0-1,-1 1 1,1-1 0,0 1 0,-1-1 0,1 1-1,-1-1 1,1 2 0,0-1-1,-1 0 0,1 1 0,-1-1 0,1 0 0,-1 1 0,0-1 0,0 1 0,0-1 0,0 1 0,0-1-1,0 0 1,0 1 0,0 1 0,-3 8-9,0 1 0,-9 21 1,7-19 5,-47 125 38,-22 74 146,70-194-502,3-19 265,1 1-1,0 0 0,0-1 1,0 1-1,0-1 0,0 1 1,0-1-1,0 1 0,0 0 1,0-1-1,0 1 0,0-1 1,1 1-1,-1 0 0,0-1 1,0 1-1,1-1 0,-1 1 1,0-1-1,1 1 0,-1-1 1,0 1-1,1-1 0,0 1 1,4-20-29,-1 5-346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16844,'6'7'2168,"7"-1"-1344,7-3-304,3 1 1129,4-4-673,2 1-320,2-4-152,2 1-200,-4-7-232,-5-11-40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4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262 119 18996,'-2'-4'321,"1"-1"0,0 1-1,-1 0 1,0 0 0,0 0 0,0 0-1,-1 0 1,1 0 0,-1 0 0,0 1-1,0-1 1,0 1 0,-5-4 0,5 5-196,0 1 1,0-1 0,0 1 0,0-1 0,0 1 0,0 0 0,0 0 0,0 1 0,0-1-1,-1 1 1,1-1 0,0 1 0,-1 0 0,1 0 0,0 1 0,0-1 0,-1 1-1,1-1 1,-6 3 0,-1 1-98,1 1 0,-1 0 0,1 0-1,0 1 1,0 0 0,1 0 0,-1 1-1,1 1 1,1-1 0,0 1 0,0 0 0,0 1-1,1 0 1,0 0 0,1 0 0,0 0 0,0 1-1,1 0 1,1 0 0,-1 0 0,2 1-1,-1-1 1,-1 20 0,4-28-20,0 1-1,0-1 1,1 1-1,-1 0 1,1-1-1,-1 1 1,1-1-1,0 1 1,0-1-1,0 1 1,0-1-1,0 1 1,0-1-1,1 0 1,-1 0-1,1 0 1,0 0-1,3 4 1,-1-4 2,0 1 0,-1-1 1,1 0-1,0 0 0,0 0 0,0-1 1,0 1-1,1-1 0,-1 0 1,7 0-1,3 1 11,1-2-1,-1 0 1,0-1-1,0 0 1,0-1 0,16-5-1,-9 2 10,-1-2 0,0 0 0,0-1 0,-1-1 0,32-20 0,-43 24-32,-1-1 0,0 0 0,0 0 1,0-1-1,0 1 0,9-15 0,-13 16-27,0 0 1,-1 0-1,1 0 1,-1 0-1,0 0 1,0-1-1,-1 1 1,0-1-1,0 1 1,0-1-1,0 0 1,-1-6-1,0 8-80,-1 0 0,1 0 0,-1 0-1,0-1 1,0 1 0,0 0 0,-1 0 0,1 1-1,-1-1 1,0 0 0,-3-4 0,-2-2-187,-1 1 0,-13-14 0,10 13 152,-8-11-408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136 247 8616,'0'0'3593,"-8"1"-2082,2 0-1274,0 0 0,0 1 0,1-1 0,-1 1 0,0 0 0,1 1 0,-1-1 0,1 1 0,-1 0 0,1 0 0,0 1 0,0 0 0,1-1 0,-1 2 0,1-1 0,0 0 0,0 1 0,0 0 0,-2 5 0,2-3 161,0-1-1,1 1 1,0 0-1,1 0 1,-3 8-1,5-14-368,-1 0-1,1 0 0,-1 0 0,1 0 0,0 1 0,-1-1 0,1 0 0,0 0 0,0 0 1,0 0-1,0 0 0,0 0 0,0 0 0,0 0 0,0 1 0,0-1 0,1 0 0,-1 0 1,0 0-1,1 0 0,-1 0 0,1 0 0,-1 0 0,1 0 0,0 0 0,-1 0 1,1 0-1,0-1 0,-1 1 0,1 0 0,0 0 0,0-1 0,0 1 0,0 0 0,0-1 1,0 1-1,0-1 0,0 1 0,0-1 0,0 0 0,1 1 0,8-1 38,-1 0 0,0-1-1,1-1 1,-1 1 0,0-1 0,0-1-1,0 0 1,0 0 0,0-1-1,-1 0 1,0 0 0,1-1 0,-2 0-1,1-1 1,9-8 0,6-5-21,-2-2 1,0 0-1,28-38 0,-35 42-291,-2 0-1,0-1 0,-1 0 1,-1-1-1,-1 0 1,0 0-1,-2-1 0,0 0 1,4-22-1,-11 41 231,0 1 0,0-1 0,0 1 0,1-1 0,-1 1-1,0-1 1,0 1 0,0-1 0,0 0 0,0 1 0,0-1 0,0 1 0,0-1 0,-1 1 0,1-1 0,0 1-1,0-1 1,0 1 0,0-1 0,-1 1 0,1-1 0,0 1 0,-1 0 0,1-1 0,0 1 0,-1-1 0,1 1-1,0 0 1,-1-1 0,1 1 0,-1-1 0,-16 6-20,-15 20 656,19-9 0,0 1-1,0 0 0,2 0 0,-15 29 1,21-36-447,1 0 0,1 0 0,0 0 0,0 0 0,1 1 0,0-1 0,1 0 0,0 1 0,0 0 0,1-1 0,2 11 0,-1-18-166,-1 0 0,1 0 0,0 0-1,0 0 1,0 0 0,1 0 0,-1-1-1,1 1 1,0 0 0,-1-1 0,1 1 0,0-1-1,0 0 1,1 0 0,-1 0 0,0 0-1,1 0 1,-1 0 0,1-1 0,0 1-1,-1-1 1,1 1 0,0-1 0,0 0-1,0 0 1,0-1 0,0 1 0,0-1 0,6 1-1,-3 0-2,1-1 1,-1 0-1,1 0 0,-1 0 0,1-1 0,-1 0 1,1 0-1,-1-1 0,0 0 0,0 0 0,0 0 1,0-1-1,8-4 0,-1-3-116,-10 7 42,0 0 1,0 1-1,0-1 1,1 1 0,-1 0-1,1 0 1,-1 0 0,1 0-1,6-1 1,5 36-33,-13-30 122,1 0-1,-1 0 0,0 0 1,1 0-1,0-1 0,-1 1 0,1-1 1,0 1-1,0-1 0,1 0 1,-1-1-1,0 1 0,1 0 0,-1-1 1,1 0-1,-1 0 0,1 0 1,-1 0-1,6 0 0,10 1-12,0 0 1,28-2-1,-30 0-78,-8 0-463,0-1 1,0 0-1,0-1 1,0 0-1,0-1 1,0 0 0,15-7-1,15-5-5859,24 0 2213,-40 6-555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17264,'0'0'10090,"47"-6"-9738,-23 15-256,2 1-64,5 2-32,-3 3-800,-1-1-674,4 1-1088,-5-2-1026,-4-2-1024,0-3-2627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 12019,'32'-13'3703,"-28"11"-3308,1 0 0,0 0 0,1 0 0,-1 0 0,0 1 0,0 0 0,1 0 0,8 0 0,-1 2-213,1 1-1,-1 0 0,1 1 0,-1 0 0,0 2 0,21 8 0,-20-7-174,0 0-1,0-2 1,0 1-1,1-2 1,22 3-1,10-7 39,-45 1-35,-1-1 0,1 1 0,0 0 0,0 0 0,-1-1 0,1 1 0,0-1 0,-1 1 0,1-1 0,-1 0 0,1 0 0,-1 0 0,1 0 0,-1 0 0,1 0 0,-1 0 0,0 0 0,0 0-1,1-1 1,-1 1 0,0 0 0,0-1 0,1-2 0,-2 4-1,0-1 0,0 0 0,0 1 0,0-1-1,-1 0 1,1 1 0,0-1 0,0 0 0,-1 1-1,1-1 1,0 1 0,-1-1 0,1 1 0,-1-1-1,1 0 1,0 1 0,-1-1 0,1 1 0,-1 0-1,1-1 1,-1 1 0,0-1 0,1 1 0,-1 0-1,1-1 1,-1 1 0,0 0 0,1 0 0,-1 0-1,0-1 1,1 1 0,-1 0 0,0 0 0,0 0-1,-32-5 121,27 5-99,3 0-20,-189-19 229,154 18-222,0 1-1,0 1 1,-41 8-1,74-8-4,3-1-7,0 0 0,-1 0-1,1 1 1,0-1 0,0 0 0,0 1-1,0 0 1,0-1 0,0 1-1,1 0 1,-1 0 0,0 0-1,0 0 1,-2 3 0,7-4 9,0 1 1,0-1 0,0 1 0,0-1 0,0 0 0,1 0 0,3-1-1,121-17 115,-76 10-242,0 1 0,86 1 0,-132 6 57,0 1 1,0 0-1,0 0 1,11 4-1,-17-5 48,1 0-1,0 0 1,-1 0-1,1 0 0,0 0 1,-1 1-1,1-1 1,-1 0-1,1 0 0,0 1 1,-1-1-1,1 0 1,-1 1-1,1-1 0,-1 1 1,1-1-1,-1 1 1,1-1-1,-1 1 1,0-1-1,1 1 0,-1-1 1,0 1-1,1 0 1,-1-1-1,0 1 0,0-1 1,0 1-1,1 0 1,-1-1-1,0 1 0,0 0 1,0-1-1,0 1 1,0 0-1,0-1 1,0 1-1,-1 0 0,1-1 1,0 1-1,0-1 1,0 1-1,-1 0 0,1-1 1,0 1-1,0-1 1,-1 1-1,1 0 0,-1-1 1,1 1-1,0-1 1,-1 1-1,1-1 1,-1 0-1,1 1 0,-2 0 1,-6 6 7,0-1 0,-1 1 0,0-2 0,-1 1 0,1-1 0,-1 0 0,0-1 0,-19 5 0,-4 1 211,-49 5 1,64-12-127,7-1-2,-1 0 1,0-1-1,0 0 1,-20-1-1,31 0-81,0 0 0,1 0 0,-1 0 0,0-1 0,1 1-1,-1 0 1,0 0 0,1 0 0,-1 0 0,0-1 0,1 1 0,-1 0 0,1-1 0,-1 1 0,1-1 0,-1 1 0,1 0-1,-2-2 1,2 2-14,0 0 0,0-1-1,0 1 1,0-1 0,0 1-1,0 0 1,0-1-1,0 1 1,0 0 0,0-1-1,0 1 1,1 0 0,-1-1-1,0 1 1,0 0 0,0-1-1,0 1 1,1 0-1,-1-1 1,0 1 0,0 0-1,1-1 1,-1 1 0,1 0-1,27-21-970,-14 12 685,-1-6 4,-3 1-76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12427,'-11'3'2744,"-1"0"3566,13-3-6252,-1 1-1,0-1 0,1 1 1,-1-1-1,0 0 1,1 1-1,-1-1 1,0 0-1,1 1 0,-1-1 1,1 0-1,-1 0 1,0 1-1,1-1 1,-1 0-1,1 0 0,-1 0 1,1 1-1,-1-1 1,1 0-1,-1 0 1,1 0-1,-1 0 0,1 0 1,0 0-1,18 3 4,1-1 1,-1 0-1,0-1 0,1-2 0,-1 0 1,1 0-1,21-6 0,51-3-364,-84 10 162,1-1-72,0 1 0,0 0 1,0 1-1,0 0 0,12 3 0,-14 0-91,-7 0-74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18508,'1'1'144,"-1"-1"1,0 0-1,1 1 0,-1-1 1,1 0-1,-1 1 0,0-1 1,1 0-1,-1 1 0,0-1 1,1 1-1,-1-1 0,0 1 1,0-1-1,1 0 1,-1 1-1,0-1 0,0 1 1,0-1-1,0 1 0,0 0 1,0-1-1,0 1 0,0-1 1,0 1-1,0-1 0,0 1 1,0 0-1,0 20 916,-1-18-824,-5 81 547,0-16-1590,3 0 1,6 75-1,-4-136-84,-1-8 289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17172,'0'-5'298,"0"1"-1,0 0 1,1-1 0,-1 1 0,1 0 0,0 0 0,1 0 0,-1 0 0,1 0 0,-1 0 0,1 0 0,5-7-1,-3 6-16,1 0 0,0 0 0,0 0 0,0 0 0,1 1 0,0 0 0,6-4 0,1 0 12,1 1 0,0 1 1,0 0-1,0 0 1,17-3-1,-24 7-247,0 1 0,0 0-1,0 0 1,0 0 0,1 1 0,-1 0-1,0 0 1,0 1 0,0 0 0,1 0-1,-1 1 1,13 5 0,-17-6-46,0 0 1,0 1-1,-1-1 0,1 1 1,0 0-1,-1 0 0,1 0 1,-1 0-1,0 1 0,0-1 1,0 1-1,0-1 1,0 1-1,0 0 0,0 0 1,1 5-1,-1-4-6,-1 1 0,0 0 0,-1-1 0,1 1 0,-1 0 0,1 0 0,-2 0 0,1 0 0,0-1 0,-2 7 0,-3 8-22,-1 0 0,-1 0 0,0-1 1,-13 23-1,16-32 25,2-7-52,1 1-1,0 1 1,0-1 0,0 0-1,1 0 1,-1 0-1,1 0 1,0 0-1,0 1 1,0-1-1,0 0 1,0 0-1,1 1 1,1 4-1,2 4-140,0 0 0,10 18-1,1 5 29,-11-26 169,-1 1 0,0-1 1,-1 1-1,-1 0 0,1 0 1,-1 0-1,-1 0 0,0 0 1,-2 14-1,1-19 85,0 1 0,0-1 0,-1 0 0,0 0 0,0 1 0,0-2 0,-1 1 0,0 0 0,0 0 0,0-1 0,0 0 0,-1 1 0,0-1 0,0-1 0,0 1 0,0 0 0,0-1 0,-10 5 0,10-5 57,0-1 0,-1 0 0,1 0 0,-1 0 0,0 0 1,1-1-1,-1 0 0,0 0 0,0 0 0,0 0 0,0-1 0,0 0 0,0 0 1,0-1-1,0 1 0,-8-3 0,9 2-196,0-1 0,0 1 0,0-1 0,0 0 0,0-1 0,1 1 0,-1 0 0,1-1 0,0 0 0,-1 0 0,1 0 0,1 0 0,-1-1 0,0 1 0,1-1 0,0 1 0,-1-1 0,1 0 0,-1-5 0,2 8-65,1 0 0,-1 0 0,1 0 0,0 1 0,-1-1-1,1 0 1,0 0 0,0 0 0,0 0 0,0 0 0,0 0-1,0 0 1,0 0 0,0 0 0,0 0 0,0 0 0,0 0 0,0 1-1,1-1 1,-1 0 0,0 0 0,1 0 0,-1 0 0,1 0-1,-1 1 1,1-1 0,-1 0 0,1 0 0,-1 1 0,1-1-1,0 0 1,1 0 0,1-1-200,0 0-1,1 1 1,0-1-1,-1 1 1,1 0-1,6-1 1,-10 2 317,21-5-1126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18964,'10'-2'812,"0"-1"0,0 1 0,-1-1 1,1-1-1,-1 0 0,19-10 0,-11 5-166,-2 1-454,0 0 0,0-1 1,26-21-1,-36 25-181,0 1 0,0-1 1,0 0-1,-1 0 0,0-1 0,0 1 0,0-1 1,-1 0-1,1 0 0,-2 0 0,1 0 0,3-14 1,-5 19-6,-1-1 1,0 0 0,1 0 0,-1 1 0,0-1-1,0 0 1,0 0 0,0 0 0,-1 0 0,1 1 0,0-1-1,-1 0 1,1 0 0,-1 1 0,0-1 0,0-1-1,0 2 0,0 0 0,0 0 0,0 0-1,0 0 1,0 0 0,0 0-1,0 1 1,0-1 0,0 0 0,0 1-1,0-1 1,0 1 0,0-1-1,-1 1 1,1-1 0,0 1 0,0 0-1,-2 0 1,0-1 2,-1 2 1,1-1-1,0 0 1,-1 0-1,1 1 0,0 0 1,-1 0-1,1 0 1,0 0-1,0 0 0,0 1 1,0-1-1,0 1 1,0 0-1,-4 3 0,-6 7 15,0 0 0,1 1-1,1 1 1,-20 27 0,26-32-21,1-1 0,-1 1 1,2 0-1,-1 0 0,1 0 0,0 0 1,1 1-1,0-1 0,1 1 1,-1 14-1,2-21-90,0 0-1,0-1 1,1 1-1,-1-1 1,1 0 0,0 1-1,0-1 1,0 1-1,0-1 1,0 0-1,0 0 1,1 0 0,-1 1-1,1-1 1,-1-1-1,1 1 1,0 0 0,0 0-1,0-1 1,0 1-1,0-1 1,0 1-1,0-1 1,0 0 0,0 0-1,1 0 1,-1 0-1,1 0 1,-1 0 0,1-1-1,-1 1 1,4-1-1,2 1-212,0 0 0,0 0 0,0-1 0,0-1 0,-1 1 0,1-1 0,0 0 0,0-1 0,11-3 0,14-11-754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17036,'-1'0'96,"1"-1"1,-1 0 0,1 1 0,-1-1 0,1 0-1,-1 1 1,1-1 0,-1 1 0,0-1-1,1 1 1,-1-1 0,0 1 0,1 0 0,-1-1-1,0 1 1,1 0 0,-1-1 0,0 1-1,0 0 1,0 0 0,1 0 0,-1 0 0,0 0-1,0 0 1,0 0 0,-1 0 0,0 0 23,0 1 0,0 0 1,0 0-1,0 0 0,0 0 0,0 0 1,1 0-1,-1 0 0,0 1 1,-1 1-1,-6 5 437,2 1 0,-14 18 0,20-25-390,-6 7-38,0 1 0,1 0 0,1 0 0,-1 1 0,2-1 0,0 1 0,0 0 0,0 0 0,2 1 0,-1-1 0,2 1 0,-2 18 0,4-27-207,-1-1 0,0 1 0,1 0 0,-1-1 0,1 1 0,0-1 0,-1 1 0,1-1 0,1 1 0,-1-1 0,0 0 0,0 1 0,1-1 0,0 0 1,-1 0-1,1 0 0,0 0 0,0-1 0,0 1 0,0 0 0,0-1 0,0 1 0,1-1 0,-1 0 0,0 0 0,1 0 0,3 2 0,7 0-543,-1-1 0,1 0-1,-1 0 1,23-1 0,-22-1 207,-1 0 0,20 4 0,-31-3 429,-1-1 1,1 0 0,0 0-1,-1 0 1,1 0-1,0 0 1,0 1 0,-1-1-1,1 0 1,0 1-1,-1-1 1,1 0 0,-1 1-1,1-1 1,0 1-1,-1-1 1,1 1 0,-1-1-1,1 1 1,-1-1-1,0 1 1,1-1 0,-1 1-1,1 0 1,-1-1-1,0 1 1,0 0 0,1 0-1,-1 1 42,0-1 1,-1 0-1,1 0 0,0 1 1,-1-1-1,1 0 0,-1 0 0,1 0 1,-1 0-1,0 0 0,0 0 1,1 0-1,-1 0 0,-2 2 1,-4 4 349,0-1 0,-1 1 1,-9 4-1,15-10-353,-15 11 613,-1 0 1,-1-1-1,1-2 0,-2 0 0,-37 13 1,56-22-693,1 0 0,0 0 1,-1 1-1,1-1 0,-1 0 1,1 0-1,-1 0 0,1 0 1,-1 0-1,1 1 0,-1-1 1,1 0-1,-1 0 0,1 0 1,-1 0-1,1 0 0,-1 0 1,1-1-1,-1 1 0,1 0 0,-1 0 1,1 0-1,-1 0 0,1-1 1,0 1-1,-1 0 0,1 0 1,-1-1-1,1 1 0,0 0 1,-1-1-1,1 1 0,-1 0 1,1-1-1,0 1 0,0-1 1,-1 1-1,1 0 0,0-1 1,0 1-1,-1-1 0,1 0 1,0-1-48,0-1 1,1 1-1,-1-1 1,1 1-1,-1 0 1,1-1-1,0 1 1,2-3-1,7-19-389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21261,'0'1'69,"0"-1"1,0 0 0,1 1 0,-1-1 0,0 0 0,0 1 0,0-1 0,1 1 0,-1-1-1,0 0 1,0 1 0,0-1 0,0 1 0,0-1 0,0 0 0,0 1 0,0-1 0,0 1 0,0-1-1,0 1 1,0-1 0,0 0 0,-1 1 0,1-1 0,0 1 0,0-1 0,0 0 0,0 1-1,-1-1 1,-8 19 99,4-10 119,-4 14 159,1 0 0,1 0 0,1 0 0,-5 39 0,1 100 198,8-112-577,-1 0 0,-17 87 0,23-157-354,0 1 1,-2-1-1,0-30 1,-1 3-170,3-3-30,0 13-100,-2 0 1,-7-67-1,7 132 737,2 14 143,-1-29-192,2 0 0,-1-1-1,2 1 1,0-1 0,0 1 0,1-2-1,12 19 1,-16-27-90,0 0-1,0 0 1,1 0-1,0 0 1,-1-1-1,1 1 1,0-1-1,0 0 1,1 1-1,-1-1 1,0-1-1,1 1 1,-1 0-1,1-1 1,-1 0-1,1 0 1,0 0-1,0 0 1,-1-1-1,1 1 1,0-1-1,0 0 1,0 0-1,-1 0 1,1-1-1,0 1 1,0-1-1,-1 0 1,1 0-1,7-3 1,-5 1-27,-1-1 0,1 0 1,-1 0-1,1 0 0,-1-1 1,0 1-1,-1-1 0,1 0 1,-1-1-1,0 1 0,0-1 1,3-6-1,1-4-383,14-32 1,-55 152 1181,30-91-607,0 0 0,1 0 1,1 0-1,0 0 1,1 0-1,2 19 1,-2-30-151,0 1 0,1-1 0,-1 0 0,1 1 0,-1-1 0,1 0 0,0 0 0,0 0 0,0 0 0,1 0 0,-1 0 0,0 0 0,1 0 0,-1 0 0,1 0 1,0-1-1,-1 1 0,1-1 0,0 1 0,3 1 0,-1-1-24,0-1-1,0 0 1,0 0-1,0 0 1,0 0 0,0 0-1,0-1 1,0 0 0,0 0-1,0 0 1,4-1-1,7-1-121,-1-1 0,0-1 0,0 0 0,0-1 0,21-10-1,-9 0-541,0-1 0,41-35 0,-23 17-443,-32 27 698,-12 7 405,1 0-1,-1 0 1,0 0-1,0 0 0,0 0 1,0 1-1,0-1 0,1 0 1,-1 0-1,0 0 1,0 0-1,0 0 0,0 0 1,0 0-1,0 1 1,0-1-1,1 0 0,-1 0 1,0 0-1,0 0 0,0 1 1,0-1-1,0 0 1,0 0-1,0 0 0,0 0 1,0 0-1,0 1 0,0-1 1,0 0-1,0 0 1,0 0-1,0 0 0,0 1 1,0-1-1,0 0 1,0 0-1,0 0 0,0 0 1,-1 1-1,-10 26 616,7-18-278,-7 11 340,9-17-507,-1 0 0,1 0 0,0 1 0,1-1 1,-1 1-1,1-1 0,-1 1 0,1 0 0,0-1 0,-1 9 0,3-12-149,-1 1 0,1 0 0,-1 0 0,1-1 0,-1 1 0,1 0 0,-1-1 1,1 1-1,-1-1 0,1 1 0,0-1 0,-1 1 0,1-1 0,0 1 0,-1-1 0,1 1 0,0-1 0,0 0 0,-1 0 0,1 1 0,0-1 0,0 0 0,0 0 0,-1 0 0,1 0 0,0 0 0,0 0 0,0 0 0,0 0 0,-1 0 1,1 0-1,0 0 0,0-1 0,0 1 0,0-1 0,34-9-264,-33 9 227,28-12-817,46-26-1,-3 0-1112,-72 38 1912,0 1 0,0-1 0,0 0-1,0 1 1,0-1 0,0 1 0,0-1 0,0 1 0,0 0-1,0-1 1,0 1 0,1 0 0,-1 0 0,0 0-1,0 0 1,0 0 0,0 0 0,0 0 0,1 0 0,-1 0-1,0 0 1,0 1 0,0-1 0,0 1 0,0-1 0,2 1-1,-3 1 66,1-1 0,0 1 0,0 0 0,-1-1 0,1 1 0,-1 0 0,0 0 0,1-1 0,-1 1 0,0 0 0,0 0 0,0 2 0,0-1 91,0 0 0,0 0 0,0 1 0,1-1 0,-1 0-1,3 6 1,-3-8-97,1 0 0,-1-1 1,1 1-1,0 0 0,-1 0 0,1 0 0,0 0 0,0 0 0,0-1 0,-1 1 0,1 0 0,0-1 0,0 1 1,0-1-1,0 1 0,0-1 0,0 1 0,0-1 0,0 0 0,0 1 0,1-1 0,-1 0 0,0 0 0,0 0 1,1 0-1,7 0-185,-1 0-1,0-1 1,-1 0 0,1-1 0,0 1 0,0-1 0,11-5 0,52-28-2198,-7 3-467,-63 32 2785,0-1 0,-1 1 0,1-1 0,0 1 1,0 0-1,-1-1 0,1 1 0,0 0 0,0 0 1,0-1-1,0 1 0,-1 0 0,1 0 0,0 0 0,0 0 1,0 0-1,0 0 0,0 0 0,-1 1 0,1-1 1,0 0-1,0 0 0,0 1 0,1 0 0,-2 0 40,0-1 0,1 1-1,-1 0 1,0 0 0,0 0-1,0-1 1,0 1-1,0 0 1,0 0 0,0 0-1,0 0 1,0-1 0,0 1-1,0 0 1,0 0 0,-1 0-1,1-1 1,0 1 0,-1 1-1,-2 5 102,-1 0 0,0-1 0,0 1 0,-5 6 0,5-8-246,2-3 136,0 1-1,0-1 1,0 0 0,0 1 0,0-1-1,0 0 1,-1 0 0,1-1 0,-1 1 0,0 0-1,1-1 1,-6 2 0,-3-2-117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20300,'3'-4'1577,"3"4"-1737,-3-3-2009,0 3 2817,-2 0-792,1 0-392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15843,'-2'1'247,"-1"-1"0,1 1 0,0-1 0,0 1 0,0 0 0,0 0 0,0 0 0,0 0 0,1 0 0,-1 0 0,0 0 0,0 1 0,1-1 0,-1 1 0,1-1-1,-1 1 1,1 0 0,0 0 0,-1-1 0,1 1 0,0 0 0,0 0 0,1 0 0,-2 4 0,-3 7 466,1-1 0,-4 23 1,7-30-546,-3 8 205,2-6-160,0 1 0,1 0-1,-1-1 1,1 13-1,0-20-197,1 1 0,0 0 0,0 0 0,0 0 0,1-1-1,-1 1 1,0 0 0,0 0 0,0 0 0,1-1 0,-1 1 0,0 0-1,0-1 1,1 1 0,-1 0 0,1 0 0,-1-1 0,1 1 0,-1-1-1,1 1 1,-1 0 0,1-1 0,0 1 0,-1-1 0,1 0-1,0 1 1,-1-1 0,1 1 0,0-1 0,0 0 0,-1 1 0,1-1-1,0 0 1,0 0 0,-1 0 0,1 0 0,0 0 0,0 0 0,0 0-1,-1 0 1,1 0 0,0 0 0,0 0 0,0 0 0,-1 0 0,1-1-1,0 1 1,0 0 0,-1-1 0,1 1 0,1-1 0,11-5 2,1-1 0,-2-1 0,1 0 1,-1 0-1,0-1 0,12-12 0,5-3-24,-12 10-2,-12 9-5,0 0 0,1 1 1,0-1-1,-1 1 0,1 0 0,1 1 0,-1-1 0,14-4 1,-20 8 11,1 0-1,0 0 1,-1 0 0,1 1 0,-1-1 0,1 0 0,0 0 0,-1 0 0,1 1 0,0-1 0,-1 0-1,1 1 1,-1-1 0,1 0 0,-1 1 0,1-1 0,-1 1 0,1-1 0,-1 1 0,0-1-1,1 1 1,-1-1 0,1 1 0,-1-1 0,0 1 0,0 0 0,1-1 0,-1 1 0,0-1 0,0 1-1,0 0 1,0-1 0,0 1 0,1 0 0,-1-1 0,0 1 0,-1 0 0,1-1 0,0 1 0,0 0-1,0 0 1,-5 33-27,5-30 20,-3 7-1,2-6 13,0 0-1,0 0 1,0 0 0,1 0 0,0 10 0,0-14-2,0-1-1,0 1 1,0-1 0,0 1 0,0-1 0,1 1 0,-1-1 0,0 1 0,0-1 0,1 1 0,-1-1 0,0 1 0,0-1 0,1 0-1,-1 1 1,1-1 0,-1 1 0,0-1 0,1 0 0,-1 0 0,1 1 0,-1-1 0,1 0 0,0 1 0,0-1 0,1 0 1,-1 0-1,0 0 1,1 0 0,-1 0-1,1 0 1,-1-1-1,0 1 1,1 0 0,-1-1-1,0 1 1,1-1-1,1-1 1,47-29-44,-39 24-34,0 0 0,0 0 0,20-8 1,-30 14 60,0 1 1,0-1 0,1 1 0,-1-1 0,0 1-1,1-1 1,-1 1 0,0 0 0,1 0 0,-1 0-1,1 0 1,-1 0 0,0 0 0,1 0 0,-1 0 0,0 1-1,1-1 1,-1 0 0,0 1 0,1-1 0,-1 1-1,0-1 1,2 2 0,-2 0 10,1-1 0,-2 1 0,1-1 0,0 0 0,0 1 0,0 0 0,-1-1 0,1 1 0,-1-1 0,1 1 0,-1 0 0,0-1 0,1 1 0,-1 0 0,0 0 0,0 1 0,-1 9 31,0-1-1,-1 1 1,-1-1-1,-4 14 1,7-17-1276,5-10 641,7-10 109,1-1 18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2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18684,'0'0'103,"1"0"-1,0 0 1,-1 0-1,1 0 1,0 0 0,-1 0-1,1 0 1,0 0 0,-1 0-1,1 0 1,0 0-1,-1 0 1,1 0 0,0-1-1,-1 1 1,1 0-1,-1-1 1,1 1 0,-1 0-1,1-1 1,0 1 0,-1-1-1,1 1 1,-1 0-1,1-2 1,16-11 700,9-8 192,42-40-74,-61 54-894,0-1 0,-1 0 0,0 0 0,0-1 0,-1 1 0,8-17 0,-13 24-23,1 0 0,-1 0 0,1 0 0,-1 0 0,1 0 0,-1 0 0,0 0 0,1-1 0,-1 1 0,0 0 0,0 0 0,0 0 0,0-1 0,0 1 0,0 0 0,0 0 0,-1 0 0,1-1 0,0 1 0,-1-1 0,0 1-1,1 1 1,-1-1 0,0 1-1,1-1 1,-1 1 0,0 0-1,1-1 1,-1 1 0,0 0-1,0-1 1,1 1 0,-1 0-1,0 0 1,0 0 0,1 0-1,-1 0 1,0 0 0,0 0-1,0 0 1,1 0 0,-1 0-1,-1 1 1,-3 0 17,0 1 0,0-1 0,0 1 0,0 0-1,1 1 1,-1-1 0,1 1 0,-5 3 0,-1 3 69,0 1 1,0 1 0,1-1-1,0 1 1,1 1-1,-11 19 1,15-25-36,1 1 1,0 0-1,0 0 0,1 1 1,-1-1-1,2 0 1,-1 1-1,1-1 0,0 1 1,0-1-1,1 1 1,0 0-1,2 13 1,-1-18-95,0 0 1,1 0-1,-1 0 1,1 0 0,-1 0-1,1 0 1,0 0 0,0 0-1,0-1 1,1 1-1,-1-1 1,1 0 0,-1 0-1,1 0 1,0 0 0,0 0-1,-1 0 1,1-1-1,1 1 1,-1-1 0,0 0-1,0 0 1,0 0-1,1 0 1,-1-1 0,0 1-1,1-1 1,-1 0 0,0 0-1,1 0 1,-1 0-1,0-1 1,1 1 0,-1-1-1,4-1 1,19-9-265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10762,'0'0'15663,"10"-1"-14932,2 0-670,-1-1-1,1-1 0,-1 0 1,0-1-1,0 0 1,0 0-1,0-1 0,-1 0 1,0-1-1,0-1 0,0 1 1,16-16-1,-66 97-1576,19-29 620,20-43 774,0-1-1,1 1 0,-1 0 0,0-1 0,1 1 0,-1 0 0,1 0 1,0-1-1,0 1 0,0 0 0,0 0 0,1 0 0,-1-1 0,1 1 1,0 0-1,0 2 0,0-4-220,0-1 1,-1 1-1,1-1 0,0 1 1,0-1-1,-1 1 1,1-1-1,0 0 0,0 1 1,0-1-1,-1 0 1,1 0-1,0 0 0,0 1 1,0-1-1,0 0 1,0 0-1,-1 0 0,1 0 1,1-1-1,0 1-523,12 0-7660</inkml:trace>
  <inkml:trace contextRef="#ctx0" brushRef="#br0" timeOffset="1">389 1 15246,'0'0'7560,"-42"53"-5831,37-37-768,5-1-577,0 1-287,0 1-33,0-1-64,5-1-769,-2-2-544,2-1-449,-1-7-352,-4-2 32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106 249 17804,'14'-28'2169,"-13"27"-2084,-1 0 1,1 0-1,-1 0 1,0-1-1,1 1 0,-1 0 1,0 0-1,0-1 1,0 1-1,0 0 1,0-1-1,0 1 1,0 0-1,-1 0 1,1-1-1,0 1 0,-1 0 1,1 0-1,-1 0 1,1-1-1,-2-1 1,1 3-33,1 0 0,-1-1 0,0 1 1,1 0-1,-1 0 0,0-1 0,0 1 1,1 0-1,-1 0 0,0 0 1,0 0-1,1 0 0,-1 0 0,0 0 1,0 0-1,0 0 0,1 0 0,-1 0 1,0 1-1,1-1 0,-1 0 0,0 1 1,0-1-1,1 0 0,-1 1 0,0-1 1,1 1-1,-1-1 0,1 1 0,-1-1 1,1 1-1,-1-1 0,1 1 0,-1 0 1,-21 24 247,20-23-257,-9 12-25,1 0 0,1 1 0,-10 20 0,16-28-14,-1 0 1,1 1-1,1-1 0,0 1 0,0 0 0,0 0 0,1-1 0,0 1 0,0 11 0,1-18-3,0 0 1,0 0-1,0 0 0,0 0 0,1 0 0,-1 0 0,0 0 1,0 0-1,1 0 0,-1 0 0,1 0 0,-1 0 0,1 0 1,-1 0-1,1 0 0,0 0 0,-1 0 0,1 0 1,0-1-1,-1 1 0,1 0 0,0-1 0,0 1 0,0 0 1,0-1-1,0 1 0,0-1 0,0 1 0,0-1 0,0 0 1,0 1-1,0-1 0,0 0 0,0 0 0,0 0 1,0 0-1,0 0 0,0 0 0,0 0 0,0 0 0,2-1 1,3 0 10,0 0 1,0-1-1,-1 0 1,1 0 0,0 0-1,6-5 1,15-9 22,0-2 0,-1-1-1,-2 0 1,0-2 0,25-28 0,-11 6 182,62-93 1,-99 136-218,5-9 37,0-1-1,0 1 0,-1-1 1,7-16-1,-12 25-33,0 1-1,0-1 1,0 1 0,0 0-1,1-1 1,-1 1 0,0-1-1,0 1 1,0 0 0,0-1-1,0 1 1,0-1 0,0 1-1,0 0 1,0-1 0,0 1-1,-1-1 1,1 1 0,0 0-1,0-1 1,0 1-1,0-1 1,-1 1 0,1 0-1,0-1 1,0 1 0,0 0-1,-1-1 1,0 1 0,1 0 0,-1 0 0,1 0 0,-1 0 0,0 0 0,1 0 0,-1 0 0,1 0 0,-1 0 0,1 0 0,-1 0 0,1 0 0,-1 1 1,1-1-1,-1 0 0,1 0 0,-1 1 0,1-1 0,-1 0 0,0 1 0,-7 6 5,1 0 0,0 0 0,0 0 0,0 1 0,1 0 0,-10 17 0,-27 59 104,31-59-23,1 1 0,-13 46 0,22-64-62,0 1 0,1-1 0,-1 0 0,2 0 0,-1 1 0,1-1 0,0 0 0,1 1 0,0-1 0,0 0 1,1 0-1,0 0 0,5 14 0,-5-20-20,-1 1 1,0 0-1,1-1 1,0 1 0,0-1-1,-1 0 1,1 0 0,0 1-1,1-1 1,-1 0-1,0-1 1,1 1 0,-1 0-1,1-1 1,-1 1-1,1-1 1,0 0 0,0 0-1,-1 0 1,1 0 0,0-1-1,0 1 1,0-1-1,0 1 1,0-1 0,0 0-1,0 0 1,0-1 0,0 1-1,0-1 1,0 1-1,4-2 1,0-1-4,0 1 1,1-1-1,-1-1 1,0 1-1,-1-1 0,1-1 1,-1 1-1,0-1 1,0 0-1,0 0 1,6-8-1,-1 0-92,0-1 0,-1 0 0,-1-1 0,0 0 0,-1-1 0,-1 0-1,0 0 1,-1 0 0,7-33 0,-20 66-332,-4 19 459,9-26-6,1 0-1,-1 0 1,2 0-1,-1 0 1,2 0-1,-1 0 1,3 14-1,-2-20-17,0 0 0,0-1-1,1 1 1,-1-1 0,1 1 0,-1-1-1,1 0 1,0 1 0,0-1 0,0 0-1,1 0 1,-1-1 0,1 1-1,0 0 1,0-1 0,0 0 0,0 0-1,0 1 1,0-2 0,0 1 0,1 0-1,-1-1 1,5 2 0,3 0 0,0-1 0,1 0 0,-1-1 0,1 0 0,0 0 0,-1-1 0,1-1 0,-1 0 0,18-4 0,-14 1-52,1 0-1,-1-1 1,-1 0 0,1-1-1,-1-1 1,20-12-1,-25 12-14,0 1 0,-1-1-1,0 0 1,0-1 0,8-11 0,-14 17 27,0 0 0,0-1 0,0 1 1,0-1-1,-1 1 0,1-1 0,-1 1 0,0-1 0,0 0 1,0 0-1,0 0 0,0 0 0,-1 0 0,1 0 1,-1 0-1,0 0 0,0 0 0,0 0 0,0 0 1,0 0-1,-1 0 0,0 1 0,-1-6 0,2 7 20,-1 0 0,0 0 0,0 0 0,1 0 0,-1 0 0,0 0 0,0 0 0,0 1 0,0-1 0,0 0 0,0 0 0,0 1 0,0-1 0,0 1 0,0-1 0,0 1 0,0 0-1,-1-1 1,1 1 0,0 0 0,0 0 0,0 0 0,0 0 0,-1 0 0,1 0 0,0 0 0,0 0 0,0 0 0,-1 0 0,1 1 0,0-1 0,-2 1 0,0 0 20,0 0 0,0 1 0,0-1 0,0 1 0,0 0 0,0 0 0,0 0 0,0 0 0,1 0 0,-4 4 0,3-2 10,1-1 0,-1 1 0,1 0 0,0 0 0,1 0-1,-1 0 1,1 0 0,-1 1 0,1-1 0,1 0 0,-1 1 0,0-1 0,1 0 0,0 1 0,0-1-1,1 1 1,-1-1 0,1 0 0,0 1 0,0-1 0,0 0 0,0 1 0,1-1 0,0 0 0,0 0 0,0 0-1,0-1 1,5 6 0,-4-5-103,0 1 0,1-1 0,-1 0 0,1 0 0,0 0 0,0-1 1,1 1-1,-1-1 0,1 0 0,0 0 0,0-1 0,0 1 0,0-1 0,0 0 0,0-1 0,0 1 0,1-1 0,-1 0 0,1 0 0,-1-1 0,1 1 0,8-2 0,-12 1 50,0 0 0,-1-1 0,1 1 0,0 0 0,0-1 0,-1 0 0,1 1 0,-1-1 0,1 0 0,0 0 0,1-1 0,12-21-389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19860,'-2'0'1689,"1"2"-1777,4 4-8,-2 3 1032,9-2-712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19340,'0'13'1384,"0"13"-1104,-1 7-103,-3 13 455,-1 2-288,3 8-208,-4 3 40,2-5-184,1-2-184,-2-13-320,-2-6-193,-1-10 1970,-7-6-1353,-2-13 16,-3-4-128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15403,'8'-8'523,"1"1"0,-1 0 0,2 1 0,-1 0 0,1 0 0,0 1 0,0 0 0,0 0 0,1 2-1,-1-1 1,23-3 0,-14 3-4,1 2-1,-1 0 1,1 1-1,0 1 1,39 6-1,-53-6-477,0 2-1,0-1 0,0 1 1,0 0-1,0 0 0,0 1 1,0 0-1,-1 0 0,1 0 1,-1 0-1,8 8 0,-11-9-42,0 0 0,0 1 0,0-1 0,0 1 0,0-1 0,-1 1 0,1-1 0,-1 1 0,0 0 0,0 0 0,0 0 0,0 0-1,-1 0 1,1 0 0,-1 0 0,1 0 0,-1 0 0,0 0 0,0 0 0,-1 0 0,1 0 0,-1 0 0,1 0 0,-1 0 0,0 0-1,-1 3 1,-6 10 35,0 0-1,-1 0 1,-1 0-1,-1-2 1,-17 21-1,15-20 74,1 1 0,0 1-1,-17 31 1,28-45-114,0-1 0,0 1 0,0-1 0,0 1 0,0-1 0,0 1 0,1-1 0,-1 1 0,1 0 0,0-1 0,0 1 0,0-1 1,0 1-1,0 0 0,1-1 0,-1 1 0,1 0 0,0-1 0,-1 1 0,1-1 0,0 1 0,0-1 0,1 0 0,-1 1 0,1-1 0,-1 0 0,1 0 0,0 0 0,-1 0 0,1 0 0,0 0 1,0-1-1,0 1 0,1-1 0,-1 1 0,0-1 0,1 0 0,3 2 0,5 1-486,-1 0 0,0-1 0,1 0-1,-1-1 1,1 0 0,0-1 0,0 0 0,13-1 0,-11 0 98,0-2 1,-1 1-1,1-1 1,20-7-1,10-10-868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19028,'-22'8'1229,"1"2"0,-40 23 1,55-29-1067,0 0 1,0 0-1,1 0 1,-1 1-1,1 0 1,0 0-1,1 1 1,-1-1-1,1 1 1,0 0-1,1 0 1,-1 0-1,1 1 1,-2 7-1,4-12-151,1 0 1,-1 0-1,1-1 0,0 1 1,0 0-1,0 0 0,0 0 1,0 0-1,0 0 0,1 0 1,-1-1-1,0 1 0,1 0 1,0 0-1,-1 0 0,1-1 1,0 1-1,0 0 0,0-1 1,0 1-1,0-1 0,0 1 1,0-1-1,1 0 0,-1 1 1,1-1-1,-1 0 0,1 0 1,-1 0-1,1 0 0,-1 0 1,1 0-1,0-1 0,0 1 1,-1 0-1,4 0 0,2 1-27,0 0 0,1-1 0,-1 1 0,1-1-1,0-1 1,-1 1 0,14-2 0,-12-1-13,-1 1 0,0-1 1,1-1-1,-1 1 0,0-1 1,0-1-1,-1 1 1,1-2-1,8-4 0,1-5-84,0 0 0,20-21-1,-29 30 51,-6 12 55,-7 19 68,4-19-41,0-4-15,-1 4 33,1 0 1,0 0 0,1 0 0,-1 0 0,2 10 0,-1-15-30,0-1 1,1 1-1,-1-1 1,1 1-1,-1-1 0,1 1 1,-1-1-1,1 1 1,0-1-1,0 0 0,-1 1 1,1-1-1,0 0 1,0 0-1,0 0 1,1 0-1,-1 0 0,0 0 1,0 0-1,1 0 1,-1 0-1,0 0 0,1-1 1,-1 1-1,1 0 1,-1-1-1,1 1 0,-1-1 1,1 0-1,-1 1 1,3-1-1,2 0-105,1 0 0,0 0 0,0 0-1,0-1 1,-1 0 0,1 0 0,0-1 0,11-4 0,4-3-1057,25-15-1,-23 11 689,-3 3-245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135 146 15739,'-2'-1'144,"0"0"-1,0 1 0,0-1 0,0 1 1,0-1-1,0 1 0,0-1 0,0 1 1,0 0-1,0 0 0,0 0 0,0 0 1,0 1-1,0-1 0,0 0 0,0 1 1,0 0-1,0-1 0,0 1 0,0 0 1,0 0-1,0 0 0,1 0 0,-1 0 1,0 0-1,-2 3 0,-4 3 297,0 0 0,0 1-1,-11 13 1,14-15-281,1 1 1,0-1 0,0 1-1,0-1 1,1 1-1,0 0 1,-3 11 0,5-16-134,1 0 0,-1-1 0,1 1 1,-1 0-1,1-1 0,0 1 0,0 0 1,0 0-1,0 0 0,0-1 1,0 1-1,1 0 0,-1 0 0,0-1 1,1 1-1,-1 0 0,1-1 1,0 1-1,0 0 0,-1-1 0,1 1 1,0-1-1,0 1 0,0-1 0,1 0 1,-1 1-1,0-1 0,1 0 1,-1 0-1,0 0 0,1 0 0,-1 0 1,1 0-1,0 0 0,-1 0 0,1-1 1,2 1-1,0 0-12,1 0-1,0-1 0,0 1 1,-1-1-1,1 0 1,0-1-1,0 1 1,-1-1-1,1 0 0,-1 0 1,1-1-1,4-1 1,4-2-12,-1-1 1,0 0 0,14-9-1,-7 1-16,0-2 0,-1 1 0,0-2 0,-1 0 0,-1-2-1,-1 1 1,-1-2 0,0 0 0,-1 0 0,14-33-1,-26 49 13,1 0 0,-1-1 0,0 1 0,0 0 0,0-1 0,0-8 0,-1 12 2,0 1 1,0 0-1,0-1 1,0 1-1,0-1 1,0 1-1,0-1 1,0 1-1,0 0 1,0-1-1,-1 1 1,1-1-1,0 1 0,0-1 1,0 1-1,-1 0 1,1-1-1,0 1 1,-1 0-1,1-1 1,0 1-1,-1 0 1,1-1-1,0 1 1,-1 0-1,1 0 1,-1-1-1,0 1 4,0 0-1,0 0 0,0 1 1,0-1-1,0 0 1,0 0-1,0 1 1,0-1-1,0 0 1,0 1-1,0-1 1,0 1-1,0 0 1,0-1-1,0 1 1,0 0-1,0 0 1,-5 5 23,0-1 1,0 1 0,1 1 0,0-1-1,0 1 1,1 0 0,0 0 0,0 0-1,1 0 1,0 1 0,0-1 0,0 1-1,-2 14 1,4-14-42,-1 0-1,1 0 1,1 0 0,-1 0-1,1 0 1,1 0 0,-1 0-1,1-1 1,1 1 0,0 0-1,0 0 1,0-1 0,1 1-1,4 8 1,-5-13 11,0 1-1,1-1 1,-1 0 0,1 0-1,-1-1 1,1 1 0,4 3-1,23 8-61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18068,'-1'11'3996,"-8"34"-2522,-1 0-1058,3-10-272,1 0-1,2 1 0,1-1 0,3 57 1,1-89-130,-1 1 1,1 0 0,0 0-1,0-1 1,0 1 0,0 0 0,1-1-1,0 1 1,-1-1 0,1 0-1,1 1 1,-1-1 0,0 0 0,1 0-1,2 2 1,-3-3-11,0-1 1,0 0-1,0 0 1,0 0-1,0 0 0,0 0 1,0 0-1,1 0 1,-1-1-1,0 1 1,0-1-1,1 0 0,-1 1 1,0-1-1,0 0 1,1-1-1,-1 1 1,0 0-1,1 0 0,-1-1 1,0 0-1,0 1 1,0-1-1,0 0 0,1 0 1,2-2-1,8-6 3,-1 0-1,0-1 0,0 0 0,-1-1 0,0 0 0,-1 0 0,13-21 1,0 3-43,-23 29 33,0 0 1,0 0-1,0-1 1,0 1-1,0 0 1,1 0-1,-1 0 0,0-1 1,0 1-1,0 0 1,0 0-1,0 0 1,1 0-1,-1-1 1,0 1-1,0 0 1,0 0-1,0 0 1,1 0-1,-1 0 1,0 0-1,0 0 1,1 0-1,-1 0 0,0 0 1,0-1-1,0 1 1,1 0-1,-1 0 1,0 0-1,0 0 1,0 0-1,1 1 1,-1-1-1,0 0 1,0 0-1,1 0 1,-1 0-1,0 0 1,0 0-1,0 0 0,1 0 1,-1 0-1,0 1 1,4 11-49,-2 23-30,-2-32 52,0-1 53,-1 10-340,2-1-1,0 1 1,3 12-1,-4-22 200,1 1-1,-1-1 1,1 1-1,0-1 1,0 0-1,0 1 1,1-1-1,-1 0 1,2 3-1,-2-4 83,0-1 1,-1 1-1,1 0 0,0-1 0,0 1 0,0-1 0,-1 1 0,1-1 0,0 1 0,0-1 1,0 0-1,0 0 0,0 1 0,0-1 0,0 0 0,0 0 0,0 0 0,0 0 1,0 0-1,0 0 0,0 0 0,-1 0 0,1 0 0,2-1 0,11-5-556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18708,'-6'6'339,"-1"0"-1,1 1 1,0 0-1,0 0 1,1 0-1,0 0 1,0 1-1,1 0 1,0 0-1,-5 16 1,4-11-90,2-1 0,0 1 0,0-1 0,1 1 0,1 0 0,-1 24 0,3-33-202,-1 0-1,1 0 1,-1 0 0,1 1 0,0-1 0,1 0 0,-1 0 0,1 0 0,0-1 0,0 1 0,0 0 0,0-1 0,1 1 0,-1-1 0,1 1 0,0-1 0,0 0 0,0 0 0,6 4 0,-6-6-40,0 1-1,0-1 1,0 0-1,0 0 1,0 0-1,0 0 1,0 0-1,0-1 1,0 1-1,1-1 1,-1 0-1,0 0 1,0 0-1,1 0 1,-1 0-1,0-1 0,0 0 1,0 0-1,0 0 1,0 0-1,0 0 1,0 0-1,0-1 1,0 1-1,5-5 1,-2 2-16,-1-1 1,1-1-1,-1 1 0,0-1 1,-1 1-1,1-1 0,-1-1 1,0 1-1,-1 0 1,0-1-1,5-14 0,-2 5-90,-2-1-1,0 0 0,-1 0 1,1-17-1,-4 33 85,0 0 1,0 0-1,0 0 0,0 0 0,0 1 0,0-1 0,0 0 0,0 0 1,0 0-1,0 0 0,0 0 0,0 0 0,-1 0 0,1 0 1,0 0-1,-2-1 0,2 2 11,0 0-1,-1 0 1,1 0 0,0 0-1,-1 0 1,1 0 0,-1 1-1,1-1 1,0 0 0,-1 0-1,1 0 1,0 0 0,-1 0-1,1 1 1,0-1 0,0 0 0,-1 0-1,1 1 1,0-1 0,0 0-1,-1 1 1,1-1 0,0 0-1,0 1 1,-1-1 0,1 1-1,-16 29 78,12-18 16,1-1-1,-4 22 0,7-30-63,-1 0-1,1 1 0,0-1 1,0 0-1,0 1 1,0-1-1,0 1 0,1-1 1,0 0-1,0 1 0,0-1 1,0 0-1,0 0 1,3 5-1,-3-7-18,0 0 0,0 0-1,0 0 1,0 0 0,1 0 0,-1 0 0,0-1 0,1 1-1,-1 0 1,0 0 0,1-1 0,-1 1 0,1-1 0,-1 0-1,1 1 1,-1-1 0,1 0 0,-1 0 0,1 0-1,-1 0 1,1 0 0,-1 0 0,1 0 0,-1-1 0,1 1-1,-1 0 1,1-1 0,-1 1 0,2-2 0,2 0-6,0 0 1,0-1-1,0 1 1,0-1 0,-1 0-1,8-7 1,1-4-106,-1-1 1,0 0-1,-1-1 0,-1 0 1,0 0-1,7-20 1,-14 35-237,-2 9 242,-1 11 106,-1-12 16,1 0 0,0 0 0,0 0 0,1 0-1,0 0 1,0 0 0,1-1 0,-1 1-1,2 0 1,-1-1 0,1 1 0,4 6 0,-6-10-14,1 0 0,0-1 1,0 1-1,0-1 0,1 0 1,-1 0-1,1 0 1,-1 0-1,1 0 0,0 0 1,-1-1-1,1 1 1,0-1-1,0 0 0,0 0 1,0 0-1,0 0 0,0 0 1,1-1-1,-1 1 1,0-1-1,0 0 0,0 0 1,1 0-1,-1-1 0,0 1 1,0-1-1,5-1 1,-1 0-47,-1-1 1,1 0-1,-1-1 0,0 1 1,0-1-1,-1 0 1,1-1-1,-1 1 1,0-1-1,0 0 1,0 0-1,-1-1 1,0 1-1,0-1 1,0 0-1,-1 0 1,5-13-1,-8 24 25,0-1 0,1 0 1,-1 0-1,1 1 0,-1-1 0,1 0 0,2 5 0,-2-6-32,0 1-1,0-1 1,0 0-1,1 1 1,-1-1 0,1 0-1,0 0 1,0 0-1,0 0 1,0 0-1,5 4 1,-5-6 32,0 0-1,0 0 1,0 0-1,0 0 1,0-1-1,0 1 1,1-1 0,-1 1-1,0-1 1,0 0-1,1 0 1,-1 0-1,0 0 1,0-1 0,0 1-1,1 0 1,-1-1-1,3-1 1,26-10-124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14787,'-17'237'6432,"-2"37"-2682,19-273-3747,1 21 286,3-17-88,3-12-51,-2-5-121,0 0-1,0 0 1,-2 0 0,1-1-1,-2 1 1,3-22-1,-1 8-80,19-188-929,-21 203 660,3 14 186,7 24 145,-4-9-31,-4-13 24,-1 1 0,1-2 0,-1 1-1,1 0 1,1-1 0,-1 0 0,1 0 0,-1 0 0,1-1 0,0 1 0,1-1-1,-1 0 1,0-1 0,1 1 0,0-1 0,-1 0 0,1 0 0,0-1 0,0 0 0,0 0-1,0 0 1,12-1 0,-10-1 9,-1 1 0,1-2 0,-1 1 0,1-1 0,-1 0 0,0-1 0,0 0 0,0 0 0,0 0 0,0-1 0,-1 0 0,1 0 0,-1-1-1,0 0 1,-1 0 0,1 0 0,9-12 0,0-9 44,-11 19-18,-5 25-20,-1-3 36,-2 10 99,0 38 1,4-57-113,0 0-1,1 0 1,-1 0 0,1 0 0,1-1 0,-1 1 0,1 0 0,0 0 0,0-1-1,0 1 1,7 9 0,-9-14-41,1 0-1,-1 0 0,1-1 1,-1 1-1,1 0 0,0-1 1,-1 1-1,1 0 1,0-1-1,0 1 0,-1-1 1,1 1-1,0-1 1,0 1-1,0-1 0,0 1 1,0-1-1,0 0 0,0 0 1,0 1-1,-1-1 1,1 0-1,0 0 0,0 0 1,1 0-1,0-1 14,-1 1 0,1-1 0,-1 0 0,1 1 0,-1-1 0,0 0 0,1 0 0,-1 0 0,0 0 0,0 0 0,0 0 0,0 0 0,2-3 0,2-4 24,0 0 0,0 0-1,6-16 1,-11 23-48,16-41 15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15195,'-9'19'2017,"5"1"-1233,6 0-368,6 1 2136,7 2-2383,5-3-370,2-3 265,3-4-184,-1-8-128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16528,'0'0'7495,"64"-12"-6342,-32 7-737,5 1-320,2 2-64,-2 1-256,0 1-2242,0-4-3300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13859,'-9'36'899,"2"1"0,1 0 0,2 0-1,1 1 1,2-1 0,4 42 0,-2-56-821,2 107-65,-3-116 112,-2 1-1,0 0 1,0 0-1,-1-1 1,-1 1-1,-8 19 1,11-31-40,0-1 0,0 0 0,-1 0 0,1 1 0,0-1 1,-1 0-1,1 0 0,-1 0 0,1 0 0,-1-1 0,0 1 0,0 0 0,0-1 1,0 1-1,0-1 0,-3 2 0,3-3 6,0 1 1,0-1 0,0 0-1,1 0 1,-1 1-1,0-1 1,0 0-1,0 0 1,0-1 0,0 1-1,1 0 1,-1-1-1,0 1 1,0-1-1,1 1 1,-1-1-1,-2-1 1,-1-1 53,0-1-1,0 1 1,1-1 0,0 0-1,-1 0 1,1-1 0,1 1-1,-1-1 1,1 0 0,-1 0-1,1 0 1,-3-8 0,3 5-120,0 1 0,0-1 1,1-1-1,0 1 1,1 0-1,0 0 0,0-1 1,0 1-1,1 0 1,1-1-1,-1 1 1,2-1-1,2-13 0,-1 12-88,1 1 0,0-1 0,0 1-1,1 0 1,1 0 0,-1 0 0,1 1-1,1-1 1,-1 1 0,15-12-1,15-11-891,-19 16 540,0 0-1,29-34 1,-19 11-32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17364,'-16'28'5504,"8"10"-3926,-6 58-1,7 106-1110,7-197-461,0 0 4,0 1-1,0-1 1,1 1-1,0-1 1,1 6-1,-2-11-7,0 1 0,0-1 0,1 1 0,-1 0 0,0-1 0,0 1 0,1-1 0,-1 1 0,1-1 0,-1 1 0,0-1 0,1 1 0,-1-1 0,1 1 0,-1-1 0,1 1 0,-1-1 1,1 0-1,-1 0 0,1 1 0,0-1 0,-1 0 0,1 0 0,-1 1 0,1-1 0,0 0 0,-1 0 0,1 0 0,0 0 0,-1 0 0,1 0 0,0 0 0,-1 0 0,1 0 0,-1 0 0,1 0 0,0-1 0,-1 1 0,1 0 0,0 0 0,-1-1 0,1 1 0,-1 0 0,1-1 0,-1 1 0,1 0 0,-1-1 0,1 1 0,-1-1 0,1 0 0,12-10 28,-2 0-1,1-1 0,-2 0 1,0 0-1,17-28 0,-6 10-13,11-15-781,-3 0 0,43-88 0,-71 129 371,-2 0 8</inkml:trace>
  <inkml:trace contextRef="#ctx0" brushRef="#br0" timeOffset="1">151 254 13699,'-9'43'1688,"9"-3"-872,2-3-295,4-5 823,4-4-208,8-6-560,2-3-392,0-12 16,0-6-144,6-4-152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16323,'2'4'252,"0"0"-1,1 1 1,0-1-1,0-1 0,0 1 1,0 0-1,1-1 0,-1 0 1,1 1-1,0-1 0,0-1 1,0 1-1,1-1 1,-1 1-1,0-1 0,1 0 1,-1-1-1,1 1 0,0-1 1,7 1-1,-10-1-194,1-1-1,-1 0 1,1 1-1,-1-1 0,1 0 1,-1-1-1,1 1 1,-1 0-1,1-1 1,-1 1-1,1-1 1,-1 0-1,1 0 1,-1 0-1,0 0 1,0 0-1,1 0 1,-1-1-1,0 1 1,0-1-1,0 1 1,0-1-1,-1 0 0,1 0 1,0 0-1,-1 0 1,1 0-1,-1 0 1,0 0-1,0-1 1,0 1-1,0 0 1,0-1-1,0 1 1,-1-1-1,1 1 1,-1-1-1,1 1 1,-1-5-1,0 4-50,0 1 0,0-1 0,0 1 0,0 0 1,0-1-1,-1 1 0,1-1 0,-1 1 0,1 0 0,-1 0 0,0-1 0,0 1 0,0 0 0,0 0 1,0 0-1,-1 0 0,1 0 0,-1 0 0,1 0 0,-1 0 0,0 1 0,0-1 0,1 1 0,-5-3 1,4 3-9,0 0 1,0 1-1,0-1 1,0 0-1,0 1 1,0 0-1,0-1 1,0 1-1,0 0 1,0 0-1,-1 0 1,1 0-1,0 1 1,0-1-1,0 0 1,0 1-1,0 0 1,0-1-1,0 1 1,0 0-1,0 0 1,0 0-1,0 0 1,1 0-1,-1 1 1,0-1-1,1 1 1,-2 1-1,-3 3 24,0 1-1,1 0 0,0 0 0,1 0 0,-1 1 0,1 0 1,1-1-1,-1 1 0,-3 17 0,5-19 1,1-1-1,0 1 1,0 0 0,0 0-1,1-1 1,-1 1-1,2 0 1,-1 0 0,0 0-1,1-1 1,0 1-1,1 0 1,-1-1 0,1 1-1,5 9 1,-6-12-17,1-1 1,0 1-1,0-1 0,0 0 1,0 0-1,0 1 1,1-1-1,-1 0 0,1-1 1,-1 1-1,1 0 1,0-1-1,-1 0 0,1 1 1,0-1-1,4 1 0,-2-1-29,0-1 0,0 1 0,0-1-1,0 0 1,1 0 0,-1 0 0,0-1-1,10-2 1,-2-1-114,-1 0 1,1-1-1,-1 0 0,-1-1 1,1-1-1,18-13 0,-9 4-339,-1-1-1,34-39 1,-56 64 627,-1 0 1,1 0-1,0 0 1,1 0 0,-1 10-1,2-15-117,0 1 0,0 0 0,0-1 0,0 1 0,0 0 0,1-1 0,0 1-1,0 0 1,0-1 0,0 1 0,0-1 0,1 0 0,3 6 0,-5-8-73,1 0 0,0 0 0,0 0 1,0-1-1,0 1 0,-1 0 0,1 0 0,0 0 0,1-1 0,-1 1 1,0-1-1,0 1 0,0-1 0,0 1 0,0-1 0,1 0 0,-1 1 0,0-1 1,0 0-1,0 0 0,3 0 0,-2 0-34,0-1 1,1 1-1,-1-1 0,0 0 1,1 0-1,-1 0 0,0 0 1,0 0-1,0 0 0,3-3 0,3-3-136,0 0-1,0 0 1,12-18-1,8-13-352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19268,'-2'1'199,"1"1"0,-1-1-1,1 0 1,0 0 0,-1 1-1,1-1 1,0 1 0,0-1-1,0 1 1,0 0 0,0-1 0,0 1-1,0 3 1,-9 28 529,8-25-196,-3 20-96,0-1-1,2 0 0,1 1 1,1-1-1,4 39 0,26 137-681,-27-187 157,-2-15 56,0 0 0,0-1 1,0 1-1,0 0 0,0-1 0,0 1 1,0-1-1,1 1 0,-1 0 0,0-1 1,0 1-1,0-1 0,1 1 0,-1 0 1,0-1-1,0 1 0,1-1 0,-1 1 1,1-1-1,-1 1 0,0-1 0,2 1 1,2-14-591,1-29-274,-4 12 417,1-9 22,-1-1 1,-7-57 0,10 105 608,1-1-1,-1 0 1,1 1-1,1-2 1,-1 1 0,1 0-1,0-1 1,1 0-1,0-1 1,-1 0 0,2 0-1,-1 0 1,15 7-1,-15-11-133,-1 1 0,1-1 0,-1 0 0,1-1 0,-1 0 0,1 0 0,12-1 0,-16 0-12,0 1-1,0-1 0,-1 1 0,1-1 0,0 0 1,-1 0-1,1 0 0,-1 0 0,1 0 0,-1-1 1,0 1-1,1-1 0,-1 0 0,0 1 0,0-1 0,0 0 1,0 0-1,-1 0 0,1-1 0,2-4 0,-20 20-10,12-7 53,0 1 0,0 0-1,1-1 1,0 1 0,0 0 0,0 0 0,-1 9 0,3-12-4,0 1 0,0-1 0,0 1 0,1-1 0,0 1 0,0 0 0,0-1 0,1 1 0,0 0 0,0-1 1,0 1-1,3 7 0,-3-10-30,1 1 0,0-1 0,-1 0 0,1 0 1,0 0-1,1 0 0,-1 0 0,0 0 0,0 0 0,1-1 1,-1 1-1,1-1 0,0 0 0,-1 0 0,1 0 0,0 0 1,0 0-1,-1 0 0,1-1 0,0 0 0,0 1 1,0-1-1,0 0 0,5-1 0,2 1 25,0-1-1,1-1 1,-1 1-1,0-1 1,17-7-1,-5-1-34,27-16 0,13-6 11,-61 32-10,0-1-1,0 1 0,0 0 0,0 0 0,0 0 1,0 0-1,0 0 0,0 0 0,0 0 0,0 0 1,0 1-1,0-1 0,0 0 0,-1 1 0,1-1 0,0 0 1,0 1-1,0-1 0,0 1 0,0 0 0,1 0 1,20 20 71,-7-7-74,-4-6-46,0-1 1,1 0-1,16 8 0,-24-13 70,0-1 1,0 1-1,1-1 1,-1 0-1,0 0 1,1 0-1,-1-1 1,1 1-1,-1-1 1,1 0-1,-1 0 0,0-1 1,1 1-1,4-3 1,18-9-4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7:3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16580,'-1'19'2099,"0"-16"-1814,1 0 0,0 1 1,-1-1-1,1 0 0,1 0 1,0 7-1,-1-9-274,1 0-1,-1 0 1,1 1-1,0-1 1,-1 0-1,1 0 1,0 0 0,0 0-1,0 0 1,0 0-1,0 0 1,0 0-1,0 0 1,0-1-1,0 1 1,0 0 0,0-1-1,0 1 1,1 0-1,-1-1 1,2 1-1,2 0-127,0 1 0,0-1-1,1 0 1,-1 0-1,0-1 1,1 0-1,-1 0 1,0 0-1,1-1 1,-1 1-1,0-1 1,8-3 0,3-1-464,0-2 1,23-12 0,3-1-131,-40 21 1201,-4 4-243,-5 9-33,6-12-96,-2 4-46,1 1 1,-1-1 0,1 0 0,1 0 0,-1 1 0,1-1-1,0 12 1,2-7-34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8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12739,'0'0'131,"0"0"1,1-1 0,-1 1-1,0 0 1,0-1 0,0 1-1,1 0 1,-1 0 0,0-1-1,0 1 1,0 0 0,1 0 0,-1 0-1,0-1 1,1 1 0,-1 0-1,0 0 1,0 0 0,1 0-1,-1-1 1,0 1 0,1 0-1,-1 0 1,0 0 0,1 0-1,-1 0 1,19-2 983,-17 2-879,126-5 2041,640-13 686,-686 27-4449,-74-9 1196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8:1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12691,'-10'0'1272,"4"-2"-752,6 4-184,7 1 664,3 1-47,16 0-81,4 3-56,10-2-192,7-1-48,15-1-72,8-2-32,8-1-328,5-1-232,0-3-608,-3-2 640,0-1-136,-2 1-96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8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14107,'13'0'1264,"14"0"-800,9-3-192,13 0 481,4 1-97,13-1-184,4 0-40,4-1-216,2 1-176,3 0-456,-1-3 1168,3 0-752,1 2-8,-7-3 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09:58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16868,'0'0'1752,"15"3"-1232,12-3-184,10-2 624,11-2-464,6 0-7,11-4-337,8 0-264,6-2-705,-4-6 2162,4-4-1409,-3-7 0,-7-6-40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75 17676,'5'-13'1456,"-3"10"-1119,0-1-1,-1 0 1,1 0-1,-1 0 1,0 0-1,0 0 1,0 0-1,0 0 1,-1-1-1,0 1 1,0-6-1,-1 10-200,0 1-1,1-1 0,-1 1 0,0 0 1,1-1-1,-1 1 0,1 0 1,-1-1-1,1 1 0,-1 0 0,1 0 1,-1 0-1,1-1 0,0 1 0,-1 1 1,-13 36 0,2 0-1,1 1 1,2 1 0,2-1 0,1 1 0,3 0 0,1 53 0,2-82-138,1-1 1,0 1-1,0-1 1,1 1-1,4 10 1,-5-19 1,-1 0 0,1 1 0,0-1-1,0 0 1,0 0 0,0 0 0,0 0 0,1 0 0,-1 0-1,1-1 1,-1 1 0,1 0 0,0-1 0,-1 1 0,1-1-1,0 1 1,0-1 0,0 0 0,0 0 0,0 0 0,0 0-1,0 0 1,1-1 0,-1 1 0,0 0 0,0-1 0,1 0-1,3 1 1,0-2 4,0 0-1,0 0 1,0-1-1,0 0 1,-1 0-1,1 0 1,-1-1-1,1 0 1,-1 0-1,0 0 1,0 0-1,0-1 1,8-8-1,7-7 34,29-38 0,-44 50-26,16-20 42,-1-1 1,-2-2 0,28-57 0,-36 64-22,0-1 0,-2 0 0,-1-1 0,-1 0 1,6-48-1,-13 62-36,-2 12-14,-5 17-18,-8 33 37,2 0 0,2 1 0,3 0 0,-5 86-1,14-123-90,0-1-1,4 24 0,-3-32-88,0-1 0,0 1 0,1 0 0,0-1 0,0 0 0,0 1 0,1-1 0,0 0-1,5 7 1,-8-11 124,1 0 0,-1 0-1,1 0 1,0 0-1,-1 0 1,1-1 0,0 1-1,0 0 1,-1-1 0,1 1-1,0 0 1,0-1-1,0 1 1,0-1 0,0 1-1,0-1 1,0 0 0,0 1-1,0-1 1,0 0-1,0 0 1,0 0 0,0 0-1,0 0 1,0 0 0,0 0-1,0 0 1,0 0-1,0 0 1,0 0 0,0-1-1,0 1 1,0 0-1,0-1 1,0 1 0,0-1-1,0 1 1,0-1 0,0 1-1,0-1 1,1-1-1,13-16-734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19410,'0'0'2787,"-52"59"-2435,34-29 289,-1 1-193,6-1-95,-6-3-97,8-3-128,0-4-128,5-5-1185,-3-10-1730</inkml:trace>
  <inkml:trace contextRef="#ctx0" brushRef="#br0" timeOffset="1">1 80 12107,'0'0'15503,"65"20"-14862,-33-15-481,5 1-128,0 1-481,4 2-1729,-9-3-1633,0 2-1794,-10-3-5158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20556,'0'5'303,"1"0"0,-1 1 0,0-1 0,0 0 0,-1 1-1,1-1 1,-1 0 0,0 0 0,-1 0 0,1 1 0,-5 8-1,-2 8 665,4-9-622,-8 29 267,1 1 0,-7 51 0,18-92-622,-1 1 1,1 0-1,0-1 0,0 1 1,0 0-1,1-1 0,-1 1 1,0 0-1,1-1 1,0 1-1,0 0 0,0-1 1,0 1-1,0-1 1,2 4-1,-1-4-22,0 0 1,-1-1-1,1 0 1,0 1-1,0-1 0,0 0 1,0 0-1,0 0 1,0 0-1,0 0 1,0 0-1,1-1 0,-1 1 1,0-1-1,0 1 1,0-1-1,1 0 0,-1 0 1,3 0-1,39-4-524,-37 2 481,0 1 1,0 0-1,0 0 1,1 1 0,-1 0-1,0 0 1,0 1-1,0-1 1,0 2 0,1-1-1,11 5 1,-18-5 66,1 0-1,-1 0 1,1 0 0,-1 0 0,1 0 0,-1 0 0,0 0 0,1 0-1,-1 1 1,0-1 0,0 0 0,0 1 0,0-1 0,0 1 0,0-1 0,0 1-1,-1 0 1,1-1 0,-1 1 0,1 0 0,0 3 0,-1-2 28,0 0-1,-1 0 1,1 0 0,-1 0 0,1 0 0,-1 0 0,0 0-1,0-1 1,0 1 0,0 0 0,-4 4 0,-1 2 150,0 0 0,-1 0 0,0-1 0,-1 0 0,-15 13 0,14-14 24,-1 0-1,1-1 1,-1 0 0,0-1 0,0 0 0,0-1 0,-13 4 0,20-7-236,0 0 0,1-1 1,-1 1-1,0-1 0,0 1 0,1-1 0,-1 0 0,0 0 1,0 0-1,0-1 0,0 1 0,1-1 0,-1 1 1,0-1-1,1 0 0,-1 0 0,0 0 0,1 0 0,-1-1 1,1 1-1,0-1 0,-1 1 0,1-1 0,0 0 0,0 0 1,0 0-1,0 0 0,0 0 0,1-1 0,-1 1 0,1 0 1,-1-1-1,-1-4 0,1 1-250,0 0 0,1 0 0,-1 0 0,1 0 0,1 0 0,-1 0 0,1 0-1,0 0 1,1-12 0,4-4-733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40 160 16051,'4'-1'366,"0"-1"0,0 1 0,0-1-1,0 0 1,0 0 0,-1-1-1,1 1 1,-1-1 0,1 0 0,-1 1-1,0-1 1,3-4 0,33-42 2892,-18 17-1684,-20 30-1483,0 1-1,0-1 0,-1 0 0,1 0 1,0 0-1,-1 1 0,1-1 0,-1 0 1,1 0-1,-1 0 0,0 0 0,0 0 1,0 0-1,0 0 0,0 0 0,-1-3 0,1 5-62,-1-1 0,1 0-1,-1 0 1,0 1-1,1-1 1,-1 0-1,0 1 1,1-1-1,-1 1 1,0-1-1,0 1 1,0-1 0,0 1-1,0-1 1,1 1-1,-1 0 1,0 0-1,0-1 1,0 1-1,0 0 1,0 0 0,0 0-1,0 0 1,0 0-1,0 0 1,0 0-1,0 0 1,0 1-1,1-1 1,-1 0-1,0 0 1,0 1 0,-1 0-1,-31 15 301,22-10-281,1 2 1,0-1-1,1 1 0,-11 12 1,16-17-46,1 1-1,0 0 1,0 0 0,0 0 0,0 0-1,1 0 1,0 1 0,0-1-1,0 1 1,0 0 0,1-1 0,-1 1-1,0 7 1,2-11-4,1 0-1,-1 1 1,0-1-1,0 0 1,1 0-1,-1 0 1,0 0-1,1 0 0,-1 0 1,1 0-1,0 0 1,-1 0-1,1 0 1,0 0-1,0-1 1,-1 1-1,1 0 1,0 0-1,0-1 1,0 1-1,0 0 1,0-1-1,0 1 1,0-1-1,0 1 1,0-1-1,0 0 1,0 1-1,0-1 1,0 0-1,0 0 1,1 0-1,-1 0 1,0 0-1,0 0 1,2 0-1,7 0-20,0 0 1,20-4-1,-24 4 12,17-4-64,-1 2 0,1 1 0,39 2 0,-54 0 51,-1 0 1,0 1-1,1 0 1,-1 0 0,0 0-1,0 1 1,0 0-1,0 1 1,-1-1-1,1 1 1,-1 1-1,0-1 1,0 1-1,10 10 1,-16-14 45,0-1-1,1 0 1,-1 1-1,0-1 1,0 0 0,1 1-1,-1-1 1,0 0-1,1 1 1,-1-1 0,0 0-1,1 0 1,-1 1 0,1-1-1,-1 0 1,0 0-1,1 0 1,-1 0 0,1 1-1,-1-1 1,0 0-1,1 0 1,-1 0 0,1 0-1,-1 0 1,1 0 0,-1 0-1,0 0 1,1 0-1,-1 0 1,1-1 0,6-11 567,-3-24 212,-4 34-755,0-13 131,-2 1 0,1 0 1,-8-28-1,1 3-1090,8 38 819,0 1-1,0-1 0,0 0 0,0 1 1,0-1-1,0 0 0,0 1 0,0-1 1,0 0-1,0 1 0,0-1 0,1 0 1,-1 1-1,0-1 0,0 1 0,1-1 1,-1 0-1,0 1 0,1-1 0,-1 1 0,1-1 1,-1 1-1,0-1 0,1 1 0,0-1 1,-1 1-1,1-1 0,-1 1 0,1 0 1,-1-1-1,1 1 0,0 0 0,-1 0 1,1-1-1,1 1 0,28-3-1556,-18 3 1344,21-1-709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15259,'-8'6'769,"0"0"0,1 1 0,0 0 0,1 0 0,-1 1-1,1 0 1,-9 16 0,13-19-586,0-1 1,0 1-1,1-1 0,-1 1 0,1 0 0,0 0 1,0 0-1,1 0 0,0-1 0,0 1 0,0 0 1,0 0-1,1 0 0,-1 0 0,1 0 1,0 0-1,4 8 0,39 85-93,-24-58-294,18 53 1,-35-83 160,3 7 6,-1 1-1,0-1 0,-2 1 1,3 27-1,-6-41 99,0 0 0,0 0 0,0 0 0,-1 0 0,1 0 0,-1 0-1,0-1 1,-1 1 0,1 0 0,0 0 0,-4 5 0,3-7 37,0 0 0,0 0 0,1 0 0,-2 0 0,1 0 0,0 0 0,0 0 0,-1-1 0,1 1 0,0-1 0,-1 0 0,0 0 0,1 0 0,-1 0 0,0 0 0,1 0-1,-1-1 1,-3 1 0,2-1 4,0 1-1,1-1 0,-1 0 0,0 0 0,0-1 1,1 1-1,-1-1 0,0 0 0,1 0 0,-1 0 0,1 0 1,-1-1-1,1 1 0,-6-4 0,4 1-18,0 0 0,0-1 1,0 1-1,0-1 0,1 0 0,-1 0 0,-5-10 0,1 0-141,1-1-1,1 0 1,0 0 0,1 0-1,-5-24 1,8 29-184,1 1-1,1 0 1,0-1 0,0 1 0,1-1-1,0 1 1,0-1 0,2 1 0,-1 0 0,1-1-1,1 1 1,5-15 0,-5 17-57,2 0 1,-1 0-1,1 0 0,0 0 0,1 1 1,0 0-1,0 0 0,1 1 0,-1-1 1,1 1-1,1 1 0,-1-1 1,1 1-1,14-6 0,22-7-724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 18476,'-1'-1'144,"0"-1"1,1 1-1,-1 0 1,0 0-1,0 0 0,0 0 1,0 0-1,0 0 1,0 0-1,0 0 0,0 1 1,-1-1-1,1 0 0,0 1 1,0-1-1,-1 0 1,1 1-1,0 0 0,-1-1 1,1 1-1,-1 0 1,1 0-1,0 0 0,-1-1 1,1 1-1,-1 1 1,0-1-1,-4 0 279,0 1-1,1-1 1,-1 1-1,1 0 1,-10 4 0,10-3-251,0 1 0,1 0 1,-1 0-1,0 0 1,1 0-1,0 1 0,-1 0 1,1 0-1,1 0 1,-1 0-1,1 1 0,-1 0 1,2-1-1,-1 1 1,-4 10-1,6-12-151,0-1 1,0 0-1,1 0 1,-1 0-1,1 1 1,-1-1-1,1 0 1,0 0-1,0 1 1,0-1-1,0 0 1,0 1-1,1-1 1,-1 0-1,1 0 1,-1 1-1,1-1 1,0 0-1,0 0 1,0 0-1,0 0 1,0 0-1,1 0 1,-1 0-1,0 0 1,1-1-1,0 1 1,-1 0-1,1-1 1,0 1-1,0-1 1,0 0-1,0 0 1,0 1-1,0-1 1,0 0-1,0-1 1,0 1-1,0 0 0,1-1 1,1 1-1,5 1-33,0-1 0,0 0 0,0 0-1,0-1 1,0 0 0,0 0 0,0-1-1,0 0 1,0-1 0,0 0-1,-1-1 1,1 0 0,-1 0 0,15-7-1,8-7-325,-1-2-1,39-29 1,-48 32-24,-23 25-36,-9 14 615,2-6 1,7-13-163,1-1 0,-1 1 0,1 0-1,0 0 1,0-1 0,0 1 0,0 0 0,1 0 0,0 0-1,-1 0 1,2 0 0,-1 0 0,0 0 0,1 0 0,0 4-1,0-6-27,1 0-1,-1 1 1,0-1-1,1 0 1,-1 0-1,1 0 1,-1-1-1,1 1 1,0 0-1,0 0 1,0-1-1,0 1 1,0-1-1,0 0 1,0 0-1,0 0 1,0 0-1,1 0 0,-1 0 1,1 0-1,-1-1 1,0 1-1,1-1 1,-1 0-1,6 0 1,4 1-110,-1-2 0,1 0 0,0 0 0,0-1 0,-1-1 0,1 0 0,-1 0 0,1-1 0,-1-1 0,-1 0 1,14-8-1,-2 0-855,0-1 0,-1-1 0,-1-2 1,22-21-1,-36 31 593,9-7-1154,-15 14 1491,1-1-1,-1 1 1,0 0-1,1 0 1,-1-1-1,1 1 1,-1 0 0,1 0-1,-1 0 1,0 0-1,1 0 1,-1 0-1,1 0 1,-1 0-1,1 0 1,-1 0-1,1 0 1,-1 0 0,1 0-1,-1 0 1,1 0-1,-1 1 1,0-1-1,1 0 1,-1 0-1,1 1 1,-1-1 0,0 0-1,1 0 1,-1 1-1,0-1 1,1 0-1,-1 1 1,0-1-1,1 0 1,-1 1-1,3 3 72,19 24-646,-1 1 0,-2 1 0,0 1 0,14 34 0,-15-18-118,23 87 1,-35-106 1031,-1-1 0,-2 1 0,0 0-1,-3 50 1,-1-74-61,1 1 0,-1 0 1,0 0-1,-1-1 0,1 1 0,-1-1 0,0 0 0,0 1 0,-1-1 0,1 0 0,-1 0 0,0 0 1,0-1-1,-4 5 0,6-7-146,-1 1 1,1-1-1,-1 0 1,1 0-1,-1 0 0,1 0 1,-1 0-1,0 0 1,1-1-1,-1 1 1,0 0-1,0-1 0,0 0 1,0 1-1,1-1 1,-1 0-1,0 0 1,0 0-1,0 0 1,0 0-1,0 0 0,0 0 1,0-1-1,1 1 1,-1-1-1,0 0 1,0 1-1,1-1 0,-1 0 1,0 0-1,1 0 1,-1 0-1,1 0 1,-1 0-1,1-1 1,-1 1-1,1 0 0,-1-3 1,-2 0-43,0-1 0,1-1 1,-1 1-1,1-1 0,0 1 0,1-1 1,0 0-1,0 0 0,0 0 1,0 0-1,-1-12 0,2 5-121,0 0 0,1-1 0,0 1 0,3-22 0,-1 26-12,0-1 0,0 1 0,1-1 0,0 1 0,1 0 0,0 1 1,0-1-1,1 1 0,0-1 0,1 1 0,-1 1 0,2-1 0,10-10 0,-3 6-168,0 2 0,0 0 0,1 0 0,0 2 0,1 0 0,27-11 0,115-35-1388,-111 38 1139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20700,'39'0'2017,"8"-6"-1625,12-4-1072,4-4 1624,7 1-512,0 0-144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17276,'2'-3'434,"1"1"0,-1-1 0,1 0 0,0 1 0,0 0 0,0 0 0,0 0 0,0 0 0,0 0 0,6-2 0,40-12 1943,-28 10-1517,4-3-463,2 1 1,-1 2-1,1 1 0,31-3 1,-56 8-384,0 0 0,0 0 0,0 0 0,1 0 0,-1 0 0,0 0 0,0 1 0,0-1 0,0 1 0,0-1 0,0 1 0,0 0 0,0 0 0,0 0 0,0 0 0,0 0 0,2 2 0,-4-2-11,1 1 0,0-1-1,0 0 1,-1 1 0,1-1 0,-1 0-1,1 1 1,-1-1 0,1 1-1,-1-1 1,0 1 0,0-1-1,0 1 1,0-1 0,0 1 0,0-1-1,0 1 1,0-1 0,-1 0-1,1 1 1,-1-1 0,1 1-1,-1-1 1,1 0 0,-2 3 0,-8 14 16,-20 32 0,21-38-10,1 0 1,0 1 0,1 0 0,1 1 0,-7 19 0,13-32-9,-1 0 1,1-1-1,0 1 0,0 0 1,-1 0-1,1 0 1,0 0-1,0 0 0,0 0 1,0 0-1,0 0 1,0 0-1,1-1 0,-1 1 1,0 0-1,0 0 0,1 0 1,-1 0-1,0 0 1,1-1-1,-1 1 0,1 0 1,-1 0-1,1-1 1,0 2-1,0-1 2,1-1-1,-1 1 1,0 0 0,0-1-1,1 1 1,-1-1 0,0 0-1,1 1 1,-1-1 0,1 0-1,-1 0 1,0 0 0,1 0-1,2 0 1,3-1 7,0 0 0,0-1 0,0 0 0,0 0 0,10-5 0,13-10 11,-1-1 0,-1-1 0,0-2 0,-2 0-1,25-27 1,-16 16-66,-41 57 12,-1-11 55,2-1 0,0 1 0,0 0 1,-3 21-1,7-32-10,1 0-1,-1-1 1,1 1 0,0 0 0,0 0-1,0-1 1,0 1 0,0 0 0,1 0 0,-1-1-1,1 1 1,0 0 0,-1-1 0,1 1-1,1-1 1,-1 1 0,0-1 0,0 0 0,1 1-1,0-1 1,-1 0 0,1 0 0,0 0 0,0 0-1,0 0 1,0 0 0,0-1 0,1 1-1,-1-1 1,0 0 0,6 3 0,0-2 26,1 0 1,-1 0-1,1-1 1,0 0-1,0-1 1,0 0-1,0 0 0,-1 0 1,1-2-1,0 1 1,0-1-1,-1 0 1,10-4-1,-1 0 32,0-1-1,0 0 0,-1-2 1,0 0-1,20-15 1,-29 19-49,-1 0 1,1 0-1,-1 0 0,0-1 1,-1 1-1,1-1 1,-1-1-1,-1 1 1,7-11-1,-11 17-21,0 0-1,0 0 1,0 0-1,0 0 1,0 0-1,0 0 1,0 0-1,0 0 1,0 0-1,0 0 1,-1 0-1,1 0 1,0 0 0,0 0-1,0 0 1,0 0-1,0 0 1,0-1-1,0 1 1,0 0-1,0 0 1,0 0-1,0 0 1,0 0-1,0 0 1,0 0-1,0 0 1,0 0-1,0 0 1,0 0-1,-7 8-13,-6 16 18,12-22-60,0 1 1,1-1-1,0 0 1,-1 0-1,1 1 0,0-1 1,0 0-1,0 1 1,0-1-1,0 0 0,1 0 1,-1 1-1,1-1 0,0 0 1,-1 0-1,1 0 1,0 1-1,0-1 0,0 0 1,1 0-1,-1-1 1,0 1-1,1 0 0,-1 0 1,1-1-1,0 1 1,0-1-1,-1 1 0,1-1 1,0 0-1,0 1 1,0-1-1,0 0 0,4 1 1,5 1-356,-1 1 0,0-2 0,1 1 0,-1-2-1,1 1 1,12-1 0,17-1-493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15795,'2'-5'445,"-1"0"0,0 1-1,0-1 1,0 0-1,-1 0 1,0 0 0,0-7-1,-11 42 2984,-14 107-2139,23-116-1259,0 0 0,2 0 0,0 0 0,5 34 0,-4-50-13,0 0 0,1 0 0,-1 0 1,1 0-1,0 0 0,0-1 1,0 1-1,1-1 0,-1 1 0,1-1 1,0 0-1,1 0 0,-1 0 1,1 0-1,6 5 0,-7-7 5,1 0 0,0 0 0,0 0 0,0 0 0,0 0 0,0-1 0,0 1 0,1-1 0,-1 0 0,0-1 0,1 1 0,-1-1 0,0 0 0,1 0 0,-1 0 0,1 0 0,-1-1 0,7-2 0,0 0 26,0-1-1,-1-1 1,0 1 0,0-2-1,0 1 1,0-1-1,-1-1 1,0 0 0,-1 0-1,1-1 1,-1 0-1,-1 0 1,0-1-1,8-12 1,-4 6 5,-2-1 0,0-1 0,-1 1 1,0-1-1,-1 0 0,-1-1 0,7-35 0,-13 54-53,-5 22 45,2 1-1,0 1 1,2-1 0,3 37-1,-1-54-9,0-1 0,0 0 0,0 0 0,1 1 0,0-1 0,1 0-1,-1-1 1,1 1 0,0 0 0,5 5 0,-5-7 5,0-1 1,0 0-1,0 0 0,1 0 0,-1-1 1,1 1-1,-1-1 0,1 0 0,0 0 0,0 0 1,0 0-1,0-1 0,0 0 0,1 1 1,-1-2-1,7 2 0,-2-1 30,0-1 0,0 0 0,0 0-1,0-1 1,-1 0 0,1 0 0,0-1-1,-1-1 1,1 1 0,-1-1 0,0-1-1,0 1 1,0-1 0,0-1 0,-1 0 0,1 0-1,-1 0 1,0-1 0,7-7 0,-6 4-32,0-1 0,0 0 0,-1 0 0,0 0-1,-1-1 1,0 0 0,0 0 0,-1-1 0,-1 0 0,0 0 0,-1 0 0,0 0 0,1-13 0,-2 8-260,-1 0 0,-2-31 0,0 42 6,1 1 1,-1-1-1,-1 0 1,1 1-1,-1-1 1,0 1-1,0 0 1,0-1-1,-1 1 1,1 0-1,-7-8 1,8 12 161,1 1 1,0-1 0,-1 1-1,1-1 1,-1 0-1,1 1 1,-1-1 0,1 1-1,-1-1 1,0 1 0,1-1-1,-1 1 1,0-1 0,1 1-1,-1 0 1,0-1 0,1 1-1,-1 0 1,0 0 0,0 0-1,1-1 1,-1 1 0,0 0-1,0 0 1,1 0 0,-1 0-1,0 0 1,0 0 0,1 0-1,-1 1 1,0-1 0,0 0-1,1 0 1,-1 0 0,0 1-1,1-1 1,-1 1-1,0-1 1,1 0 0,-1 1-1,0-1 1,1 1 0,-1-1-1,1 1 1,-1-1 0,1 1-1,-1 0 1,1-1 0,0 1-1,-1 0 1,1-1 0,-1 1-1,1 0 1,0 0 0,0-1-1,0 1 1,-1 0 0,1 0-1,0-1 1,0 2 0,-1 24-1042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91 20836,'0'-1'88,"0"0"-1,0 0 0,0 0 1,0 0-1,0 0 0,0 0 1,0 0-1,0 0 0,0 0 1,-1 0-1,1 0 0,0 0 0,-1 0 1,1 1-1,-1-1 0,1 0 1,-1 0-1,1 0 0,-1 1 1,0-1-1,1 0 0,-1 1 1,0-1-1,0 0 0,1 1 1,-1-1-1,-1 0 0,0 1 4,1 0 0,-1-1 0,0 1 0,1 0 0,-1 0 0,0 0 0,1 0 0,-1 1 0,0-1 0,1 0 0,-1 1 0,0-1 0,1 1 0,-1-1 0,1 1 0,-3 1 0,-2 2 41,0 0-1,0 0 1,0 1-1,0 0 1,1 0-1,0 0 1,0 1-1,0-1 1,1 2 0,-1-1-1,2 0 1,-1 1-1,1-1 1,0 1-1,0 0 1,0 0 0,1 0-1,1 0 1,-3 15-1,4-20-115,0-1 0,-1 1-1,1-1 1,0 1 0,0-1-1,1 1 1,-1-1 0,0 0 0,0 1-1,1-1 1,-1 1 0,0-1-1,1 0 1,0 1 0,-1-1-1,1 0 1,0 0 0,-1 1 0,1-1-1,0 0 1,0 0 0,0 0-1,0 0 1,0 0 0,2 1-1,-1-1 0,0 0 0,1-1-1,-1 1 1,1 0-1,-1-1 1,0 0 0,1 0-1,-1 1 1,1-1-1,-1-1 1,0 1-1,1 0 1,3-2 0,6-1 4,0 0 0,-1-2 1,1 1-1,17-12 1,0-3-21,-2-1 1,0-2-1,-2-1 1,0 0 0,26-35-1,-11 14-319,-40 44 311,0 0 1,0 0-1,0 1 1,0-1-1,0 0 0,0 0 1,0 0-1,0 0 1,0 1-1,0-1 1,0 0-1,0 0 0,1 0 1,-1 0-1,0 0 1,0 0-1,0 1 1,0-1-1,0 0 0,0 0 1,1 0-1,-1 0 1,0 0-1,0 0 1,0 0-1,0 0 0,0 0 1,1 0-1,-1 0 1,0 0-1,0 1 1,0-1-1,0 0 0,1 0 1,-1 0-1,0 0 1,0 0-1,0-1 0,0 1 1,1 0-1,-1 0 1,0 0-1,0 0 1,0 0-1,0 0 0,0 0 1,1 0-1,-1 0 1,0 0-1,0 0 1,0 0-1,0-1 0,0 1 1,0 0-1,1 0 1,-1 0-1,-3 14-123,3-14 121,-6 24-198,2-11-289,0 0 0,1 0 0,0 0 0,1 0 0,1 0 0,1 27-1,0-39 458,0 0 0,0 0 0,0 0 0,0 0 0,1 0-1,-1 1 1,1-1 0,-1 0 0,1 0 0,-1 0 0,1 0 0,-1 0-1,1 0 1,0 0 0,-1 0 0,1-1 0,0 1 0,0 0 0,0 0-1,0-1 1,0 1 0,0 0 0,0-1 0,0 1 0,0-1 0,2 1-1,18 1-744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19524,'-8'12'590,"0"1"0,1 0 0,0 0 1,0 1-1,2-1 0,-6 22 0,6-21-18,-4 11-58,1 1 1,1 1 0,1-1 0,1 1-1,1 0 1,1 46 0,3-70-501,0-1-1,0 1 1,1-1 0,-1 1 0,0-1-1,1 1 1,0-1 0,0 1 0,0-1-1,0 0 1,0 0 0,0 1 0,0-1-1,1 0 1,-1 0 0,1 0 0,3 3-1,-3-4-26,0 0-1,0 0 1,0 0-1,0 0 1,0 0-1,1 0 1,-1-1-1,0 1 1,0-1-1,1 1 1,-1-1-1,0 0 1,1 0-1,-1 0 1,4-1-1,7-2-137,0 0 0,0-1 0,0 0 0,-1-1 0,16-9-1,-15 8 26,-1 0 0,-7 3 66,0 1 1,0-1-1,0 1 0,1 0 0,-1 0 0,1 0 0,-1 1 0,1 0 1,-1 0-1,1 0 0,0 1 0,8 0 0,-13 0 68,0 1 0,0-1 0,0 0 0,0 1 0,0-1 0,-1 0 0,1 1 0,0-1 0,0 1 0,0 0 0,-1-1 0,1 1 0,0 0 0,-1-1 0,1 1 0,-1 0 0,1 0 0,0-1 0,-1 1 0,0 0 0,1 0 0,-1 0 0,1 0 0,-1 0 0,0 0 0,1 1 0,-1 30 533,-1-13 123,1-18-647,1-1 1,-1 0 0,0 1 0,0-1 0,0 0 0,0 0 0,0 1 0,1-1 0,-1 0-1,0 0 1,0 1 0,1-1 0,-1 0 0,0 0 0,0 0 0,1 1 0,-1-1 0,0 0 0,0 0-1,1 0 1,-1 0 0,0 0 0,1 0 0,-1 0 0,0 0 0,1 0 0,-1 1 0,0-1-1,1 0 1,-1-1 0,0 1 0,1 0 0,-1 0 0,0 0 0,1 0 0,-1 0 0,0 0 0,0 0-1,1 0 1,-1 0 0,0-1 0,1 1 0,-1 0 0,0 0 0,0 0 0,0-1 0,1 1 0,-1 0-1,0 0 1,1-1 0,14-11 284,-9 6-268,-1-1-1,1-1 0,-1 1 0,0-1 1,-1 0-1,0 0 0,0 0 1,-1-1-1,0 1 0,0-1 0,-1 0 1,0 0-1,-1 1 0,1-1 0,-2 0 1,0-1-1,-1-16 0,-7 10-129,6 14-79,5 8-102,0-3 133,-1 0 1,1 0-1,0-1 0,0 1 1,0-1-1,1 0 1,-1 1-1,0-1 0,1-1 1,0 1-1,-1 0 0,1-1 1,0 0-1,7 1 0,1 0-180,-1 0 1,1-1-1,22-2 0,8-2-271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20844,'-44'13'2411,"-9"2"-499,49-14-1787,1 1-1,-1 0 1,0 0-1,1 0 1,-1 0 0,1 1-1,0-1 1,0 1-1,0 0 1,-4 5 0,6-7-151,0-1 1,0 1 0,1 0 0,-1 0-1,1 0 1,-1 0 0,0 0 0,1 0-1,0 0 1,-1 0 0,1 0-1,0 0 1,-1 0 0,1 1 0,0-1-1,0 0 1,0 0 0,0 0 0,0 0-1,0 0 1,0 0 0,0 1 0,1-1-1,-1 0 1,0 0 0,1 0-1,-1 0 1,1 0 0,-1 0 0,1 0-1,-1 0 1,1 0 0,0 0 0,-1-1-1,1 1 1,0 0 0,0 0 0,0 0-1,0-1 1,0 1 0,0-1-1,0 1 1,0-1 0,0 1 0,0-1-1,0 1 1,1 0 0,6 2-403,0-1 1,0 0 0,1 0-1,15 2 1,-15-3 136,8 0-226,0 1 1,0 0-1,0 2 0,-1 0 1,1 0-1,29 14 0,-45-17 541,0-1 1,0 1-1,0-1 0,0 1 1,0 0-1,0 0 0,0 0 1,0-1-1,0 1 0,0 0 0,0 0 1,-1 0-1,1 0 0,0 0 1,-1 0-1,1 1 0,-1-1 1,1 0-1,-1 0 0,1 0 0,-1 1 1,0-1-1,0 0 0,1 2 1,-2-1 64,1 0-1,-1 1 1,1-1 0,-1 0 0,0 0 0,0 0-1,0 0 1,0 0 0,0 0 0,0 0 0,0 0-1,-3 3 1,-5 4 564,-1 1-1,0-1 0,-18 13 1,23-18-379,-3 2 87,-24 17 747,30-21-1110,-1-1-1,1 0 1,0 0 0,0 0-1,-1 0 1,1 0 0,0 0-1,-1 0 1,1-1-1,-1 1 1,-3-1 0,6 0-4,0 0 1,-1-1 0,1 1 0,0 0-1,-1-1 1,1 1 0,0-1-1,-1 1 1,1 0 0,0-1-1,0 1 1,0-1 0,-1 1 0,1-1-1,0 1 1,0-1 0,0 1-1,0-1 1,0 1 0,0-1 0,0 1-1,0 0 1,0-1 0,0 1-1,0-1 1,0 1 0,0-1-1,0 1 1,0-1 0,1 1 0,-1-1-1,0 1 1,0-1 0,0 1-1,1-1 1,10-13-278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 11787,'0'0'14713,"9"-1"-13993,24-5-362,-32 6-350,-1-1-1,1 1 1,-1 0-1,1 0 1,-1 0 0,0 0-1,1 0 1,-1 0-1,1 1 1,-1-1 0,0 0-1,1 0 1,-1 0-1,1 0 1,-1 0 0,0 1-1,1-1 1,-1 0-1,0 0 1,1 0 0,-1 1-1,0-1 1,1 0-1,-1 1 1,0-1-1,0 0 1,1 1 0,-1-1-1,0 0 1,0 1-1,0-1 1,1 0 0,-1 1-1,0-1 1,0 1-1,0-1 1,0 0 0,0 1-1,0-1 1,0 1-1,0-1 1,0 0 0,0 1-1,0-1 1,0 1-1,0-1 1,0 0-1,0 1 1,0-1 0,-1 1-1,1-1 1,0 0-1,0 1 1,0-1 0,-1 0-1,1 1 1,0-1-1,-1 1 1,-11 19 660,-27 14 265,-19 19 253,58-53-1187,-1 0 0,1 1-1,0-1 1,0 0 0,-1 1 0,1-1-1,0 0 1,0 0 0,-1 1 0,1-1-1,0 1 1,0-1 0,0 0 0,0 1-1,-1-1 1,1 0 0,0 1 0,0-1-1,0 1 1,0-1 0,0 0 0,0 1-1,0-1 1,0 1 0,0-1-1,0 0 1,0 1 0,1-1 0,-1 1-1,0-1 1,0 0 0,0 1 0,0-1-1,1 0 1,-1 1 0,0-1 0,18 7-134,34-7-367,-41 0 272,3 0-715,-1-1 0,1 0 1,-1-1-1,15-4 0,24-15-7869,-22 4-3128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139 321 14955,'-35'36'2616,"15"-16"-865,0 1 0,-31 44 1,50-63-1619,-1 0-1,1 1 1,0-1-1,-1 1 1,1-1 0,0 1-1,1-1 1,-1 1-1,0-1 1,1 1 0,-1 0-1,1-1 1,0 1 0,0 0-1,0-1 1,0 4-1,1-4-79,0 0 0,-1-1 0,1 1 0,0 0-1,0-1 1,0 1 0,0-1 0,0 0 0,1 1-1,-1-1 1,0 0 0,1 0 0,-1 0 0,1 0-1,-1 0 1,1 0 0,-1 0 0,1 0 0,0 0-1,-1-1 1,1 1 0,0-1 0,0 1 0,-1-1-1,4 0 1,6 2-12,0-2-1,1 1 0,-1-2 1,1 1-1,-1-2 1,0 1-1,1-1 0,-1-1 1,0 0-1,0-1 1,-1 0-1,1-1 0,-1 0 1,0 0-1,0-1 1,14-11-1,-5 2-74,0-1 0,-1-1 0,0 0 0,-2-2 0,0 0 0,22-34-1,-24 30-93,-1-1-1,-1 0 0,12-36 1,-20 50 63,-1-1 1,0 0 0,-1 0-1,0 0 1,-1 0-1,0 0 1,0 0 0,-2 0-1,1 0 1,-4-19-1,3 27 58,0 0-1,1 0 0,-1 1 0,0-1 1,0 0-1,-1 1 0,1-1 0,-1 1 0,1-1 1,-1 1-1,0-1 0,0 1 0,0 0 0,0 0 1,0 0-1,0 0 0,-1 1 0,1-1 0,-1 0 1,1 1-1,-1 0 0,1-1 0,-1 1 0,0 0 1,0 1-1,0-1 0,1 0 0,-1 1 0,0-1 1,0 1-1,0 0 0,-4 0 0,1 1 59,0 0 0,-1 0 0,1 0 0,0 1 0,0 0 0,0 0 0,0 1 0,0-1 0,1 1 0,-1 0 0,1 1 0,0-1 0,-9 9 0,9-7 5,0 0 1,1 0 0,-1 0 0,1 0 0,1 1-1,-1 0 1,1 0 0,0 0 0,0 0-1,1 0 1,0 0 0,0 1 0,-2 12 0,4-13-102,-1 0 0,2 0 1,-1 0-1,0-1 1,1 1-1,0 0 1,1 0-1,-1-1 0,1 1 1,0 0-1,1-1 1,-1 0-1,1 0 1,0 0-1,0 0 1,5 5-1,7 8-515,2-2 0,27 24 1,17 16-433,-54-49 944,-1 0 1,0 1-1,-1 0 0,1 0 1,-2 0-1,7 14 0,-10-18-186,0 0-1,1 0 0,-2 0 1,1 0-1,-1 0 0,1 0 1,-1 0-1,-1 7 0,1 1-1084,0-9 708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61 19356,'0'2'286,"1"0"0,-1 0 0,1 0 0,-1 0-1,1 0 1,0 0 0,0 0 0,0 0 0,0 0 0,0 0 0,1 0 0,-1-1-1,0 1 1,1-1 0,-1 1 0,4 2 0,-2-3-79,0 1-1,-1-1 1,1 0 0,0 0-1,0-1 1,0 1 0,-1 0 0,1-1-1,0 0 1,0 0 0,6 0-1,-6 0-152,1 0 1,-1-1-1,1 0 0,-1 0 0,1 0 0,-1 0 0,0 0 0,0 0 0,0-1 0,1 0 0,-1 1 0,-1-1 0,1 0 0,0-1 1,0 1-1,-1 0 0,5-6 0,-6 6-56,0 1 0,0-1 0,0 1 0,-1-1 0,1 1 0,0-1 0,-1 0 1,1 1-1,-1-1 0,1 0 0,-1 1 0,0-1 0,0 0 0,0 0 0,0 1 0,0-1 0,0 0 0,-1 0 1,1 1-1,0-1 0,-1 0 0,1 1 0,-1-1 0,0 0 0,0 1 0,1-1 0,-1 1 0,0-1 0,0 1 1,-1 0-1,1-1 0,0 1 0,0 0 0,-1 0 0,1 0 0,-3-2 0,2 1-19,0 1-1,-1-1 1,1 1 0,-1 0-1,1 0 1,-1 0 0,0 0-1,1 0 1,-1 0 0,0 1-1,0 0 1,1-1-1,-1 1 1,0 0 0,0 0-1,0 0 1,1 1 0,-1-1-1,0 1 1,0-1-1,1 1 1,-1 0 0,0 0-1,1 0 1,-1 1 0,1-1-1,-1 1 1,1-1-1,0 1 1,0 0 0,-3 2-1,-2 2-8,1 0-1,1 0 0,-1 0 0,1 0 0,0 1 0,0 0 1,1 0-1,0 0 0,-5 12 0,6-10 45,0 0 0,0 1 0,1-1-1,1 0 1,-1 1 0,1-1 0,1 1 0,0 0 0,1 9-1,0-15 0,-1 0-1,1 0 1,1 0-1,-1 1 0,0-1 1,1 0-1,0-1 0,0 1 1,0 0-1,0-1 0,1 1 1,-1-1-1,1 1 0,0-1 1,0 0-1,0 0 1,1-1-1,-1 1 0,1-1 1,-1 1-1,1-1 0,5 2 1,-1-1-5,0 0 1,0 0 0,0-1-1,0 0 1,1-1 0,-1 0-1,0 0 1,1-1-1,-1 0 1,12-1 0,-7-1-20,1-1 0,-1 0-1,0-1 1,0 0 0,23-11 0,-12 2-81,0-2-1,-1 0 1,-1-1 0,0-1 0,32-34-1,-28 19-48,-42 44 468,12-7-219,1-3-24,0 1 0,1 0 1,-1 0-1,1 0 1,0 1-1,0-1 1,0 1-1,0-1 1,0 1-1,1-1 0,0 1 1,-1 5-1,2-9-70,0 1 0,0-1 0,0 1-1,0 0 1,1-1 0,-1 1-1,0-1 1,0 1 0,1-1 0,-1 0-1,0 1 1,1-1 0,-1 1 0,1-1-1,-1 1 1,0-1 0,1 0 0,-1 1-1,1-1 1,-1 0 0,1 0 0,-1 1-1,1-1 1,-1 0 0,1 0-1,0 0 1,-1 1 0,1-1 0,-1 0-1,1 0 1,-1 0 0,1 0 0,0 0-1,-1 0 1,1 0 0,-1-1 0,1 1-1,-1 0 1,1 0 0,0 0 0,29-8 111,-27 7-115,44-14-78,-31 8-59,1 1 1,0 1-1,0 1 0,1 0 1,-1 1-1,35-1 0,-45 6 105,-1-1-1,0 1 1,0 0-1,1 0 1,-1 1-1,0 0 0,-1 0 1,1 0-1,0 1 1,-1-1-1,0 1 1,7 8-1,31 18-166,-40-28 81,1 0-1,-1-1 1,1 1 0,-1-1-1,1 0 1,0 0-1,-1-1 1,1 1-1,0-1 1,0 1 0,6-2-1,-8 1 84,0 0-1,0-1 0,0 0 1,0 1-1,0-1 0,0 0 1,0 0-1,0 0 0,0 0 1,0 0-1,0-1 0,-1 1 1,1-1-1,0 1 0,-1-1 1,3-2-1,10-19-389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21685,'-1'-3'2488,"5"4"-2352,3 4 1048,5 2-1736,0 0 1585,6 0-1097,-1 0-64,3 0-25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18044,'-8'18'976,"-1"1"-1,2 0 1,1 0-1,0 0 1,1 1 0,1 0-1,-1 24 1,4-33-786,1 0 0,0 0 0,1 0 0,0 0 0,1-1 0,0 1 0,1 0 0,0-1 0,0 0-1,1 0 1,1 0 0,-1 0 0,2 0 0,12 16 0,-16-23-199,0 0-1,0-1 0,0 1 1,1-1-1,-1 0 1,1 1-1,0-1 1,-1 0-1,1-1 1,0 1-1,0-1 0,0 1 1,1-1-1,-1 0 1,0 0-1,0 0 1,1 0-1,-1-1 1,0 1-1,1-1 0,4 0 1,-3-1-36,0 0 0,0 0 0,0-1 0,0 1 0,0-1 0,-1 0 1,1 0-1,-1-1 0,1 0 0,-1 1 0,0-1 0,0-1 0,6-5 0,-1-1-100,0-1 0,0 0 0,-1-1 0,0 0 0,11-23-1,-22 41 228,0 1-1,0-1 0,1 1 0,0 0 0,0-1 0,1 1 0,-1 0 1,2 0-1,-1 0 0,1 0 0,0 1 0,1 9 0,0-13-40,1 1 0,-1-1 1,1 0-1,0 1 0,0-1 0,0 0 0,0 0 0,1 0 0,0-1 0,0 1 0,0-1 0,0 1 0,0-1 0,1 0 0,-1 0 0,1-1 0,0 1 0,4 2 0,-5-4-95,-1 0 0,1 0 0,-1 0 0,1 0 0,0 0-1,0 0 1,-1-1 0,1 1 0,0-1 0,0 0 0,0 0 0,-1 0-1,1 0 1,0 0 0,0-1 0,0 1 0,-1-1 0,1 0-1,0 0 1,-1 0 0,1 0 0,-1 0 0,1 0 0,-1-1-1,1 1 1,-1-1 0,0 0 0,0 0 0,0 0 0,4-3-1,-1-3-179,0 0-1,0 0 0,-1-1 0,0 1 0,-1-1 0,1 0 0,-2 0 1,4-15-1,3-16-527</inkml:trace>
  <inkml:trace contextRef="#ctx0" brushRef="#br0" timeOffset="1">358 23 16540,'-9'0'2176,"9"7"-1160,0-1-464,7 0 2153,3 1-1689,5 2-1440,-1-1 672,6 2-352,6 0-128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142 297 16884,'-16'6'1034,"0"1"-1,1 1 1,0 0 0,-21 16 0,32-20-731,0-1 0,-1 1 1,2 1-1,-1-1 0,0 0 0,1 1 0,-5 8 0,6-10-134,1-1 0,0 1 0,0 0 1,0 0-1,0 0 0,1 0 0,-1 1 0,1-1 0,0 0 1,0 0-1,0 0 0,0 0 0,0 0 0,1 0 0,0 3 0,0-3-103,0-1-1,0 1 0,0-1 0,0 1 0,0-1 0,1 0 0,-1 0 0,1 1 0,-1-1 0,1 0 0,0 0 0,0-1 0,0 1 0,0 0 0,0 0 0,3 1 0,-1-1-24,1 0 0,0 0-1,-1 0 1,1-1 0,0 1 0,0-1-1,0 0 1,6 0 0,0-1-76,1 0-1,0 0 1,0-1 0,0-1 0,-1 0-1,20-6 1,-15 2-111,-1-1 0,0 0 0,-1-1 0,1-1 0,-1-1-1,-1 0 1,0 0 0,15-16 0,-13 10-254,0 0 0,-1-1-1,-1-1 1,-1 0 0,19-37-1,-26 44 187,-1 1 0,0-2 0,0 1 0,-1 0-1,0-1 1,-1 1 0,-1-1 0,0 0 0,-1-22 0,0 29 182,-1 0 0,0-1 0,0 1 0,0 0 1,-1 1-1,1-1 0,-1 0 0,0 0 0,-1 1 1,1-1-1,-1 1 0,0 0 0,0 0 0,0 0 1,-1 0-1,1 0 0,-1 1 0,0 0 0,0-1 1,0 1-1,-1 1 0,1-1 0,-1 1 0,-8-4 1,6 4 162,0 0-1,0 0 1,-1 1 0,1 0 0,-1 0 0,1 1 0,-1 0 0,1 0 0,-1 1 0,1 0 0,0 0 0,-1 1 0,1 0-1,0 0 1,0 1 0,0 0 0,0 0 0,-10 6 0,14-6-96,-1-1 0,1 1 0,-1-1-1,1 1 1,0 0 0,0 0 0,0 0 0,0 1-1,0-1 1,1 1 0,0-1 0,0 1 0,0 0 0,0 0-1,0 0 1,1 0 0,-1 0 0,1 0 0,0 0 0,1 1-1,-1-1 1,1 0 0,0 1 0,0-1 0,0 0-1,0 1 1,1-1 0,0 0 0,0 0 0,0 1 0,0-1-1,1 0 1,2 4 0,10 19-457,1-1 0,1-1 0,36 41 0,12 19-244,1 34-1003,-65-118 1649,1 0 1,-1-1-1,1 1 1,-1 0-1,1-1 1,0 1-1,-1-1 1,1 1-1,0-1 1,-1 0-1,1 1 1,0-1-1,0 1 1,-1-1-1,1 0 1,0 0-1,0 0 1,0 1-1,0-1 1,-1 0 0,1 0-1,0 0 1,0 0-1,0 0 1,0-1-1,-1 1 1,1 0-1,0 0 1,0 0-1,0-1 1,-1 1-1,1 0 1,0-1-1,0 1 1,-1-1-1,1 1 1,0-1-1,-1 1 1,1-1-1,0 1 1,-1-1 0,1-1-1,15-18-407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21237,'-6'37'2064,"1"0"1,0 46 0,6-38-1817,1 0 0,3 0-1,12 54 1,-17-99-248,2 11 14,1-1 1,0 1-1,0-1 0,6 10 0,-8-18-13,0 0-1,0 0 0,1 0 0,-1 0 1,0-1-1,1 1 0,-1-1 0,1 1 1,-1-1-1,1 0 0,0 1 0,2 0 1,-3-1-6,0-1 0,1 0 0,-1 1 0,0-1 0,0 0 1,1 0-1,-1 0 0,0 0 0,1 0 0,-1 0 0,0 0 0,0 0 1,1 0-1,-1-1 0,0 1 0,0 0 0,1-1 0,-1 1 1,0-1-1,0 0 0,2-1 0,1-1-54,0 0 0,0-1 1,-1 1-1,1-1 0,-1 0 0,0 0 1,0 0-1,0-1 0,-1 1 0,0-1 0,1 1 1,-1-1-1,-1 0 0,2-6 0,1-4-449,-1 0-1,0 0 1,0-23 0,-3 20-763,-2-30 0,2 44 1002,-1 0-1,1 0 1,-1 0 0,0 0-1,0 0 1,-1 0-1,1 0 1,-1 0 0,0 0-1,0 1 1,0-1-1,0 1 1,-5-5-1,7 7 248,0 1 0,0 0 0,0 0 0,0 0 0,-1-1 0,1 1 0,0 0 0,0 0 0,-1 0 0,1 0 0,0 0 0,0 0 0,0-1 0,-1 1 0,1 0 0,0 0-1,0 0 1,-1 0 0,1 0 0,0 0 0,0 0 0,-1 0 0,1 0 0,0 0 0,0 0 0,-1 0 0,1 0 0,0 0 0,0 1 0,-1-1 0,1 0 0,0 0 0,0 0-1,-1 0 1,1 0 0,0 1 0,-6 9 53,2 18 889,4-28-912,-4 42 2441,3 59 1,1-87-2240,2-1 0,-1 1 0,2-1 0,0 1-1,0-1 1,1 0 0,1 0 0,9 17 0,3-8-1140,-17-22 905,1 1 0,-1-1 0,0 0 0,0 1 0,0-1 0,1 0 0,-1 0 0,0 1 0,1-1 0,-1 0 0,0 0 0,0 1 0,1-1 0,-1 0 0,0 0 0,1 0 0,-1 1 0,1-1 0,-1 0 0,0 0 0,1 0 0,-1 0 0,0 0 0,1 0 0,-1 0 0,1 0 0,-1 0 0,0 0 0,1 0 0,-1 0 0,0 0 0,1 0 0,-1 0 0,1-1 0,-1 1 0,0 0 0,1 0 0,-1 0 0,0-1 0,1 1-1,-1 0 1,0 0 0,0-1 0,1 1 0,-1 0 0,0 0 0,0-1 0,1 1 0,-1 0 0,0-1 0,0 1 0,0 0 0,0-1 0,1 1 0,-1 0 0,0-1 0,0 1 0,0-1 0,0 0 0,2-8-447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61 186 13259,'9'17'8031,"8"-33"-3106,-16 15-5082,8-9 490,-1-1 1,-1 0 0,0 0 0,0 0 0,4-14 0,-8 21-383,-1-1 0,-1 1 0,1-1 0,-1 0 0,1 0 0,-1 0 0,-1 0 0,1 0 0,-1 0 0,0 0 0,0 0 0,0 0 0,-1 0 0,1 1 0,-1-1 0,-2-6 0,2 9 38,0 1 0,1 0 0,-1 0 0,0 0 0,1 0 0,-1 0 0,0 0 0,0 0 0,0 0 0,0 0 0,0 0 0,0 1 0,0-1 0,0 0 0,0 1 0,-1-1 0,1 0 0,0 1 0,0 0 0,0-1-1,-1 1 1,1 0 0,0-1 0,-1 1 0,1 0 0,0 0 0,-1 0 0,1 0 0,0 0 0,0 1 0,-1-1 0,1 0 0,0 0 0,-1 1 0,1-1 0,0 1 0,0-1 0,0 1 0,0 0 0,-1 0-1,0 1 1,-4 1 42,0 1 0,0 1 0,0-1 0,1 1 0,0 0 0,-5 6-1,3-1 46,1-1-1,0 1 1,1 0-1,0 1 0,0-1 1,1 1-1,0 0 0,1 0 1,1 0-1,0 0 0,0 1 1,0 12-1,2-19-45,0 1-1,1-1 0,-1 1 1,1-1-1,0 1 1,0-1-1,1 0 1,0 1-1,0-1 0,0 0 1,5 8-1,-5-9-31,1-1-1,0 0 1,0 0-1,0 0 1,0 0-1,0-1 1,0 1-1,1-1 1,-1 0 0,1 0-1,-1 0 1,1-1-1,0 1 1,0-1-1,0 0 1,0 0-1,6 1 1,-2-1-148,1-1 1,-1 0-1,1 0 0,-1-1 1,0 0-1,1 0 1,-1-1-1,0 0 1,0 0-1,0-1 0,0 0 1,-1-1-1,1 0 1,-1 0-1,13-9 1,-9 5-236,-1-1 1,0 0-1,0-1 1,0 0-1,-2 0 1,1-1-1,-1 0 1,12-24-1,-12 19 150,-8 14 379,-1 4 108,-10 26 837,1 28 251,10-52-1288,-1-1 0,1 1 0,0-1-1,0 1 1,0-1 0,1 1-1,-1-1 1,1 1 0,0-1 0,0 1-1,0-1 1,0 0 0,3 6 0,-3-8-81,0-1 1,0 1-1,-1 0 1,1-1 0,0 1-1,0-1 1,0 1 0,0-1-1,0 1 1,0-1 0,0 1-1,0-1 1,0 0 0,0 0-1,0 1 1,0-1 0,0 0-1,0 0 1,0 0-1,0 0 1,0 0 0,0 0-1,0-1 1,0 1 0,0 0-1,0 0 1,0-1 0,0 1-1,0-1 1,0 1 0,-1-1-1,1 1 1,1-2 0,3 0-197,-1-1 0,0-1 0,0 1 0,0 0 0,5-8 0,7-11-32,-1-1 1,-1-1 0,12-27-1,-1-1-320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14763,'-4'5'482,"0"0"-1,0 1 1,0-1 0,1 1-1,0-1 1,0 1 0,1 0-1,0 0 1,0 1 0,0-1-1,-1 12 1,-1 7 912,1 42 1,3-64-1297,0 38 264,2 0-1,2-1 1,1 0-1,15 57 0,-19-94-359,0-1-1,-1 0 0,1 0 0,0 0 0,0 0 0,0 0 0,0 0 1,0 0-1,1 0 0,1 3 0,-3-5 0,1 0 0,-1 0-1,0 0 1,0 0 0,0 0 0,1 1-1,-1-1 1,0 0 0,0 0 0,1 0 0,-1 0-1,0 0 1,0 0 0,0 0 0,1 0-1,-1 0 1,0 0 0,0 0 0,1 0 0,-1 0-1,0 0 1,0 0 0,1 0 0,-1 0-1,0 0 1,0-1 0,0 1 0,1 0 0,-1 0-1,0 0 1,0 0 0,0 0 0,1-1-1,6-13 28,0-18 41,-1-1-1,3-51 0,-9 84-64,0-1-1,0 1 1,0 0-1,0 0 0,0-1 1,0 1-1,0 0 1,0 0-1,-1-1 0,1 1 1,0 0-1,0 0 0,0-1 1,0 1-1,1 0 1,-1 0-1,0-1 0,0 1 1,0 0-1,0 0 1,0-1-1,0 1 0,0 0 1,0 0-1,0 0 0,1-1 1,-1 1-1,0 0 1,0 0-1,0 0 0,0-1 1,1 1-1,-1 0 1,0 0-1,0 0 0,0 0 1,1-1-1,-1 1 0,0 0 1,0 0-1,1 0 1,-1 0-1,0 0 0,0 0 1,1 0-1,-1 0 1,0 0-1,0 0 0,1 0 1,-1 0-1,0 0 0,0 0 1,1 0-1,-1 0 1,0 0-1,0 0 0,1 0 1,-1 0-1,0 1 1,0-1-1,0 0 0,1 0 1,-1 0-1,0 1 0,15 15 235,-10-10-138,6 5 4,0-1 0,0 0 0,1 0-1,1-2 1,0 1 0,0-2 0,0 1 0,1-2 0,26 9 0,-29-11-110,0-1 0,0-1 1,0 0-1,0 0 0,0-1 1,1-1-1,-1 0 0,0 0 1,0-1-1,1-1 0,-1 0 1,0 0-1,0-1 0,10-5 0,-17 6-9,0 0 0,0 0-1,-1 0 1,1-1 0,-1 0-1,1 0 1,-1 0 0,0 0-1,4-7 1,-6 10 14,0-1 0,-1 0 0,1 0 0,-1 0 0,0 1 0,1-1 0,-1 0 0,0 0-1,1 0 1,-1 0 0,0 0 0,0 0 0,0 0 0,0 0 0,0 1 0,0-1 0,0 0 0,0 0 0,0 0 0,-1-1 0,1 1 6,-1 0 1,0 0-1,0 0 1,1 0-1,-1 1 1,0-1-1,0 0 0,0 1 1,0-1-1,0 0 1,0 1-1,0-1 1,0 1-1,0-1 0,0 1 1,-1 0-1,1-1 1,0 1-1,0 0 1,-2 0-1,1 0 15,0 0 0,1-1-1,-1 1 1,1 1 0,-1-1 0,0 0 0,1 0-1,-1 1 1,0-1 0,1 0 0,-1 1 0,1 0-1,-1-1 1,1 1 0,-1 0 0,1 0 0,0 0-1,-1 0 1,1 0 0,0 0 0,0 0 0,0 0-1,0 1 1,-2 1 0,2-2-7,1 0 0,0 0 0,-1 0 0,1 0 0,-1 0 0,1 0 0,0 0 1,0 0-1,0 1 0,0-1 0,0 0 0,0 0 0,0 0 0,0 0 0,0 0 0,0 0 0,0 0 0,1 0 0,-1 0 0,0 0 0,1 0 0,-1 0 0,1 0 0,-1 0 1,1 0-1,0 0 0,-1 0 0,1 0 0,0-1 0,-1 1 0,1 0 0,0 0 0,0-1 0,0 1 0,0-1 0,0 1 0,0-1 0,1 1 0,3 2-56,1-1 0,-1 0 0,0-1 0,1 1 0,0-1 0,-1 0 0,1 0-1,-1-1 1,1 0 0,11-1 0,8-2-444,30-7 0,-7 1-97,-34 7 425,-1 1-1,1 0 1,14 1 0,-24 1 128,-1-1 1,0 0-1,0 1 1,1-1-1,-1 1 0,0 0 1,0 0-1,0 0 1,0 1-1,0-1 1,0 1-1,0-1 1,-1 1-1,1 0 0,-1 0 1,1 0-1,-1 1 1,3 2-1,-5-5 5,0 0 0,0 0 0,0 0 0,0 0 0,0 0 0,0 0-1,0 0 1,0 0 0,0 0 0,0 0 0,0 1 0,0-1 0,-1 0 0,1 0 0,0 0-1,0 0 1,0 0 0,0 0 0,0 0 0,0 0 0,0 0 0,0 0 0,0 0 0,0 0-1,0 0 1,0 0 0,0 0 0,0 0 0,0 0 0,0 0 0,0 0 0,0 0 0,0 1-1,0-1 1,-1 0 0,1 0 0,0 0 0,0 0 0,0 0 0,0 0 0,0 0-1,-7-5-89,-7-10-243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0:4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25453,'1'20'1745,"9"-15"-2201,3-5 440,3-12 408,0-5-248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0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18820,'2'-5'3773,"11"-7"-3410,-11 10 237,17-14 770,-1 1 0,2 1 1,33-19-1,-43 27-1260,1 1-1,0 0 1,1 1 0,-1 0-1,1 0 1,0 1-1,0 1 1,24-2 0,-35 4-106,0 0 0,1 0 0,-1 0 1,1 0-1,-1 0 0,0 1 0,1-1 1,-1 0-1,0 1 0,1-1 0,-1 1 0,0-1 1,0 1-1,1 0 0,-1 0 0,0-1 0,0 1 1,0 0-1,0 0 0,0 0 0,0 0 1,0 0-1,0 0 0,1 3 0,-1-2-4,0 1 0,0 0 0,0 0 0,-1 0 0,1 0 0,-1 0 0,0 0 0,0 0 0,0 0-1,-1 6 1,-1 5-15,-1 0 0,-1 0 0,-9 24 0,-5 1 9,-2-1 1,-28 42 0,-9 15 63,56-94-55,0 0 0,0 0 0,1 1 0,-1-1 0,0 0-1,1 1 1,-1-1 0,1 0 0,0 1 0,-1-1 0,1 1-1,0-1 1,0 1 0,0-1 0,0 1 0,0-1 0,0 1-1,0-1 1,0 1 0,1-1 0,0 3 0,0-3 2,0 0 0,0-1 1,0 1-1,0 0 0,0 0 0,0 0 1,0-1-1,0 1 0,0-1 0,0 1 1,0-1-1,1 1 0,-1-1 0,0 1 1,0-1-1,1 0 0,-1 0 0,0 0 1,2 0-1,6 0 10,0-1 0,0 1 1,0-2-1,-1 1 0,15-6 0,-7 2-1,27-10-1064,-40 14 817,0 0 1,0-1-1,0 1 0,-1-1 1,1 0-1,0 1 0,-1-1 1,0-1-1,1 1 0,3-5 1,-6 0-368,-6-2-209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18962,'0'0'6208,"4"9"-4574,15 24-510,-12-23-952,-1 0 0,0 1 0,0 0 0,-1 0 0,-1 1 1,0-1-1,0 1 0,-1 0 0,3 23 0,-7-25-133,-1 1 0,0-1 0,0-1 0,-1 1 0,0 0 0,0 0-1,-1-1 1,-1 0 0,0 0 0,0 0 0,-1-1 0,0 1 0,-9 10-1,-45 40-2114,-1-14-6369,32-30-5558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17412,'0'3'2312,"8"0"-1120,3-2-487,9 2 2079,6 1-1231,5-2-873,5 2-736,4-3 256,2 1-104,1-1-232</inkml:trace>
  <inkml:trace contextRef="#ctx0" brushRef="#br0" timeOffset="1">499 170 22685,'0'3'2288,"2"4"-1656,-1-7-455,2 2 1271,3-4-1816,1-4 1304,3-2-872,0-11-160,0-4-88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21725,'-3'15'1856,"-1"11"-1376,-2 2-208,-1 4 776,1 4-647,2 1-474,1-3-279,1 1-744,2-7-288,-1-8 984,-3-4-320,-1-12-241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0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20812,'2'-2'277,"0"0"0,0 0-1,0 0 1,0 0-1,0 0 1,0 1-1,1-1 1,-1 1 0,1-1-1,-1 1 1,1 0-1,0 0 1,-1 0-1,1 0 1,4 0 0,48-5 1626,-41 5-1307,6-1-161,0 2 1,37 3-1,-51-2-421,-1-1 0,0 1-1,0 0 1,1 1 0,-1-1 0,0 1 0,0 0-1,0 0 1,0 1 0,-1-1 0,1 1-1,-1 0 1,1 0 0,-1 1 0,6 6 0,-8-8-17,-1 0 1,1 1 0,-1-1 0,0 0 0,0 0-1,0 1 1,0-1 0,-1 1 0,1-1 0,-1 1-1,1-1 1,-1 1 0,0-1 0,0 5 0,-9 33-17,6-33-18,1-1 0,1 1 1,-1-1-1,1 1 0,0 7 1,1-12-3,0 0 1,1 0-1,-1 0 1,1 0-1,-1 0 1,1 0-1,0 0 1,0 0-1,-1 0 1,1 0-1,1-1 1,-1 1-1,0 0 1,0-1-1,1 1 1,2 2-1,32 23-602,-30-24 530,-1 1 0,1 0 0,-1 0 0,10 10-1,-13-11 102,1 1-1,-1-1 0,0 1 1,0-1-1,0 1 1,-1 0-1,1 0 0,-1 0 1,0 0-1,0 0 0,0 0 1,0 0-1,-1 0 0,0 0 1,0 1-1,0 3 0,-1-2 67,-1 0 0,1 0-1,-1 0 1,0 0 0,0 0 0,-1 0-1,0-1 1,0 1 0,-7 8 0,1-2 202,0-2 0,-1 0 0,0 0 0,-1-1 0,0 0 0,-1 0 0,0-2 1,-22 12-1,26-15-35,0-1 1,0 0-1,-15 3 1,19-6-211,1 1 1,-1-1-1,1 1 0,-1-1 0,0 0 1,1-1-1,-1 1 0,1-1 0,-1 1 1,1-1-1,-7-2 0,9 2-40,0 1 1,0-1-1,1 0 0,-1 1 0,0-1 0,0 0 0,0 0 0,1 0 1,-1 0-1,0 1 0,1-1 0,-1 0 0,1 0 0,-1 0 1,1 0-1,0 0 0,-1-1 0,1 1 0,0 0 0,0 0 0,-1 0 1,1 0-1,0-2 0,4-28-119,-4 26 76,8-31-245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 19084,'2'-16'1978,"-7"20"-754,-10 28 23,8-5-1036,1 0 1,1 0-1,1 0 0,2 1 0,1-1 1,2 32-1,0-52-164,0 0 0,0 0 0,0 0 0,1-1 1,0 1-1,0 0 0,1-1 0,-1 0 0,1 1 0,8 10 0,-9-15-16,0 1 0,0-1 0,0 0 0,0 0 0,0 0 0,1 0 0,-1 0 0,1 0 0,-1 0 1,1-1-1,0 0 0,0 1 0,0-1 0,0 0 0,0 0 0,0-1 0,0 1 0,0 0 0,0-1 0,0 0 0,0 0 0,0 0 0,0 0 0,0 0 0,0-1 0,0 1 0,4-2 0,3-2 42,-1 1-1,0-2 1,-1 1-1,1-1 1,-1 0-1,0-1 1,0 0 0,-1 0-1,1-1 1,-1 0-1,-1 0 1,1-1 0,-1 0-1,6-11 1,-1 2 64,-1-2 0,-1 1 1,0-1-1,-2-1 0,10-35 0,-16 49-107,6-25 93,-7 31-117,0-1 0,1 0 0,-1 0-1,0 0 1,0 0 0,0 0 0,0 0-1,0 1 1,0-1 0,0 0 0,0 0-1,-1 0 1,1 0 0,0 0-1,0 0 1,-1 1 0,1-1 0,-1 0-1,1 0 1,0 0 0,-1 1 0,0-1-1,1 0 1,-1 1 0,1-1 0,-2 0-1,2 1-3,-1 0 0,1 0 0,-1 0 0,1 0-1,-1 0 1,1 0 0,-1 0 0,1 0 0,-1 0-1,1 0 1,-1 1 0,1-1 0,-1 0 0,1 0-1,-1 1 1,1-1 0,0 0 0,-1 0 0,1 1 0,0-1-1,-1 0 1,1 1 0,-1-1 0,1 1 0,0-1-1,0 1 1,-1 0 0,-7 14 6,1-1-1,2-1 1,0 1-1,1 0 0,0 0 0,1 1 0,1-1 1,0 1-1,1-1 0,1 27 0,0-39-2,1 1 0,-1-1 1,0 0-1,1 0 0,-1 0 0,1 0 0,-1 0 0,1 0 0,0 0 1,0-1-1,0 1 0,0 0 0,0 0 0,1-1 0,-1 1 0,0 0 1,1-1-1,-1 1 0,1-1 0,0 0 0,-1 0 0,1 0 0,0 1 1,0-1-1,3 1 0,-2-2 2,0 1 1,0-1 0,0 0-1,0 0 1,0 0 0,-1 0-1,1 0 1,0-1 0,0 1-1,0-1 1,0 0-1,0 0 1,0 0 0,-1 0-1,1-1 1,0 1 0,-1-1-1,3-1 1,5-5 32,0 0 0,-1 0 1,0-1-1,-1-1 0,0 1 1,0-1-1,-1-1 0,0 1 0,-1-1 1,5-12-1,-2 2 17,-1 0 1,-1 0-1,0 0 0,5-39 0,-10 45-51,-2 20 1,0 1 1,0-1 0,0 1 0,1-1 0,0 1-1,0-1 1,1 1 0,2 5 0,-3-8-2,1 0 1,-1 0-1,1 0 1,0 0 0,0 0-1,0 0 1,0-1-1,0 1 1,1-1-1,-1 1 1,1-1-1,-1 0 1,1 0 0,0 0-1,0 0 1,0-1-1,0 1 1,5 1-1,0-1 7,0-1-1,0 1 0,0-1 1,1-1-1,-1 1 0,0-2 1,0 1-1,1-1 1,-1 0-1,0-1 0,0 1 1,0-2-1,0 1 0,-1-1 1,1 0-1,13-9 0,-5 3-17,-1-2 1,0 0-1,-1 0 0,0-1 0,-1-1 0,17-20 0,-30 33 4,0 0-1,0 0 0,0 0 0,0 0 1,0 0-1,0 1 0,0-1 0,0 0 1,0 0-1,0 0 0,0 0 0,0 0 1,0 0-1,0 0 0,0 0 0,0 0 1,1 1-1,-1-1 0,0 0 1,0 0-1,0 0 0,0 0 0,0 0 1,0 0-1,0 0 0,0 0 0,0 0 1,0 0-1,1 0 0,-1 0 0,0 0 1,0 0-1,0 0 0,0 0 0,0 0 1,0 0-1,0 0 0,0 0 0,1 0 1,-1 0-1,0 0 0,0 0 0,0 0 1,0 0-1,0 0 0,0 0 0,0 0 1,0 0-1,0 0 0,1 0 0,-1 0 1,0 0-1,0 0 0,0 0 0,0-1 1,0 1-1,0 0 0,0 0 0,0 0 1,0 0-1,0 0 0,0 0 0,0 0 1,0 0-1,0 0 0,0 0 0,0-1 1,0 1-1,0 0 0,0 15-57,-7 32 59,3-22 29,2-6 16,0-1-1,2 28 0,0-42-27,0 1-1,1-1 0,0 1 0,0-1 0,0 1 1,0-1-1,1 0 0,-1 0 0,1 1 0,0-1 1,0 0-1,1-1 0,-1 1 0,1 0 0,5 5 0,-6-7-7,-1-1-1,1 0 1,0 0-1,0 1 0,0-1 1,0 0-1,0-1 1,0 1-1,0 0 0,0 0 1,0-1-1,0 0 1,0 1-1,0-1 0,1 0 1,-1 0-1,0 0 1,3 0-1,-1-1 0,0 0 0,0 0 0,1-1 0,-1 1 1,-1-1-1,1 0 0,0 0 0,6-5 0,0 0 4,-1-1 0,0 0 0,-1-1 1,0 0-1,12-18 0,-8 9-32,-2 0 0,12-27 0,-19 36-8,1 1-1,-2-1 0,1 1 0,-1-1 0,0 0 1,-1 0-1,0 0 0,-1-9 0,0 17 23,0 0 0,1 0 0,-1 0 0,-1 0 0,1 0 0,0 1 0,0-1-1,0 0 1,0 0 0,-1 0 0,1 0 0,0 0 0,-1 0 0,1 1 0,-1-1 0,1 0 0,-1 0 0,1 1-1,-1-1 1,1 0 0,-1 1 0,0-1 0,1 0 0,-2 0 0,1 1 2,0 0-1,0 0 1,0 0 0,0 0 0,0 0-1,0 0 1,0 0 0,0 1 0,0-1-1,0 0 1,0 0 0,0 1 0,0-1 0,0 1-1,1-1 1,-1 1 0,0-1 0,-1 2-1,-3 2 6,1 0-1,0 0 1,0 1-1,0-1 1,0 1-1,-3 6 1,4-6-14,0 1 0,1 0 1,-1 0-1,1 0 0,0 1 0,1-1 1,0 0-1,0 1 0,0-1 1,0 1-1,1-1 0,0 1 0,1-1 1,0 1-1,0-1 0,0 1 1,0-1-1,1 0 0,0 0 0,1 0 1,-1 0-1,1 0 0,0 0 1,1-1-1,-1 1 0,1-1 0,0 0 1,0 0-1,1 0 0,0-1 1,0 0-1,0 1 0,0-2 0,0 1 1,1-1-1,-1 1 0,1-2 1,0 1-1,0-1 0,1 0 0,-1 0 1,11 2-1,-14-3-157,1-1 0,0 1 1,-1-1-1,1 0 0,-1 0 0,1 0 0,0 0 1,-1 0-1,1-1 0,-1 0 0,1 0 0,-1 0 1,1 0-1,-1 0 0,1-1 0,-1 1 0,0-1 1,0 0-1,0 0 0,0 0 0,0-1 0,0 1 1,-1-1-1,1 1 0,-1-1 0,0 0 0,0 0 1,0 0-1,0 0 0,0 0 0,-1-1 0,1 1 1,1-7-1,5-29-1085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23837,'-12'-11'2017,"6"5"-1505,3 3-248,8 5 736,3 1-608,4-1-160,-1 6-184,-1-1-200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18164,'-10'165'5978,"5"-118"-4766,2 2 1,2-1-1,9 83 1,-6-121-1162,0-1 0,0 1 0,1-1 1,0 0-1,1 0 0,0 0 0,0 0 1,8 11-1,-10-18-48,-1 0 0,1 0 1,0 0-1,0 0 0,0 0 0,0 0 0,0 0 1,0-1-1,1 1 0,-1-1 0,1 1 1,-1-1-1,1 0 0,-1 0 0,1 0 0,-1-1 1,1 1-1,0 0 0,-1-1 0,1 0 0,0 0 1,0 0-1,-1 0 0,1 0 0,0 0 1,0-1-1,-1 1 0,1-1 0,0 0 0,-1 0 1,1 0-1,-1 0 0,5-3 0,5-4-1,0 0-1,0-1 0,-1 0 0,-1-1 1,0 0-1,0 0 0,15-23 1,-12 17-15,1-1 1,23-21 0,-36 38 11,-1 0 1,0 0-1,0-1 0,0 1 1,0 0-1,0 0 1,0 0-1,0 0 1,0 0-1,1 0 0,-1 0 1,0 0-1,0-1 1,0 1-1,0 0 1,0 0-1,0 0 0,1 0 1,-1 0-1,0 0 1,0 0-1,0 0 1,0 0-1,0 0 0,1 0 1,-1 0-1,0 0 1,0 0-1,0 0 1,0 0-1,1 0 0,-1 0 1,0 0-1,0 0 1,0 0-1,0 0 1,0 0-1,0 0 0,1 1 1,-1-1-1,0 0 1,0 0-1,0 0 1,0 0-1,1 9-25,-7 19-2,5-22 32,-2 8-169,0 0 1,1-1 0,1 1 0,0 0-1,2 19 1,-1-32 82,0 0-1,0 1 1,0-1-1,0 0 1,1 0-1,-1 0 1,0 0-1,1 0 1,-1 0-1,1 1 1,-1-1 0,1 0-1,0 0 1,-1 0-1,1-1 1,0 1-1,0 0 1,-1 0-1,1 0 1,0 0-1,0-1 1,0 1-1,0-1 1,0 1 0,0 0-1,0-1 1,0 0-1,0 1 1,1-1-1,-1 0 1,0 1-1,0-1 1,0 0-1,0 0 1,1 0-1,-1 0 1,0 0 0,0 0-1,2-1 1,2 0-138,-1 0 0,1 0 1,-1-1-1,0 1 1,1-1-1,-1 0 0,0-1 1,0 1-1,4-4 1,18-15-844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 20724,'-12'14'1012,"1"1"-1,0-1 1,1 2-1,-13 24 1,20-33-826,0 0 0,1 0 0,-1 0 0,1 0 0,1 0 0,-1 0 1,1 0-1,0 1 0,1-1 0,0 0 0,0 1 0,1-1 0,2 15 0,-3-21-165,1 1 0,-1-1 0,0 1 0,1-1 0,-1 0 0,1 1 0,0-1 0,-1 0-1,1 0 1,0 1 0,0-1 0,0 0 0,0 0 0,0 0 0,0 0 0,0 0 0,0 0 0,0 0-1,0 0 1,1-1 0,-1 1 0,0 0 0,1-1 0,-1 1 0,0-1 0,1 1 0,-1-1-1,1 0 1,-1 0 0,1 1 0,1-1 0,-2-1-11,1 1 0,0 0 0,-1-1 0,1 1 0,0-1 0,-1 0 0,1 0 0,-1 1 0,1-1 0,-1 0 0,0 0 0,1 0 0,-1 0 0,0-1 0,0 1 0,0 0 0,0 0 0,0-1 0,0 1 0,0-1 0,0 1 0,0-1 0,-1 1 0,1-1 0,-1 1 0,2-4 0,1-10-65,-1-1-1,0 0 0,-1 0 1,-1-31-1,-14-64-4279,14 110 4243,1 1-1,-1 0 0,0 0 1,0 0-1,0 0 0,0-1 1,0 1-1,1 0 0,-1 0 1,0 0-1,0 0 1,0 0-1,0 0 0,1-1 1,-1 1-1,0 0 0,0 0 1,0 0-1,1 0 0,-1 0 1,0 0-1,0 0 0,0 0 1,1 0-1,-1 0 0,0 0 1,0 0-1,1 0 0,-1 0 1,0 0-1,0 0 1,0 0-1,1 0 0,-1 1 1,0-1-1,0 0 0,0 0 1,0 0-1,1 0 0,-1 0 1,0 0-1,0 1 0,0-1 1,0 0-1,0 0 0,1 0 1,-1 0-1,0 1 1,0-1-1,21 12-2491,-1 0 1252,7-2 317,4-1-116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142 280 14723,'-7'0'452,"-1"1"0,1 0-1,0 0 1,-1 0 0,1 1 0,0 0-1,0 1 1,0 0 0,0 0-1,0 0 1,1 1 0,0 0 0,-10 7-1,13-9-295,0 1-1,0 0 0,1-1 0,-1 1 0,1 0 0,0 0 1,0 1-1,0-1 0,0 0 0,0 1 0,0-1 0,1 1 1,0-1-1,0 1 0,0 0 0,0 0 0,1-1 0,-1 1 1,1 0-1,0 0 0,0 0 0,0 0 0,1-1 0,-1 1 1,1 0-1,0 0 0,2 6 0,0-5-89,-1-1-1,0 1 0,1-1 1,0 0-1,0 0 1,0 0-1,0-1 1,1 1-1,-1-1 1,1 0-1,0 0 1,0 0-1,0 0 0,1-1 1,-1 1-1,1-1 1,-1 0-1,1 0 1,0-1-1,-1 0 1,1 0-1,9 1 1,-2 0-65,0-1 0,0-1 0,-1 0 0,1-1 0,0 0 0,-1-1 0,1 0 0,19-7 0,-16 3-127,-1 0 0,0-2 0,-1 1 1,1-2-1,-2 0 0,1 0 0,-1-1 0,-1-1 0,1 0 0,-2 0 0,0-1 0,0-1 1,14-24-1,-18 26-113,0 0 1,0-1 0,-1 0 0,-1 0-1,1 0 1,-2 0 0,0 0 0,-1-1 0,0 0-1,-1 1 1,0-1 0,-1 0 0,0 0-1,-1 0 1,-1 1 0,0-1 0,-4-16-1,4 24 286,0 1 0,0-1 0,-1 0 0,1 1-1,-1-1 1,0 1 0,0 0 0,-1 0 0,1 0-1,-1 0 1,1 1 0,-1 0 0,-1-1 0,1 1-1,0 1 1,-1-1 0,1 1 0,-1-1 0,0 1-1,0 1 1,0-1 0,0 1 0,0 0 0,0 0-1,0 0 1,0 1 0,0-1 0,0 1 0,-1 1-1,1-1 1,0 1 0,0 0 0,0 0 0,0 0 0,0 1-1,0-1 1,0 1 0,1 0 0,-1 1 0,0-1-1,1 1 1,-6 4 0,6-3 107,0-1-1,0 1 1,1 0 0,-1 0-1,1 0 1,0 0 0,0 1-1,0 0 1,1-1 0,-1 1-1,1 0 1,0 0-1,1 0 1,-1 0 0,0 6-1,2-6-100,0 0 0,0 0-1,0 0 1,1-1-1,-1 1 1,1 0 0,1 0-1,-1-1 1,1 1-1,-1-1 1,1 1 0,1-1-1,-1 0 1,1 1-1,-1-1 1,7 6 0,21 25-259,-12-15-143,-1 0 0,-1 1 0,-1 1-1,0 0 1,-2 1 0,17 39 0,-5 19-2038,-19-68 1853,5-9-41</inkml:trace>
  <inkml:trace contextRef="#ctx0" brushRef="#br0" timeOffset="1">915 276 22605,'-7'13'1920,"-3"11"-1352,-2 0-240,5 8 545,1 2-257,3-1-96,2-1-216,2-7-480,6-2-544,1-11-537,-4-6 1001,3-16-184,0-8-176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22061,'-10'5'1784,"10"5"-1368,4 0-160,9 2 608,5 1-728,4 0-960,7 1 1792,3-1-1024,2-3-80,0-3-72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143 259 20932,'-21'1'1600,"3"0"-275,-28 5 1,42-5-1141,0 0 0,0 0 0,0 0 0,0 1 0,0-1 1,0 1-1,1 0 0,-1 0 0,1 0 0,0 1 1,-1-1-1,-4 6 0,8-8-185,-1 1 0,1 0 1,-1-1-1,1 1 0,0-1 0,-1 1 1,1-1-1,0 1 0,-1 0 0,1-1 0,0 1 1,0 0-1,0-1 0,0 1 0,0 0 1,0-1-1,0 1 0,0 0 0,0-1 1,0 1-1,0 0 0,0 0 0,0-1 1,0 1-1,1 0 0,0 1-45,0-1 1,0 1-1,0 0 1,0-1-1,0 0 0,0 1 1,1-1-1,-1 0 1,3 2-1,5 3-338,0-1-1,17 8 1,-17-9 230,2 2-74,54 30-543,-59-32 761,-1-1 1,0 1 0,0 0-1,-1 0 1,1 1-1,-1 0 1,0-1-1,-1 1 1,6 9-1,-8-12 40,0 0-1,0 0 1,0 0 0,-1 0-1,1 0 1,-1 0-1,1 0 1,-1 0 0,0 0-1,0 1 1,0-1-1,0 0 1,0 0 0,0 0-1,-1 0 1,1 0-1,-1 1 1,1-1 0,-2 3-1,0-2 43,0 1-1,0-1 1,-1 0 0,1 0-1,-1 0 1,1-1-1,-1 1 1,0-1 0,0 1-1,-5 2 1,1-1 65,0 0 0,0 0 0,-1-1 0,1 0 0,-1-1 0,1 1 0,-1-1 0,0-1 0,0 0 0,-11 1 0,17-2-178,0 0 1,1 0 0,-1-1-1,0 1 1,0 0-1,0-1 1,1 1-1,-1-1 1,0 0 0,1 1-1,-1-1 1,0 0-1,1 0 1,-1 0-1,1 0 1,0 0-1,-1 0 1,1-1 0,0 1-1,0 0 1,-1-1-1,1 1 1,0-1-1,0 1 1,1-1 0,-1 0-1,0 1 1,0-1-1,1 0 1,-1 1-1,1-1 1,-1-2-1,1-3-82,-1 0-1,1 0 1,0 1-1,0-1 1,1 0-1,0 0 1,2-9-1,9-23-428</inkml:trace>
  <inkml:trace contextRef="#ctx0" brushRef="#br0" timeOffset="1">351 1 20724,'2'13'799,"0"1"-1,0-1 0,-1 1 0,-1 0 0,-1-1 0,-3 27 0,-1 25 616,7-37-1145,1 0 1,1-1 0,13 46 0,6 35-1687,-23-108 1357,0 1 0,0 0 0,1 0 0,-1 0 0,0-1 0,0 1 1,0 0-1,0 0 0,0-1 0,0 1 0,0 0 0,-1 0 0,1 0 0,0-1 0,0 1 0,-1 0 0,1 0 0,0-1 0,-1 1 0,1 0 0,-1-1 0,0 2 0,1-2 2,-1 0-1,0 0 1,1 0 0,-1 0-1,1 0 1,-1 0-1,0 0 1,1 0 0,-1 0-1,1 0 1,-1 0-1,0 0 1,1 0-1,-1 0 1,1-1 0,-1 1-1,1 0 1,-1 0-1,0-1 1,1 1-1,-1-1 1,-28-24-1361,-5-10 1765,2-2 0,-46-69 1,75 103-165,1-1 0,0 0 1,0 0-1,0 0 1,1 0-1,-1-1 1,-1-7-1,3 11-135,0-1 0,0 1 1,0 0-1,0 0 0,0-1 0,0 1 0,0 0 0,1 0 0,-1-1 0,0 1 0,1 0 1,-1 0-1,1 0 0,-1 0 0,1 0 0,0 0 0,-1 0 0,1 0 0,0 0 0,0 0 1,0 0-1,0 0 0,0 0 0,0 0 0,0 1 0,0-1 0,0 0 0,0 1 0,0-1 1,0 1-1,2-1 0,11-3-1,0 1 1,1 1-1,-1 1 0,1 0 1,-1 0-1,21 3 1,-6-1-900,81 1 81,-54 0 287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17553,'0'0'9993,"76"-20"-9641,-31 16-223,6 1-97,8 3 32,3 0-577,2 0-1953,-5 0-2307,-6 1-3779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282 172 16996,'-1'-3'239,"1"-1"0,-1 1 0,0-1 0,0 1 1,0 0-1,0-1 0,-1 1 0,1 0 0,-1 0 0,0 0 1,0 0-1,0 0 0,0 0 0,0 1 0,-1-1 1,1 1-1,-1-1 0,0 1 0,0 0 0,1 0 0,-1 0 1,-1 0-1,1 1 0,0-1 0,0 1 0,-4-1 1,-1-1-30,-1 0 1,1 1-1,-1 0 1,1 0-1,-1 1 1,0 0-1,0 1 1,1 0-1,-14 1 1,13 1-168,1 0 0,0 0 0,0 1 0,1 0 0,-1 1 0,0 0 0,1 0 0,0 0 1,-10 9-1,14-11-37,0 0 1,0 0 0,1 1-1,-1-1 1,1 1 0,0 0-1,-1 0 1,1 0 0,1 0-1,-1 0 1,0 0 0,1 0-1,-1 1 1,1-1 0,0 0-1,0 1 1,1-1 0,-1 1-1,1-1 1,-1 1 0,1 0-1,0-1 1,0 1 0,2 4-1,-2-6-1,1 0 0,-1 0-1,1 0 1,0 0-1,0 0 1,0-1 0,0 1-1,0 0 1,0-1 0,0 1-1,1-1 1,-1 1 0,1-1-1,-1 1 1,1-1 0,-1 0-1,4 2 1,-1-1 5,0-1 0,0 0 0,0 1 0,-1-1 0,1-1 0,0 1-1,0 0 1,7-1 0,-1 0 14,1-1 0,0 0-1,-1-1 1,1 0-1,19-7 1,-19 5 11,0-1 0,0-1 0,-1 1 0,0-2 0,0 1-1,0-1 1,-1-1 0,0 0 0,-1 0 0,1 0 0,-2-1 0,1-1 0,-1 1 0,-1-1 0,1 0-1,-2-1 1,1 0 0,-2 1 0,1-2 0,-2 1 0,1 0 0,1-14 0,-5 24-27,1 0-1,-1-1 1,0 1 0,0 0 0,0 0 0,0 0-1,0 0 1,0-1 0,0 1 0,0 0 0,-1 0 0,1 0-1,0 0 1,-1-1 0,1 1 0,-1 0 0,1 0-1,-1 0 1,1 0 0,-2-1 0,-6 3 57,-3 12-51,3 2 36,0 1 0,0 0 0,-7 27 0,12-34 1,1 1 1,0-1-1,0 1 0,1-1 0,1 1 0,-1 0 1,1 0-1,2 10 0,-2-18-31,0 0 0,1 0 0,-1 0 0,1 0 0,-1 0 0,1 0 0,0 0 0,-1-1 0,1 1 0,0 0 1,1 0-1,-1-1 0,0 1 0,0 0 0,1-1 0,-1 1 0,0-1 0,1 0 0,0 1 0,-1-1 0,1 0 0,0 0 0,0 0 0,-1 0 0,1-1 0,0 1 0,0 0 0,0-1 0,0 1 0,0-1 1,0 0-1,0 1 0,0-1 0,0 0 0,0 0 0,0 0 0,0-1 0,0 1 0,3-1 0,3-1 14,-1 0 0,0 0-1,0-1 1,0 0 0,0 0 0,0-1 0,-1 0 0,0 0-1,9-7 1,-4 0 14,-1 1 1,10-16-1,18-17-106,-38 43 54,0-1 0,0 1 0,1 0 0,-1 0 0,0-1 0,1 1 0,-1 0 0,0 0 0,1 0 0,-1-1 0,0 1 0,1 0 1,-1 0-1,0 0 0,1 0 0,-1 0 0,1 0 0,-1 0 0,0 0 0,1 0 0,-1 0 0,1 0 0,-1 0 0,0 0 0,1 0 0,-1 0 0,0 0 0,1 0 0,-1 1 0,0-1 0,1 0 0,-1 0 0,0 0 0,1 1 0,-1-1 0,0 0 1,1 0-1,-1 1 0,0-1 0,0 0 0,1 1 0,-1-1 0,0 0 0,0 1 0,0-1 0,1 0 0,-1 1 0,0-1 0,0 1 0,8 24-73,-5-14 48,-1-7 27,-1 0 0,1-1 0,0 1 0,1 0 0,-1-1 0,1 1 0,-1-1 0,1 0 0,0 0 0,0 0 0,0 0 1,1 0-1,-1-1 0,1 0 0,-1 1 0,6 1 0,-3-2 8,1 1 0,0-2 1,0 1-1,0-1 0,0 1 1,0-2-1,0 1 0,14-2 1,-1-1-4,0-1 0,-1-2 1,0 1-1,0-2 0,0-1 0,19-9 1,-22 9-28,-1-2 0,1 0 0,16-13 0,-26 18-2,-1-1 1,0 1-1,0-1 1,-1 0 0,1 0-1,-1-1 1,0 1-1,0-1 1,-1 0-1,0 0 1,4-10-1,-6 16 21,-1-1 1,0 0-1,1 1 0,-1-1 0,0 0 0,0 1 0,1-1 1,-1 0-1,0 1 0,0-1 0,0 0 0,0 1 1,0-1-1,0 0 0,0 1 0,0-1 0,0 0 1,0 1-1,0-1 0,-1 0 0,1 1 0,0-1 0,0 0 1,-1 1-1,1-1 0,0 0 0,-1 1 0,1-1 1,0 1-1,-1-1 0,1 1 0,-1-1 0,1 1 1,-1-1-1,1 1 0,-1 0 0,0-1 0,1 1 0,-1 0 1,0-1-1,1 1 0,-2-1 0,0 1 0,0 0 0,0 0 0,-1 0-1,1 1 1,0-1 0,0 0 0,0 1-1,0 0 1,0-1 0,0 1 0,0 0 0,0 0-1,-2 1 1,0 1 19,1-1 1,-1 1-1,0-1 0,1 1 1,0 1-1,0-1 0,0 0 0,0 1 1,0-1-1,1 1 0,-1 0 1,1 0-1,0 0 0,0 0 1,1 0-1,-1 0 0,1 1 0,0-1 1,0 1-1,1-1 0,-1 1 1,1-1-1,0 0 0,0 1 1,0-1-1,1 1 0,-1-1 0,1 1 1,0-1-1,0 0 0,1 1 1,0-1-1,-1 0 0,1 0 1,0 0-1,1 0 0,-1 0 1,1-1-1,0 1 0,0-1 0,0 0 1,0 0-1,1 0 0,-1 0 1,1 0-1,7 4 0,-6-5-109,0 1 0,0-1 0,1 0-1,-1 0 1,0-1 0,1 1 0,0-1 0,7 0 0,-10-1 31,-1 0 0,1 0 0,-1 0 0,1-1 0,-1 1 0,1-1 0,-1 1 0,1-1 0,-1 0 0,1 0 0,-1 0 0,0 0 0,0-1 0,0 1 0,0-1 0,0 1 0,0-1 0,0 1 0,0-1 0,3-4 0,5-13-396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21949,'-7'12'1584,"7"-2"-1576,5 1-184,15-9 576,3-2-120,3-2-272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15707,'-13'39'4671,"5"23"-1845,7-46-2238,-1-1-254,1 1 0,0 0 0,1 0 0,5 31 0,-5-44-312,1 0 1,-1 1-1,1-1 1,0 0 0,0 0-1,1 0 1,-1 0-1,0 0 1,1 0-1,0 0 1,0 0 0,0-1-1,0 1 1,0-1-1,0 1 1,1-1-1,-1 0 1,1 0 0,0 0-1,0 0 1,-1 0-1,1-1 1,0 1 0,0-1-1,1 0 1,-1 0-1,0 0 1,0 0-1,1-1 1,3 1 0,1-1-5,-1 0 0,0-1 1,1 0-1,-1 0 0,0 0 0,1-1 1,-1-1-1,0 1 0,0-1 1,0 0-1,-1 0 0,1-1 1,-1 0-1,0 0 0,0-1 1,0 0-1,5-6 0,-3 4-12,0-2 0,-1 1 0,0-1 0,-1 0 0,0 0 0,0-1 0,-1 0 0,0 0-1,-1 0 1,6-20 0,-10 28-13,1 0 0,-1 0-1,0 0 1,0 0-1,0 0 1,0 0 0,0 0-1,0 0 1,0 0-1,-1 0 1,1 0 0,-2-3-1,2 5 6,0 0 0,0 0 0,0 0 0,0-1 0,0 1 0,0 0 0,-1 0 0,1 0 1,0 0-1,0 0 0,0-1 0,0 1 0,0 0 0,0 0 0,-1 0 0,1 0 0,0 0 0,0 0 0,0 0 0,0-1 0,-1 1 0,1 0 0,0 0 0,0 0 0,0 0 0,-1 0 0,1 0 0,0 0 0,0 0 0,0 0 0,-1 0 0,1 0 1,0 0-1,0 0 0,0 0 0,-1 0 0,1 0 0,0 1 0,-9 12-64,5-4 87,1 0 0,0 1 0,0-1 0,1 1 1,0-1-1,1 1 0,0 0 0,1 0 1,0 0-1,0 0 0,1-1 0,2 13 0,-2-18 25,0 1 0,1-1-1,-1 0 1,1 1-1,0-1 1,0 0 0,0 0-1,0 0 1,1 0-1,0 0 1,0-1 0,0 1-1,0-1 1,0 0-1,1 0 1,-1 0-1,1 0 1,0-1 0,0 1-1,0-1 1,0 0-1,0 0 1,1-1 0,-1 1-1,0-1 1,1 0-1,8 1 1,-7-1 18,0 0 1,0-1-1,0 0 0,0 0 0,0-1 1,0 0-1,0 0 0,0 0 1,0-1-1,-1 0 0,1 0 1,0 0-1,-1-1 0,0 1 1,1-2-1,-1 1 0,7-6 1,-7 4-22,1-1 1,-1 1 0,0-1-1,-1-1 1,1 1 0,-1 0 0,-1-1-1,1 0 1,-1 0 0,0 0-1,-1-1 1,0 1 0,2-11 0,0-4-65,0-1 1,-1-24 0,-3 37-120,0 1 0,-1-1 0,0 0 1,-1 1-1,0 0 0,0-1 0,-6-14 1,8 23 58,-1 0 1,1 0 0,-1 0 0,1 0-1,-1 0 1,1 0 0,-1 0 0,0 0-1,0 0 1,1 0 0,-1 1-1,0-1 1,0 0 0,0 0 0,-1 0-1,2 1 11,-1 0-1,1 0 1,-1 0-1,1 0 1,0 0-1,-1 0 0,1 0 1,-1 0-1,1 0 1,0 0-1,-1 0 1,1 0-1,-1 0 1,1 0-1,0 1 1,-1-1-1,1 0 0,0 0 1,-1 0-1,1 1 1,0-1-1,-1 0 1,1 0-1,0 1 1,-1-1-1,1 0 0,0 1 1,-2 2-112,1 0 0,-1-1-1,1 1 1,0 0 0,0 0 0,0 0 0,0 0-1,1 0 1,-1 0 0,0 3 0,1 20-754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27 21749,'1'0'73,"-1"-1"1,1 1 0,-1-1 0,0 1 0,1-1 0,-1 1 0,0-1-1,1 1 1,-1-1 0,0 0 0,0 1 0,1-1 0,-1 1-1,0-1 1,0 0 0,0 1 0,0-1 0,0 0 0,0 1-1,0-1 1,0 0 0,0 1 0,0-1 0,-1 0 0,1 1 0,0-1-1,0 1 1,-1-1 0,1 0 0,0 1 0,-1-1 0,1 1-1,0-1 1,-1 1 0,1-1 0,-1 1 0,1-1 0,-1 1-1,1 0 1,-1-1 0,1 1 0,-1 0 0,1-1 0,-2 0-1,0 1 60,0-1-1,0 1 0,0 0 0,-1 0 0,1-1 0,0 1 1,0 1-1,0-1 0,0 0 0,0 0 0,0 1 0,0-1 1,-3 2-1,0 0-33,0 1 1,0 0-1,1-1 1,-1 2-1,1-1 1,0 0-1,0 1 0,0 0 1,-3 4-1,5-6-87,1 0 1,-1 0-1,1 0 0,-1 0 0,1 0 0,0 0 0,0 1 0,0-1 0,0 0 0,0 1 0,0-1 0,1 1 0,-1-1 0,1 1 0,0-1 1,0 1-1,0-1 0,0 1 0,0-1 0,0 1 0,2 3 0,-1-5-6,-1 1 0,1-1 0,0 0-1,0 0 1,0 0 0,1 1 0,-1-1 0,0 0 0,0-1 0,1 1 0,-1 0-1,0 0 1,1 0 0,-1-1 0,1 1 0,-1-1 0,1 1 0,-1-1-1,1 0 1,-1 1 0,1-1 0,-1 0 0,1 0 0,-1 0 0,4 0-1,3-1 7,0 1 0,1-1-1,11-4 1,0 0-37,0-2 1,0-1-1,-1 0 1,0-2-1,0 0 1,-1-1 0,0-1-1,23-20 1,-48 39-156,2-1 0,-1 1 0,1 0 1,0 1-1,-7 13 0,10-18 0,0 1 0,0 0 0,0 0-1,1 0 1,0 0 0,-1 0 0,2 0 0,-1 1 0,0-1 0,1 0-1,0 0 1,0 1 0,0-1 0,0 0 0,2 6 0,-1-9 138,-1 0-1,1 0 1,-1 0 0,1 0 0,0-1-1,-1 1 1,1 0 0,0-1-1,0 1 1,-1 0 0,1-1 0,0 1-1,0-1 1,0 1 0,0-1 0,0 0-1,0 1 1,0-1 0,0 0 0,0 0-1,0 1 1,0-1 0,0 0-1,0 0 1,1 0 0,18-1-750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19876,'-12'27'1211,"2"1"0,0 1 0,-5 29 0,13-46-913,0 0 1,0 0-1,1 1 0,1-1 1,0 0-1,1 1 0,0-1 1,1 0-1,0 0 1,5 13-1,-7-22-312,1-1 0,0 1 1,0 0-1,1-1 0,-1 0 0,1 1 1,-1-1-1,1 0 0,-1 0 0,1 0 1,0 0-1,0 0 0,0 0 0,1 0 0,-1-1 1,0 1-1,0-1 0,1 1 0,-1-1 1,5 1-1,-2-1-113,-1 0 1,1 0-1,0-1 0,0 0 1,0 0-1,0 0 1,0 0-1,0-1 0,0 0 1,7-2-1,-6 1-20,34-5-644,-39 6 799,0 1-1,0 0 0,0 0 1,0 0-1,0 0 1,0 0-1,0 0 0,0 1 1,0-1-1,0 0 1,0 1-1,0-1 0,-1 0 1,1 1-1,0-1 0,0 1 1,0-1-1,0 1 1,0-1-1,-1 1 0,1 0 1,0 0-1,-1-1 1,1 1-1,0 0 0,-1 0 1,1 0-1,-1-1 1,1 1-1,-1 0 0,0 0 1,1 0-1,-1 1 0,0-1 24,0 0-1,0 0 0,0 0 0,1 0 0,-1 0 0,0-1 0,0 1 0,1 0 1,-1 0-1,0 0 0,1 0 0,-1-1 0,1 1 0,-1 0 0,1 0 0,-1-1 1,1 1-1,0 0 0,-1-1 0,1 1 0,0 0 0,-1-1 0,1 1 0,0-1 0,0 0 1,-1 1-1,1-1 0,0 1 0,1-1 0,-1 0-2,1 0 0,-1-1 0,0 1 0,1-1 0,-1 1 0,0-1-1,0 0 1,0 1 0,1-1 0,-1 0 0,0 0 0,0 1 0,0-1 0,0 0 0,0 0 0,0 0-1,-1-1 1,1 1 0,1-2 0,2-3 50,-1-1 0,0 0 0,0 1 0,0-1 0,-1 0 0,3-14 0,-4 12-30,2 0 0,-1 0 1,7-13-1,-8 21-82,-1 0 1,1 0-1,-1 0 1,1 0-1,0 0 1,0 1-1,0-1 1,0 0-1,-1 1 1,1-1-1,0 0 0,0 1 1,0-1-1,0 1 1,0 0-1,0-1 1,0 1-1,1 0 1,-1-1-1,0 1 1,0 0-1,0 0 0,0 0 1,0 0-1,0 0 1,2 1-1,33 7-1564,-23-4 881,8 1 45,1-1 0,34 1 0,-17-5-96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 16532,'-1'-1'153,"0"0"1,0 0 0,0 0 0,0 0 0,0 0 0,-1 0-1,1 0 1,0 0 0,0 0 0,-1 0 0,1 1 0,-1-1 0,1 0-1,-1 1 1,1 0 0,0-1 0,-1 1 0,1 0 0,-1 0-1,0-1 1,1 1 0,-1 0 0,1 1 0,-1-1 0,-2 1 0,-5 0 577,1 0 0,-1 1 0,-10 4 0,12-4-530,1 0 0,-1 1 1,1 0-1,0 0 0,0 1 0,0 0 1,0 0-1,1 0 0,0 1 0,0-1 1,0 1-1,0 0 0,-4 7 1,9-11-222,-1 0 1,1-1-1,0 1 0,0 0 1,-1 0-1,1-1 1,0 1-1,0 0 1,0 0-1,0-1 1,0 1-1,0 0 1,1 0-1,-1-1 0,0 1 1,0 0-1,0 0 1,1-1-1,-1 1 1,0 0-1,1-1 1,-1 1-1,0 0 1,1-1-1,-1 1 1,1-1-1,-1 1 0,1 0 1,0-1-1,-1 0 1,1 1-1,-1-1 1,1 1-1,0-1 1,-1 0-1,1 1 1,0-1-1,0 0 0,32 12-1603,-31-12 1527,47 12-1799,-26-8 1298,0 2 0,0 0-1,-1 2 1,21 9 0,-42-17 638,-1 1 0,1-1-1,-1 0 1,1 0 0,-1 0 0,1 0 0,-1 0 0,1 1 0,-1-1 0,1 0 0,-1 0 0,0 1-1,1-1 1,-1 0 0,1 1 0,-1-1 0,0 1 0,1-1 0,-1 0 0,0 1 0,1-1 0,-1 1 0,0-1-1,0 1 1,0-1 0,1 1 0,-1-1 0,0 1 0,0-1 0,0 1 0,0-1 0,0 1 0,0-1 0,0 1-1,0-1 1,0 1 0,0-1 0,0 1 0,0-1 0,0 1 0,0-1 0,-1 1 0,1-1 0,0 1 0,0-1-1,-1 1 1,1-1 0,0 1 0,-1-1 0,1 0 0,0 1 0,-1-1 0,1 1 0,0-1 0,-1 0-1,1 0 1,-1 1 0,1-1 0,-1 0 0,1 0 0,-1 1 0,1-1 0,-1 0 0,1 0 0,-1 0 0,-35 13 2125,36-13-2154,-9 3 303,0-1 0,0 0 1,1 0-1,-1-1 0,-1-1 0,1 1 1,-13-2-1,22 1-337,-1-1 1,0 1 0,1 0-1,-1-1 1,1 1-1,-1 0 1,0-1-1,1 1 1,-1-1-1,1 1 1,-1-1-1,1 1 1,-1-1-1,1 1 1,0-1-1,-1 0 1,1 1-1,0-1 1,-1 1 0,1-1-1,0 0 1,0 1-1,-1-1 1,1 0-1,0 0 1,0 1-1,0-1 1,0 0-1,0 1 1,0-1-1,0 0 1,0 0-1,0 1 1,0-1-1,1 0 1,-1 1-1,0-1 1,0 0 0,1 1-1,-1-1 1,0 1-1,1-1 1,-1 0-1,1 1 1,-1-1-1,1 1 1,-1-1-1,1 1 1,0-1-1,13-14-386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117 278 18036,'-6'1'300,"1"0"0,0 0 0,0 0 0,0 1 0,0 0 0,0 0 0,0 0 0,0 0 0,1 1-1,-1 0 1,1 0 0,-5 4 0,4-3-80,0 0-1,0 0 0,1 1 0,0 0 1,0-1-1,0 1 0,0 0 0,1 1 1,-5 9-1,7-14-182,1 1 0,-1-1 0,1 0 0,0 1 1,-1-1-1,1 0 0,0 1 0,0-1 0,0 1 0,0-1 1,0 0-1,1 1 0,-1-1 0,0 0 0,1 1 0,-1-1 1,0 0-1,1 0 0,0 1 0,-1-1 0,1 0 0,0 0 1,-1 0-1,1 0 0,0 1 0,0-1 0,0-1 1,0 1-1,0 0 0,0 0 0,1 0 0,-1 0 0,0-1 1,0 1-1,0-1 0,1 1 0,-1-1 0,0 1 0,1-1 1,1 1-1,4 0-14,1 1 0,-1-1 0,0-1 0,0 1 0,0-1 0,10-1 1,2-2-139,-1-1 1,1-1-1,-1 0 1,-1-1-1,1-1 1,-1-1 0,0 0-1,-1-1 1,0-1-1,0-1 1,22-19-1,-29 21-75,1 0-1,-2-1 0,1 0 1,-1 0-1,-1-1 0,0 0 1,10-21-1,-14 24 39,0 0 0,0-1 0,-1 1 0,0-1 0,0 1 0,-1-1 0,0 0 0,-1 0 0,0 1 0,0-1 0,-1 0 0,-2-10 0,2 14 107,0 1-1,-1 0 1,1 0 0,-1 1-1,1-1 1,-1 0-1,-1 1 1,1-1 0,0 1-1,-1-1 1,1 1 0,-1 0-1,0 0 1,0 0-1,-1 1 1,1-1 0,-5-2-1,3 2 94,0 0-1,0 1 1,-1 0 0,1 0-1,-1 0 1,0 1-1,1 0 1,-1 0 0,0 0-1,0 1 1,-9 0-1,9 0 70,0 1 0,1 0 0,-1 0 0,1 0 0,-1 1-1,1 0 1,-1 0 0,1 0 0,0 1 0,0-1 0,-9 7 0,11-6-24,0 0 0,0-1 0,0 1 0,1 0 0,-1 1 0,1-1 0,0 0 1,-1 1-1,2-1 0,-1 1 0,0 0 0,1 0 0,-1-1 0,1 1 0,0 0 0,0 0 1,0 7-1,1-6-76,1 1 1,-1-1-1,1 0 0,0 1 1,0-1-1,1 0 1,-1 0-1,1 0 1,0 0-1,1 0 1,-1 0-1,1-1 0,0 1 1,0-1-1,0 0 1,8 7-1,5 6-350,2-2 1,29 21-1,-29-22 165,-7-7 41,45 38-511,-50-39 670,0 0 0,-1 0 0,0 0 0,0 0 0,0 1 0,6 11 0,-11-17-17,1 0 1,0 1-1,0-1 1,-1 0-1,1 1 1,-1-1-1,0 1 1,1-1-1,-1 1 1,0-1-1,0 1 1,0-1 0,0 1-1,0-1 1,0 1-1,0-1 1,0 0-1,-1 1 1,1-1-1,0 1 1,-1-1-1,1 1 1,-1-1-1,0 0 1,0 0-1,1 1 1,-1-1-1,0 0 1,0 0-1,0 0 1,0 0-1,-2 2 1,1-8-184,1-2 20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16652,'4'5'438,"-1"1"1,1-1 0,0 0 0,1-1 0,-1 1 0,1-1 0,0 0 0,0 0-1,0 0 1,1 0 0,-1-1 0,1 0 0,10 3 0,-3-1 148,1 0 0,0-1 0,0-1 1,0-1-1,16 2 0,-24-4-512,1 0 0,-1 0-1,0-1 1,1 0 0,-1 0 0,7-2 0,-11 2-75,-1 1 0,1 0 0,-1-1-1,0 1 1,1 0 0,-1-1 0,0 0 0,0 1 0,1-1 0,-1 0 0,0 0 0,0 0 0,0 1 0,0-1 0,0 0 0,0 0 0,0-1-1,0 1 1,0 0 0,-1 0 0,1 0 0,0-1 0,-1 1 0,1 0 0,-1-1 0,1 1 0,-1 0 0,0-1 0,1 1 0,-1 0 0,0-1-1,0-2 1,-1 3-13,1-1-1,-1 0 1,0 0-1,0 1 1,0-1-1,0 0 0,0 1 1,0-1-1,0 1 1,0-1-1,-1 1 1,1 0-1,-1-1 0,1 1 1,-1 0-1,1 0 1,-1 0-1,0 0 1,1 0-1,-1 1 0,0-1 1,0 0-1,0 1 1,0-1-1,1 1 1,-1 0-1,0 0 0,0 0 1,0-1-1,-2 2 1,-1-2-18,0 1 0,0 1 0,0-1 0,0 1 0,0-1 1,0 1-1,0 1 0,0-1 0,0 1 0,-6 3 0,5-1 14,0 1-1,0-1 0,1 1 1,0 1-1,0-1 0,0 1 1,0 0-1,1 0 0,-6 11 1,8-14 23,0 0-1,1 0 1,-1 1 0,1-1 0,0 1-1,0-1 1,0 1 0,0-1 0,1 1 0,-1 0-1,1-1 1,0 1 0,0 0 0,0 0-1,1-1 1,-1 1 0,1 0 0,0-1 0,0 1-1,0-1 1,2 5 0,-1-6-8,0 0 0,0 0 0,0 1 1,0-2-1,0 1 0,1 0 0,-1 0 0,0-1 1,1 1-1,-1-1 0,1 0 0,0 0 0,-1 0 0,1 0 1,0 0-1,0 0 0,0-1 0,-1 0 0,1 1 1,3-1-1,8 0-90,1 0 0,22-4 1,-34 4 74,28-5-191,34-11 0,-42 9 114,1 1 0,0 2-1,31-3 1,-53 7 120,-1 0 0,1-1 0,0 1 0,-1 0 0,1 0 0,0 0 0,-1 1 0,1-1 0,0 0 0,-1 1 0,1-1 0,-1 1 0,1-1 0,-1 1 0,1 0 0,-1 0 0,1-1 0,-1 1 0,0 0 0,1 0 0,-1 0 0,0 1 0,0-1 0,0 0 0,0 0 0,0 1 0,0-1 0,0 1 0,0-1 0,-1 0 0,1 1 0,0 2 0,1-2 35,-1 1 0,0-1 0,1 0 0,-1 0 0,1 0 0,0 0 0,-1 0 0,1 0 0,0-1 0,0 1 0,1-1 0,-1 1 0,0-1 0,0 0 0,1 0 0,3 2 0,-1-2-64,0 0-1,0 0 1,0 0 0,0-1-1,0 1 1,0-1 0,0-1-1,6 0 1,6-2-828,0-1 0,0-1 0,31-13 0,-37 14 124,-6 2 303,-1 1-1,0-1 1,0 1 0,1-1-1,-1 0 1,-1-1 0,1 1-1,0-1 1,-1 0-1,1 0 1,-1 0 0,0 0-1,3-4 1,-1-1-255,-1 3 40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19372,'-2'7'1424,"1"-3"-3880,4-6 2560,3-3 616,4-3-1184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18156,'-4'3'394,"0"-1"0,0 1 0,1 0 0,-1 0 0,1 0 0,0 1 0,0-1 0,0 1 0,1-1 0,-1 1 0,1 0 0,0 0 0,0 0 0,-2 7 0,-3 8 421,-7 39 0,9-39-440,4-13-274,-4 17 323,0 0 0,-2 42 0,6-60-379,1-1 1,0 1-1,0-1 1,1 1-1,-1-1 0,1 0 1,0 1-1,0-1 1,0 1-1,0-1 1,1 0-1,0 0 1,0 0-1,0 0 0,0 0 1,1 0-1,0-1 1,-1 1-1,1-1 1,1 0-1,4 5 0,-4-6-36,0 0 1,0 0-1,0-1 0,0 1 0,0-1 0,0 0 0,0 0 0,1-1 0,-1 1 0,0-1 0,1 0 0,-1 0 0,0 0 0,1-1 0,-1 1 0,0-1 1,0 0-1,0 0 0,1-1 0,-1 1 0,0-1 0,-1 0 0,1 0 0,7-5 0,-2 0-40,0 0 0,0 0 0,0-1 0,-1 0 0,0 0 0,-1 0 0,0-1 0,8-14 0,-7 7-48,-2 2-185,-7 25 153,-3 11 293,-5 44 1,9-60-146,-1-1-1,1 1 1,0 0-1,1-1 1,0 1-1,0-1 1,0 1-1,0-1 1,1 1-1,0-1 0,0 0 1,0 0-1,6 9 1,-7-13-69,-1 0-1,1 0 1,0 0 0,0 0 0,0 0-1,0 0 1,-1-1 0,1 1 0,0 0-1,1-1 1,-1 1 0,0 0 0,0-1-1,0 1 1,0-1 0,0 0 0,1 1-1,-1-1 1,0 0 0,0 0 0,0 1-1,1-1 1,-1 0 0,0 0 0,0-1 0,1 1-1,-1 0 1,0 0 0,0-1 0,0 1-1,1 0 1,-1-1 0,0 1 0,1-2-1,1 0-35,0 0-1,0 0 1,-1 0 0,1-1-1,-1 1 1,1-1-1,-1 0 1,0 1-1,0-1 1,0 0 0,2-5-1,9-27-324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15727,'0'0'2979,"-57"69"-2371,30-33-127,-4 4-193,5 3-64,2-3-32,0-3 1,3-4-33,4-6-32,2-5-32,5-6 0,6-6-128,1-9-833,1-1-672,2-7-2147,0-13-5861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17004,'0'15'1752,"1"4"-1232,8-2-456,4 2 1008,7 5-1616,3 3 720,5-1-312,2-3-160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122 375 17012,'-1'-1'120,"1"0"1,-1 0 0,1 0-1,-1 0 1,0 0-1,0 0 1,0 0 0,0 0-1,1 0 1,-1 0-1,-1 0 1,1 0 0,0 0-1,0 1 1,0-1 0,0 0-1,0 1 1,-1-1-1,1 1 1,0 0 0,0-1-1,-1 1 1,1 0 0,0 0-1,-1 0 1,1 0-1,0 0 1,-1 0 0,1 0-1,0 0 1,-1 0 0,1 1-1,0-1 1,-2 1-1,-2 0 161,0 1 0,1 0-1,-1 0 1,0 0 0,1 1-1,0 0 1,-7 4-1,8-3-149,-1-1-1,1 0 1,0 1-1,0-1 1,0 1-1,0 0 0,1 0 1,0 0-1,0 1 1,0-1-1,0 0 1,1 1-1,-1-1 1,1 1-1,0-1 0,0 8 1,1-9-96,0-1 1,0 0-1,0 0 1,1 1-1,-1-1 1,1 0-1,0 0 1,-1 0-1,1 0 1,0 0-1,0 0 0,0 0 1,1 0-1,-1 0 1,0 0-1,1 0 1,-1-1-1,1 1 1,-1-1-1,1 1 1,0-1-1,0 1 0,0-1 1,0 0-1,0 0 1,0 0-1,0 0 1,0 0-1,0-1 1,0 1-1,1-1 1,-1 1-1,0-1 1,0 0-1,5 0 0,3 1-58,-1-1-1,1-1 1,0 0-1,0 0 1,-1-1-1,1 0 1,-1-1-1,1 0 1,-1 0-1,0-1 0,0 0 1,-1 0-1,1-1 1,-1-1-1,0 1 1,0-1-1,-1-1 1,1 1-1,-1-1 1,9-12-1,-4 3-133,0 0 1,-1-1-1,-1 0 1,-1-1-1,0 0 0,-1 0 1,-1-1-1,-1 0 1,5-23-1,-8 25-56,0 0 0,-1-1 1,-1 1-1,-1-1 0,-2-26 0,1 39 150,0-1 0,0 1 0,-1-1 0,1 1 0,-1-1 0,-1 1 0,1 0 0,-1 0 0,-4-6 0,5 8 41,0 1 1,0-1-1,-1 1 1,1 0-1,-1 0 1,1-1-1,-1 2 1,0-1-1,0 0 1,0 1-1,0-1 1,0 1-1,-1 0 1,1 0-1,0 0 1,-6-1 0,4 2 72,0-1 0,0 1 0,0 0 0,0 0 0,1 1 0,-1 0 1,0-1-1,0 2 0,1-1 0,-1 0 0,0 1 0,1 0 0,0 0 1,-1 0-1,1 1 0,0-1 0,0 1 0,0 0 0,1 0 0,-1 1 1,1-1-1,-1 1 0,1-1 0,0 1 0,0 0 0,-3 7 1,3-4 11,-1 0 0,1 0 0,0 0 0,1 1 0,0-1 0,0 1 0,0 0 1,1 0-1,1 0 0,-1-1 0,1 1 0,0 0 0,1 0 0,0 0 1,3 13-1,4 2-201,0-1 0,2 0 0,0-1 0,1 0 0,15 21 0,78 94-1453,-53-71 381,-50-65 1156,-1 1-1,1-1 1,-1 1 0,0 0 0,1-1 0,-1 1-1,1-1 1,-1 1 0,1-1 0,0 0-1,-1 1 1,1-1 0,-1 0 0,1 1-1,0-1 1,-1 0 0,1 0 0,0 1 0,-1-1-1,1 0 1,0 0 0,-1 0 0,1 0-1,1 0 1,13-9-402,-2-3 94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17164,'1'10'1033,"-1"0"1,0 0 0,-1 0 0,0 0 0,-4 18-1,-2 11 504,3 0-600,-3 21-189,2 1 0,6 108-1,0-165-728,-1 0 0,1 1 0,-1-1 0,1 0 0,1 0 0,-1 1 0,1-1 0,-1 0 0,1 0 0,0-1 0,1 1 0,-1 0 0,1-1 0,4 6 0,-5-7 0,1 0 0,-1-1 0,1 1 0,-1-1 0,1 0 0,0 1 0,0-1 0,0 0 0,0-1 0,-1 1 0,1-1 0,0 1 0,0-1 0,0 0 0,0 0 0,0 0 0,0 0 0,0 0 0,0-1 0,0 0 0,0 1 0,4-3 0,4-1-41,0 0 0,0-1 0,-1-1 0,0 1 1,1-2-1,-2 0 0,1 0 0,-1 0 0,0-1 0,-1-1 1,13-15-1,-14 16-366,-1 0 0,-1-1 1,1 1-1,-1-1 0,-1 0 1,0 0-1,0-1 0,-1 1 1,0-1-1,0 0 0,-1 0 1,-1 0-1,1 0 0,-1-11 1,-3 9-672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19332,'-6'11'2033,"6"-1"-1161,0 0-336,3 1 1040,4 1-248,6 0-511,-2 1-185,5-1-280,0-2-144,0-3-432,-3-3-384,-1-4 552,0-3-144,1 1-24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31 338 21197,'0'4'264,"1"-1"1,0 0 0,0 0 0,-1 0 0,2 0-1,-1 0 1,0 0 0,1-1 0,-1 1 0,1 0 0,0-1-1,0 1 1,0-1 0,0 1 0,0-1 0,0 0 0,1 0-1,3 3 1,-5-4-277,1 0-1,-1 0 0,0 0 1,1-1-1,-1 1 0,0 0 1,1-1-1,-1 1 0,1-1 1,-1 1-1,1-1 0,-1 0 1,1 1-1,0-1 0,-1 0 1,1 0-1,-1 0 0,1 0 1,-1-1-1,1 1 1,0 0-1,-1-1 0,1 1 1,-1-1-1,0 1 0,1-1 1,-1 1-1,1-1 0,-1 0 1,0 0-1,1 0 0,-1 0 1,0 0-1,0 0 0,0 0 1,0-1-1,0 1 0,1-2 1,-1 1-47,1-1 0,-1 1 1,0 0-1,-1-1 0,1 1 0,0-1 0,-1 0 1,1 1-1,-1-1 0,0 1 0,0-1 1,0 0-1,0 1 0,0-1 0,-1 1 1,0-4-1,0 1-24,-1 1-1,1-1 1,-1 1-1,0 0 1,0 0 0,-1-1-1,1 1 1,-1 1 0,-3-5-1,4 6 51,1 0 0,-1 0 0,0 0 0,0 0 0,0 1-1,-1-1 1,1 1 0,0-1 0,-1 1 0,1 0 0,-1 0 0,1 0-1,-1 0 1,1 0 0,-4 0 0,4 1 29,0 0 0,0 0 1,1 0-1,-1 1 0,0-1 1,0 1-1,0-1 0,0 1 0,1-1 1,-1 1-1,0 0 0,1 0 0,-1 0 1,0 0-1,1 0 0,-1 0 0,1 1 1,0-1-1,-1 0 0,1 1 1,0-1-1,0 1 0,-2 2 0,0 1 55,0 0 0,1 0-1,-1 0 1,1 0 0,0 1-1,1-1 1,-1 1 0,1-1-1,0 1 1,0-1 0,1 1-1,0 0 1,0-1 0,0 1-1,1 0 1,-1-1 0,2 1-1,-1-1 1,0 1 0,5 10-1,-4-12-25,1 1-1,-1-1 1,1 0-1,-1 1 0,1-1 1,1 0-1,-1 0 1,1-1-1,-1 1 0,1-1 1,0 0-1,0 0 1,0 0-1,1 0 0,-1-1 1,1 0-1,-1 0 1,1 0-1,0 0 0,0-1 1,0 0-1,0 0 1,7 1-1,-4-2-64,0 1 1,0-2-1,0 1 1,0-1-1,-1 0 1,1-1-1,0 1 0,0-2 1,-1 1-1,1-1 1,-1 0-1,0-1 0,1 0 1,-2 0-1,1 0 1,0-1-1,-1 0 1,0 0-1,0-1 0,-1 1 1,1-1-1,-1-1 1,-1 1-1,7-10 0,-7-2 26,-4 18 21,0 0 0,0 0 0,0 0 0,0-1 0,0 1 0,0 0 0,0 0 0,0 0 0,0-1 0,0 1 0,0 0 0,0 0 0,-1 0 0,1 0 0,0-1 0,0 1 0,0 0 0,0 0 0,0 0 0,-1 0 0,1 0 0,0-1 0,0 1 0,0 0 0,-1 0 0,1 0 0,0 0 0,0 0 0,0 0 0,-1 0 0,1 0 0,0 0 0,0 0 0,0 0 0,-1 0 0,1 0 0,0 0 0,0 0 0,-2 0 31,1 1 0,0 0 0,0-1 1,-1 1-1,1 0 0,0-1 1,0 1-1,0 0 0,0 0 1,0 0-1,0 0 0,0 0 1,0 0-1,1 1 0,-1-1 0,0 0 1,1 0-1,-1 0 0,0 3 1,0-2 15,0 0-1,0 0 1,1 0 0,-1 1 0,1-1 0,-1 0 0,1 0 0,0 0 0,0 1 0,0-1 0,0 0 0,0 0 0,1 0-1,-1 1 1,2 2 0,-2-4-38,1 0 0,0 0 0,0 0 0,0 0 0,0 0 0,0 0 0,0-1 0,0 1 0,0 0 0,0-1 0,0 1 0,0-1 0,0 1 0,0-1 0,0 0 0,1 1 0,-1-1 0,0 0 0,0 0 0,0 0 0,1 0 0,-1 0 0,0 0 0,0 0-1,0 0 1,1-1 0,-1 1 0,0 0 0,0-1 0,2 0 0,4-2-36,0 1 0,0-1 0,0-1 0,0 0 0,-1 1 0,0-2-1,0 1 1,0-1 0,10-10 0,3-6-157,20-28 1,-23 26 63,-1-1 0,-1 0 0,-1-2 0,-1 1 1,-2-1-1,0-1 0,-2 0 0,9-49 1,-16 70 119,0 4-5,-1 0 1,1 0-1,-1 0 1,1 0-1,-1 0 1,0 0 0,0 0-1,0 1 1,0-1-1,-1 0 1,1 0-1,0 0 1,-1 0 0,1 0-1,-1 1 1,-1-4-1,2 5 1,0 0 0,0 0 0,0-1 1,-1 1-1,1 0 0,0 0 0,0 0 0,0 0 0,0 0 0,0-1 0,-1 1 0,1 0 0,0 0 0,0 0 0,0 0 0,0 0 0,-1 0 0,1 0 0,0 0 0,0 0 0,0 0 0,-1 0 1,1 0-1,0 0 0,0 0 0,0 0 0,-1 0 0,1 0 0,0 0 0,0 0 0,0 0 0,0 0 0,-1 0 0,1 0 0,0 0 0,0 0 0,0 1 0,0-1 0,-1 0 0,1 0 1,0 0-1,0 0 0,-7 11 91,-1 16 64,1 3-62,3 0 0,0 1 0,2-1-1,1 1 1,3 31 0,0-41-114,1 0 1,0-1-1,2 1 0,0-1 1,1 0-1,1 0 1,1-1-1,14 25 0,6-5-329,-26-38 299,-1 1 0,0-1 0,1 0 0,-1 1-1,1-1 1,0 0 0,-1 0 0,1 1 0,0-2 0,0 1-1,-1 0 1,1 0 0,0 0 0,0-1 0,0 1-1,0-1 1,0 0 0,0 1 0,0-1 0,2 0 0,-3 0 13,0-1 1,0 1 0,-1 0 0,1-1 0,0 1 0,0-1 0,-1 1 0,1-1 0,0 1-1,-1-1 1,1 1 0,0-1 0,-1 1 0,1-1 0,-1 0 0,1 1 0,-1-1 0,0 0 0,1 0-1,-1 1 1,0-1 0,1 0 0,-1 0 0,0 0 0,0 0 0,0 1 0,1-1 0,-1 0-1,0 0 1,0 0 0,0 0 0,-1 1 0,1-1 0,0 0 0,0 0 0,0 0 0,-1 1 0,1-2-1,-13-33-1262,-30-45-1939,-93-129-1,112 175 3189,7 14 964,14 17 441,11 12-159,3 3-839,0-1 0,1 0 0,0-1 0,1 0 0,0-1-1,0 0 1,1-1 0,0-1 0,1 0 0,16 5 0,-29-12-360,0 1 1,0 0-1,1-1 0,-1 0 1,0 1-1,0-1 0,1 0 1,-1 0-1,0 0 0,0-1 1,1 1-1,-1 0 1,0-1-1,0 0 0,0 1 1,1-1-1,-1 0 0,3-2 1,11-12-100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21797,'6'3'1576,"2"0"-1704,2-1 1288,2 3-672,5 1-144,3-2-48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22653,'11'-4'1920,"-11"7"-1408,-2 5-192,-4 11 857,-1 2-393,1 10-344,0 1-152,6 7-728,2 1 1072,5-12-584,-2-8-32,14-9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17604,'-3'25'2328,"2"1"-1440,-5 1-375,-1 3 1679,2 2-1096,0-3-256,0-4-431,2 1-225,-1-4-328,0-4-273,-2-5-703,-1-1-48,-6-9 864,-3-3-288,-5-5-200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15779,'3'-6'284,"-1"1"-1,1 0 0,0 0 0,0 0 0,0 0 0,1 1 0,0-1 0,-1 1 1,2 0-1,-1 0 0,0 0 0,1 0 0,0 1 0,0 0 0,0 0 1,0 0-1,0 1 0,1-1 0,-1 1 0,1 1 0,-1-1 0,1 1 1,0 0-1,0 0 0,0 1 0,-1-1 0,1 1 0,6 1 0,2 0 192,1 1-1,-1 1 1,1 0-1,-1 1 1,0 0-1,0 1 0,23 13 1,-28-13-401,0 0 1,0 1-1,0 0 1,0 1-1,-1 0 1,0 0-1,-1 0 1,0 1-1,0 1 1,0-1-1,6 13 0,-11-18-77,0 0-1,-1 0 0,1 1 0,-1-1 1,0 0-1,0 0 0,0 1 0,-1-1 1,1 0-1,-1 1 0,0-1 0,0 0 1,0 1-1,0-1 0,-1 0 1,1 1-1,-1-1 0,0 0 0,-2 6 1,1-4 14,-1-1 1,0 0 0,0 1 0,0-1 0,0-1 0,-1 1 0,0 0 0,0-1 0,0 0 0,0 0 0,-8 5 0,-4 0-203,-1 0 0,0-1-1,0-1 1,-1-1 0,1 0 0,-24 3 0,38-8-83,1 1 17,-1-1 1,1 1 0,0-1 0,-1 0-1,1 1 1,-1-1 0,1 0 0,0-1 0,-1 1-1,-4-1 1,7-3-460,8 3-128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19892,'1'1'178,"0"-1"0,0 1 0,0-1 0,1 0 0,-1 1 0,0-1 0,0 0 0,0 0 0,0 0 0,1 0 0,-1 0 0,0 0 0,0 0 0,0-1 0,1 1 0,-1 0 0,0 0 0,0-1 0,0 1-1,2-2 1,24-12 1020,-23 11-666,14-7 509,61-41 1130,-73 47-2141,0-1 1,0 0 0,0-1 0,-1 1-1,1-1 1,-1 0 0,-1 0 0,1-1-1,4-8 1,-9 15-33,-1 0 1,1 0-1,0 0 0,0 0 0,-1 0 0,1 0 1,0 0-1,-1 0 0,1 1 0,0-1 1,0 0-1,-1 0 0,1 0 0,0 0 0,0 0 1,-1 0-1,1-1 0,0 1 0,-1 0 0,1 0 1,0 0-1,0 0 0,-1 0 0,1 0 1,0 0-1,0 0 0,0-1 0,-1 1 0,1 0 1,0 0-1,0 0 0,0-1 0,-1 1 1,1 0-1,0 0 0,0 0 0,0-1 0,0 1 1,0 0-1,-1 0 0,1-1 0,0 1 0,0 0 1,0 0-1,0-1 0,0 1 0,0 0 1,0-1-1,0 1 0,0 0 0,0 0 0,0-1 1,0 1-1,0 0 0,0 0 0,0-1 1,0 1-1,1 0 0,-1 0 0,0-1 0,0 1 1,0 0-1,0 0 0,0-1 0,1 1 0,-1 0 1,-20 10-83,7-1 54,1 1 0,0 1 0,0 0 0,1 1 0,0 0-1,1 1 1,-16 27 0,25-39 28,0 0-1,1 0 1,-1 0-1,0 0 1,1 0 0,-1 0-1,1 1 1,0-1-1,-1 0 1,1 0 0,0 1-1,0-1 1,0 0-1,0 0 1,0 1-1,0-1 1,0 0 0,0 0-1,0 1 1,1-1-1,-1 0 1,0 0 0,1 2-1,0-1-5,1-1 0,-1 0-1,0 1 1,1-1 0,-1 0 0,1 1 0,-1-1-1,1 0 1,-1 0 0,1 0 0,0-1 0,0 1-1,-1 0 1,3 0 0,8 2-56,1 0 0,-1-2 0,25 2 0,-28-2 40,6 0-27,7 1 125,-1-1-1,1-1 1,0 0-1,-1-2 1,32-6-1,-51 7-26,0 1-1,0-1 0,-1 1 0,1-1 0,0 0 1,-1 0-1,1 1 0,-1-1 0,1-1 0,-1 1 1,1 0-1,-1 0 0,0 0 0,1-1 0,-1 1 1,0-1-1,0 1 0,0-1 0,0 1 0,0-1 1,-1 0-1,1 1 0,0-1 0,-1 0 0,1 1 1,-1-1-1,0 0 0,1 0 0,-1 0 0,0 0 1,0 1-1,0-1 0,0 0 0,-1 0 0,1 0 1,0 1-1,-1-1 0,-1-3 0,-2-8 76,-1 1-1,0 1 0,-1-1 0,-11-15 1,10 14-78,-8-18-320,15 31 258,-1 0 0,1-1 0,0 1 1,0 0-1,0 0 0,0-1 0,0 1 0,0 0 1,0-1-1,0 1 0,0 0 0,0 0 0,0-1 0,0 1 1,0 0-1,0 0 0,1-1 0,-1 1 0,0 0 1,0-1-1,0 1 0,0 0 0,0 0 0,1 0 0,-1-1 1,0 1-1,0 0 0,0 0 0,0-1 0,1 1 1,-1 0-1,0 0 0,1 0 0,0 0-45,0-1 1,1 1-1,-1 1 0,0-1 1,0 0-1,1 0 0,-1 0 1,0 1-1,0-1 1,0 0-1,1 1 0,1 1 1,27 11-1660,0-1 0,51 13 0,-42-19 885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13581,'0'0'10506,"54"25"-9930,-33-10-351,3 1-129,0 3-32,1-2-64,3 0-961,4-2-865,-3-2-961,0-1-576,1-5-993,-7-3-3555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16804,'-3'-2'321,"-1"1"0,1-1 0,-1 0 1,0 1-1,0 0 0,1 0 0,-1 0 1,0 0-1,0 1 0,0-1 0,0 1 1,0 0-1,0 0 0,0 1 0,0-1 0,0 1 1,-6 2-1,6-2-157,0-1-1,0 2 1,0-1 0,0 0-1,1 1 1,-1 0 0,1 0-1,-1 0 1,1 0 0,0 0-1,0 1 1,0 0 0,0-1-1,0 1 1,0 0 0,1 0-1,-4 5 1,6-6-180,-1-1 1,1 0-1,0 0 0,0 1 0,0-1 0,-1 1 1,1-1-1,0 0 0,0 1 0,1-1 0,-1 0 1,0 1-1,0-1 0,1 0 0,-1 1 0,1-1 1,-1 0-1,1 0 0,-1 1 0,1-1 0,0 0 1,0 0-1,0 0 0,-1 0 0,1 0 0,0 0 1,0 0-1,0 0 0,2 0 0,4 5-284,0-2 1,0 1-1,12 5 1,-10-5 133,26 10-453,-26-11 632,-1-1-1,1 1 1,-1 1 0,0-1-1,0 1 1,8 8 0,-16-13-1,0 0 1,0 0-1,1 0 1,-1 0 0,0 0-1,0 1 1,0-1-1,0 0 1,0 0-1,0 0 1,0 0 0,0 1-1,0-1 1,0 0-1,0 0 1,0 0 0,0 1-1,0-1 1,0 0-1,0 0 1,0 0-1,0 0 1,0 1 0,0-1-1,0 0 1,0 0-1,0 0 1,0 0 0,0 1-1,0-1 1,0 0-1,0 0 1,0 0 0,0 0-1,-1 1 1,1-1-1,0 0 1,0 0-1,0 0 1,0 0 0,0 0-1,0 0 1,-1 0-1,1 1 1,0-1 0,-14 5 377,-13 1 94,5-2-122,5-1-312,0-1 0,-1 0 0,-27-2 0,45 0-71,0 0 0,-1 0 0,1 0 0,-1 0 0,1 0 0,-1 0 0,1 0 0,-1 0 0,1 0 0,-1 0 0,1 0 0,-1 0 0,1-1 0,-1 1 0,1 0 0,0 0 0,-1-1 0,1 1 0,-1 0 1,1-1-1,0 1 0,-1 0 0,1-1 0,0 1 0,-1 0 0,1-1 0,0 1 0,0-1 0,-1 0 0,7-12-240,6 1-63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17828,'-17'9'1357,"0"1"1,1 1-1,-18 16 0,30-24-1163,0 1-1,0-1 0,0 1 0,1 1 1,-1-1-1,1 0 0,0 1 1,0 0-1,1-1 0,0 1 0,-1 0 1,2 1-1,-1-1 0,0 0 0,1 0 1,-1 8-1,2-12-162,0 0-1,0 0 1,0 0 0,0 0-1,1 0 1,-1 0 0,0 1-1,1-1 1,-1 0 0,0 0-1,1 0 1,-1 0-1,1 0 1,0 0 0,-1 0-1,1 0 1,0-1 0,-1 1-1,1 0 1,0 0 0,1 1-1,1-1 4,-1 1 1,1-1-1,0 0 0,-1 0 0,1 0 0,0 0 0,0 0 0,3 0 0,4 0-18,0 0 0,0 0-1,18-2 1,-5-3-195,0 0 0,36-12 0,-36 9-156,1 1-1,25-4 1,-49 10 338,1 0-1,-1 0 1,0 0-1,1-1 1,-1 1-1,1 0 1,-1 0-1,1 0 1,-1 0-1,1 0 1,0 0-1,-1 0 0,1 0 1,-1 0-1,1 0 1,-1 0-1,1 0 1,-1 0-1,1 1 1,-1-1-1,0 0 1,1 0-1,-1 0 1,1 1-1,-1-1 1,1 0-1,-1 1 1,0-1-1,1 0 1,-1 1-1,1-1 1,-1 0-1,0 1 1,0-1-1,1 1 1,-1-1-1,0 1 0,0-1 1,1 1-1,-1-1 1,0 1-1,0-1 1,0 1-1,0-1 1,0 1-1,0-1 1,0 1-1,0-1 1,0 1-1,0-1 1,0 1-1,0-1 1,0 1-1,0-1 1,0 1-1,-1-1 1,1 1-1,0-1 1,0 0-1,-1 1 1,1-1-1,-1 2 0,1-2 20,0 0-1,-1 1 0,1-1 1,0 1-1,0-1 0,-1 1 1,1-1-1,0 1 0,0-1 1,0 1-1,0-1 0,-1 1 1,1-1-1,0 1 0,0-1 1,0 1-1,0-1 0,0 1 1,0-1-1,1 1 0,-1-1 1,0 1-1,0-1 0,0 1 1,0-1-1,1 1 0,-1-1 1,0 1-1,0-1 0,1 1 1,-1-1-1,0 0 0,1 1 1,-1-1-1,1 1 0,-1-1 1,0 0-1,1 0 0,-1 1 1,1-1-1,-1 0 0,1 0 1,-1 1-1,1-1 0,0 0 1,10 0 6,-1 0 1,1-1-1,0 0 1,0-1-1,0 0 1,-1 0-1,1-1 1,11-6-1,14-2-214,-17 6 70,34-8-257,-49 12 342,1 0 0,-1 1 0,0 0 0,0 0 0,1 0 0,-1 0 0,0 0-1,1 1 1,6 2 0,-11-3 35,1 1 0,0-1 0,-1 1 0,1-1 0,-1 1 0,1 0-1,-1-1 1,1 1 0,-1 0 0,1 0 0,-1-1 0,0 1 0,1 0 0,-1 0 0,0 0-1,0-1 1,1 1 0,-1 0 0,0 0 0,0 0 0,0 0 0,0 0 0,0-1-1,-1 3 1,-2 20-869,3-23 725,2 0-71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19284,'0'3'346,"-1"0"-1,1 1 1,-1-1 0,0 0-1,0 0 1,0 0 0,0 1 0,-1-1-1,1 0 1,-1-1 0,0 1-1,-3 4 1,-5 12 585,6-11-791,1 0 0,1 1 0,-1-1 0,2 0 0,-1 1 0,1 0 0,0 16 0,1-23-125,0 1-1,0-1 1,1 1 0,-1-1-1,1 1 1,0-1 0,0 1-1,0-1 1,0 0 0,0 0-1,0 1 1,1-1 0,-1 0 0,1 0-1,-1 0 1,1 0 0,0 0-1,0-1 1,0 1 0,0 0-1,0-1 1,0 0 0,0 1-1,0-1 1,1 0 0,-1 0 0,0 0-1,1 0 1,-1-1 0,5 1-1,0 0 25,-1 0-1,1-1 1,0 0-1,-1 0 1,1-1-1,-1 1 1,1-2 0,-1 1-1,1-1 1,-1 0-1,0 0 1,0 0-1,0-1 1,0 0-1,0-1 1,9-6-1,-6 4 63,-1-1 0,0 0-1,0 0 1,-1-1 0,0 0-1,0-1 1,-1 1 0,0-1-1,7-15 1,-12 18-43,-5 8 1,-8 11 4,8-3-46,0 0 0,0 0 0,1 1-1,0-1 1,-2 18 0,5-25-11,0-1 0,0 1 0,0-1 1,0 1-1,0-1 0,0 1 0,1-1 0,-1 1 0,1-1 0,0 1 0,0-1 1,0 0-1,1 3 0,-1-4-3,0 0 0,0 1 0,0-1 0,0-1-1,0 1 1,1 0 0,-1 0 0,0 0 0,0-1 0,1 1 0,-1 0 0,0-1 0,1 1 0,-1-1 0,1 0 0,-1 1 0,1-1 0,-1 0 0,1 0-1,-1 0 1,0 0 0,1 0 0,-1 0 0,3-1 0,2-1 35,-1 1-1,0-1 1,0 0-1,0 0 1,0-1-1,0 1 1,0-1-1,0 0 1,-1 0-1,0-1 1,0 0-1,0 1 1,0-1-1,0-1 1,-1 1-1,4-6 1,3-5 83,-1 0 1,0 0 0,10-29-1,-19 43-118,0 0-1,1 1 0,-1-1 0,0 0 0,0 0 1,1 1-1,-1-1 0,0 0 0,1 0 1,-1 1-1,1-1 0,-1 0 0,1 1 1,-1-1-1,1 1 0,-1-1 0,1 1 1,1-2-1,5 11-20,2 4-7,-5-9 23,1 1-1,0-1 0,0 0 1,1 0-1,-1 0 0,1-1 0,0 0 1,0 0-1,0 0 0,0-1 1,0 0-1,1 0 0,-1-1 1,13 2-1,-6-1 12,0-2 0,0 1-1,1-2 1,-1 1 0,0-2 0,18-3 0,-24 3-1,-1 0 0,1 0 0,-1-1 0,0 0 0,0 0 0,0 0 1,6-5-1,-11 7-9,1 0-1,-1 0 1,1 0 0,-1 0 0,0 0 0,0-1 0,0 1-1,1 0 1,-1-1 0,0 1 0,-1-1 0,1 1 0,0-1-1,0 0 1,-1 1 0,1-1 0,-1 0 0,1 1 0,-1-1 0,0 0-1,0 1 1,1-1 0,-1 0 0,0 0 0,-1 1 0,1-1-1,0 0 1,0 0 0,-1 1 0,1-1 0,-2-3 0,1 4-10,0 0 0,0-1 0,0 1 0,0 0 0,0-1 1,0 1-1,0 0 0,0 0 0,0 0 0,-1 0 0,1 0 1,0 0-1,-1 0 0,1 0 0,-1 1 0,1-1 0,-1 0 0,1 1 1,-1 0-1,1-1 0,-1 1 0,0 0 0,1 0 0,-1-1 1,1 1-1,-1 0 0,0 1 0,1-1 0,-1 0 0,0 0 1,1 1-1,-1-1 0,1 1 0,-1 0 0,-1 0 0,-1 1-10,0 0 0,0 0 0,0 0 0,0 0 0,0 1 0,0-1 0,1 1 0,0 0 0,-1 0 0,1 1 0,-5 5 0,7-7 18,0 1 0,0-1 1,0 0-1,0 0 0,0 0 0,0 1 1,0-1-1,1 0 0,-1 1 0,1-1 1,0 1-1,-1-1 0,1 1 0,0-1 0,1 5 1,0-6 4,-1 1 1,1-1-1,0 1 1,-1-1 0,1 1-1,0-1 1,0 0-1,0 1 1,0-1-1,0 0 1,1 0-1,-1 0 1,0 1 0,0-1-1,1-1 1,-1 1-1,1 0 1,-1 0-1,1 0 1,-1-1 0,1 1-1,-1-1 1,1 1-1,2-1 1,6 2 2,1-1 0,-1 0 0,1 0-1,-1-1 1,0-1 0,1 1 0,-1-2 0,1 0 0,-1 0 0,14-5 0,9-5-112,54-30 1,-52 24-119,-37 20 208,1-1 0,-1 1 0,1 0 1,0 0-1,0-1 0,0 1 0,0 0 0,0 0 1,0 0-1,0 0 0,1 0 0,-1 1 0,0 2 1,-6 34 65,7-37-65,0 0 1,0-1-1,-1 1 0,1 0 0,0 0 0,1 0 0,-1 0 0,0 0 0,0-1 0,1 1 1,-1 0-1,1 0 0,0 0 0,-1-1 0,1 1 0,0 0 0,0-1 0,0 1 0,1 1 1,0-2 17,-1-1 0,0 1 1,0 0-1,0 0 0,1-1 0,-1 1 1,0-1-1,1 1 0,-1-1 1,1 1-1,-1-1 0,0 0 1,1 0-1,-1 0 0,1 0 1,-1 0-1,1 0 0,-1 0 0,1 0 1,-1-1-1,0 1 0,1 0 1,-1-1-1,2 0 0,10-6-95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22517,'-9'0'1840,"8"1"-1408,1 7-160,5 2 681,1 4-689,4 3-1153,0-1 865,6-2-248,3-2-112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20076,'-28'65'2644,"18"-44"-2013,1 0 0,1 1-1,1-1 1,1 1 0,0 1-1,-2 28 1,8-48-608,-1 0 0,1 0 0,0 0 1,1 0-1,-1 0 0,0-1 0,1 1 0,-1 0 0,1 0 0,0-1 0,0 1 0,0 0 0,1-1 0,-1 1 1,0-1-1,1 1 0,0-1 0,-1 0 0,1 0 0,3 3 0,1-1-273,0 0 0,0-1 1,0 0-1,0 0 0,1 0 0,8 2 0,14 6-853,-28-10 1113,1-1 1,-1 1-1,0-1 1,1 1-1,-1 0 1,0 0-1,1-1 1,-1 1-1,0 0 1,0 0-1,0 0 0,0 1 1,0-1-1,0 0 1,0 0-1,0 0 1,-1 1-1,1-1 1,0 0-1,-1 1 1,1-1-1,-1 1 1,1-1-1,-1 1 0,1 2 1,-2-2 55,1 0 0,0-1 0,-1 1 0,1 0 0,-1 0 0,0-1 0,0 1 1,0-1-1,0 1 0,0 0 0,0-1 0,0 0 0,0 1 0,0-1 0,-1 0 0,1 1 0,0-1 0,-1 0 0,1 0 0,-1 0 1,-3 1-1,-6 4 131,-2 0 1,1-1 0,-1-1 0,1 0 0,-26 4 0,28-6-246,1-1 0,-1-1 0,0 1 0,1-2-1,-1 1 1,0-1 0,1-1 0,-18-4 0,26 6 35,-1 0-1,1-1 1,0 1-1,0-1 1,-1 1-1,1-1 1,0 1-1,0-1 1,0 0-1,0 0 1,0 0-1,0 1 1,0-1-1,0 0 0,0 0 1,0 0-1,1 0 1,-1 0-1,0-1 1,1 1-1,-1 0 1,0 0-1,1 0 1,0-1-1,-1 1 1,1 0-1,0 0 1,-1-1-1,1 1 0,0 0 1,0-1-1,0 1 1,0 0-1,0-1 1,1 1-1,-1 0 1,0 0-1,1-1 1,-1 1-1,1 0 1,-1 0-1,1 0 0,-1-1 1,1 1-1,0 0 1,1-2-1,12-12-312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19540,'-11'6'1668,"0"0"1,1 1-1,-15 13 0,10-8-346,-21 27 0,18-16-886,1 0 0,-26 48 0,39-62-366,0 0 1,0 0-1,1 1 0,0-1 0,0 1 0,-1 11 1,4-19-80,0-1 1,-1 1-1,1 0 1,0-1-1,0 1 1,0-1 0,0 1-1,0 0 1,1-1-1,-1 1 1,0-1 0,1 1-1,-1-1 1,1 1-1,-1-1 1,1 1 0,0-1-1,0 1 1,0-1-1,-1 0 1,1 1-1,1-1 1,-1 0 0,0 0-1,0 0 1,0 0-1,1 0 1,-1 0 0,0 0-1,1 0 1,-1 0-1,1-1 1,-1 1 0,1-1-1,-1 1 1,1-1-1,-1 1 1,1-1-1,-1 0 1,1 0 0,0 0-1,-1 0 1,1 0-1,0 0 1,-1 0 0,3-1-1,6-1-135,0 0-1,1-1 1,-2 0-1,1-1 1,0 0 0,-1 0-1,1-1 1,-1 0-1,16-13 1,2-4-535,40-39 0,-61 55 591,-5 5 58,1 0 0,0-1 0,-1 0 1,0 1-1,1-1 0,-1 0 0,0 1 0,0-1 0,0 0 0,2-3 0,-36 40 495,28-27-355,0-1 0,1 1 0,0 0 0,0 0 0,0 1 0,-3 13 0,6-20-90,1 0 0,-1 0-1,1-1 1,-1 1-1,1 0 1,0 0-1,0 0 1,0 0-1,0 0 1,0 0 0,0 0-1,1 0 1,-1 0-1,0-1 1,1 1-1,0 0 1,-1 0 0,1 0-1,0-1 1,0 1-1,0 0 1,0-1-1,0 1 1,0-1 0,1 1-1,-1-1 1,0 0-1,1 1 1,-1-1-1,1 0 1,-1 0-1,1 0 1,0 0 0,-1 0-1,1-1 1,0 1-1,2 0 1,4 1-49,-1-1 1,1-1-1,-1 1 0,1-1 0,-1-1 1,1 1-1,-1-1 0,1-1 1,-1 1-1,0-1 0,1-1 1,-1 1-1,0-1 0,-1 0 1,1-1-1,0 0 0,-1 0 1,0 0-1,0-1 0,0 0 1,-1 0-1,1 0 0,7-10 1,-13 14 15,1 1 0,-1-1 0,1 1 0,-1-1 0,1 1 0,-1-1 0,0 1 0,1-1 1,-1 1-1,0-1 0,0 1 0,1-1 0,-1 0 0,0 1 0,0-1 0,0 1 0,0-1 0,1 0 1,-1 1-1,0-1 0,0 0 0,0 1 0,-1-1 0,1 0 0,0 1 0,0-1 0,0 1 0,0-1 0,0 0 1,-1 1-1,1-1 0,0 1 0,-1-1 0,1 1 0,-1-2 0,0 2-2,0 0 1,0 0-1,0 0 0,0 0 1,0 1-1,0-1 0,0 0 0,0 0 1,0 0-1,0 1 0,0-1 1,0 1-1,0-1 0,0 1 1,1-1-1,-1 1 0,0-1 0,0 1 1,0 0-1,1-1 0,-1 1 1,-1 1-1,-33 27-4381,33-27 3715,1 1-247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19444,'-6'-10'2313,"4"1"-1561,2 3 1896,3 6-2232,2 3-536,-4 3 176,2-3-168,7 4-144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205 176 20580,'-6'-2'261,"0"0"0,0 1 0,0-1 0,0 1 0,0 1-1,0-1 1,-1 1 0,1 0 0,0 0 0,0 1 0,0 0-1,0 0 1,0 0 0,0 1 0,0 0 0,0 0 0,0 0-1,-10 7 1,10-6-165,1-1-1,0 2 0,-1-1 1,1 1-1,1-1 0,-1 1 1,0 1-1,1-1 0,0 1 1,0-1-1,0 1 0,1 0 1,0 1-1,0-1 0,0 1 1,0-1-1,1 1 1,0 0-1,-1 6 0,2-10-74,1 0-1,0 0 0,0 0 1,0 0-1,0-1 0,0 1 1,1 0-1,-1 0 0,0 0 1,1 0-1,-1-1 0,1 1 1,0 0-1,0 0 0,0-1 1,0 1-1,0-1 0,0 1 1,2 1-1,-1-1-4,0 0-1,1 0 1,-1 0 0,1-1-1,-1 1 1,1-1 0,0 1-1,0-1 1,0 0-1,6 1 1,2 0-11,1-1 0,-1 0 0,1-1 0,0 0-1,14-2 1,3-2-60,0-1 0,-1-2 0,0 0-1,0-2 1,-1-1 0,0-1 0,-1-2-1,-1 0 1,0-2 0,0 0 0,42-37 0,-60 45 28,0 0 1,0-1-1,-1 0 1,0 0-1,-1-1 1,9-17-1,-12 23 18,-1 0-1,1-1 1,-1 1-1,0 0 1,0-1-1,0 1 1,-1-1-1,1 1 1,-1-1-1,0 0 1,0 1-1,0-1 1,0 1-1,-1-1 1,1 1-1,-1-1 1,0 1-1,0-1 0,0 1 1,-1 0-1,1 0 1,-4-6-1,3 7 4,0-1 0,0 2 0,0-1 0,0 0 0,0 0 0,-1 1 0,1-1 0,-1 1-1,1 0 1,-1-1 0,1 1 0,-1 1 0,1-1 0,-1 0 0,0 1 0,0-1 0,1 1-1,-1 0 1,0-1 0,0 1 0,1 1 0,-1-1 0,0 0 0,0 1 0,1-1 0,-1 1-1,0 0 1,1 0 0,-1 0 0,1 0 0,-1 1 0,-2 1 0,0 0 2,0 0 1,0 0 0,0 0-1,0 1 1,1 0 0,0 0-1,0 0 1,0 0 0,0 1-1,0 0 1,1 0-1,0-1 1,0 2 0,-4 9-1,6-11-6,0 0-1,0 0 0,1 0 0,-1 0 1,1 0-1,0 0 0,0 1 1,1-1-1,-1 0 0,1 0 0,0 0 1,0 0-1,0 0 0,0 0 1,4 7-1,2 1-90,1 0 1,0 0-1,13 14 1,-11-14-4,0 1 1,11 18 0,-19-27 101,0 0-1,0 0 0,0 1 1,-1-1-1,1 0 1,-1 1-1,0-1 1,-1 1-1,1 0 1,-1-1-1,0 1 1,0 6-1,0-10 7,0 0-1,0 0 0,-1 0 1,1 0-1,0 0 0,-1 0 1,1 0-1,0 1 0,-1-1 1,1 0-1,-1-1 0,0 1 1,1 0-1,-1 0 0,0 0 1,0 0-1,1 0 0,-1-1 1,0 1-1,0 0 0,0-1 1,0 1-1,0-1 0,0 1 1,0-1-1,0 1 0,0-1 1,0 1-1,-2-1 0,-6 1 15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227 125 19940,'-1'-2'84,"0"1"-1,0-1 1,0 1-1,-1-1 1,1 1 0,0 0-1,-1 0 1,1 0-1,-1 0 1,0 0-1,1 0 1,-1 0-1,0 0 1,1 1 0,-1-1-1,0 1 1,0-1-1,0 1 1,1 0-1,-1-1 1,0 1-1,0 0 1,0 0 0,0 1-1,-1-1 1,-7 0 62,1 1 1,0 0 0,-17 5 0,18-3-105,0 1 1,0-1 0,1 1-1,0 1 1,0-1 0,0 1-1,0 0 1,1 1 0,0 0-1,0 0 1,0 0 0,1 1-1,0-1 1,0 1 0,0 1-1,1-1 1,0 1 0,1-1-1,0 1 1,0 0 0,1 0-1,-1 1 1,2-1 0,-1 0-1,1 16 1,0-21-37,1-1-1,0 0 1,0 1-1,0-1 1,1 1-1,-1-1 1,1 0-1,-1 1 1,1-1 0,0 0-1,0 1 1,0-1-1,0 0 1,0 0-1,0 0 1,0 0-1,1 0 1,-1 0-1,1 0 1,0-1-1,-1 1 1,1 0 0,0-1-1,0 1 1,0-1-1,0 0 1,0 0-1,1 0 1,-1 0-1,0 0 1,0 0-1,1 0 1,-1-1 0,0 1-1,1-1 1,3 0-1,3 1 13,0-2 1,-1 1-1,1-1 0,-1 0 1,1-1-1,-1 0 0,1 0 1,-1-1-1,11-5 0,3-3 96,0-1 0,-1-1 0,-1-1 0,0 0 0,-1-2 0,0 0-1,-1-2 1,-1 0 0,-1 0 0,-1-2 0,0 0 0,-2 0 0,0-2 0,16-36 0,-21 22 266,-8 36-370,0-1-1,0 1 1,0-1 0,0 1-1,0 0 1,0-1-1,0 1 1,0-1 0,0 1-1,0-1 1,0 1 0,0-1-1,0 1 1,0-1 0,-1 1-1,1-1 1,0 1-1,0 0 1,-1-1 0,1 1-1,0-1 1,0 1 0,-1-1-1,0 1-4,0 0 0,1 0 0,-1 1-1,0-1 1,0 0 0,1 0 0,-1 0 0,0 1-1,0-1 1,1 0 0,-1 1 0,0-1-1,1 1 1,-1-1 0,1 1 0,-1-1 0,1 1-1,-1-1 1,1 1 0,-2 1 0,-4 5 11,0 1 0,0 0 1,1 0-1,-1 1 0,2 0 1,0 0-1,-7 17 0,4-2 54,-9 48 0,13-54-3,1 0 0,1 0 0,1 26 0,1-39-125,-1 1 0,1 0 0,0-1 0,0 0 0,0 1 0,1-1-1,0 0 1,0 0 0,0 1 0,1-1 0,-1-1 0,1 1 0,0 0 0,1-1 0,4 6 0,-7-9 40,0 0 1,0-1-1,0 1 1,0 0-1,1-1 1,-1 1-1,0 0 1,0-1-1,0 1 0,1-1 1,-1 0-1,0 1 1,1-1-1,-1 0 1,0 0-1,1 0 1,-1 0-1,0 0 0,0 0 1,1 0-1,-1-1 1,0 1-1,1 0 1,1-2-1,1 1-26,0-1 1,-1 0-1,1-1 1,-1 1-1,0-1 0,6-5 1,14-18-315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66 197 18884,'-10'11'989,"1"1"0,0 1 0,-11 23 0,17-31-804,0 1 1,1 0 0,0 0-1,0 0 1,0 0-1,1 0 1,0 0-1,0 0 1,0 1 0,1-1-1,1 9 1,-1-14-164,0 0 1,0 1 0,0-1 0,0 0-1,1 0 1,-1 0 0,1 0-1,-1 1 1,1-1 0,-1 0 0,1 0-1,-1 0 1,1 0 0,0 0 0,0 0-1,-1-1 1,1 1 0,0 0-1,0 0 1,0 0 0,0-1 0,0 1-1,0 0 1,2 0 0,-1-1-11,0 1 1,0-1 0,0 0-1,0 0 1,0 0 0,1 0-1,-1 0 1,0 0 0,0-1-1,0 1 1,0-1 0,3-1-1,4-1-9,-1-1-1,-1 0 0,1 0 1,-1-1-1,11-8 1,-6 2-79,-1 0 0,0-1 0,0 0 0,-2 0 0,1-2 1,13-26-1,-53 87-551,29-44 595,-2 3 4,1-1 1,0 1-1,0-1 1,-1 10-1,3-15 4,0 1 0,-1 0 0,1-1 0,0 1 0,0 0 0,0-1 0,0 1 0,0 0 0,0 0 0,0-1-1,0 1 1,1 0 0,-1-1 0,0 1 0,0 0 0,1-1 0,-1 1 0,0 0 0,1-1 0,-1 1 0,0-1 0,1 1-1,-1-1 1,1 1 0,-1-1 0,1 1 0,-1-1 0,1 1 0,0-1 0,-1 1 0,1-1 0,-1 0 0,1 1 0,0-1-1,-1 0 1,1 0 0,0 0 0,-1 1 0,1-1 0,0 0 0,0 0 0,-1 0 0,1 0 0,0 0 0,-1 0 0,1 0-1,1-1 1,6 0-272,1-1-1,-1-1 1,0 0 0,0 0-1,0 0 1,0-1-1,0 0 1,-1 0-1,13-11 1,-10 8-74,0 1 0,0 0 0,0 0 0,18-6 0,-28 12 370,0 0 1,1-1 0,-1 1-1,1 0 1,-1 0-1,0 0 1,1 0-1,-1 0 1,1-1-1,-1 1 1,1 0-1,-1 0 1,0 0-1,1 0 1,-1 0-1,1 0 1,-1 1-1,1-1 1,-1 0-1,0 0 1,1 0-1,-1 0 1,1 0-1,-1 1 1,0-1-1,1 0 1,-1 0 0,1 1-1,-1-1 1,0 0-1,0 1 1,1-1-1,-1 0 1,0 1-1,1-1 1,-1 0-1,0 1 1,0-1-1,0 1 1,1-1-1,-1 0 1,0 1-1,0-1 1,0 1-1,0-1 1,0 0-1,0 1 1,0-1-1,0 1 1,0-1-1,0 1 1,0-1-1,0 1 1,0-1 0,0 0-1,-1 1 1,-7 29 458,7-27-419,-52 133 2237,25-68 222,-36 133-1,64-193-2113,7-12-265,6-13-134,9-21-262,29-68 1,-19 35-81,30-55-714,81-121 1,-136 238 1026,-2-1 7,1 0-1,1 1 0,0 0 0,0 0 0,1 0 1,0 1-1,1 1 0,15-12 0,-24 18 45,1 1 0,-1 0 0,1-1 0,-1 1 0,1 0 0,-1-1 0,1 1 0,0 0 0,-1 0 0,1-1 0,-1 1 0,1 0 0,0 0 0,-1 0 0,1 0 0,0 0 0,-1 0 0,1 0 0,-1 0 0,1 0 0,0 0 0,-1 0 0,1 0 0,0 1 0,-1-1 0,1 0 0,-1 0 0,1 1 0,-1-1 0,2 1 0,-2 0 16,1 0 1,0 0-1,-1 1 1,1-1-1,-1 0 0,0 0 1,1 1-1,-1-1 1,0 0-1,0 0 0,0 1 1,0-1-1,0 0 0,0 2 1,-1 9 207,-1 0 0,-5 18 0,6-26-168,-13 37 402,10-32-391,1 1 1,0 0-1,0 0 1,1 0-1,0 0 1,1 0-1,-1 13 1,3-21-173,-1 1 1,1 0 0,0-1 0,0 1 0,0-1 0,0 0 0,0 1 0,0-1 0,1 0 0,-1 0 0,1 1 0,0-1 0,-1 0 0,1-1 0,0 1 0,0 0 0,4 2 0,5 3-593,1 1-1,16 6 1,10 7-756,-37-20 1442,0-1 0,0 1 1,0-1-1,0 1 0,0 0 0,0 0 0,0 0 0,0-1 0,0 1 0,0 0 0,-1 0 0,1 0 0,0 0 0,0 0 0,-1 1 0,1-1 0,-1 0 0,1 0 0,-1 0 0,0 0 0,1 1 1,-1-1-1,0 0 0,0 3 0,0-3 57,-1 0 0,0 0 0,0 0 1,1 0-1,-1 0 0,0 0 0,0 0 1,0 0-1,0 0 0,0 0 1,0-1-1,0 1 0,-1 0 0,1-1 1,0 1-1,0 0 0,0-1 0,-3 1 1,-6 2 283,1-1 0,-1 0 1,0-1-1,0 0 0,-11 0 1,12-2-260,0 1 0,0-2 0,0 1 0,-9-4 0,16 5-102,0 0 0,0-1 0,0 0 0,0 1 0,0-1 0,1 0 0,-1 0 0,0 0 0,1 0 0,-1 0 0,0 0 0,1 0 1,-1-1-1,1 1 0,0-1 0,-1 1 0,1-1 0,0 1 0,0-1 0,0 0 0,0 1 0,0-1 0,1 0 0,-1 0 0,-1-3 0,6-8-270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13 14542,'0'0'3347,"-7"-2"-785,2 0-2407,0 0 0,0 0 0,0 1 0,0 0-1,0 0 1,0 0 0,0 1 0,0-1 0,-1 1-1,1 1 1,0-1 0,0 1 0,0 0 0,0 0 0,-1 0-1,1 1 1,1 0 0,-1 0 0,0 0 0,0 0-1,1 1 1,-1 0 0,1 0 0,0 0 0,0 0 0,0 1-1,-4 4 1,2-1 57,1 0 0,0 0 0,0 0 0,1 0-1,0 1 1,0 0 0,1 0 0,0 0 0,0 0 0,1 0 0,0 1 0,0-1-1,1 1 1,0 0 0,1 16 0,1-23-201,0 0 0,0 0 0,0 0 0,0-1 0,0 1-1,0 0 1,1-1 0,-1 1 0,1-1 0,-1 1 0,1-1 0,-1 0 0,1 0 0,0 0 0,0 0 0,-1 0 0,1 0 0,0 0-1,0 0 1,0-1 0,0 1 0,0-1 0,0 1 0,0-1 0,0 0 0,0 0 0,0 0 0,3 0 0,3 0 80,0 1 0,1-2 1,-1 1-1,0-1 0,16-4 1,-19 3-56,-1 1 0,0-1 0,0-1 0,0 1 0,0-1 0,0 1 0,0-1 0,-1 0 0,4-4 0,-5 6-20,-1-1 0,0 1-1,1-1 1,-1 1 0,0-1-1,0 0 1,0 0 0,0 1-1,0-1 1,0 0 0,-1 0-1,1 0 1,-1 0 0,1 0-1,-1 0 1,0 0 0,1 0-1,-1 0 1,0 0 0,0 0-1,-1 0 1,1 0 0,-1-3 0,0 4-25,1 0 1,-1 0 0,0 0-1,0 0 1,1 0 0,-1 1-1,0-1 1,0 0 0,0 1-1,0-1 1,0 0 0,0 1 0,0-1-1,0 1 1,0 0 0,0-1-1,0 1 1,0 0 0,0 0-1,0-1 1,0 1 0,-1 0 0,1 0-1,0 0 1,0 0 0,0 1-1,0-1 1,0 0 0,0 0-1,0 1 1,0-1 0,-2 1-1,1 0 8,1-1 0,-1 1-1,1-1 1,-1 1-1,1-1 1,0 1 0,-1 0-1,1 0 1,0 0-1,0 0 1,-1 0-1,1 0 1,0 0 0,0 0-1,0 0 1,0 0-1,1 0 1,-1 1-1,0-1 1,0 0 0,1 1-1,-1-1 1,1 1-1,-2 2 1,5-3 15,0 0 0,-1 0 0,1 0 0,0 0 0,0 0 0,-1-1 1,1 1-1,0-1 0,0 0 0,0 0 0,0 0 0,0 0 0,4-1 0,-2 1 2,-2-1-46,-1 1-1,1 0 0,-1 0 1,1 0-1,-1 0 1,0 0-1,1 0 0,-1 1 1,1-1-1,-1 1 0,0 0 1,1 0-1,-1 0 0,0 0 1,0 0-1,1 0 0,-1 1 1,0-1-1,3 4 0,-3-1-10,-1 0 0,1 0 0,-1 0 0,0 0 0,0 0 0,0 0 0,-1 1 0,1-1 0,-1 0 0,0 0 0,-1 6 0,1 49 16,0-34-6633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78 19220,'0'0'95,"0"0"-1,1 0 0,-1 0 1,0 0-1,0 0 1,1 0-1,-1 0 1,0 0-1,0 0 1,1-1-1,-1 1 0,0 0 1,0 0-1,1 0 1,-1 0-1,0 0 1,0-1-1,0 1 1,1 0-1,-1 0 0,0 0 1,0-1-1,0 1 1,0 0-1,1 0 1,-1 0-1,0-1 1,0 1-1,0 0 0,0 0 1,0-1-1,0 1 1,0 0-1,0 0 1,0-1-1,0 1 1,-2-14 1360,-10-12-1085,10 24-374,-1-1-1,1 0 1,-1 1-1,0-1 1,0 1 0,0 0-1,0 0 1,0 0 0,-1 0-1,1 1 1,0-1-1,-1 1 1,1 0 0,-1 0-1,0 0 1,1 0-1,-1 1 1,0 0 0,0-1-1,1 1 1,-1 1 0,0-1-1,1 0 1,-1 1-1,0 0 1,1 0 0,-1 0-1,1 0 1,-1 1 0,1-1-1,-4 3 1,2-1 2,-1 0 0,1 0 0,0 1 0,-1-1 0,2 1 0,-1 1 0,0-1 0,1 1 0,0-1 1,0 1-1,0 0 0,1 1 0,0-1 0,0 1 0,0-1 0,1 1 0,-4 10 0,5-11 7,0 0 0,1-1 0,-1 1-1,1 0 1,0 0 0,0-1 0,0 1 0,1 0-1,-1-1 1,1 1 0,0 0 0,1-1 0,-1 1-1,1-1 1,0 1 0,0-1 0,0 0 0,1 0-1,-1 0 1,1 0 0,0-1 0,0 1 0,1-1-1,-1 1 1,1-1 0,-1 0 0,1 0 0,0-1-1,0 1 1,0-1 0,1 0 0,-1 0 0,0 0-1,1-1 1,-1 0 0,1 1 0,0-2 0,-1 1-1,10 0 1,-3-1-13,0-1 1,0 0-1,0 0 0,0-1 0,0-1 1,0 0-1,-1 0 0,1-1 0,-1 0 1,0-1-1,0 0 0,0-1 0,9-7 1,-3 1-28,0-1 0,0-1 0,-1 0 1,-1-1-1,-1-1 0,15-21 0,-25 32 26,-1 3 4,0 0-1,0-1 1,0 1 0,0-1-1,-1 0 1,1 1-1,-1-1 1,0 0-1,0 0 1,0 0-1,0 1 1,-1-1-1,2-6 1,-3 9 9,1 0 1,-1 0-1,1-1 0,-1 1 1,1 0-1,0 0 1,-1 0-1,1 0 0,-1-1 1,1 1-1,-1 0 0,1 0 1,-1 0-1,1 0 1,-1 0-1,1 0 0,-1 0 1,1 1-1,-1-1 1,1 0-1,-1 0 0,1 0 1,-1 0-1,1 1 0,0-1 1,-1 0-1,1 0 1,-1 1-1,1-1 0,0 0 1,-1 0-1,1 1 1,0-1-1,-1 1 0,-14 11 259,-22 28 618,34-36-751,1 0 0,-1 0-1,0 0 1,1 0 0,0 1-1,0-1 1,0 1 0,-2 8-1,4-12-104,-1-1-1,1 1 0,0 0 1,0-1-1,0 1 1,0 0-1,0-1 0,0 1 1,0-1-1,0 1 0,1 0 1,-1-1-1,0 1 0,0 0 1,0-1-1,1 1 0,-1-1 1,0 1-1,1-1 1,-1 1-1,0 0 0,1-1 1,-1 0-1,1 1 0,-1-1 1,1 1-1,0 0 0,0-1-3,1 1-1,-1-1 0,1 1 0,-1-1 0,1 1 0,-1-1 0,1 0 0,-1 0 0,1 0 0,-1 0 0,3 0 1,38-10-22,-41 10 8,92-38-155,-68 26 34,1 1 1,51-14 0,-76 24 109,0 1 1,0 0 0,0-1-1,0 1 1,0 0-1,0 0 1,0 0-1,0-1 1,0 1 0,0 0-1,0 1 1,0-1-1,1 0 1,-1 0 0,0 0-1,0 1 1,0-1-1,0 0 1,0 1 0,0-1-1,0 1 1,0-1-1,0 1 1,1 1 0,-1-1 2,-1 1 0,1 0 0,0 0 1,-1 0-1,0-1 0,1 1 0,-1 0 1,0 0-1,0 0 0,0 0 0,0 2 1,0 2 12,0-5-9,0 0 1,0 0-1,0 0 0,1-1 0,-1 1 0,0 0 0,1 0 0,-1 0 0,0 0 0,1-1 0,-1 1 0,1 0 0,-1-1 0,1 1 0,0 0 1,-1-1-1,1 1 0,0-1 0,-1 1 0,1-1 0,0 1 0,0-1 0,0 1 0,-1-1 0,1 0 0,0 1 0,0-1 0,0 0 0,0 0 0,0 0 1,-1 1-1,1-1 0,0 0 0,0 0 0,0-1 0,0 1 0,0 0 0,1 0 0,38-7-174,-37 6 124,49-14-530,-29 8-90,0 0 0,0 2 1,43-4-1,-64 8 629,-1 1 0,1 0 0,0 0 0,-1 0 0,1 1 0,0-1 0,-1 0 0,1 1 0,-1-1 0,1 1 0,-1-1 0,1 1 0,-1 0 0,1-1 0,-1 1 0,2 1 0,-2-1 48,0 0-1,0 0 0,-1 0 0,1 0 0,-1 0 1,1 0-1,-1 0 0,1 0 0,-1 0 0,1 0 1,-1 1-1,0-1 0,0 0 0,0 0 0,1 0 1,-1 0-1,-1 2 0,0 5 283,0-1 0,-1 1-1,0-1 1,0 0 0,-6 12 0,2-5 394,6-14-689,0 0 0,0-1 0,0 1 0,0 0 0,0 0 0,0 0-1,-1 0 1,1 0 0,0-1 0,0 1 0,0 0 0,0 0 0,0 0 0,0 0 0,0 0 0,0 0 0,0 0 0,-1 0 0,1-1 0,0 1 0,0 0 0,0 0 0,0 0 0,0 0 0,0 0 0,-1 0 0,1 0-1,0 0 1,0 0 0,0 0 0,0 0 0,0 0 0,-1 0 0,1 0 0,0 0 0,0 0 0,0 0 0,0 0 0,0 0 0,0 0 0,-1 0 0,1 0 0,0 0 0,0 0 0,0 0 0,0 1 0,0-1 0,0 0 0,-1 0-1,1 0 1,0 0 0,0 0 0,0 0 0,0 0 0,0 1 0,-2-17-90,5 3-69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18788,'0'13'1832,"3"-3"-1287,5-4-601,2 3 744,3 2-448,4-1-72,6 7-224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2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15795,'0'0'122,"-1"1"-1,1-1 1,0 0-1,-1 0 0,1 1 1,0-1-1,0 0 1,-1 0-1,1 1 1,0-1-1,0 0 0,-1 1 1,1-1-1,0 0 1,0 1-1,0-1 1,0 0-1,0 1 0,0-1 1,-1 0-1,1 1 1,0-1-1,0 0 0,0 1 1,0-1-1,0 1 1,0-1-1,1 0 1,-1 1-1,0-1 0,0 0 1,0 1-1,0-1 1,0 0-1,0 1 0,1-1 1,-1 1-1,16 6 1997,33-4-1010,-43-3-783,10 0 30,0 0 1,18-3-1,-30 3-309,-1 0 0,1-1 0,-1 0 0,1 0-1,-1 0 1,0 0 0,1 0 0,-1-1 0,0 1 0,0-1-1,0 0 1,0 0 0,0 0 0,0-1 0,-1 1 0,5-5 0,-7 7-42,1-1 0,-1 1 0,0-1 0,1 0 0,-1 0 0,1 1 0,-1-1 1,0 0-1,0 0 0,1 1 0,-1-1 0,0 0 0,0 0 0,0 0 1,0 1-1,0-1 0,0 0 0,0 0 0,0 0 0,0 0 0,0 1 1,0-1-1,-1 0 0,1 0 0,0 1 0,-1-1 0,1 0 0,0 0 0,-2-1 1,1 1-5,-1-1 1,0 1 0,0-1-1,0 1 1,0 0 0,0 0-1,0 0 1,0 0 0,0 0 0,-4-1-1,-3 0-4,0 0 0,1 0 0,-1 1-1,-16 0 1,14 2 21,0 0-1,0 1 0,0 0 0,0 1 1,-19 8-1,26-10 2,1 0-1,-1 1 1,1 0-1,0-1 1,0 1-1,0 0 1,0 1-1,0-1 1,0 0-1,0 1 1,1 0-1,-1-1 1,1 1-1,0 0 0,0 0 1,0 0-1,0 1 1,0-1-1,1 0 1,0 1-1,-2 4 1,3-6-24,0 1 0,0-1 0,0 0 0,0 1 0,0-1 1,1 0-1,-1 1 0,1-1 0,-1 0 0,1 0 0,0 1 0,0-1 0,0 0 0,0 0 1,0 0-1,1 0 0,-1 0 0,1 0 0,-1-1 0,1 1 0,0 0 0,-1-1 0,1 1 0,0-1 1,0 0-1,4 2 0,1 1-31,0-1 0,1 0 0,-1 0 1,1-1-1,-1 0 0,1 0 0,10 0 1,29 0-104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19084,'-2'26'2080,"-5"35"-1,4-42-1751,1-1 0,0 1 1,2 37-1,0-54-313,0-1-1,1 1 1,-1 0 0,0 0-1,1 0 1,-1 0 0,1 0 0,0-1-1,0 1 1,-1 0 0,1-1-1,0 1 1,0-1 0,1 1-1,-1-1 1,0 1 0,2 1 0,-2-2-10,1-1 1,-1 1 0,0 0 0,1-1 0,-1 1 0,0-1 0,1 0 0,-1 1 0,1-1 0,-1 0 0,1 0 0,-1 0 0,1 0 0,-1 0 0,1 0 0,-1 0 0,2-1 0,3-1-6,0 0 1,-1 0 0,1 0 0,-1-1-1,0 0 1,0 0 0,0-1-1,0 1 1,5-6 0,15-15 46,-2-1 1,0-1 0,32-51-1,-51 75 218,-5 11-137,-4 16-32,4-23-70,-2 12 26,0-1-1,1 1 1,1 0 0,0 22-1,1-33-32,0 0 0,0 0 0,0-1 0,1 1 0,-1 0 0,1-1 0,0 1 0,0 0 0,0-1 0,0 1 0,0-1 0,0 1 0,1-1 0,-1 0 0,1 1-1,0-1 1,-1 0 0,1 0 0,0 0 0,0 0 0,0-1 0,1 1 0,-1 0 0,0-1 0,1 0 0,-1 1 0,1-1 0,-1 0 0,1 0 0,3 0 0,3 0 31,-1-1 0,1 1 0,0-2 0,-1 0 1,1 0-1,-1 0 0,1-1 0,-1 0 0,0-1 0,0 1 1,0-2-1,0 1 0,0-1 0,-1-1 0,9-5 0,9-7 55,-2-2 0,43-41 0,-55 48-95,-9 10-12,1-1 0,-1 0-1,1 0 1,-1 1 0,1 0 0,0-1-1,0 1 1,0 0 0,0 0-1,0 1 1,6-3 0,-8 4 1,-1 0 1,1 0-1,-1 0 0,1 0 1,0 0-1,-1 1 0,1-1 1,-1 0-1,1 0 0,-1 1 1,1-1-1,-1 0 1,1 1-1,-1-1 0,1 0 1,-1 1-1,0-1 0,1 1 1,-1-1-1,1 1 0,-1-1 1,0 1-1,0-1 0,1 1 1,-1-1-1,0 1 1,0-1-1,0 1 0,1 0 1,-1-1-1,0 1 0,0-1 1,0 1-1,0 0 0,0-1 1,0 1-1,-1 0 0,2 31 1,-1-26 1,0 19-12,-1-13 21,1-1 0,0 1 0,3 17 0,-3-28-16,0 0-1,0-1 1,1 1 0,-1 0-1,0 0 1,0-1 0,0 1-1,1 0 1,-1-1-1,0 1 1,1 0 0,-1-1-1,1 1 1,-1 0-1,1-1 1,-1 1 0,1-1-1,-1 1 1,1-1 0,1 2-1,-2-2-10,1 0 0,0 0 0,-1 0 1,1 0-1,-1 0 0,1 0 0,0 0 0,-1 0 0,1-1 0,-1 1 0,1 0 0,-1 0 0,1 0 0,-1-1 0,1 1 0,-1 0 1,1-1-1,-1 1 0,1 0 0,0-1 0,3-3-34,-1 0 0,0 1-1,0-1 1,0 0 0,3-7 0,8-18-74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246 112 14699,'2'-1'415,"-1"0"1,1 0-1,-1-1 0,0 1 0,1 0 0,-1-1 1,0 1-1,0-1 0,0 0 0,0 1 1,0-1-1,-1 0 0,1 1 0,0-3 1,-1 3-304,1 1 1,-1-1-1,0 1 1,0-1 0,0 1-1,0 0 1,-1-1-1,1 1 1,0-1 0,0 1-1,0-1 1,0 1 0,0 0-1,0-1 1,-1 1-1,1-1 1,0 1 0,0 0-1,-1-1 1,1 1-1,0 0 1,0-1 0,-1 1-1,0-1 6,-1 0 0,1 1 0,0 0 0,0-1 0,0 1 0,0 0 0,0-1 0,0 1 0,-1 0 0,1 0 0,0 0 0,0 0-1,-2 0 1,-5 1 33,1 0-1,-1 1 0,0 0 0,1 0 0,0 1 0,-1 0 1,1 0-1,0 1 0,0 0 0,1 0 0,-8 6 0,-3 4 11,0 1 0,-25 27 0,31-29-45,0 1-1,-15 24 1,23-33-79,-1 1 0,2 0 0,-1 0 0,0 0 0,1 0 0,1 1 0,-1-1 0,1 1 0,-1 11 0,2-17-30,0 1 1,0-1-1,0 0 0,0 0 0,0 0 0,0 1 0,0-1 0,1 0 0,-1 0 0,1 0 1,-1 0-1,1 1 0,-1-1 0,1 0 0,-1 0 0,1 0 0,0 0 0,0 0 0,0 0 1,-1-1-1,1 1 0,0 0 0,0 0 0,0-1 0,0 1 0,0 0 0,1-1 0,-1 1 1,0-1-1,0 1 0,0-1 0,0 0 0,1 1 0,-1-1 0,0 0 0,0 0 0,1 0 1,-1 0-1,0 0 0,2 0 0,3-1-1,1 0 1,-1 0 0,1 0-1,0-1 1,-1 0-1,8-4 1,10-5 15,-1-2 0,-1 0 0,0-1 1,0-2-1,29-27 0,87-100 22,-132 136-44,11-12-10,24-36 0,-39 51-8,-9 11-2,-12 17-5,10-8-67,1 0 0,1 1 0,0 0-1,1 0 1,1 1 0,0-1 0,1 1 0,1 0-1,1 0 1,1 0 0,1 31 0,0-46 60,0 0 1,0 1-1,1-1 1,-1 0-1,1 0 1,0 1 0,0-1-1,0 0 1,0 0-1,1 0 1,-1 0-1,1 0 1,3 4-1,8-3-266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16203,'56'-25'5739,"-45"19"-5156,-1 1 0,1 0-1,0 1 1,0 0 0,23-4 0,-33 8-576,-1 0 1,0 0-1,1 0 1,-1-1-1,1 1 0,-1 0 1,0 0-1,1 0 1,-1 0-1,0 0 1,1 0-1,-1 1 1,1-1-1,-1 0 1,0 0-1,1 0 0,-1 0 1,0 0-1,1 0 1,-1 1-1,0-1 1,1 0-1,-1 0 1,0 0-1,0 1 1,1-1-1,-1 0 0,0 1 1,1-1-1,-4 12 60,-18 17-99,16-23 58,-12 17-20,5-9 12,1 1-1,0 1 1,1-1 0,0 2 0,2-1 0,-10 26 0,18-41-13,-1 0 0,1 0 0,-1 0 0,1 0 0,0 0 0,0 0 0,0 0 0,-1 0 0,1 1 0,0-1 0,0 0 0,1 0 0,-1 0 0,0 0 0,0 0 1,0 0-1,1 0 0,-1 0 0,0 0 0,1 0 0,-1 0 0,1 0 0,0 0 0,0 1 0,0-1 2,0-1 0,0 0 0,0 1 0,0-1 0,1 1 0,-1-1 0,0 0 0,0 0 0,0 0 0,0 0 0,1 0 0,-1 0 0,0 0 0,0 0 0,0 0 0,0-1 0,0 1 0,2-1 0,5-2 32,0 0-1,-1 0 0,1-1 0,12-9 0,-1-1 7,0-2-1,-2 0 1,0-1 0,0-1-1,-2-1 1,25-38-1,-48 86 6,4-11-38,-10 45 4,13-58-3,0-1 0,1 0 0,0 0 0,0 0 0,0 1 0,0-1 0,1 0 0,0 0 0,-1 0 0,2 0 0,-1 0 0,0 0 0,3 4 0,-3-6 3,0-1-1,-1 0 0,1 1 0,1-1 1,-1 0-1,0 0 0,0 0 0,0 0 1,0 0-1,1 0 0,-1-1 0,1 1 1,-1 0-1,0 0 0,1-1 0,-1 1 1,1-1-1,-1 0 0,1 1 0,2-1 1,-1 0 13,1 0 0,-1 0 0,1-1 0,0 1 0,-1-1 0,1 0 0,-1 0 0,6-3-1,5-3 79,0-1-1,-1 0 1,16-13-1,-24 17-59,11-7 38,-1-1 0,0-1 0,-1-1 0,-1 0 0,0 0 0,12-18 0,-67 97-71,18-12-45,22-47 35,0-1 0,1 1 1,-1-1-1,1 1 0,0-1 0,1 1 1,0 0-1,0 6 0,0-11-3,0 0 1,0 0-1,0 1 0,0-1 1,1 0-1,-1 0 0,0 1 1,1-1-1,-1 0 0,1 0 0,-1 0 1,1 0-1,0 0 0,-1 0 1,1 0-1,0 0 0,0 0 1,0 0-1,0 0 0,0 0 0,0-1 1,0 1-1,0 0 0,0-1 1,1 1-1,1 0 1,-1 0 0,1-1 0,-1 0 0,0 0 0,1 0 0,-1 0 1,1 0-1,-1 0 0,0 0 0,1-1 0,-1 0 0,3 0 0,4-2 4,0-1 0,-1 0 0,0 0 0,0-1 0,13-9 0,-8 3 0,0-1-1,0-1 0,-1 0 0,-1-1 0,-1 0 0,0 0 0,0-1 0,-2-1 0,0 0 0,7-17 0,-14 25-3,-4 12 2,-5 15 0,8-16-5,0-1 0,-1 1 0,1 0 0,0 0 0,0 0 1,0-1-1,1 1 0,-1 0 0,1 0 0,-1-1 0,3 6 0,-2-7 2,0 0 1,0 0-1,0 0 0,0 0 0,0-1 1,0 1-1,0 0 0,0 0 0,1-1 1,-1 1-1,0-1 0,1 1 0,-1-1 0,0 1 1,1-1-1,-1 0 0,0 0 0,1 0 1,-1 1-1,1-1 0,-1-1 0,0 1 0,1 0 1,-1 0-1,3-1 0,3 0 7,1-1 0,-1 0-1,1-1 1,-1 1 0,0-1 0,0-1 0,12-7-1,46-36 89,-47 33-78,-11 8-13,6-4-30,-12 12 2,-5 8-3,-4 4 1,-23 48 85,28-56-36,0 1 0,1-1 0,0 1 0,1-1 0,0 1 1,0 0-1,0 0 0,1 6 0,-1-12-22,1 0 0,0 0 0,0-1 0,0 1 0,0 0 0,0 0-1,1 0 1,-1-1 0,0 1 0,0 0 0,0 0 0,1-1 0,-1 1 0,0 0 0,1 0 0,-1-1 0,1 1 0,-1 0 0,1-1 0,-1 1 0,1-1 0,-1 1 0,1-1-1,-1 1 1,1-1 0,0 1 0,-1-1 0,1 1 0,0-1 0,0 0 0,-1 1 0,1-1 0,0 0 0,0 0 0,-1 0 0,1 1 0,0-1 0,0 0 0,0 0 0,-1 0-1,1 0 1,0 0 0,0-1 0,0 1 0,-1 0 0,1 0 0,1-1 0,1 0-119,-1 0 1,0 0-1,1 0 0,-1 0 1,0-1-1,0 1 1,0-1-1,0 1 0,0-1 1,0 0-1,0 0 0,0 0 1,-1 0-1,3-3 1,-3 1-310,1 0 0,-1 0 0,0 0 1,0 0-1,0-1 0,-1 1 0,0 0 1,0-8-1,0-1-466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23269,'1'-1'2120,"-1"-2"-1495,-3 3 991,2 4-624,1 5-472,-2 1-280,1 2-464,-1 0-152,2 1-664,-1 0-416,1 0 1120,-1-3-265,2 4-207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22261,'-129'5'4590,"115"-3"-4478,1 0 0,0 1 0,0 0 0,0 1 0,0 1 0,0 0 0,-16 9 0,28-13-126,-1-1-1,0 1 1,1 0-1,-1 0 1,1 0 0,-1 0-1,1 1 1,0-1-1,0 0 1,-1 1-1,1-1 1,0 0-1,0 1 1,0-1-1,0 1 1,1 0-1,-1-1 1,0 1 0,0 3-1,1-3-13,0-1 0,1 1 0,-1 0 0,1-1-1,-1 1 1,1-1 0,-1 1 0,1-1 0,0 1 0,0-1 0,0 0 0,0 1-1,0-1 1,0 0 0,0 0 0,0 0 0,1 0 0,-1 0 0,0 0-1,1 0 1,-1 0 0,3 1 0,8 4-180,0 1 1,22 6-1,-24-10 141,-1 1 0,1-1 1,-1 2-1,0 0 0,0 0 0,12 10 0,-20-15 69,0 1 0,0 0 0,0-1-1,0 1 1,-1 0 0,1-1 0,0 1-1,-1 0 1,1 0 0,-1 0 0,1 0 0,-1 0-1,1 0 1,-1 0 0,1 0 0,-1 0-1,0 0 1,0 0 0,0 0 0,1 0 0,-1 0-1,0 0 1,0 0 0,0 0 0,-1 1-1,1-1 11,-1 1 0,0-1 0,0 0 0,1 1 0,-1-1 0,0 0 0,0 0 0,-1 0 0,1 1 0,0-1 0,0 0 0,0-1 0,-1 1 0,-2 1 0,-3 2 65,-1-1 0,0 0 1,0 0-1,0-1 0,-10 2 1,-31 0-94,47-4-33,0 0 1,0 0-1,0 0 1,1 0-1,-1 0 0,0-1 1,0 1-1,0 0 0,0-1 1,1 1-1,-1-1 0,0 0 1,0 0-1,1 0 1,-1 0-1,1 0 0,-1 0 1,1 0-1,-1 0 0,1 0 1,0-1-1,-1 1 0,0-2 1,1-10-206,7-1-82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105 148 16508,'8'-9'4563,"-10"9"-4264,0 1-1,0-1 1,0 0-1,0 1 1,0-1 0,0 1-1,0 0 1,0-1 0,0 1-1,-3 2 1,-3 3-13,0 0 1,1 0-1,0 1 1,0 0-1,0 0 1,1 1-1,0 0 0,-5 8 1,8-12-227,0 0 0,1 1 0,0-1-1,0 0 1,0 1 0,0-1 0,1 1 0,0 0 0,0 0 0,0-1-1,1 1 1,-1 0 0,1 0 0,0 0 0,1 0 0,-1-1 0,1 1-1,1 6 1,-1-9-46,0 0 0,0 0 0,1 0 0,-1 0-1,0 0 1,1 0 0,-1 0 0,1-1 0,-1 1-1,1-1 1,0 1 0,0-1 0,0 1 0,0-1-1,0 0 1,0 0 0,0 0 0,0 0 0,0-1-1,0 1 1,1 0 0,-1-1 0,0 0 0,1 1-1,-1-1 1,0 0 0,0 0 0,1 0 0,-1-1-1,3 0 1,5 0-1,0-1 1,0 0-1,0-1 0,0 0 0,14-7 0,9-7-6,-1 0 0,38-28 0,-52 32-20,-1-1-1,0-1 0,-1 0 0,0-1 1,13-18-1,-25 28-2,-1 1 1,1-1-1,-1 1 0,0-1 1,0 0-1,-1 0 1,0-1-1,0 1 1,1-8-1,-3 12 6,1 0 0,-1 0 0,0 0 0,0-1 1,0 1-1,0 0 0,-1 0 0,1 0 0,-1-1 0,1 1 0,-1 0 0,0 0 1,1 0-1,-1 0 0,0 0 0,-1 0 0,1 0 0,0 1 0,0-1 0,-1 0 1,1 1-1,-1-1 0,1 1 0,-1-1 0,0 1 0,0 0 0,0-1 0,0 1 1,-3-1-1,-1-1-17,-1 1 1,0 0-1,0 1 1,0-1 0,0 1-1,0 0 1,0 1-1,0 0 1,0 0 0,0 1-1,-8 1 1,10-1 10,0 0 0,0 0 0,0 0 1,1 1-1,-1-1 0,0 1 0,1 1 0,0-1 1,-1 0-1,1 1 0,0 0 0,0 0 0,0 0 1,1 1-1,-1-1 0,-4 8 0,7-10-13,0 0 0,1 1 0,-1-1 0,1 0 0,-1 1 0,1-1 0,0 0 0,0 1 0,-1-1 0,1 1 0,0-1 0,0 1 0,0-1 0,0 0 0,1 1 0,-1-1 0,0 1 0,1-1 0,-1 0 0,1 1 0,-1-1 0,1 0 0,-1 0 0,1 1 0,0-1 0,0 0 0,0 0 0,1 2 0,5 4-189,-1-1 0,1 0 0,12 9 0,2 2-239,-16-11 455,0 0 0,0 1 1,0-1-1,-1 1 0,0 0 0,0 0 0,-1 0 0,0 0 0,0 1 0,-1 0 0,3 13 0,-4-15 42,0 0 0,-1-1 0,0 1-1,0 0 1,0-1 0,-1 1 0,0 0 0,0-1 0,0 1 0,-1-1 0,0 1 0,0-1 0,0 0 0,-1 0-1,0 0 1,0 0 0,-4 6 0,7-11-59,-1 1-1,1 0 1,-1-1-1,1 1 1,-1-1-1,0 1 1,1-1-1,-1 1 0,0-1 1,1 1-1,-1-1 1,0 0-1,1 1 1,-1-1-1,0 0 1,0 1-1,0-1 1,1 0-1,-1 0 1,0 0-1,0 0 1,0 0-1,1 0 0,-1 0 1,0 0-1,0 0 1,0 0-1,1-1 1,-1 1-1,0 0 1,0 0-1,1-1 1,-1 1-1,0 0 1,0-1-1,1 1 1,-1-1-1,0 1 1,1-1-1,-1 1 0,1-1 1,-1 0-1,1 1 1,-2-2-1,-9-11-228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18500,'33'-25'3315,"177"-129"563,-60 48-2959,-139 98-674,-16 13-17,-18 18-123,2 0-102,1 2 1,2 0-1,1 1 1,0 1 0,-15 37-1,25-39-619,7-14-15,0-11 621,0 1 0,0-1 0,0 0 0,0 0 1,0 0-1,0 0 0,0 1 0,0-1 0,1 0 0,-1 0 0,0 0 0,0 0 0,0 0 1,0 0-1,0 1 0,0-1 0,1 0 0,-1 0 0,0 0 0,0 0 0,0 0 0,0 0 0,0 0 1,1 0-1,-1 0 0,0 0 0,0 0 0,0 0 0,0 0 0,1 0 0,-1 0 0,0 0 1,0 0-1,0 0 0,1 0 0,-1 0 0,0 0 0,0 0 0,0 0 0,0 0 0,1 0 0,-1 0 1,0 0-1,0 0 0,6-4-312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162 263 3427,'0'8'5189,"-3"27"-2049,1 5-788,-2-1-1,-13 60 0,14-88-2302,1-1 0,-2 0 0,0 0-1,0 0 1,0 0 0,-2-1 0,1 1 0,-1-1 0,0-1 0,-1 1 0,0-1 0,0 0 0,-1-1 0,-14 12 0,21-18-57,0 0-1,0 0 1,-1 0 0,1 0 0,0 0 0,-1-1 0,1 1 0,0 0-1,-1-1 1,1 1 0,-1-1 0,1 1 0,-1-1 0,1 0-1,-1 0 1,1 0 0,-1 0 0,0 0 0,1 0 0,-3 0-1,3-1-47,0 0 0,0 1-1,1-1 1,-1 0-1,1 0 1,-1 0 0,1 1-1,-1-1 1,1 0-1,-1 0 1,1 0 0,0 0-1,0 0 1,-1 0 0,1 0-1,0 0 1,0 0-1,0 0 1,0 0 0,0 0-1,0 0 1,0 0-1,1-1 1,0-7-257,1 0 1,0 1-1,0-1 1,1 1-1,7-15 0,54-88-1785,39-53-5500,-1 3 3922,-50 81 7911,-27 44 2270,-33 49-4235,0 1 0,0 1 0,-8 24 0,8-16-685,-8 45 0,10-21-1333,0 91 0,5-137-261,1 0 0,0 0-1,0 0 1,0 0 0,0 0 0,0 0 0,0 0-1,0 0 1,0 0 0,0 0 0,0 0 0,0 0 0,1 0-1,-1 0 1,0 0 0,1 0 0,-1-1 0,1 1 0,-1 0-1,1 0 1,0 0 0,-1 0 0,1-1 0,0 1 0,-1 0-1,1-1 1,0 1 0,0 0 0,0-1 0,-1 1 0,1-1-1,0 1 1,0-1 0,0 0 0,0 1 0,0-1 0,2 1-1,-2-2 12,1 1-1,0-1 1,0 1-1,-1-1 0,1 0 1,0 1-1,-1-1 1,1 0-1,0 0 0,-1 0 1,1 0-1,-1-1 1,0 1-1,1 0 1,-1-1-1,0 1 0,0-1 1,0 1-1,2-4 1,3-7-220,0-1 1,0 0-1,-1-1 1,-1 1-1,0-1 1,-1 0 0,0 0-1,-1 0 1,-1 0-1,-1-19 1,-1 26 359,-2 11 184,-1 17 279,4-18-576,0-1 0,0 1 0,1-1-1,-1 0 1,1 1 0,-1-1 0,1 0 0,0 0 0,0 0 0,0 1 0,0-1-1,0 0 1,1 0 0,-1 0 0,1 0 0,-1-1 0,1 1 0,3 3 0,-1-2-1,1 0 1,0 0 0,0 0 0,0-1-1,0 0 1,0 0 0,10 3 0,3-1 47,0-1 0,0-1 0,36 0 1,-48-3-48,0 1 1,0-1 0,0-1-1,0 1 1,0-1 0,6-3 0,-11 5-29,0 0 1,0 0 0,0-1 0,1 1 0,-1-1 0,0 1 0,0-1 0,0 1-1,0-1 1,0 1 0,0-1 0,-1 0 0,1 0 0,0 0 0,0 1 0,0-1-1,-1 0 1,1 0 0,0 0 0,-1 0 0,1 0 0,-1 0 0,1 0 0,-1-1-1,0 1 1,1 0 0,-1 0 0,0 0 0,0 0 0,0 0 0,0-1 0,0 1-1,0 0 1,0 0 0,0 0 0,0 0 0,0-1 0,-1 1 0,0-1 0,-1 1-17,-1 0 0,0 0 0,0 1 0,1-1 0,-1 1 1,0-1-1,0 1 0,0 0 0,0 0 0,0 0 0,1 1 1,-1-1-1,0 1 0,0-1 0,0 1 0,1 0 0,-5 2 1,5-2 32,0 0 0,0 0 0,0 1 0,0-1 0,1 1 0,-1-1 0,0 1 0,0 0 0,1 0 0,-1-1 0,1 1 0,0 0 0,0 0 0,0 0 0,0 1 1,0-1-1,0 0 0,0 0 0,0 1 0,1-1 0,-1 0 0,1 1 0,0-1 0,0 0 0,0 1 0,0-1 0,0 0 0,0 1 0,1-1 0,-1 0 0,1 1 0,0-1 0,-1 0 1,3 4-1,0-1 21,-1 0 0,1 0 0,1 0 0,-1-1 0,1 0 0,-1 1 1,1-1-1,0-1 0,1 1 0,-1-1 0,1 1 0,-1-1 0,9 4 0,-3-3-290,-1-1-1,1 0 1,0-1-1,0 0 1,0 0-1,0-1 0,15 0 1,-25-1 109,0 0 0,1 0 0,-1 0 0,1 0 0,-1 0 0,0 0 0,1 0 0,-1 0 0,0 0 0,1 0 0,-1 0 0,0 0 0,1 0 0,-1 0 0,1 0 0,-1-1 0,0 1 0,1 0 0,-1 0 0,0 0 0,0 0 0,1-1 0,-1 1 0,0 0 0,1 0 0,-1-1 0,0 1 0,0 0 0,0-1 0,1 1 0,-1 0 0,0-1 0,0 1 0,0 0 0,0-1 0,0 1 0,1 0 0,-1-1 0,0 1 0,0 0 0,0-1 0,0 1 0,0-1 0,0 1 0,0 0 0,0-1 0,0 1 0,0 0 0,-1-1 0,1 0 0,0-2-1152,0-16-7952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14318,'0'0'8968,"62"-5"-7655,-28-3-832,-2-2-321,5 2-128,-5 3-32,-1 3-64,-2 2-1570,-7 0-768,-10 0-2370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 12723,'-28'0'7655,"34"-4"-3255,10-6-3243,69-17 153,-74 24-1167,1 0 0,-1 2 0,0-1 0,1 2-1,20 0 1,-31 0-143,0 0-1,-1 0 1,1 0 0,0 0-1,0 0 1,-1 0-1,1 0 1,0 0 0,0 1-1,-1-1 1,1 0 0,0 0-1,0 1 1,-1-1-1,1 1 1,-1-1 0,1 0-1,0 1 1,-1-1 0,1 1-1,-1-1 1,1 1-1,-1 0 1,1-1 0,-1 1-1,1 0 1,-1-1 0,0 1-1,1 0 1,-1-1-1,0 1 1,0 0 0,1-1-1,-1 1 1,0 0 0,0 0-1,0 0 1,0-1-1,0 1 1,0 0 0,0 0-1,0-1 1,0 1 0,-1 0-1,1 1 1,-2 4-4,-1-1 0,1 1 0,-1-1 0,-6 10 0,4-6 5,-3 3-1,-20 35 61,2 0 0,2 1-1,-26 77 1,43-92-412,17-58-4423,-9-19 2885,-1 20 670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16716,'-1'-5'2992,"4"5"-2304,2 0 1145,4 0-209,3 0-488,2-1-167,4-1-577,5 2-480,6-1-969,3 0-183,3-4 936,4 1-312,3 0-232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 19124,'-12'1'531,"0"0"-1,0 1 1,0 0-1,1 0 1,-1 1-1,1 1 1,0 0-1,0 1 1,-12 6-1,16-8-389,1 1 1,-1 0-1,1 1 0,0-1 0,0 1 0,0 1 1,1-1-1,0 1 0,0 0 0,0 0 0,1 0 1,-1 0-1,2 1 0,-1 0 0,-2 7 0,5-12-126,0 0 0,0 0 0,1-1 0,-1 1-1,1 0 1,-1 0 0,1 0 0,0 0 0,0 0-1,0 0 1,0 0 0,0 0 0,0 0 0,1 0 0,-1-1-1,0 1 1,1 0 0,0 0 0,-1 0 0,1 0-1,0-1 1,0 1 0,0 0 0,0-1 0,0 1-1,0-1 1,1 1 0,-1-1 0,1 0 0,-1 1 0,1-1-1,-1 0 1,1 0 0,-1 0 0,1 0 0,0 0-1,0 0 1,2 0 0,2 1 1,-1-1-1,1 0 1,0 0 0,0-1-1,0 1 1,0-1 0,0 0-1,0-1 1,0 0 0,-1 0-1,9-2 1,-6 0 11,0-1-1,-1 0 1,1 0 0,-1 0-1,0-1 1,0 0 0,0-1-1,-1 1 1,0-1 0,0-1-1,7-10 1,-10 13-21,0 0-1,-1 0 1,1 0 0,-1-1 0,0 1-1,0-1 1,-1 1 0,0-1 0,2-8 0,-3 10-31,0 0 1,0 0 0,0 1 0,0-1 0,0 0 0,-1 0 0,1 1 0,-1-1 0,0 0 0,0 1 0,0-1-1,0 1 1,-1-1 0,1 1 0,0 0 0,-1-1 0,0 1 0,-2-2 0,1 1-332,1 1 0,-1 0-1,0 0 1,0 1 0,0-1 0,0 0 0,0 1 0,0 0 0,-1 0-1,1 0 1,0 0 0,-1 0 0,1 1 0,-1 0 0,1-1 0,0 1-1,-1 0 1,1 1 0,-6 0 0,1 5-823,6 3-193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19292,'-2'0'371,"0"1"0,0-1 0,1 1 0,-1-1 0,0 1-1,1 0 1,-1 0 0,0-1 0,-2 3 0,-4 3 345,1 1-1,-1 0 1,1 0-1,0 0 1,-10 16 0,14-19-632,0 0 1,0 0 0,1 1-1,0 0 1,-1-1-1,2 1 1,-1 0 0,0 0-1,1 0 1,0 0 0,0 0-1,1 0 1,-1 6-1,1-10-71,0 0 0,0 0 0,1 1-1,-1-1 1,0 0 0,0 0-1,1 0 1,-1 0 0,0 0 0,1 0-1,0 0 1,-1 0 0,1 0-1,-1 0 1,1 0 0,0 0 0,0 0-1,-1 0 1,1 0 0,0-1-1,0 1 1,0 0 0,0-1-1,0 1 1,0 0 0,2 0 0,-1-1-5,1 1 0,0-1 0,0 1 0,-1-1 0,1 0 0,0 0 0,0-1 1,-1 1-1,1 0 0,5-2 0,3-2-20,1 0-1,-1-1 1,-1 0 0,13-7-1,42-36-149,-41 29 68,-24 19 93,0 0 1,0 1-1,0-1 0,0 0 0,0 0 1,0 0-1,0 1 0,0-1 0,0 0 1,0 0-1,0 1 0,0-1 1,0 0-1,0 0 0,0 0 0,0 1 1,0-1-1,0 0 0,0 0 0,0 0 1,1 1-1,-1-1 0,0 0 0,0 0 1,0 0-1,0 0 0,1 0 0,-1 1 1,0-1-1,0 0 0,0 0 1,0 0-1,1 0 0,-1 0 0,0 0 1,0 0-1,0 0 0,1 0 0,-1 0 1,0 0-1,0 0 0,1 0 0,-1 0 1,0 0-1,0 0 0,0 0 0,1 0 1,-1 0-1,0 0 0,0 0 1,0 0-1,1 0 0,-1 0 0,0 0 1,0 0-1,0 0 0,1-1 0,-1 1 1,0 0-1,0 0 0,0 0 0,0 0 1,1 0-1,-1-1 0,0 1 1,0 0-1,0 0 0,0 0 0,0-1 1,-4 26-14,0-4 18,5-19-2,-1-1 0,1 1 0,-1-1 0,1 1 0,-1-1 0,1 0 0,0 1 0,-1-1 0,1 0 0,0 0 0,0 0 0,0 0 0,0 1 0,0-1 0,0 0 0,1-1 0,-1 1 0,0 0 0,0 0 0,1 0 0,-1-1 0,0 1 0,1-1 0,-1 1 0,1-1 0,-1 1 0,0-1 0,1 0 0,-1 0 0,3 0 0,5 1-17,0 0 1,1-1-1,13-2 1,-19 1-5,20-2-211,0-2 1,0-1-1,0-1 1,43-19-1,-63 27 118,-6 6 95,-3 6 43,3-10-64,0 0 1,0 1-1,0-1 0,1 1 0,-1-1 1,1 1-1,0-1 0,0 1 0,0 5 1,1-8-7,0-1 0,0 0 0,0 0 0,0 1 0,0-1 0,0 0 0,1 1 0,-1-1 0,0 0 0,0 0 0,0 1 1,1-1-1,-1 0 0,0 0 0,0 0 0,1 0 0,-1 1 0,0-1 0,0 0 0,1 0 0,-1 0 0,0 0 0,1 0 0,-1 0 0,0 1 0,1-1 0,-1 0 1,0 0-1,0 0 0,1 0 0,-1 0 0,0 0 0,1 0 0,-1-1 0,0 1 0,1 0 0,-1 0 0,1 0 0,12-3-1152,-5 0 581,1-1 0,-1 0 0,15-10-1,-8 5 48,13-9-459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84 15659,'-5'1'1174,"0"-1"-1,0 1 0,0 0 1,0 0-1,-8 3 1,-30 17 1238,34-16-2246,0 1-1,1 0 0,0 1 1,0 0-1,0 0 0,-11 14 1,18-20-138,0 0 1,0 1-1,0-1 0,0 0 1,0 1-1,1-1 1,-1 1-1,0-1 1,1 1-1,-1-1 1,1 1-1,0 0 0,-1-1 1,1 1-1,0-1 1,0 1-1,0 0 1,0-1-1,0 1 1,0 0-1,1 2 1,0-3-19,0 0 0,0 0 0,0 0 0,-1 0 0,1 0 1,0-1-1,0 1 0,0 0 0,0-1 0,0 1 1,1 0-1,-1-1 0,0 1 0,0-1 0,0 0 1,0 1-1,1-1 0,-1 0 0,0 0 0,0 0 1,1 0-1,-1 0 0,0 0 0,0 0 0,0 0 1,1 0-1,-1-1 0,2 0 0,18-5-77,-1-1 0,-1-1-1,1-1 1,-1 0 0,-1-2-1,18-12 1,-22 14 21,25-16-100,-1-2 0,39-35 0,-65 46 221,-12 16-72,0 0 1,0 0-1,0 0 0,0 0 0,0-1 0,0 1 0,0 0 0,0 0 1,0 0-1,0-1 0,0 1 0,0 0 0,0 0 0,0 0 1,0 0-1,0-1 0,0 1 0,0 0 0,0 0 0,0 0 0,0-1 1,0 1-1,-1 0 0,1 0 0,0 0 0,0 0 0,0 0 0,0-1 1,0 1-1,0 0 0,-1 0 0,1 0 0,0 0 0,0 0 1,0 0-1,0 0 0,-1-1 0,1 1 0,0 0 0,0 0 0,0 0 1,-1 0-1,-1 0 12,0 0 1,0 1 0,0-1-1,0 0 1,0 1 0,0-1-1,0 1 1,0 0 0,0 0-1,0-1 1,0 1-1,0 1 1,-3 1 0,-4 3 37,1 1 0,0 1 0,0-1 0,0 1 0,1 1-1,-7 9 1,12-14-77,-1 0 0,1 0-1,0 0 1,0 1 0,0-1-1,1 1 1,-2 6 0,2-8-44,1-1 0,0 0 0,0 1 1,0-1-1,0 0 0,0 1 0,0-1 0,1 0 1,-1 0-1,1 1 0,0-1 0,0 0 1,-1 0-1,1 0 0,1 0 0,0 3 1,0-3-11,0 0 1,-1-1 0,1 1 0,0 0-1,0-1 1,0 1 0,0-1 0,0 1-1,1-1 1,-1 0 0,0 0 0,1 0-1,3 1 1,35 4-433,-2-6-55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16 163 17836,'-13'13'2304,"10"-7"-672,10-7 1109,92-51 1241,45-37-3845,-82 50-166,-77 49-58,0 1 0,1 1 0,1 1 0,-14 15-1,17-18-158,2 1 0,-1 0-1,1 0 1,1 1 0,0 0-1,-9 24 1,13-18-816,3-18 1038,0 1 0,0-1-1,0 1 1,0-1 0,0 0 0,0 1 0,0-1 0,0 1 0,0-1 0,0 1-1,0-1 1,0 0 0,1 1 0,-1-1 0,0 0 0,0 1 0,1-1 0,-1 1-1,0-1 1,0 0 0,1 0 0,-1 1 0,0-1 0,1 0 0,-1 1 0,0-1-1,1 0 1,-1 0 0,1 0 0,-1 0 0,0 1 0,1-1 0,-1 0 0,1 0-1,-1 0 1,1 0 0,-1 0 0,0 0 0,1 0 0,12-3-723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 17124,'3'-10'2265,"-4"8"-484,-12 14 551,-16 27-1022,27-35-1358,1 0 0,-1-1 1,1 1-1,0 0 0,0 0 0,0 0 0,0 1 0,1-1 1,0 0-1,0 0 0,0 0 0,0 0 0,1 0 1,-1 0-1,1 1 0,0-1 0,0 0 0,1-1 0,-1 1 1,1 0-1,0 0 0,0-1 0,0 1 0,0-1 0,1 1 1,-1-1-1,5 4 0,8 11-427,-6-8 183,-1 1 0,12 17 0,-19-26 278,1 1-1,-1 0 0,1 0 0,-1-1 0,0 1 0,0 0 1,-1 0-1,1 0 0,0 0 0,-1 1 0,0-1 0,0 0 0,0 0 1,0 0-1,0 0 0,-1 4 0,0-5 60,0 1 0,0-1 0,-1 0 0,1 0 0,0 0 0,-1 0 0,1-1 0,-1 1 0,0 0 0,0-1 0,0 1 0,1-1 0,-1 1 0,-1-1 0,1 0 0,0 0 0,0 0 0,0 0 0,0 0 0,-1-1 0,1 1 0,0-1 0,-4 1 0,-1 0 201,0 0 1,0 0 0,0-1 0,0 0 0,0 0-1,-12-3 1,15 3-145,0-1 0,0-1 0,1 1 0,-1 0 0,1-1-1,-1 0 1,1 0 0,-1 0 0,1 0 0,0 0 0,0-1 0,0 1-1,0-1 1,1 0 0,-1 0 0,1 0 0,-1 0 0,1 0 0,0-1 0,-3-6-1,4 7-82,1 1-1,-1-1 0,0 0 0,1 0 0,0 0 1,0 0-1,-1 0 0,2 0 0,-1 1 0,0-1 1,1 0-1,-1 0 0,1 0 0,0 0 1,0 1-1,0-1 0,0 0 0,0 1 0,1-1 1,-1 1-1,1-1 0,0 1 0,0 0 0,-1 0 1,1 0-1,1 0 0,-1 0 0,4-3 1,8-3 29,0 0 1,1 2 0,0-1 0,0 2 0,0 0-1,1 0 1,25-3 0,15-5 307,-40 9-232,-9 3-35,0-1-1,1 0 1,-1 0 0,0-1-1,0 1 1,0-2 0,0 1-1,-1-1 1,1 0 0,7-7-1,-14 11-74,1-1 0,0 0 0,-1 1 0,1-1-1,-1 0 1,1 0 0,-1 1 0,1-1 0,-1 0-1,0 0 1,1 0 0,-1 0 0,0 0 0,0 0 0,0 1-1,1-1 1,-1 0 0,0 0 0,0 0 0,0 0 0,-1 0-1,1 0 1,0 0 0,0 0 0,0 0 0,-1 0-1,1-1 1,-2 1 4,1-1-1,0 0 1,-1 0-1,1 1 1,-1-1-1,0 0 0,1 1 1,-1 0-1,0-1 1,0 1-1,-2-1 1,-3-1-144,1 0 1,-1 0 0,0 1 0,0 0 0,0 0-1,-9-1 1,-1 7-1412,18-4 1514,-1 0 0,0 0 0,0 0 0,0 0 0,1 1 1,-1-1-1,0 0 0,0 0 0,0 0 0,0 0 0,0 0 0,1 0 0,-1 0 0,0 0 0,0 1 0,0-1 0,0 0 1,0 0-1,0 0 0,1 0 0,-1 0 0,0 1 0,0-1 0,0 0 0,0 0 0,0 0 0,0 0 0,0 1 0,0-1 0,0 0 1,0 0-1,0 0 0,0 1 0,0-1 0,0 0 0,0 0 0,0 0 0,0 0 0,0 1 0,0-1 0,0 0 0,0 0 0,0 0 1,0 0-1,0 1 0,-1-1 0,1 0 0,0 0 0,0 0 0,0 0 0,0 0 0,0 1 0,0-1 0,-1 0 0,1 0 1,0 0-1,0 0 0,0 0 0,0 0 0,-1 0 0,12 2-571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 20836,'0'0'46,"0"0"1,0 0-1,1 0 0,-1 0 0,0 0 0,0 0 0,0 0 0,0 0 0,0 0 0,0 0 0,0 0 0,0 0 0,1 0 0,-1 0 0,0 0 0,0 0 0,0 0 0,0 0 0,0 0 0,0 0 0,0 0 0,0 1 0,0-1 1,0 0-1,0 0 0,1 0 0,-1 0 0,0 0 0,0 0 0,0 0 0,0 0 0,0 0 0,0 0 0,0 1 0,0-1 0,0 0 0,0 0 0,0 0 0,0 0 0,0 0 0,0 0 0,0 0 0,0 0 0,0 1 0,0-1 1,0 0-1,0 0 0,0 0 0,0 0 0,0 0 0,0 0 0,0 0 0,0 0 0,0 0 0,0 1 0,-1-1 0,1 0 0,0 0 0,0 0 0,-7 9 1497,-13 10 782,19-18-2034,-4 3-85,1 0 1,0 0-1,0 0 1,1 1 0,-1-1-1,1 1 1,0 0-1,-3 6 1,6-10-222,-1 0 1,1 1 0,0-1-1,-1 0 1,1 0 0,0 1-1,0-1 1,0 0 0,0 1-1,0-1 1,0 0 0,0 1 0,0-1-1,0 0 1,1 0 0,-1 1-1,0-1 1,1 0 0,-1 0-1,1 0 1,0 1 0,-1-1-1,1 0 1,0 0 0,0 0 0,0 0-1,-1 0 1,1 0 0,0 0-1,0-1 1,0 1 0,1 0-1,-1 0 1,0-1 0,0 1-1,0-1 1,0 1 0,1-1-1,-1 0 1,0 1 0,2-1 0,12 4-515,-1-1 1,1 0-1,29 0 1,-32-3 296,0 1-1,0 0 1,0 1 0,0 0 0,0 1-1,20 8 1,-31-11 239,0 0 1,0 1-1,0-1 0,0 0 0,0 1 0,-1-1 1,1 1-1,0-1 0,0 1 0,0 0 0,-1-1 1,1 1-1,0 0 0,-1-1 0,1 1 1,-1 0-1,1 0 0,-1-1 0,1 1 0,-1 0 1,1 0-1,-1 0 0,0 0 0,1 1 0,-1-1 18,-1 0 0,1 0 0,-1 0 0,1 0 0,0 0 0,-1 0 0,0 0 0,1 0 0,-1 0 0,1 0 0,-1 0 0,0 0 0,0-1 0,1 1 0,-1 0 0,0-1 0,-2 2 0,-5 3 223,-1-1 0,1 1 0,-15 3 0,23-8-246,-13 5 286,-1 0-1,1-1 0,-1-1 0,-25 2 0,37-4-347,-1-1 1,0 0-1,0 0 0,0 0 1,0 0-1,0 0 0,1-1 0,-1 1 1,0-1-1,0 0 0,1 0 1,-1 0-1,0 0 0,1 0 1,-1-1-1,1 1 0,0-1 1,-1 0-1,1 1 0,0-1 1,0 0-1,0 0 0,0-1 0,0 1 1,1 0-1,-1-1 0,1 1 1,-1-1-1,1 1 0,-2-5 1,1-1-119,0 0 1,1-1 0,-2-14-1,3-5-457</inkml:trace>
  <inkml:trace contextRef="#ctx0" brushRef="#br0" timeOffset="1">36 22 15891,'18'-9'2169,"5"9"-1017,2-1-376,7 2 1481,4 1-481,1 1-504,2-1-279,-3-2-1065,-5 0 352,-1-8-128,-1-4-120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15283,'0'0'57,"0"1"0,1-1 0,-1 0 0,0 0 0,0 0 0,1 1 0,-1-1 0,0 0 0,0 0 0,0 1 0,0-1 0,1 0 0,-1 0 0,0 1 0,0-1 0,0 0 0,0 1 0,0-1 0,0 0 0,0 1 0,0-1 0,0 0 0,0 0-1,0 1 1,0-1 0,0 0 0,0 1 0,0-1 0,0 0 0,0 0 0,0 1 0,0-1 0,-1 0 0,1 1 0,-3 15 275,-6 31 1068,0-5-597,1 1 0,2 0 0,0 75 0,6-116-767,0-1 1,0 0 0,0 1 0,0-1-1,0 0 1,0 1 0,1-1-1,-1 0 1,1 1 0,-1-1 0,1 0-1,-1 1 1,1-1 0,0 0-1,-1 0 1,1 0 0,0 0 0,0 0-1,2 2 1,-2-3-11,0 1-1,0-1 1,0 0-1,0 1 1,0-1-1,0 0 1,0 0-1,0 0 1,1 0 0,-1 0-1,0 0 1,0 0-1,0 0 1,0 0-1,0 0 1,0 0-1,1-1 1,0 0 0,7-3 90,-1 0 0,0-1 0,0 0 0,12-10 0,-10 8 35,12-10 102,-17 12-162,1 0 0,0 1 0,1-1 0,-1 1 0,1 0-1,0 1 1,0 0 0,0 0 0,0 0 0,0 1 0,13-3 0,-18 5-77,-1 0 0,0 0-1,1 0 1,-1 1 0,0-1-1,1 0 1,-1 0 0,0 1-1,0-1 1,0 1 0,1-1-1,-1 1 1,0 0 0,0-1-1,0 1 1,0 0 0,0 0 0,0 0-1,0 0 1,0 0 0,1 1-1,13 27 178,-14-24-261,1-1 0,0 0 0,0 0 0,1 0 0,3 6 0,-5-9 8,0 0 0,0 0 0,0-1 0,0 1 0,0 0 0,0-1 0,0 1 0,0-1 0,0 1 0,0-1 0,0 1 0,0-1 1,0 0-1,0 1 0,0-1 0,1 0 0,-1 0 0,0 0 0,0 0 0,0 0 0,1 0 0,-1 0 0,0 0 0,0-1 0,2 1 0,4-3-16,-1-1-1,0 1 1,0-1 0,0 0 0,0 0-1,-1-1 1,0 1 0,0-1-1,5-6 1,-2 3-75,23-23-395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15619,'-22'18'1591,"1"0"-1,-29 35 0,41-43-1205,1 1 0,1 0 0,0 0 0,0 0-1,1 1 1,1 0 0,-8 21 0,13-30-337,-1-1 0,0 1 0,1-1 0,0 1 0,-1-1 0,1 1 0,0-1-1,0 1 1,1 0 0,-1-1 0,0 1 0,1-1 0,1 4 0,-2-5-38,0-1 0,1 1 0,-1 0 0,0-1 0,1 1 0,-1-1 0,1 1 0,-1-1 0,1 1-1,-1-1 1,1 1 0,-1-1 0,1 0 0,0 1 0,-1-1 0,1 0 0,0 0 0,-1 1 0,1-1 0,0 0 0,1 0-7,0 0 0,-1 0 1,1 0-1,0 0 0,-1 0 1,1-1-1,0 1 0,-1-1 1,1 1-1,-1-1 0,1 1 1,1-2-1,4-2-2,0 0 1,-1-1-1,1 0 1,-1 0-1,0-1 1,0 1 0,-1-1-1,8-11 1,34-58-12,-28 42-17,-19 33 26,0 0 0,0 0 0,0 0-1,0-1 1,0 1 0,0 0 0,0 0 0,0 0-1,0 0 1,0-1 0,0 1 0,0 0-1,0 0 1,0 0 0,0 0 0,0 0 0,1-1-1,-1 1 1,0 0 0,0 0 0,0 0 0,0 0-1,0 0 1,0 0 0,0 0 0,1-1-1,-1 1 1,0 0 0,0 0 0,0 0 0,0 0-1,0 0 1,1 0 0,-1 0 0,0 0 0,0 0-1,0 0 1,0 0 0,0 0 0,1 0 0,-1 0-1,0 0 1,0 0 0,0 0 0,0 0-1,1 0 1,-1 0 0,0 0 0,0 0 0,0 0-1,0 12-23,-6 24 18,5-29 1,-1 2 4,-9 64-12,10-67 18,1 1 0,0 0 0,0-1 0,1 1 1,-1 0-1,1-1 0,1 1 0,2 8 1,-4-14-4,1 1 0,-1-1 1,1 0-1,0 0 0,-1 0 0,1 0 1,0 0-1,0 0 0,-1 0 1,1 0-1,0 0 0,0-1 1,0 1-1,0 0 0,0-1 1,0 1-1,0 0 0,0-1 1,1 1-1,-1-1 0,2 1 1,0-1-6,-1 0 0,1 0 0,-1 0 1,1 0-1,-1 0 0,1-1 0,-1 1 1,1-1-1,-1 1 0,4-3 0,3-1-28,0-1 0,0 0 0,-1 0-1,10-8 1,11-12-243,-2-1 1,40-48-1,-43 46-4,-20 50 43,-3-8 215,0-13 21,-1 1-1,1-1 1,-1 1 0,1-1 0,-1 0-1,1 1 1,0-1 0,-1 0-1,1 1 1,0-1 0,0 0 0,0 0-1,0 0 1,0 0 0,0 0 0,1 0-1,-1 0 1,0 0 0,0 0 0,1 0-1,-1-1 1,3 2 0,-2-2 1,1 1 1,0-1-1,-1 0 1,1 0-1,-1 0 1,1 0-1,0-1 1,-1 1-1,1 0 1,-1-1-1,1 0 1,2-1-1,5-2-11,0-1-1,0 0 0,-1-1 0,0 0 0,10-8 0,-18 13 1,0-1 0,1 1-1,0 0 1,-1 0 0,1 0 0,0 0 0,-1 0-1,1 0 1,0 1 0,3-2 0,-5 2 4,0 0 0,1 0 0,-1 0 0,1 0 0,-1 0 0,1 0 0,-1 1 0,0-1 0,1 0 0,-1 0 0,1 0 0,-1 0 0,0 0 0,1 1 0,-1-1 0,0 0 0,1 0 0,-1 1 0,0-1 0,1 0 0,-1 0 0,0 1 0,1-1 0,-1 0 0,0 1 0,0-1 0,1 1 0,-1 0 0,1 3-15,0 0 1,0 0-1,-1 0 1,1 1-1,-1-1 0,0 0 1,-1 6-1,-1 63 239,9 99 0,-4-153-142,2 44 4,-5-57-10,0-1-1,0 1 0,-1-1 0,1 1 0,-1-1 1,-1 0-1,1 1 0,-1-1 0,-2 5 0,3-9-20,1 0-1,-1 0 0,0 0 0,1 0 0,-1 0 1,0 0-1,0 0 0,0 0 0,0 0 0,0 0 0,0 0 1,0-1-1,0 1 0,0 0 0,0-1 0,0 1 1,0-1-1,0 1 0,-1-1 0,1 0 0,0 1 1,0-1-1,0 0 0,-1 0 0,1 0 0,0 0 0,0 0 1,-1 0-1,1 0 0,0-1 0,0 1 0,-1 0 1,1-1-1,0 1 0,0-1 0,0 1 0,0-1 1,0 1-1,-1-1 0,1 0 0,0 1 0,1-1 0,-2-1 1,-5-3 125,1 0 1,0 0-1,1-1 1,-1 0-1,-6-10 1,2 2-139,1 0 1,0-1 0,1-1-1,1 1 1,0-1 0,1 0-1,1-1 1,0 0 0,-2-17-1,7 32-59,0 0-1,0-1 1,-1 1-1,2 0 1,-1-1-1,0 1 1,0 0-1,1-1 1,0 1-1,-1 0 1,1 0-1,0 0 1,0 0-1,0 0 1,0 0-1,0 0 1,1 0 0,-1 0-1,0 0 1,1 0-1,0 1 1,-1-1-1,1 1 1,0-1-1,3-1 1,4-2-271,0 1 1,0 0 0,1 0 0,16-4 0,12-4 413,-18 2-294,35-22 0,-16 6-125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16239,'0'0'9065,"47"-1"-7944,-20-4-544,0 1-353,5 1-192,-1 0-192,1 2-1922,-3 0-2499,-5-2-4291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21685,'-2'0'1824,"0"5"-1344,-1 4-248,0 10 904,0 1-391,-1 5-409,2 3-216,-1-1-328,2-1-136,-1-5-497,2-6-279,3-21 392,3-16 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19988,'3'24'4565,"-2"-22"-4768,1 1 0,-1-1 0,1 0 0,0 0 1,0 0-1,0 0 0,0 0 0,0 0 0,0 0 0,0-1 0,0 1 0,1-1 0,-1 0 0,1 1 0,-1-1 0,1 0 0,0 0 0,-1-1 0,5 2 0,6-1-950,0 1 0,0-2 0,14 0 0,-16-1 902,-1 1 1,0 1 0,17 2 0,-27-3 315,0 0 0,1 0 0,-1 0 0,0 0 1,1 0-1,-1 1 0,0-1 0,1 0 0,-1 0 1,0 0-1,0 0 0,1 1 0,-1-1 0,0 0 1,1 0-1,-1 1 0,0-1 0,0 0 0,0 1 1,1-1-1,-1 0 0,0 1 0,0-1 0,0 0 1,0 1-1,0-1 0,0 0 0,1 1 0,-1-1 1,0 0-1,0 1 0,0-1 0,0 0 1,0 1-1,0-1 0,0 1 0,-1-1 0,1 0 1,0 1-1,0-1 0,0 0 0,0 1 0,0-1 1,0 0-1,-1 1 0,1-1 0,0 0 0,0 0 1,-1 1-1,1-1 0,0 0 0,-1 1 0,-15 17 1956,12-14-1532,0 0-115,-4 4 213,0 1 0,1 0 1,0 0-1,-8 14 0,14-21-600,0-1 1,0 0 0,0 1 0,1-1 0,-1 0 0,0 1 0,1-1 0,-1 1-1,1-1 1,0 1 0,-1-1 0,1 1 0,0-1 0,0 1 0,0 0 0,0-1 0,0 1-1,1-1 1,-1 1 0,0-1 0,1 1 0,-1-1 0,1 1 0,-1-1 0,1 0-1,0 1 1,0-1 0,0 0 0,-1 1 0,1-1 0,0 0 0,0 0 0,1 0-1,-1 0 1,0 0 0,0 0 0,1 0 0,-1 0 0,0 0 0,1-1 0,-1 1 0,2 0-1,8 3-460,0-1 0,1 0-1,-1 0 1,15 0-1,-17-2 312,-1 0 0,1 0-1,-1 1 1,0 0-1,1 0 1,-1 1-1,0 0 1,0 1-1,10 5 1,-17-8 191,0 0 0,0-1 0,0 1 0,0 0 0,0 0 0,0 0 1,0 0-1,0 0 0,0 0 0,0 1 0,-1-1 0,1 0 0,0 0 0,-1 1 0,1-1 0,-1 0 1,1 1-1,-1-1 0,0 0 0,0 1 0,1-1 0,-1 1 0,0-1 0,0 2 0,-1 0 64,0 0 0,0-1 0,0 1 0,0 0 0,0-1 0,0 1-1,-1-1 1,0 1 0,1-1 0,-1 0 0,-3 3 0,-2 2 263,0 0 1,-1-1-1,1-1 1,-1 1-1,0-1 0,-13 6 1,18-10-301,0 0-1,1 0 1,-1 0 0,0 0 0,1 0-1,-1-1 1,0 1 0,0-1 0,0 0-1,0 0 1,1 0 0,-1 0 0,0 0-1,0-1 1,0 1 0,0-1 0,1 0-1,-1 0 1,0 0 0,1 0 0,-4-2 0,4 1-108,-1 0 1,1 0-1,0 0 1,0-1-1,0 1 1,0-1-1,0 0 1,0 1 0,1-1-1,-1 0 1,1 0-1,0 0 1,0 0-1,0 0 1,0 0-1,1 0 1,-1 0 0,1-7-1,0-22-240,5-5-128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19276,'7'16'1801,"-7"7"-1081,-1 3-256,-2 4 744,-1 3-320,1-1-96,-2 1-119,5-3-289,5 0-168,0-4-376,0-2-409,0-5-775,3-4 672,-7-8 336,-4-9-1000</inkml:trace>
  <inkml:trace contextRef="#ctx0" brushRef="#br0" timeOffset="1">22 178 18612,'-14'-13'2056,"7"3"-1215,7 2-353,7 2 1056,7 2-288,10 2-536,4 2-375,3-1-858,5 1-415,4-3 752,-3 1-160,5 0-128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19388,'24'0'1774,"0"0"435,49 5 0,-66-4-2042,-1 0-1,1 1 0,0 0 0,0 0 0,-1 0 0,1 1 0,-1 0 0,0 1 1,0-1-1,0 1 0,8 7 0,-12-10-156,-1 0 0,1 1 1,-1-1-1,0 0 0,0 1 1,1-1-1,-1 1 0,0-1 0,0 1 1,0 0-1,0-1 0,-1 1 1,1 0-1,0 0 0,-1 0 0,1-1 1,-1 1-1,0 0 0,0 0 1,1 0-1,-1 0 0,0 0 0,-1 0 1,1 0-1,0 0 0,0-1 1,-1 1-1,1 0 0,-1 0 0,0 0 1,1-1-1,-1 1 0,0 0 1,0-1-1,0 1 0,0 0 1,-1-1-1,1 0 0,-2 3 0,-5 3 3,-1 1-1,0-1 0,0 0 0,-1-1 0,-11 6 1,19-10-2,-145 71 438,147-73-441,-1 0-1,0 0 0,1 1 0,-1-1 0,1 0 1,-1 1-1,1-1 0,-1 1 0,1-1 1,-1 1-1,1-1 0,-1 1 0,1-1 0,0 1 1,-1-1-1,1 1 0,0-1 0,-1 1 0,1 0 1,8 4 72,26-4-75,-27-2-36,135-4-1182,-101 5 986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1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20148,'-10'23'2041,"2"-6"-1313,5-9-328,6-5 1136,1-3-1536,3-10 208,-4-6-120,-3-2-336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3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7123 346 10618,'0'-2'156,"1"-1"0,-1 0-1,0 1 1,0-1 0,0 0-1,0 1 1,0-1-1,-1 0 1,1 1 0,-1-1-1,0 0 1,1 1 0,-1-1-1,0 1 1,-1 0 0,1-1-1,-3-3 1,1 2 5,0 1 0,-1-1 0,1 1 0,-1-1 0,0 1 0,0 0-1,-1 1 1,-8-5 0,0 1-24,0 1-1,-1 1 0,0 0 0,0 1 1,-25-3-1,-112 3-41,39 3-65,-675-20 113,467 5-141,-278-8 4,-11-13 55,1-24-24,592 58-36,-218-25 8,-253-21 19,69 57-28,2 37-30,217-22 31,-386 86-5,309-50 6,55-18 6,-380 92 11,577-126-17,0 0 0,1 2-1,-28 14 1,39-16-4,0-1-1,1 1 1,0 1 0,0 0-1,1 0 1,0 1-1,-12 17 1,7-6 11,0 1 0,2 1 0,0 0 0,-9 27 0,17-37-5,0 0 0,2 0 0,-1 0-1,1 1 1,1 0 0,0-1 0,1 1-1,1 0 1,1 19 0,1-27-10,-1 0 1,1-1-1,0 0 1,0 1-1,0-1 0,1 0 1,0 0-1,0 0 1,0 0-1,0-1 1,1 1-1,0-1 1,0 0-1,0 0 1,0 0-1,1-1 0,0 1 1,-1-1-1,1 0 1,0 0-1,11 3 1,8 4 10,2-2-1,-1 0 1,38 5 0,-53-11 4,286 47 236,49 9-9,768 114-63,-431-148-188,-570-23 6,-5 0 27,525-1 44,-2-34-62,341-47 129,-757 64-99,813-46 22,-971 60-56,403-40-19,-342 24 157,215-64 0,-314 77-106,1-1 1,-1 0-1,0-2 1,-1 0-1,0-1 1,21-16-1,-29 18-6,-1 1 0,0-1-1,0 0 1,-1-1 0,0 0 0,0 0-1,-1-1 1,0 0 0,-1 0-1,0 0 1,-1 0 0,5-17-1,-5 12 6,-1-1-1,0 1 0,-1 0 1,-1-1-1,0 1 0,-2-1 0,1 1 1,-2-1-1,0 1 0,-6-21 1,5 25-20,-1 0 1,0-1 0,-1 1 0,0 1-1,-1-1 1,0 1 0,-1 0 0,0 0-1,0 1 1,-1 0 0,-1 0 0,1 1-1,-1 0 1,-10-7 0,-3 2-65,0 1 1,0 0-1,-1 2 0,0 1 1,-1 0-1,-44-8 1,0 4-170,-82-4 0,17 10 71,-22 5-38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4:0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92 11250,'0'-10'441,"1"3"-213,-1 1 1,0-1-1,-1 1 0,1 0 0,-1-1 0,-3-9 0,3 15-180,0-1 0,0 0 0,0 1 0,0-1 0,0 1 0,0-1 0,0 1 0,-1-1 0,1 1 0,-1 0 0,1 0 0,-1 0 0,1-1 0,-1 2 0,1-1 0,-1 0 0,0 0 0,0 0 0,1 1 0,-1-1 0,0 1 0,0-1 0,0 1 0,0 0 0,0 0 0,-3 0 0,-18 0 266,-1 1 0,1 1-1,0 2 1,-32 7-1,-90 34 343,122-37-583,9-3-37,0 0 0,0 1 0,0 0 0,1 1 0,0 0 0,0 1 0,0 1 0,1 0 0,1 1 0,0 0 0,0 1 0,1 0 0,0 0 0,-12 20 0,1 1 82,1 2-1,2 0 1,-26 71-1,39-92-101,2 1-1,-1 0 1,2 0-1,0 0 0,0 0 1,2 0-1,0 0 1,0 1-1,1-1 0,1 0 1,0 0-1,1 0 1,1-1-1,5 16 1,-5-18-17,1-1 0,0 0 0,1 0 0,0 0 0,0 0 0,1-1 0,14 15 0,-16-20 7,-1 0 0,1 0-1,1 0 1,-1 0-1,1-1 1,-1 0 0,1 0-1,0-1 1,0 0 0,0 0-1,0 0 1,0-1-1,1 1 1,-1-1 0,10 0-1,5-2 122,1-1 0,-1 0 0,1-2 0,-1 0 0,33-12 0,99-47 732,-101 39-486,49-34 1,-77 42-318,-1 0 0,0-2 1,-2-1-1,22-23 0,-15 11-32,-2-2 0,38-60 0,-54 77-83,-2 0 0,0-1 0,0 0 0,-2-1 0,0 1 0,-1-1 0,-1 0 0,3-29 0,-7 40-18,0 0-1,0 1 1,0-1 0,-1 0-1,0 0 1,0 0 0,-1 1-1,0-1 1,0 1-1,-1-1 1,-3-5 0,4 8-6,0 0 1,-1 0-1,1 1 1,-1-1-1,0 1 1,-1 0-1,1-1 0,0 2 1,-1-1-1,0 0 1,1 1-1,-1-1 1,0 1-1,0 0 1,0 0-1,-1 1 1,-7-3-1,-2 2-161,0 0 0,-1 1 0,1 0 1,-1 1-1,1 1 0,-19 3 0,-89 22-760,73-15 813,-25 7-189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8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1455 96 8722,'0'-1'375,"0"-1"0,0 1 0,0 0 0,-1-1 0,1 1 0,0-1 0,-1 1 0,1 0 0,0 0 0,-1-1 0,0 1 0,1 0 0,-1 0 0,0 0 0,0 0 0,-1-2 0,1 2-113,-1-1 1,0 1-1,0 0 1,0-1-1,0 1 0,1 0 1,-1 0-1,0 1 0,-4-2 1,-4 0-222,-1 0 1,1 1-1,-18 0 1,6 0 372,-177-27 536,133 17-735,-121-3 1,-67 20-156,97 9-55,131-10-12,-1 0-1,1 2 1,-45 17 0,59-18 13,-136 63 24,129-58-40,0 0 0,1 2 0,1 0 0,0 1 0,-22 24 0,34-33 1,1 1 0,0-1 0,0 1 0,1 0 0,-1 0 0,1 0 0,1 1 0,-1-1 0,1 1 0,0 0 0,-1 12 0,2-13 5,1-1 0,-1 0-1,1 1 1,1-1 0,-1 0-1,1 0 1,0 1-1,0-1 1,1 0 0,-1 0-1,1 0 1,0 0-1,1 0 1,-1-1 0,7 10-1,0-3 11,1 0-1,1-1 1,-1 0 0,2 0-1,-1-1 1,1-1 0,1 0-1,-1 0 1,1-2 0,1 1-1,19 5 1,-10-5-11,0-1 1,1 0-1,0-2 1,0-2-1,0 0 1,28-1-1,34-5 24,98 2 12,-151 4-20,19 2 3,0-2-1,104-11 1,-56-11 44,18-3 9,-28 15 23,-60 7-89,-1-1 1,0-2-1,0-1 1,-1-1-1,32-11 1,-39 9 12,-2-1 1,1 0-1,-1-2 1,0 0-1,-1-1 1,-1-1-1,0 0 1,0-2 0,-2 0-1,28-33 1,-42 47 3,0-1 1,0 1 0,0-1-1,0 0 1,0 1 0,0-1-1,0 0 1,-1 0 0,1 0-1,0 0 1,-1 0 0,0 1-1,1-1 1,-1 0 0,0 0-1,0 0 1,0 0 0,0 0-1,-1-4 1,0 4 11,0 0 0,-1 0 0,1 0-1,0 0 1,-1 0 0,1 1 0,-1-1 0,0 0-1,1 1 1,-1-1 0,0 1 0,0 0 0,0-1-1,0 1 1,0 0 0,-4-1 0,-37-15 155,-77-18 0,36 12-907,44 11 30,-85-24-1754,95 31 1886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114 10954,'-1'-2'342,"-1"-1"0,1 1 0,-1-1 0,1 1-1,-1 0 1,0 0 0,0 0 0,0 0 0,0 0-1,0 0 1,0 0 0,-1 1 0,1-1 0,0 1-1,-4-2 1,-3-3 280,-6-6 489,-1 2-1,-30-17 1,39 24-909,-1 0-1,1 0 0,-1 1 1,0 0-1,0 0 1,0 1-1,0 0 1,-1 0-1,-8 1 0,-191-4 1856,172 1-1934,-1 2 1,0 2 0,1 1-1,-1 1 1,-41 10-1,51-6-121,-1 0 0,2 2 0,-1 1 0,1 1 0,1 1 0,0 1 0,1 1 0,0 1 0,1 2 0,1 0 0,-31 31 0,45-37-5,0 0 0,0 1 0,1-1 0,0 2 0,-7 21 0,9-23-16,1 0 1,0 0 0,1 1-1,0-1 1,-2 20 0,5-26 7,0-1 1,0 1 0,0 0 0,0-1 0,1 1 0,0 0 0,0-1 0,0 1 0,1-1-1,0 0 1,-1 1 0,2-1 0,-1 0 0,0 0 0,1 0 0,-1 0 0,5 4 0,4 3-4,1-1 0,0 0 0,0-1 1,1 0-1,0-1 0,0 0 1,1-1-1,0-1 0,18 6 0,17 3 10,74 12-1,-79-19-2,-1 1 0,54 20 0,-44-7 10,70 24 27,-104-40-26,0-2 1,1 0-1,0-1 0,34 1 0,14-8-8,81-13-1,-136 15 4,-1-1-17,-1 0 0,1 0-1,-1-1 1,0 0 0,0-1 0,-1 0 0,0-1 0,1 0 0,9-9 0,9-8-20,40-41 1,-53 48 30,-1 0 1,0-1 0,-1-1 0,0 0 0,17-33 0,-28 46 5,-1-1 0,0 1-1,1 0 1,-2-1 0,1 0 0,-1 1 0,0-1 0,0 0 0,0 0 0,-1 0 0,0 1 0,0-1-1,0 0 1,-1 0 0,0 0 0,0 0 0,-1 1 0,1-1 0,-1 1 0,-1-1 0,1 1-1,-1 0 1,1 0 0,-2 0 0,1 0 0,-7-8 0,3 5 7,-1 1 1,1 0 0,-1 1-1,-1-1 1,1 1-1,-1 1 1,0 0-1,0 0 1,-16-5-1,-2 1 108,-1 2 0,-30-4 0,33 6-40,-1 0 0,1-1 0,-32-14 0,48 16-241,0-1 0,0 0 1,1-1-1,-1 0 0,-11-11 1,16 13 31,0 0-1,0 0 1,0 0 0,1-1 0,-1 1 0,1-1 0,1 0-1,-1 0 1,0 0 0,1 0 0,-2-9 0,0-7-333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3725 212 11274,'-43'-20'1193,"-1"3"-1,0 1 0,-2 2 0,-73-13 0,-193-9-468,89 14 148,-208-28-636,300 41-227,-172 10-1,-41 24 36,-136 8-21,113-10 0,250-10-19,-129 32 1,-195 80 1048,414-110-742,26-15-324,1 0 0,0 0-1,-1 1 1,1-1 0,0 0-1,-1 0 1,1 0-1,-1 1 1,1-1 0,0 0-1,0 1 1,-1-1 0,1 0-1,0 1 1,0-1 0,-1 0-1,1 1 1,0-1-1,0 1 1,0-1 0,0 0-1,-1 1 1,1-1 0,0 1-1,0-1 1,0 1 0,0-1-1,0 0 1,0 1-1,0-1 1,0 1 0,0-1-1,0 1 1,1-1 0,-1 0-1,0 1 1,0-1 0,0 1-1,0-1 1,1 0 0,-1 1-1,0-1 1,0 0-1,1 1 1,-1-1 0,0 0-1,1 1 1,-1-1 0,0 0-1,1 0 1,-1 1 0,0-1-1,1 0 1,-1 0-1,0 0 1,1 1 0,-1-1-1,1 0 1,-1 0 0,1 0-1,-1 0 1,0 0 0,2 0-1,-1 1-48,0-1-1,0 0 1,0 1-1,1-1 0,-1 0 1,0 0-1,0 0 1,1 0-1,-1 0 1,0 0-1,1 0 0,-1 0 1,0 0-1,0 0 1,1-1-1,-1 1 1,0-1-1,0 1 0,0-1 1,1 1-1,-1-1 1,0 0-1,2-1 1,8-15-397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 9513,'5'-6'1361,"16"-17"7807,-17 21-5439,-11 16-3322,-25 35 264,-2-1 1,-51 54 0,55-67-536,25-28-106,1-3-21,0 1 1,0-1-1,0 1 1,0-1 0,0-1-1,-1 1 1,-5 3 0,8-40-8205,5 10 3620,3-4-1147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18964,'-2'0'2217,"4"0"-1481,1 0-272,3 0 1136,10-3-656,1 1-119,7 1-337,6-1-160,5 2-176,-1 2-56,1 2-392,-1 2-240,-5 0-505,-5 1-271,-8 1 960,-5 1-248,-9-2-240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18692,'2'17'1792,"7"-7"-1095,2-6-233,12-2 680,6-2-232,7-5-264,4-2-384,2-4-40,2-6-88,-1-3-136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17484,'1'0'141,"-1"-1"1,0 1-1,1-1 1,-1 1 0,0 0-1,1-1 1,-1 1-1,1 0 1,-1-1 0,1 1-1,-1 0 1,1-1-1,-1 1 1,1 0-1,-1 0 1,1 0 0,-1-1-1,1 1 1,-1 0-1,1 0 1,-1 0 0,1 0-1,-1 0 1,1 0-1,0 0 1,-1 0-1,1 0 1,-1 0 0,1 1-1,-1-1 1,2 0-1,28 5 853,-16-2-541,35-1-79,-1-2 0,1-1-1,60-11 1,-108 11-369,0 1 0,0 0 0,0 0 0,0-1 0,0 1 0,0 0 0,0 0 0,0 0 0,0 0 0,0 0 0,0 0 0,0 1 1,0-1-1,0 0 0,0 0 0,0 1 0,0-1 0,0 0 0,0 1 0,0-1 0,-1 1 0,1 0 0,0-1 0,0 1 0,1 1 0,-2-1 6,0 1 1,1 0-1,-1 0 0,0-1 1,0 1-1,0 0 0,0 0 1,0 0-1,-1-1 0,1 1 0,0 0 1,-1 0-1,-1 2 0,-17 62 122,-2 4-180,3 0-1,-15 110 1,29-166-906,4-14 908,0 0-1,0 0 1,0 1 0,0-1-1,-1 0 1,1 0-1,0 0 1,0 0-1,0 0 1,-1 0-1,1 0 1,0 0 0,0 0-1,0 0 1,-1 0-1,1 0 1,0 0-1,0 0 1,0 0-1,-1 0 1,1 0-1,0 0 1,0 0 0,0 0-1,-1 0 1,1 0-1,0 0 1,0 0-1,0 0 1,-1 0-1,1 0 1,0 0 0,0-1-1,0 1 1,-18-22-1531,6 2 735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15475,'-7'-7'3681,"11"10"-1464,4 1-673,5 1-608,5-1-192,4-1-496,0-2-352,7-1-712,1-1-328,-2-2 920,-2-1-280,-1-1-176</inkml:trace>
  <inkml:trace contextRef="#ctx0" brushRef="#br0" timeOffset="1">319 88 15819,'0'30'1745,"-2"1"-937,-1 4-296,1-1 888,-1 0-383,1 2-713,4-1-360,-2-7-705,4-6-1471,2-12 1800,-2-6-424,6-14-345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17908,'-29'68'5701,"0"18"-3972,22-63-1555,2 1 1,0 0-1,2 0 0,0 0 0,2 40 0,1-59-147,1 0 0,0-1 0,0 1 0,0 0 0,1-1 0,0 1-1,0-1 1,4 7 0,-6-10-18,1 0-1,-1 0 1,1 0-1,-1 0 1,1 0-1,0-1 1,-1 1-1,1 0 1,0-1-1,0 1 0,0 0 1,-1-1-1,1 1 1,0-1-1,0 1 1,0-1-1,0 0 1,0 1-1,0-1 1,0 0-1,0 1 1,0-1-1,0 0 1,0 0-1,0 0 1,0 0-1,0 0 1,0 0-1,0-1 0,0 1 1,0 0-1,0 0 1,0-1-1,0 1 1,0-1-1,0 1 1,0-1-1,0 1 1,0-1-1,0 1 1,-1-1-1,1 0 1,0 1-1,0-1 1,0-1-1,3-2 78,-1 0 1,1-1-1,-1 1 1,-1-1-1,1 1 0,-1-1 1,0 0-1,0 0 0,0 0 1,0 0-1,-1-1 1,0 1-1,0 0 0,0-8 1,-1 11-45,1 0-1,-1-1 1,0 1 0,0 0 0,-1-1 0,1 1-1,0 0 1,-1 0 0,1-1 0,-1 1 0,0 0-1,0 0 1,0 0 0,0 0 0,0 0 0,0 0-1,0 0 1,-1 0 0,1 0 0,-1 1 0,1-1-1,-1 1 1,0-1 0,1 1 0,-1-1 0,0 1-1,0 0 1,0 0 0,0 0 0,0 0 0,0 0 0,-1 1-1,1-1 1,0 0 0,-4 0 0,4 1-40,0 0 0,0 0 1,0 1-1,0-1 0,0 0 0,0 1 1,0-1-1,0 1 0,0 0 0,0-1 1,0 1-1,1 0 0,-1 0 1,-3 2-1,4-2-118,0 0 0,0 0 0,0-1 0,1 1 0,-1 0 0,0 0 0,0 0 0,0 0 0,1 0 0,-1 0 0,1 0 0,-1 0 0,1 0 1,-1 0-1,1 1 0,-1-1 0,1 0 0,0 0 0,0 0 0,0 1 0,0-1 0,0 0 0,0 0 0,0 0 0,0 2 0,0-3 82,1 1 1,-1-1-1,0 0 0,0 1 1,0-1-1,1 0 0,-1 0 0,0 1 1,1-1-1,-1 0 0,0 0 1,0 0-1,1 1 0,-1-1 0,0 0 1,1 0-1,-1 0 0,0 0 1,1 0-1,-1 0 0,0 0 0,1 0 1,-1 0-1,1 0 0,-1 0 1,0 0-1,1 0 0,-1 0 0,0 0 1,1 0-1,-1 0 0,0 0 1,1 0-1,-1-1 0,1 1 0,10-5-790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21749,'-13'6'896,"-3"2"-61,0 0 0,0 1 0,-15 13-1,27-19-788,1-1 0,-1 2-1,1-1 1,0 0-1,0 1 1,0-1-1,0 1 1,1 0-1,-1 0 1,1 0-1,0 0 1,0 0 0,1 0-1,-1 1 1,1-1-1,0 1 1,-1 6-1,2-10-44,0 0-1,0-1 0,0 1 0,0 0 1,0-1-1,0 1 0,0 0 0,0-1 0,0 1 1,1 0-1,-1-1 0,0 1 0,0 0 1,0-1-1,1 1 0,-1-1 0,0 1 0,1-1 1,-1 1-1,1 0 0,-1-1 0,1 1 1,-1-1-1,1 0 0,-1 1 0,1-1 0,-1 1 1,1-1-1,0 1 0,1-1 1,-1 0 1,1 1-1,0-1 0,-1 0 1,1 0-1,0 0 0,-1 0 0,1 0 1,0 0-1,-1-1 0,3 0 1,4-1-7,-1-1 1,1 0 0,13-7 0,-5-1-74,1-1 1,-2 0-1,0-1 0,0-1 1,14-18-1,-29 32 75,0-1 0,0 1-1,1 0 1,-1 0 0,0 0-1,0 0 1,0 0 0,0 0-1,0-1 1,0 1 0,0 0-1,0 0 1,0 0 0,0 0-1,0 0 1,1 0 0,-1 0-1,0 0 1,0 0 0,0-1-1,0 1 1,0 0 0,0 0-1,1 0 1,-1 0 0,0 0-1,0 0 1,0 0 0,0 0-1,0 0 1,1 0-1,-1 0 1,0 0 0,0 0-1,0 0 1,0 0 0,0 0-1,0 0 1,1 0 0,-1 0-1,0 0 1,0 1 0,0-1-1,0 0 1,0 0 0,0 0-1,1 0 1,-1 0 0,1 9-46,-3 18 67,1-24-29,0 9 41,0-1 0,0 0 0,1 1 0,0-1-1,1 1 1,1-1 0,0 0 0,0 0 0,1 1 0,0-2 0,1 1 0,0 0 0,9 13 0,-12-21-37,2 2 27,0 0 0,-1 0 1,1 1-1,-1-1 1,0 1-1,1 6 1,-3-11 12,0 0 1,0 1-1,0-1 1,0 0-1,0 1 1,0-1 0,-1 0-1,1 1 1,0-1-1,-1 0 1,1 0-1,-1 0 1,1 1-1,-1-1 1,1 0-1,-1 0 1,0 0-1,0 0 1,0 0 0,1 0-1,-1 0 1,0 0-1,0 0 1,0-1-1,-1 1 1,1 0-1,0 0 1,0-1-1,0 1 1,0-1 0,-1 1-1,-1 0 1,-7 2 208,0 0 1,0 0-1,0-1 1,0 0 0,0-1-1,-1 0 1,1 0-1,-1-1 1,1-1 0,-20-3-1,30 4-339,-1 0 1,1 0-1,0-1 0,-1 1 0,1 0 0,0-1 1,0 1-1,-1 0 0,1-1 0,0 1 0,0-1 1,0 1-1,0 0 0,-1-1 0,1 1 1,0-1-1,0 1 0,0-1 0,0 1 0,0 0 1,0-1-1,0 1 0,0-1 0,0 1 0,0-1 1,1 1-1,-1 0 0,0-1 0,0 1 0,0-1 1,0 1-1,1 0 0,-1-1 0,0 0 0,8-14-965,1 4 200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17860,'0'0'110,"0"0"-1,1 0 1,-1 1 0,1-1 0,-1 0-1,1 0 1,-1 0 0,1 1 0,-1-1-1,0 0 1,1 0 0,-1 1-1,0-1 1,1 0 0,-1 1 0,0-1-1,1 1 1,-1-1 0,0 0 0,0 1-1,1-1 1,-1 1 0,0-1 0,0 1-1,0-1 1,0 0 0,1 1 0,-3 18 1883,-13 21-68,12-33-1623,-72 177 1911,72-182-3839,1-9 1173,1-12 126,1-4-204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 19292,'-5'0'401,"0"0"1,1 0-1,-1 0 0,0 0 0,0 1 0,1 0 1,-1 0-1,1 0 0,-1 1 0,1-1 0,-1 1 1,1 0-1,0 1 0,0-1 0,-8 6 0,9-5-338,-1 0-1,1 0 0,0 0 0,-1 1 0,1 0 1,1-1-1,-1 1 0,1 0 0,-1 0 0,1 0 1,0 0-1,0 1 0,1-1 0,0 1 0,-1-1 1,1 1-1,1-1 0,-1 1 0,1 0 0,0-1 1,0 1-1,0 0 0,0-1 0,1 1 0,1 6 0,-1-10-57,-1 0-1,0 1 1,1-1-1,-1 0 1,1 0-1,-1 1 1,1-1-1,0 0 1,-1 0-1,1 0 1,0 0-1,0 0 1,0 0-1,0 0 1,0 0-1,0 0 1,0 0-1,0 0 1,0-1-1,0 1 1,1 0-1,-1-1 1,0 1-1,0-1 1,1 1-1,-1-1 1,0 0-1,1 0 1,-1 1-1,0-1 1,1 0-1,-1 0 1,1 0-1,-1 0 1,0-1-1,1 1 0,-1 0 1,0-1-1,1 1 1,-1 0-1,0-1 1,0 0-1,1 1 1,-1-1-1,2-1 1,3-2 18,0 0-1,0 0 1,0 0 0,0-1-1,-1 0 1,0 0 0,7-8 0,-8 6 29,1 0 1,-1 0 0,-1 0 0,1 0-1,-1-1 1,0 0 0,-1 0 0,2-11 0,-3 17-24,-1-1 0,0 0-1,1 0 1,-1 1 0,-1-1 0,1 0 0,0 0 0,-1 1 0,1-1 0,-1 0 0,0 1 0,-1-4 0,1 4-8,0 1 1,0-1-1,-1 1 0,1-1 0,0 1 1,0 0-1,-1 0 0,1 0 0,-1 0 1,1 0-1,-1 0 0,1 0 0,-1 0 1,0 0-1,1 1 0,-1-1 0,0 1 0,0-1 1,1 1-1,-4-1 0,1 1-4,1 1-1,-1-1 0,0 0 1,1 1-1,-1 0 0,1 0 1,-1 0-1,1 0 0,-1 1 0,1-1 1,0 1-1,0 0 0,0 0 1,0 0-1,0 0 0,0 0 1,0 1-1,1-1 0,-1 1 1,1 0-1,-4 5 0,-2 3-3,1 0-1,0 1 1,1-1-1,-8 23 1,11-26-147,0 1 1,0 0 0,1 1-1,1-1 1,-1 0 0,1 12-1,1-17-24,0 0-1,1 0 1,-1 0 0,1 0-1,0 0 1,0 0-1,0 0 1,0-1 0,1 1-1,-1 0 1,1-1-1,0 1 1,0-1-1,0 1 1,1-1 0,-1 0-1,5 4 1,11 7-560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 15043,'-13'27'4980,"11"-25"-4663,1 0 1,-1 0-1,1 1 1,-1-1 0,1 1-1,0 0 1,0-1 0,0 1-1,1 0 1,-1-1 0,0 1-1,1 3 1,0-3-247,0 0 0,0 0 0,0 0 0,1 0 1,-1 0-1,1-1 0,-1 1 0,1 0 0,0 0 0,0 0 0,1-1 0,-1 1 1,1-1-1,-1 1 0,1-1 0,0 0 0,0 1 0,2 1 0,-3-3-44,1 0-1,-1 0 1,1-1-1,-1 1 1,1 0-1,0-1 0,-1 1 1,1-1-1,0 1 1,0-1-1,-1 0 1,1 0-1,0 0 1,0 0-1,-1 0 0,1 0 1,0-1-1,0 1 1,-1 0-1,1-1 1,0 1-1,-1-1 0,1 0 1,0 0-1,-1 1 1,1-1-1,-1 0 1,0 0-1,1-1 1,1-1-1,3-2 96,-1 0-1,0 0 1,0-1 0,-1 0-1,0 0 1,0 0 0,0 0-1,0-1 1,-1 0 0,4-11 0,-7 15-71,1 1 0,0-1 0,-1 1 0,1-1 0,-1 0 0,0 1 0,0-1 0,0 0 0,0 1 0,-1-1 0,1 0 1,-1 1-1,1-1 0,-2-2 0,1 3-22,0 0 0,0 0 0,-1 1 0,1-1 0,0 1 0,-1-1 0,1 1 0,-1-1 0,0 1 0,1 0 1,-1 0-1,0 0 0,0 0 0,1 0 0,-1 0 0,0 0 0,0 1 0,0-1 0,0 1 0,-4-1 0,2 0-18,1 1-1,-1-1 1,0 1-1,0 0 1,1 0-1,-1 1 1,0-1-1,0 1 0,1 0 1,-1 0-1,1 0 1,-6 2-1,0 2-233,1 0 0,-1 0-1,-9 9 1,-7 4 123,20-15-107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16916,'0'3'673,"0"0"0,1 0-1,-1 0 1,1 0 0,0 0 0,0 0 0,0 0 0,0-1 0,1 1 0,-1 0 0,3 3 0,-3-5-531,0 1 0,0-1 0,0 0 0,0 0 0,0 1 0,0-1 0,0 0 0,1 0 0,-1 0 0,0-1 0,1 1 0,-1 0 0,1 0-1,-1-1 1,0 1 0,1-1 0,0 1 0,-1-1 0,1 0 0,-1 1 0,1-1 0,-1 0 0,3 0 0,-4 0-115,1 0-1,-1 0 1,1 0-1,-1-1 1,1 1-1,-1 0 1,0 0-1,1 0 1,-1 0-1,1 0 1,-1-1-1,0 1 1,1 0-1,-1 0 1,1-1-1,-1 1 1,0 0-1,1 0 1,-1-1 0,0 1-1,0 0 1,1-1-1,-1 1 1,0-1-1,0 1 1,1 0-1,-1-1 1,0 1-1,0-1 1,0 1-1,0-1 1,0 1-1,0 0 1,0-1-1,0 1 1,0-1-1,0 1 1,0-1-1,0 1 1,0-1-1,0 1 1,0 0 0,0-1-1,0 1 1,0-1-1,-1 1 1,1 0-1,0-1 1,0 1-1,-1-1 1,1 1-1,0 0 1,0-1-1,-1 1 1,0-1-1,0-1 32,0 1 0,-1-1 0,1 0-1,0 1 1,-1-1 0,0 1 0,1-1-1,-1 1 1,0 0 0,-4-2 0,5 2-58,0 1 1,0 0 0,0 0-1,0-1 1,0 1 0,0 0 0,0 0-1,-1 0 1,1 0 0,0 0-1,0 0 1,0 0 0,0 1 0,0-1-1,0 0 1,0 1 0,0-1 0,0 0-1,0 1 1,0-1 0,0 1-1,0 0 1,0-1 0,0 1 0,0 0-1,0 0 1,0-1 0,1 1 0,-1 0-1,0 0 1,1 0 0,-1 0-1,1 0 1,-1 1 0,1-1-24,0-1 0,1 1 0,-1 0 0,1-1 0,-1 1 0,1-1 0,-1 0 0,1 1 0,0-1 0,-1 1 0,1-1 0,-1 0 0,1 1 0,0-1 0,-1 0 0,1 0 0,0 1 0,-1-1 0,1 0 0,0 0 0,0 0 0,-1 0 0,1 0 0,1 0 0,1 0-38,10 2-97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12364,'0'0'12241,"4"6"-11254,7 7-493,1-1-1,1 0 1,0 0 0,26 17-1,-23-18-841,0 2-1,-1-1 1,0 2 0,19 22-1,-16-14-6788,-12-17 512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21877,'0'-1'3161,"0"6"-1312,-2 10-1624,0-1 0,2 0-1,0 17 1,1-30-223,-1 0-1,1 0 1,-1 0 0,1 0 0,-1 0 0,1 0-1,0 0 1,-1-1 0,1 1 0,0 0-1,0 0 1,-1 0 0,1-1 0,0 1-1,0-1 1,0 1 0,0-1 0,0 1-1,0-1 1,0 1 0,0-1 0,0 0 0,2 1-1,30 3-3,-18-2-10,-11-2 10,1 1-1,-1 0 1,1 1 0,-1-1-1,1 1 1,-1 0 0,0 0-1,1 0 1,-1 1 0,-1-1-1,1 1 1,0 0 0,-1 0-1,1 0 1,-1 1-1,0-1 1,5 8 0,-6-7 28,0-1 0,-1 1-1,1-1 1,-1 1 0,0 0 0,0-1 0,0 1 0,-1 0 0,1 0 0,-1 0 0,0 0 0,0 0-1,0 0 1,-1-1 0,1 1 0,-1 0 0,0 0 0,0 0 0,0-1 0,-1 1 0,1-1-1,-3 5 1,1-4 63,0 1-1,0-1 0,0 1 0,-1-1 0,0 0 1,1-1-1,-2 1 0,1-1 0,0 1 1,0-1-1,-1 0 0,0-1 0,0 1 0,1-1 1,-1 0-1,-7 2 0,9-3-191,0-1 1,0 1-1,1-1 0,-1 1 0,0-1 1,0 0-1,0 0 0,1 0 0,-1-1 1,0 1-1,0-1 0,0 1 0,1-1 1,-1 0-1,0 0 0,1 0 0,-1 0 1,1-1-1,-1 1 0,1-1 0,0 1 1,-1-1-1,1 0 0,0 0 0,0 0 1,0 0-1,1 0 0,-1 0 0,0-1 1,1 1-1,-1-1 0,0-2 0,-3-7-368,1 1 0,-4-19 0,1-3-491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17196,'4'-8'2256,"2"4"-1024,1 1-407,2 3 1471,4-1-408,3-1-527,1 2-225,3 0-488,0-1-136,1 1-368,1-3-312,-2 0-800,-1-3-472,-5-6 1128,-4-7-248,-3-3-201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17884,'0'1'240,"0"0"1,0-1-1,1 1 1,-1 0-1,0 0 0,1 0 1,-1 0-1,0 0 1,1 0-1,-1-1 1,1 1-1,-1 0 1,1 0-1,0-1 0,-1 1 1,1 0-1,0-1 1,-1 1-1,1-1 1,0 1-1,0-1 1,-1 1-1,1-1 0,0 1 1,0-1-1,0 0 1,1 1-1,1-1 66,0 1-1,0-1 1,1 0 0,-1 0-1,0 0 1,0 0-1,0-1 1,5-1 0,6-2 93,-1 0 0,23-12-1,-16 3-337,-16 10-70,0 0 0,0 1 0,-1-1-1,1 1 1,1 0 0,5-2-1,-10 4 7,1 0 0,-1 0 0,0 0 0,0 0 0,0 1 0,1-1 0,-1 0 0,0 0 0,0 0 0,0 0 0,1 0 0,-1 0 0,0 0 0,0 1-1,0-1 1,0 0 0,1 0 0,-1 0 0,0 0 0,0 1 0,0-1 0,0 0 0,0 0 0,0 1 0,0-1 0,1 0 0,-1 0 0,0 0 0,0 1-1,0-1 1,0 0 0,0 0 0,0 1 0,0-1 0,0 0 0,0 0 0,0 0 0,0 1 0,0-1 0,-1 0 0,0 11-49,-32 119 35,1-9 306,28-99-336,0-1-1,2 1 0,0 37 0,2-58-131,0 1 0,0-1 0,1 0 0,-1 0 0,0 1 0,0-1 0,0 0 0,1 1 0,-1-1 0,1 0 0,-1 0-1,1 0 1,0 1 0,0 0 0,1-5-2182,-6-11 1430,-1-2-125</inkml:trace>
  <inkml:trace contextRef="#ctx0" brushRef="#br0" timeOffset="1">16 249 19932,'8'0'1905,"1"0"-1225,3 0-288,2 2 912,2-2-376,4 0-736,1 0-496,2-3-776,-3 3 952,-1-6-264,-1 2-168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16580,'1'23'2024,"-2"0"-952,-2-1-392,1 2 1073,-2 0-305,3 4-352,-1-2-288,2-2-519,0 0-346,0-4-663,2-1-312,-1-5-152,1-5 808,2-15-1217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18460,'-9'20'6542,"-5"37"-5684,7-28-226,-19 86 217,23-98-758,2 0 0,0 0 0,0-1-1,2 1 1,2 18 0,-3-33-87,0 0 0,1 1 0,-1-1 0,1 0 1,0 1-1,-1-1 0,1 0 0,0 0 0,0 0 0,0 0 0,1 0 1,-1 0-1,1 0 0,-1 0 0,1-1 0,-1 1 0,1 0 0,0-1 0,0 1 1,0-1-1,0 0 0,0 0 0,0 1 0,0-1 0,3 1 0,-2-2-4,0 0 0,0 1 0,-1-1 0,1 0 0,0 0 0,0-1 0,0 1 0,-1-1 0,1 1 0,0-1 0,0 0 0,-1 0 0,1 0 0,-1 0 0,1 0 0,-1-1 0,1 1 0,-1-1 0,0 0 0,4-3 0,-2 2 15,-1-1 1,1 0-1,-1 0 1,0-1-1,0 1 1,-1-1 0,1 1-1,-1-1 1,0 0-1,0 0 1,2-10-1,-3 14-3,-1-1 1,0 0-1,1 1 0,-1-1 0,0 0 0,0 1 0,0-1 0,-1 0 0,1 1 0,0-1 0,-1 0 0,1 1 0,-1-1 0,1 0 0,-1 1 0,0-1 1,1 1-1,-1-1 0,0 1 0,0-1 0,0 1 0,0 0 0,-1 0 0,1-1 0,0 1 0,0 0 0,-1 0 0,1 0 0,-1 0 0,1 0 1,-1 1-1,1-1 0,-1 0 0,1 1 0,-1-1 0,0 1 0,1 0 0,-1-1 0,-2 1 0,0-1 26,0 1 0,0 0 0,0 0 0,0 0 0,0 0 0,0 1 0,-1 0 0,1 0 0,1 0 0,-1 0 0,-6 3 0,-13 12-1028,21-14 546,1 0 0,-1 0-1,1-1 1,0 1 0,0 0 0,0 0 0,0 1 0,0-1 0,-1 4-1,2-6 409,0 0 0,0 0 0,0 0 0,0 0 0,0 0 0,0 0 0,0 0 0,0 0 0,0 1 0,1-1 0,-1 0 0,0 0 0,0 0 0,0 0 0,0 0 0,0 0-1,0 0 1,0 0 0,0 0 0,0 0 0,1 0 0,-1 0 0,0 0 0,0 0 0,0 0 0,0 0 0,0 0 0,0 0 0,0 0 0,0 0 0,1 0 0,-1 0 0,0 0 0,0 0 0,0 0-1,0 0 1,0 0 0,0 0 0,0 0 0,0 0 0,1 0 0,-1 0 0,0 0 0,0 0 0,0-1 0,0 1 0,0 0 0,0 0 0,0 0 0,0 0 0,0 0 0,0 0 0,0 0 0,0 0-1,0 0 1,0-1 0,0 1 0,7-6-1243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22621,'-24'13'2092,"-16"10"338,38-22-2340,0 1 0,1 0 0,-1 0 1,0 0-1,0 0 0,1 0 0,-1 0 0,1 0 0,0 1 1,0-1-1,-1 0 0,1 1 0,1-1 0,-2 6 0,1-7-86,1 0 0,0 0 0,-1 1 0,1-1 0,0 0 0,0 0 0,0 1 0,0-1 0,0 0 0,0 0 0,0 1 0,1-1 0,-1 0 0,0 0 0,1 1 0,-1-1 0,1 0 0,-1 0 0,2 2 0,-1-2-3,0-1-1,0 0 0,0 0 0,0 1 0,0-1 0,0 0 1,0 0-1,0 0 0,0 0 0,0 0 0,0 0 0,0-1 1,0 1-1,0 0 0,0 0 0,0-1 0,0 1 0,0-1 0,0 1 1,0 0-1,0-1 0,-1 0 0,1 1 0,2-2 0,7-6-73,0 0 0,0-1-1,0 1 1,10-15 0,11-8-290,-31 30 355,0 1 0,0 0 0,0-1 0,0 1 0,1 0 0,-1-1 0,0 1 0,0 0 0,1 0 0,-1-1 0,0 1 0,1 0 0,-1 0 0,0-1 1,0 1-1,1 0 0,-1 0 0,1 0 0,-1-1 0,0 1 0,1 0 0,-1 0 0,0 0 0,1 0 0,-1 0 0,1 0 0,-1 0 0,0 0 0,1 0 0,-1 0 0,1 0 0,-1 0 0,0 0 0,1 0 0,-1 1 0,0-1 0,1 0 0,-1 0 0,0 0 1,1 0-1,-1 1 0,0-1 0,1 0 0,-1 0 0,0 1 0,1-1 0,-1 0 0,0 1 0,0-1 0,1 0 0,-1 0 0,0 1 0,0-1 0,0 1 0,0-1 0,1 0 0,-1 1 0,0-1 0,0 0 0,0 1 0,0-1 0,0 1 0,0-1 0,0 0 0,0 1 1,0-1-1,0 1 0,0 0 0,-2 35-71,1-29 71,-1 19-11,1-8 20,0 1 1,2 27-1,0-40-3,0 0-1,0 1 1,1-1 0,-1 0-1,1 0 1,1-1 0,-1 1-1,1 0 1,0-1 0,0 0-1,6 8 1,-6-10 4,-1 0-1,0 0 0,0 0 1,0 0-1,0 0 1,0 0-1,-1 1 1,0-1-1,1 1 1,-1-1-1,0 1 0,0 5 1,-1-7 27,0 0 0,0 0 0,-1-1 0,1 1 0,0 0 0,-1 0 0,1-1 0,-1 1 0,0 0 0,1-1 0,-1 1 0,0-1 0,0 1 0,0-1 0,0 0 0,0 1 0,-1-1 0,1 0 0,0 0 0,-1 1 0,1-1 0,-1 0 0,1 0 0,-1-1 0,1 1 0,-1 0 0,-2 0 0,-9 4 201,-1-1-1,0 0 1,0-1 0,0 0 0,-1-2-1,1 1 1,-19-2 0,33 0-291,-1 0 1,1 0 0,0 0 0,-1 0-1,1 0 1,-1 0 0,1 0 0,0 0-1,-1 0 1,1 0 0,0 0 0,-1 0-1,1-1 1,-1 1 0,1 0-1,0 0 1,-1 0 0,1-1 0,0 1-1,0 0 1,-1 0 0,1-1 0,0 1-1,-1 0 1,1-1 0,0 1 0,0 0-1,0-1 1,-1 1 0,1 0 0,0-1-1,0 1 1,0 0 0,0-1-1,0 1 1,0 0 0,0-1 0,0 1-1,-1-1 1,1 1 0,1 0 0,-1-1-1,0 1 1,0-1 0,0 1 0,0 0-1,0-1 1,0 1 0,1-1 0,8-18-1204,-9 18 1244,9-12-870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19860,'0'2'491,"0"1"1,-1-1-1,1 1 0,-1-1 1,0 0-1,0 1 0,0-1 0,0 0 1,0 1-1,0-1 0,-2 3 0,-2 4 565,-49 140 756,16-43-3393,38-106 1548,0 0 0,0 0 0,0 0 0,0 0 0,0-1 0,0 1 0,0 0 0,-1 0 0,1 0 0,0 0 0,0 0 0,0 0 0,0 0 0,0 0 0,0 0 0,0 0 0,0 0 0,0 0 0,0 0 0,0 0 0,0 0 0,0 0 0,-1 0 0,1 0 0,0 0 0,0 0 0,0 0 0,0 0 0,0 0 0,0 0 0,0 0 0,0 0 0,0 0 0,0 0 0,0 0 0,0 0 0,-1 0 0,1 0 0,0 0 0,0 0 0,0 0 0,0 0 0,0 0 0,0 0 0,0 0 0,0 0 0,0 0 0,0 0 0,0 1 0,0-1 0,0 0 0,0 0 0,-1-9-236,4-8-398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 17692,'-5'-1'372,"1"1"0,-1 0-1,0 0 1,0 1 0,1 0 0,-1 0 0,0 0 0,1 0 0,-1 0 0,1 1 0,-1 0-1,1 0 1,0 0 0,0 1 0,0-1 0,0 1 0,-5 5 0,5-5-260,0 1 0,0 0 0,0 0 0,1 1 1,0-1-1,-1 1 0,2-1 0,-1 1 0,0 0 0,1 0 1,0 0-1,0 1 0,1-1 0,-2 10 0,2-14-102,1 0 1,0-1-1,0 1 0,-1 0 0,1-1 0,0 1 0,0 0 0,0-1 0,0 1 1,0 0-1,0-1 0,0 1 0,0 0 0,0 0 0,1-1 0,-1 1 1,0 0-1,0-1 0,0 1 0,1-1 0,-1 1 0,0 0 0,1-1 1,-1 1-1,1-1 0,-1 1 0,1-1 0,-1 1 0,1-1 0,-1 1 0,1-1 1,-1 1-1,1-1 0,-1 0 0,1 1 0,0-1 0,-1 0 0,1 0 1,0 1-1,-1-1 0,1 0 0,0 0 0,-1 0 0,1 0 0,0 0 1,-1 0-1,1 0 0,0 0 0,-1 0 0,1 0 0,0 0 0,0 0 0,-1-1 1,1 1-1,-1 0 0,1 0 0,0-1 0,0 0 0,5-1 41,-1-1 0,1 1 0,-1-2 0,0 1-1,5-5 1,-2 3-17,0-2-1,-1 1 0,0-1 1,0-1-1,0 1 1,-1-1-1,0 0 1,-1 0-1,0-1 1,6-12-1,-11 20-32,1 0 0,-1 0 1,0 1-1,1-1 0,-1 0 0,0 0 0,0 0 0,0 1 0,1-1 0,-1 0 0,0 0 1,0 0-1,0 0 0,0 1 0,-1-1 0,1 0 0,0 0 0,0 0 0,0 0 1,-1 1-1,1-1 0,0 0 0,-1 0 0,1 1 0,-1-2 0,0 2 0,0-1 0,0 1 0,0 0-1,0-1 1,0 1 0,0 0 0,1 0 0,-1 0-1,0 0 1,0 0 0,0 0 0,0 0 0,0 0-1,0 0 1,0 0 0,0 0 0,0 1 0,-1 0 0,-3 0-15,-1 2 1,1-1-1,0 1 1,0 0 0,0 0-1,-5 4 1,3-1-219,0 1 1,1 0-1,0 0 1,0 0 0,-8 15-1,11-15-376,-1 0 0,1 1 0,0-1 0,1 1 1,-1-1-1,2 1 0,-2 9 0,4 0-387,7-1-268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3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17420,'-4'9'1175,"0"0"1,-1 0-1,0 0 1,-11 13-1,12-16-844,-1 0-1,1 0 0,0 0 0,0 1 1,1 0-1,0-1 0,0 1 1,1 0-1,-4 14 0,6-20-307,0 0 0,0 0-1,0 0 1,0 0 0,0 0-1,0 0 1,0 0 0,0 0-1,0-1 1,0 1 0,0 0 0,0 0-1,1 0 1,-1 0 0,0 0-1,1 0 1,-1-1 0,1 1-1,-1 0 1,1 0 0,-1-1-1,1 1 1,-1 0 0,1-1-1,0 1 1,-1 0 0,1-1-1,1 1 1,0 0-5,0 0-1,0-1 1,0 0-1,0 1 1,0-1-1,0 0 1,0 0-1,0 0 1,0 0-1,0-1 1,0 1-1,3-1 1,4-2-3,-1 1-1,1-2 1,-1 1 0,15-9-1,-11 4 21,0-1-1,17-16 1,-27 22-19,1 1 0,0-1 0,-1 0 0,1 0 0,-1 0 1,0 0-1,0 0 0,0-1 0,-1 1 0,1-1 0,-1 1 0,0-1 0,0 0 0,0 1 1,1-6-1,-3 9-10,1-1 0,0 0 0,0 0 0,0 0 0,-1 0 0,1 0 0,-1 0 0,1 0 0,0 1 0,-1-1 0,0 0 0,1 0 0,-1 0 0,1 1 0,-1-1 0,0 0 1,1 1-1,-1-1 0,0 1 0,0-1 0,0 1 0,1-1 0,-1 1 0,0 0 0,0-1 0,0 1 0,0 0 0,0 0 0,0-1 0,0 1 0,0 0 0,0 0 0,0 0 0,0 0 0,1 0 0,-1 0 1,-2 1-1,-36 5-43,34-5-25,0 0-1,0 1 1,0-1-1,0 1 1,0 0-1,1 0 1,-1 0 0,0 1-1,1 0 1,0-1-1,0 2 1,0-1-1,0 0 1,0 1 0,-3 4-1,0 10-158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18092,'0'1'83,"0"0"0,0-1 0,1 1 1,-1 0-1,0-1 0,1 1 0,-1 0 0,0-1 0,1 1 1,-1 0-1,1-1 0,-1 1 0,1-1 0,-1 1 1,1-1-1,-1 1 0,1-1 0,0 1 0,-1-1 0,1 0 1,0 1-1,-1-1 0,1 0 0,0 0 0,0 1 1,-1-1-1,1 0 0,0 0 0,-1 0 0,1 0 0,0 0 1,0 0-1,-1 0 0,1 0 0,0 0 0,0 0 1,-1-1-1,1 1 0,0 0 0,0-1 0,34-8 1112,-27 4-1016,0 1 0,0-1 0,0 0 0,0-1 0,-1 0 0,0 0 0,0 0 0,0-1 0,7-10 0,-11 13-91,0 0 0,0 0 1,0-1-1,-1 1 0,1-1 0,-1 0 1,0 1-1,0-1 0,-1 0 0,1 0 0,-1 0 1,0 0-1,-1-1 0,1 1 0,-1 0 0,0 0 1,-1-11-1,0 15-75,1 0 1,0 1-1,0-1 0,0 0 1,-1 0-1,1 0 1,0 0-1,-1 0 0,1 0 1,-1 0-1,1 0 1,-1 0-1,1 1 0,-1-1 1,0 0-1,1 0 1,-1 1-1,0-1 0,0 0 1,1 1-1,-1-1 1,0 1-1,0-1 0,0 1 1,0 0-1,0-1 0,0 1 1,0 0-1,1-1 1,-1 1-1,0 0 0,0 0 1,0 0-1,0 0 1,0 0-1,0 0 0,0 0 1,0 0-1,0 1 1,0-1-1,0 0 0,0 0 1,0 1-1,0-1 1,-1 1-1,-2 1-14,1 0-1,-1 0 1,1 0 0,-1 1-1,1-1 1,0 1 0,0 0-1,0 0 1,-5 6 0,-1 5-56,1 1 0,0 1 0,1-1 0,0 1-1,1 0 1,1 1 0,1-1 0,-5 34 0,9-48 49,0 0 0,-1-1 0,1 1 0,0 0 0,0 0 0,0 0 0,0 0 0,1 0 0,-1 0 0,0 0 0,1 0 0,0-1 0,-1 1 0,1 0 0,0 0 0,0-1 0,0 1 0,2 3 0,-2-5 4,1 1-1,-1 0 0,0-1 0,1 1 1,-1-1-1,1 0 0,-1 1 0,1-1 1,-1 0-1,1 0 0,-1 0 0,1 0 1,-1 0-1,1 0 0,-1 0 0,1-1 1,-1 1-1,0 0 0,1-1 0,-1 1 1,1-1-1,-1 0 0,0 1 0,3-3 1,27-14-38,41-29 0,-49 30 38,0 0 1,2 2 0,37-17-1,-58 30-10,0-1 0,1 1 0,-1-1 0,0 1 1,1 0-1,-1 1 0,1-1 0,-1 1 0,1 0 0,-1 0 0,1 1 0,-1-1 0,7 2 0,-9-1-1,1 0 0,-1 1 0,1-1-1,-1 1 1,0-1 0,1 1 0,-1 0 0,0 0-1,0 0 1,0 0 0,0 0 0,0 0 0,-1 0-1,1 1 1,-1-1 0,1 1 0,-1-1 0,0 1-1,0-1 1,0 1 0,1 5 0,1 7-55,-1 0 0,-1 0 0,1 18 0,-2-12 23,0-20 47,0-1 0,0 1 1,0-1-1,0 0 0,0 1 0,0-1 0,0 1 0,0-1 1,0 1-1,0-1 0,0 1 0,0-1 0,0 1 0,0-1 1,0 1-1,0-1 0,1 0 0,-1 1 0,0-1 1,0 1-1,1-1 0,-1 0 0,0 1 0,0-1 0,1 1 1,-1-1-1,0 0 0,1 1 0,-1-1 0,1 0 0,-1 0 1,0 1-1,1-1 0,-1 0 0,1 0 0,-1 0 1,0 0-1,1 1 0,-1-1 0,1 0 0,-1 0 0,1 0 1,-1 0-1,1 0 0,-1 0 0,1 0 0,-1 0 0,1 0 1,-1 0-1,1-1 0,-1 1 0,0 0 0,1 0 0,-1 0 1,1 0-1,-1-1 0,1 1 0,-1 0 0,0 0 1,1-1-1,-1 0 0,26-21 20,-23 18-27,3-1 5,-1 0 0,1-1 0,0 2 0,1-1 0,-1 1 0,14-7 0,-18 10 1,-1 1 0,1-1 0,0 1 0,0-1 0,-1 1-1,1-1 1,0 1 0,0 0 0,0 0 0,-1 0 0,1 0 0,0 0 0,0 0-1,0 0 1,-1 1 0,1-1 0,0 1 0,0-1 0,-1 1 0,1 0-1,0 0 1,-1-1 0,1 1 0,-1 0 0,1 0 0,-1 1 0,0-1-1,1 0 1,-1 0 0,0 1 0,0-1 0,0 1 0,0-1 0,0 1-1,1 1 1,2 5-9,0 1-1,-1-1 0,0 1 0,1 9 1,1 2-21,-4-19 30,-1 0-1,0-1 0,0 1 1,0 0-1,1-1 1,-1 1-1,0-1 0,0 1 1,1 0-1,-1-1 0,1 1 1,-1-1-1,0 1 0,1-1 1,-1 1-1,1-1 1,-1 1-1,1-1 0,0 0 1,-1 1-1,1-1 0,-1 0 1,1 1-1,0-1 1,-1 0-1,2 1 0,-1-2 1,1 1-1,-1 0 0,0 0 1,1 0-1,-1 0 1,0-1-1,0 1 0,1-1 1,-1 1-1,0-1 1,0 1-1,2-3 0,4-2-190,0 0-1,-1-1 0,8-8 1,-11 11-45,2-2-25,1-1 0,-2 0 0,1-1 0,0 1 0,3-9 0,-1-3-202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11115,'0'0'15630,"7"-5"-15160,16-14-260,-1 0-1,-1-1 1,20-27-1,-41 47-209,0 1-1,0-1 0,0 0 1,0 0-1,0 0 0,0 0 1,0 0-1,0 0 1,0 1-1,0-1 0,0 0 1,0 0-1,0 0 1,0 0-1,0 0 0,0 0 1,1 1-1,-1-1 0,0 0 1,0 0-1,0 0 1,0 0-1,0 0 0,0 0 1,0 0-1,0 0 0,0 0 1,0 1-1,1-1 1,-1 0-1,0 0 0,0 0 1,0 0-1,0 0 0,0 0 1,0 0-1,0 0 1,1 0-1,-1 0 0,0 0 1,0 0-1,0 0 1,0 0-1,0 0 0,0 0 1,1 0-1,-1 0 0,0 0 1,0 0-1,0 0 1,0 0-1,0 0 0,0 0 1,0 0-1,1 0 0,-1 0 1,0 0-1,0-1 1,0 1-1,0 0 0,0 0 1,-1 23-120,-10 43-150,7-44 223,4-22-95,-1 1-1,1 0 1,0-1 0,0 1 0,0 0-1,0-1 1,-1 1 0,1 0-1,0 0 1,0-1 0,1 1 0,-1 0-1,0-1 1,0 1 0,0 0-1,0-1 1,0 1 0,1 0-1,-1-1 1,0 1 0,1 0 0,-1-1-1,1 1 1,-1-1 0,0 1-1,1 0 1,-1-1 0,1 1 0,-1-1-1,1 0 1,0 1 0,-1-1-1,1 1 1,-1-1 0,1 0-1,0 1 1,-1-1 0,1 0 0,0 0-1,-1 0 1,1 0 0,0 1-1,0-1 1,-1 0 0,1 0 0,0 0-1,-1 0 1,1 0 0,0-1-1,0 1 1,-1 0 0,1 0-1,0 0 1,-1-1 0,1 1 0,0 0-1,0-1 1,11-6-7108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27 15147,'0'27'841,"0"-1"0,-2 1 1,-8 42-1,-26 76 1734,26-110-2015,-44 151 1594,87-275-2145,50-100-1,-59 144-32,1 1 0,55-72-1,-75 109-6,1 1-1,0 0 0,1 1 1,-1 0-1,1 0 1,0 0-1,1 1 1,11-6-1,-16 9 12,-1 0 0,1 0 0,0 0 0,0 1 0,-1-1 0,1 1 0,0-1 0,0 1 0,0 0 0,-1 0 0,1 0 1,4 2-1,-5-2 7,0 1 0,-1 0 0,1-1 0,0 1 1,-1 0-1,1 0 0,0 0 0,-1 1 0,1-1 1,-1 0-1,0 1 0,1-1 0,-1 0 0,0 1 1,0 0-1,0-1 0,0 1 0,0 0 0,0-1 1,0 3-1,0 1 56,0 0 0,0 0 0,0 0 0,0 0 0,-1-1 1,0 1-1,0 0 0,-1 0 0,1 0 0,-1 0 0,0 0 0,0 0 0,-1 0 0,1-1 1,-1 1-1,0-1 0,0 1 0,-1-1 0,1 0 0,-1 0 0,-3 4 0,0 0 82,0 0 0,-1-1 0,0 0 0,0 0-1,0-1 1,-1 0 0,0 0 0,0 0 0,-16 6-1,19-9-218,0-2 1,0 1-1,0 0 0,-1-1 0,1 0 0,-1 0 0,-6 0 0,11-1 46,-1 0 1,1 0-1,-1 0 0,1 0 0,-1-1 1,1 1-1,-1 0 0,1-1 1,0 1-1,-1-1 0,1 1 1,0-1-1,-1 0 0,1 0 0,0 1 1,0-1-1,0 0 0,-1 0 1,1 0-1,0 0 0,0 0 1,1-1-1,-1 1 0,0 0 0,0 0 1,0-1-1,1 1 0,-1 0 1,1-1-1,-1 1 0,0-3 1,0-12-488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18868,'3'17'2569,"-3"-6"-1601,-4-5-424,0-2 2297,-1-4-2049,1-2-792,0-8 120,1-11-112,0-1-216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16428,'-3'49'2958,"2"-34"-2410,0-1 1,1 1-1,2 21 0,-2-36-525,0 1-1,0-1 1,0 1-1,0-1 0,0 1 1,0-1-1,0 0 1,0 1-1,0-1 0,1 1 1,-1-1-1,0 1 1,0-1-1,0 0 0,1 1 1,-1-1-1,0 1 1,1-1-1,-1 0 1,0 1-1,1-1 0,-1 0 1,0 1-1,1-1 1,-1 0-1,0 0 0,1 0 1,-1 1-1,1-1 1,-1 0-1,1 0 1,-1 0-1,1 0 0,-1 0 1,2 0 21,-1 0 1,1 0-1,-1-1 1,0 1-1,1-1 1,-1 1-1,0-1 1,0 0-1,1 0 1,-1 1-1,1-3 0,27-26 537,3-13-58,-22 26-384,1 1 0,15-14 1,-26 28-140,0 1 1,0 0-1,0 0 1,0-1 0,1 1-1,-1 0 1,0 0-1,0-1 1,1 1 0,-1 0-1,0 0 1,1 0-1,-1 0 1,0-1 0,1 1-1,-1 0 1,0 0-1,1 0 1,-1 0 0,0 0-1,1 0 1,-1 0-1,0 0 1,1 0 0,-1 0-1,0 0 1,1 0-1,-1 0 1,0 0 0,1 0-1,-1 0 1,0 0-1,1 1 1,4 10-11,-2 24-40,-3-30 44,0 5-21,0-2 23,0 0-1,1 0 0,0 0 1,0 0-1,4 14 0,-4-21 4,-1 1 0,1-1 0,-1 0 0,1 0 0,0 0 0,-1 0 1,1 0-1,0 0 0,0 0 0,0 0 0,-1-1 0,1 1 0,0 0 0,0 0 0,0-1 0,0 1 0,1-1 0,0 2 0,0-2-5,0 0 1,0 0 0,0 0 0,0 0 0,0 0 0,-1 0-1,1 0 1,0 0 0,0-1 0,0 1 0,0-1 0,-1 0-1,1 1 1,0-1 0,-1 0 0,3-1 0,24-14-1080,69-34-2032,-72 37 2255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141 105 17028,'0'0'109,"-1"-1"0,0 1 1,1 0-1,-1-1 0,0 1 1,1 0-1,-1-1 0,0 1 1,1 0-1,-1 0 0,0-1 1,1 1-1,-1 0 0,0 0 1,0 0-1,1 0 0,-1 0 1,0 0-1,0 0 0,1 0 1,-1 1-1,0-1 0,1 0 1,-1 0-1,0 1 0,1-1 1,-1 0-1,0 1 0,1-1 1,-1 0-1,0 2 0,-21 14 1114,12-6-1034,0 1 1,1 0-1,0 1 1,1 0-1,1 0 0,0 0 1,0 1-1,1 0 1,1 1-1,0-1 1,1 1-1,1 0 1,-3 17-1,6-29-181,0 0 0,0-1-1,0 1 1,0 0 0,0 0 0,0-1-1,0 1 1,0 0 0,1-1 0,-1 1-1,0 0 1,1-1 0,0 1 0,-1 0-1,1-1 1,0 1 0,0-1 0,2 3-1,-2-3 0,0-1-1,0 1 1,0-1-1,0 1 1,0-1-1,0 1 1,1-1 0,-1 1-1,0-1 1,0 0-1,1 0 1,-1 0-1,0 1 1,0-1-1,1-1 1,-1 1-1,0 0 1,0 0-1,2-1 1,5-1 11,0-1-1,-1 0 1,0 0 0,0-1-1,0 0 1,10-7 0,33-29 63,-1-2 0,64-72 1,-108 109-77,9-9 7,0-1 0,-1-1-1,-1 1 1,-1-2 0,11-18 0,-22 27 29,-7 10-20,-10 10 1,6 0-24,0 0 0,1 1-1,0 0 1,1 1 0,1 0 0,0 0 0,1 1 0,0 0 0,1 0 0,1 0 0,0 1 0,1 0 0,1 0 0,1 0-1,-1 30 1,3-40 119,0-1 0,1 1 0,-1-1 0,4 9 0,-4-13-110,0 0 0,0-1 0,0 1 0,1 0 0,-1 0 0,0 0 0,0-1 0,1 1 0,-1 0 0,1-1 0,-1 1 0,1 0 0,-1-1 0,1 1 0,-1-1 0,1 1 0,0 0 0,-1-1 0,1 0-1,0 1 1,-1-1 0,1 1 0,0-1 0,0 0 0,-1 1 0,1-1 0,0 0 0,0 0 0,0 0 0,0 0 0,-1 0 0,1 0 0,0 0 0,0 0 0,0 0 0,-1 0 0,3 0 0,14-9 144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17060,'0'10'658,"0"1"1,0 0 0,-1-1-1,0 1 1,-1-1 0,-5 20-1,-1 3 50,-1 15-237,-32 192 1231,39-213-1409,4-17 48,3-13-139,6-15-45,4-24-73,-2-1 0,-2 0-1,-2 0 1,4-48 0,-2 20-335,-7 57 143,2 11-92,11 18-237,-3-2 306,-9-9 115,1 0 0,-1-1 1,1 0-1,-1 0 0,1-1 0,0 1 1,0-1-1,1-1 0,-1 1 0,0-1 1,1 0-1,5 0 0,-1-1 32,-1 0 0,0-1 0,0 0 0,0-1 0,0 0 0,0 0 0,12-6 0,-11 4 51,1-1-1,-1-1 1,0 0 0,0 0 0,-1-1-1,0 0 1,0-1 0,0 0 0,-1-1 0,-1 0-1,1 0 1,12-20 0,-19 25-36,0 1 1,0 0-1,-1 0 0,0-1 1,0 1-1,0-1 1,0 0-1,0 1 0,-1-1 1,1-5-1,-1 8-26,0 1 0,0-1 0,0 0 0,0 1 0,0-1 0,-1 0 0,1 1 1,0-1-1,0 1 0,-1-1 0,1 0 0,0 1 0,-1-1 0,1 1 0,-1-1 0,1 1 0,0-1 0,-1 1 0,1-1 0,-1 1 0,1-1 0,-1 1 0,0-1 0,-1 1-5,1 0 0,-1-1 0,1 1 0,0 0 0,-1 0-1,1 0 1,-1 0 0,1 0 0,-1 0 0,1 1 0,-1-1 0,1 0-1,-1 1 1,1-1 0,-2 1 0,-5 3-11,0 0-1,1 1 1,-1-1 0,1 1-1,0 1 1,0-1 0,1 1-1,-7 7 1,-5 7-56,-20 30 0,33-43 57,1 0 0,0-1-1,0 2 1,0-1 0,1 0 0,0 1 0,-2 8 0,4-13 8,1-1 1,0 1-1,-1 0 0,1 0 1,0 0-1,0 0 1,1 0-1,-1 0 1,1 0-1,-1 0 0,1 0 1,0 0-1,0 0 1,0-1-1,1 1 1,-1 0-1,0-1 0,1 1 1,0-1-1,0 1 1,0-1-1,2 2 1,30 30-129,43 46-2969,-73-75 2868,-3-4 175,-1 0 1,1 0-1,0 0 1,-1 0-1,1 0 1,0-1 0,0 1-1,0 0 1,0 0-1,0 0 1,0-1-1,0 1 1,0 0 0,0-1-1,0 1 1,2 0-1,9-5-787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98 13851,'2'3'253,"0"-1"-1,0 1 1,0 0-1,1-1 1,-1 1-1,1-1 1,-1 0 0,1 0-1,0 0 1,0 0-1,-1 0 1,1 0-1,1-1 1,-1 0 0,0 0-1,0 1 1,0-2-1,1 1 1,-1 0-1,0-1 1,1 1 0,-1-1-1,1 0 1,-1 0-1,0-1 1,6 0-1,-3 0-37,-1 0-1,0-1 0,1 0 0,-1 0 0,0 0 1,0 0-1,0-1 0,-1 0 0,1 0 0,-1 0 1,1 0-1,-1-1 0,0 0 0,0 0 0,-1 0 1,4-5-1,-6 8-192,0-1 0,0 1 0,0-1 1,0 0-1,0 1 0,0-1 0,-1 0 0,1 1 1,-1-1-1,1 0 0,-1 0 0,0 1 0,1-1 0,-1 0 1,0 0-1,0 0 0,0 0 0,-1 1 0,1-1 1,0 0-1,-1 0 0,1 1 0,-1-1 0,0 0 0,1 1 1,-1-1-1,0 0 0,0 1 0,0-1 0,0 1 1,0-1-1,0 1 0,-1 0 0,1 0 0,0-1 1,-1 1-1,-2-1 0,0-1-20,0 1 0,0-1 0,-1 1 0,1 0 0,0 1 0,-1-1 0,0 1 0,1 0 0,-1 0 0,0 1 0,1-1 0,-1 1 0,-9 0 0,7 2-12,0 0 1,0 0-1,0 0 1,0 1-1,0-1 0,1 2 1,-1-1-1,1 1 1,0 0-1,0 0 1,0 1-1,0 0 1,1 0-1,0 0 0,-6 8 1,7-9-8,1 1-1,-1 1 1,1-1 0,0 0 0,0 1 0,0-1-1,1 1 1,0 0 0,0 0 0,1 0-1,-1 0 1,1 0 0,1 0 0,-1 1 0,1-1-1,0 0 1,0 0 0,2 9 0,-1-12-54,0-1 0,-1 1 0,1-1 0,1 1 0,-1-1 0,0 1 0,1-1 0,-1 0 1,1 1-1,0-1 0,-1 0 0,1 0 0,0 0 0,1 0 0,-1-1 0,0 1 0,0-1 0,1 1 1,-1-1-1,1 0 0,-1 0 0,1 0 0,-1 0 0,5 1 0,0-1-45,1 0 0,-1 0 0,0 0-1,1-1 1,-1 0 0,0-1 0,1 0 0,7-1 0,24-8-468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 17284,'0'0'72,"-5"-1"521,0 1 0,0-1 0,-1 1 0,1 0 0,0 1 0,-8 1 0,12-2-521,0 0 1,0 1-1,-1-1 0,1 1 0,0-1 1,0 1-1,1 0 0,-1 0 1,0-1-1,0 1 0,0 0 0,0 0 1,1 0-1,-1 0 0,0 0 0,1 0 1,-1 0-1,1 0 0,-1 0 1,1 0-1,-1 0 0,1 0 0,0 0 1,0 0-1,-1 0 0,1 1 0,0-1 1,0 0-1,0 0 0,0 0 1,0 0-1,1 1 0,-1-1 0,0 0 1,0 0-1,1 1 0,-1 0-30,1-1 0,-1 1 0,1 0-1,-1-1 1,1 1 0,-1-1 0,1 1 0,0-1-1,0 1 1,-1-1 0,1 0 0,0 1 0,1-1-1,-1 0 1,0 0 0,0 0 0,0 0 0,1 0 0,-1 0-1,0 0 1,1 0 0,1 1 0,2-1-33,1 1 0,-1-1 1,0 0-1,1 0 0,7 0 0,16 2 105,-38 1 193,8-4-289,1 1-1,0-1 0,-1 1 0,1-1 0,0 0 0,-1 0 0,1 1 1,-1-1-1,1 0 0,-1 0 0,1 1 0,-1-1 0,1 0 0,-1 0 1,1 0-1,-1 0 0,1 0 0,-1 1 0,1-1 0,-1 0 1,1 0-1,-1 0 0,1-1 0,-1 1 0,1 0 0,-1 0 0,1 0 1,-1 0-1,1 0 0,-1-1 0,1 1 0,-1 0 0,1 0 0,0-1 1,-1 1-1,1 0 0,-1-1 0,1 1 0,0 0 0,-1-1 0,1 1 1,0 0-1,-1-1 0,1 0 0,-1 0 38,0-1 1,0 1-1,0-1 0,0 1 0,0-1 1,0 0-1,1 1 0,-1-1 1,0 0-1,1 0 0,0 1 1,-1-1-1,1 0 0,0 0 0,0 0 1,0 1-1,0-4 0,1 2-46,1 0 0,-1 1 0,0-1 0,1 1-1,-1-1 1,1 1 0,0 0 0,0-1 0,0 1-1,3-2 1,-4 2-19,0 1 1,1-1-1,-1 0 0,0 0 0,0 0 1,0 0-1,0 0 0,-1 0 0,1 0 1,0-3-1,0 4 7,-1 1 0,0-1 1,0 1-1,0-1 0,0 1 1,0-1-1,0 1 0,0-1 1,0 0-1,0 1 0,0-1 1,0 1-1,0-1 0,0 1 1,0-1-1,0 1 0,-1-1 1,1 1-1,0-1 0,0 1 1,-1-1-1,1 1 0,0 0 1,-1-1-1,1 1 0,0-1 0,-1 1 1,1 0-1,-1-1 0,1 1 1,0 0-1,-1-1 0,1 1 1,-1 0-1,1 0 0,-1-1 1,1 1-1,-1 0 0,1 0 1,-1 0-1,1 0 0,-1 0 1,1 0-1,-2 0 0,-11 1 26,0 0-1,0 1 1,0 0 0,0 1-1,1 1 1,-1 0 0,1 1-1,0 0 1,0 1-1,-13 8 1,15-8-22,0 1 0,0 0 0,1 0 0,0 1 0,0 1 0,1-1 0,0 1 0,1 0-1,0 1 1,0 0 0,-7 15 0,13-24-1,1 0 1,-1 0-1,1 0 0,-1 0 0,1 0 0,-1 1 0,1-1 1,0 0-1,0 0 0,0 0 0,0 0 0,0 0 0,0 0 1,0 0-1,0 1 0,0-1 0,0 0 0,0 0 0,1 2 1,0-3 0,-1 1 0,1-1 0,-1 1 0,1-1 1,0 1-1,-1-1 0,1 1 0,0-1 0,-1 0 1,1 1-1,0-1 0,0 0 0,-1 1 0,1-1 1,0 0-1,0 0 0,-1 0 0,1 0 0,0 0 1,1 0-1,5-1 9,0 0 0,-1 0 1,1 0-1,12-6 0,63-27 66,-57 22-93,0 1 1,0 2-1,1 0 1,45-8 0,-70 17 6,0-1 1,0 1-1,0 0 1,0-1 0,0 1-1,0 0 1,0 0 0,1 0-1,-1 0 1,0 0-1,0 0 1,0 1 0,0-1-1,0 0 1,0 0 0,0 1-1,0-1 1,0 1-1,0-1 1,0 1 0,0-1-1,0 1 1,-1 0 0,1-1-1,0 1 1,0 0-1,0 0 1,0 1 0,-1-1 15,0 1 1,0-1-1,0 0 1,0 1 0,0-1-1,0 1 1,-1-1-1,1 1 1,-1-1 0,1 0-1,-1 1 1,1-1-1,-1 0 1,0 0 0,0 1-1,0-1 1,1 0 0,-1 0-1,0 0 1,0 0-1,-1 0 1,0 1 0,2-2 1,0 0 1,0 0 0,0 0-1,0 0 1,0 0 0,0 0-1,0 0 1,0 1 0,-1-1-1,1 0 1,0 0 0,0 0-1,0 0 1,0 0 0,0 0-1,0 0 1,0 0 0,0 0-1,-1 0 1,1 0 0,0 0-1,0 0 1,0 0 0,0 0-1,0 0 1,0 0 0,0 0 0,0 0-1,-1 0 1,1 0 0,0 0-1,0 0 1,0 0 0,0 0-1,0 0 1,0 0 0,0 0-1,0 0 1,0 0 0,-1-1-1,1 1 1,0 0 0,0 0-1,0 0 1,0 0 0,0 0-1,0 0 1,0 0 0,0 0-1,0 0 1,0 0 0,0-1-1,0 1 1,0 0 0,0 0-1,0 0 1,0 0 0,0 0 0,0 0-1,0 0 1,0 0 0,0-1-1,0 1 1,0 0 0,-1-14 285,4-16-10,-3 30-269,3-40 349,-3 39-173,-17-2-340,35-1-566,-3 4 252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27 288 18596,'0'14'3295,"-12"78"1060,-2 15-3323,14-106-1024,0 0 1,0-1 0,0 1-1,-1 0 1,1-1 0,0 1-1,0 0 1,0-1 0,0 1-1,0 0 1,0 0 0,0-1-1,1 1 1,-1 0 0,0-1-1,0 1 1,0 0 0,1-1-1,-1 1 1,0 0 0,1-1-1,-1 1 1,1-1 0,-1 1-1,1-1 1,-1 1 0,2 0-1,-2-1 0,1 0-1,0-1 0,0 1 0,0-1 0,0 1 0,0-1 0,0 1 0,0-1 0,-1 1 0,1-1 0,0 0 1,-1 0-1,1 1 0,0-1 0,-1 0 0,1-1 0,25-39 114,-11 9-97,-2-1 1,-1 0-1,10-46 0,-21 85-56,-1-1 0,1 0-1,0-1 1,1 1-1,-1 0 1,1 0 0,0 0-1,0-1 1,0 1 0,4 4-1,-4-7 32,1 0-1,-1 1 0,0-1 0,1 0 1,0-1-1,-1 1 0,1 0 1,0-1-1,0 0 0,0 1 1,0-1-1,0 0 0,0-1 1,1 1-1,-1 0 0,0-1 0,0 0 1,0 0-1,1 0 0,-1 0 1,0 0-1,0-1 0,0 1 1,1-1-1,4-2 0,3 0 3,0-1-1,-1-1 1,1 1 0,-1-2-1,-1 1 1,10-8-1,-9 6 9,-1 0-1,-1-1 0,9-9 1,-15 15-8,0 1 0,0-1 0,-1 0 0,1 0 0,-1 0 0,0 0 0,0 0 0,0-1 1,0 1-1,0 0 0,0 0 0,0-1 0,-1 1 0,1-1 0,-1 1 0,0 0 0,1-1 0,-1 1 0,0-1 0,-1 1 0,1-4 1,-1 6-7,1-1 1,0 1 0,0-1 0,0 0 0,0 1-1,-1-1 1,1 1 0,0-1 0,-1 1 0,1-1 0,0 1-1,-1-1 1,1 1 0,0-1 0,-1 1 0,1 0 0,-1-1-1,1 1 1,-1 0 0,1-1 0,-1 1 0,1 0 0,-1-1-1,0 1 1,1 0 0,-1 0 0,0 0 0,-1 0-3,1 0 0,0 0 1,0 0-1,-1 1 0,1-1 1,0 0-1,0 1 1,-1-1-1,1 1 0,0 0 1,0-1-1,-1 2 0,-27 24-127,29-26 134,-6 8-29,1 0-1,-1-1 1,1 2-1,-7 15 1,10-21-20,1 1 1,-1-1-1,1 1 0,0-1 0,0 1 0,0 0 1,0 0-1,1-1 0,0 1 0,0 0 0,0 0 1,0 0-1,0 0 0,2 5 0,-2-7-30,1-1 0,0 0 0,0 1 0,0-1 0,0 0 0,0 0-1,0 0 1,0 0 0,0 0 0,0 0 0,0 0 0,1 0 0,-1 0 0,0 0-1,1 0 1,-1-1 0,1 1 0,-1-1 0,1 1 0,-1-1 0,1 0 0,-1 1-1,1-1 1,-1 0 0,1 0 0,-1 0 0,1 0 0,-1 0 0,3-1-1,4 0-399,-1 0-1,1-1 0,0 0 0,10-4 0,2-3-262,0 0-1,0-2 1,-1 0-1,0-1 1,-1-1-1,-1 0 1,0-2 0,0 0-1,-2 0 1,27-36-1,-27 30 1167,-1 0 1,-2-1-1,0 0 0,-1-1 1,13-38-1,-17 27 1746,-7 34-2140,0 0 0,0 0-1,0 0 1,0 0 0,0-1-1,0 1 1,0 0 0,0 0-1,0 0 1,0 0 0,0 0-1,0 0 1,0-1 0,0 1-1,0 0 1,0 0 0,0 0-1,0 0 1,0 0 0,0 0-1,0-1 1,0 1 0,0 0-1,0 0 1,0 0 0,0 0-1,0 0 1,0 0 0,-1 0-1,1 0 1,0-1 0,0 1-1,0 0 1,0 0 0,0 0-1,0 0 1,0 0 0,0 0-1,-1 0 1,1 0 0,0 0-1,0 0 1,0 0 0,0 0-1,0 0 1,0 0 0,0 0-1,-1 0 1,1-1 0,0 1-1,0 1 1,0-1 0,0 0-1,-1 0 1,-9 14 1264,-11 27-526,2 1 0,1 1 0,3 0-1,-17 78 1,32-121-765,-5 21 180,1 0 0,1 0 1,1 0-1,0 26 0,2-46-174,0 0 0,0 0-1,0 0 1,0 0 0,0 0 0,1 0 0,-1 0-1,0 0 1,0 0 0,1 0 0,-1 0-1,1 0 1,-1 0 0,1 0 0,-1 0 0,2 1-1,-2-2-3,0 0 0,1 0 0,-1 0-1,1 0 1,-1 0 0,0 0 0,1 0-1,-1 0 1,0 0 0,1 0-1,-1 0 1,0 0 0,1-1 0,-1 1-1,0 0 1,1 0 0,-1 0 0,0 0-1,1-1 1,-1 1 0,0 0 0,0 0-1,1-1 1,-1 1 0,0 0-1,0 0 1,1-1 0,-1 1 0,0-1-1,3-3 25,0-1 0,0 0 0,-1 0 0,4-10 0,-1 0-5,-1-1-1,0 0 1,-1-1 0,-1 1-1,-1-1 1,0 1-1,-1-1 1,-4-29-1,-1 33-10,-1 10-18,6 4 5,-1 0-1,1-1 1,-1 1-1,1 0 1,0 0-1,-1-1 0,1 1 1,0 0-1,0 0 1,-1 0-1,1 0 1,0-1-1,0 1 1,0 0-1,0 0 0,0 0 1,0 0-1,0-1 1,0 1-1,1 0 1,-1 0-1,0 0 1,1 1-1,0 1 1,-1-1 0,1 1 0,0 0 0,0-1 0,1 1 0,-1-1 0,1 1 0,-1-1 0,1 1 0,0-1 0,-1 0 0,1 0 0,1 0 0,-1 0 0,0 0 0,0 0 0,4 1 0,-2-1-1,0 0 1,0-1-1,0 0 0,0 0 0,0 0 0,0 0 1,0 0-1,0-1 0,1 0 0,6 0 1,2-2 1,0 0 0,0 0 1,-1-2-1,1 1 1,-1-2-1,19-8 0,-17 6 25,0 0-1,-1-1 0,0-1 1,0 0-1,16-15 0,-39 35 36,0 0 0,1 1 0,-14 24 1,18-28-47,1 0-1,0 1 1,0 0 0,1 0 0,0 0 0,0 0 0,-1 14 0,4-23-37,0 1-1,-1 0 1,1 0-1,0-1 1,0 1-1,0 0 1,0 0-1,0 0 1,0 0-1,0-1 1,0 1-1,0 0 1,0 0-1,0 0 1,1-1-1,-1 1 1,0 0-1,1 0 1,-1-1-1,0 1 1,1 0-1,-1-1 1,1 1-1,-1 0 1,1-1-1,-1 1 1,1-1-1,0 1 1,-1-1-1,1 1 1,0-1-1,-1 1 1,1-1-1,0 1 1,0-1-1,-1 0 1,1 0-1,0 1 1,0-1-1,0 0 1,-1 0-1,1 0 1,0 0-1,0 0 1,0 0-1,-1 0 1,1 0-1,0 0 1,0 0-1,0-1 1,-1 1-1,3-1 1,2 0-160,0-1 1,-1 0 0,1-1 0,0 1 0,-1-1 0,0 0 0,5-3 0,15-16-277,3-4-146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18892,'1'19'1448,"1"-3"-1176,3-5-304,5 1 152,2 0-488,2-3 320,6 1-216,3-3-152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13867,'-52'23'3195,"34"-16"-1959,1 0 1,1 1-1,0 1 0,-23 16 1,38-24-1195,1-1 1,-1 1 0,1-1 0,-1 1 0,0-1 0,1 1-1,-1-1 1,1 1 0,-1-1 0,1 1 0,-1 0-1,1-1 1,0 1 0,-1 0 0,1-1 0,0 1-1,-1 0 1,1 0 0,0-1 0,0 1 0,0 0 0,0 1-1,0-2-35,0 1 0,1-1 0,-1 1 0,0 0-1,1-1 1,-1 1 0,1-1 0,-1 0-1,1 1 1,-1-1 0,1 1 0,-1-1 0,1 0-1,-1 1 1,1-1 0,-1 0 0,1 1-1,0-1 1,-1 0 0,2 0 0,43 5-708,-35-4 595,4 0-105,0 0 1,0 1-1,0 1 1,0 0 0,-1 1-1,0 1 1,0 0-1,16 8 1,-28-12 211,0-1 0,0 1 0,0-1 0,0 1 0,0-1 0,-1 1 0,1 0 0,0 0 0,0-1 0,0 1 0,0 0-1,-1 0 1,1 0 0,0 0 0,-1 0 0,1 0 0,-1 0 0,1 0 0,-1 0 0,0 0 0,1 0 0,-1 0 0,0 0 0,0 1 0,0-1 0,0 2 0,0-2 34,-1 1-1,0 0 1,1-1 0,-1 1 0,0 0 0,0-1-1,0 1 1,-1-1 0,1 0 0,0 1 0,0-1-1,-1 0 1,1 0 0,-3 2 0,-6 3 227,0 0 1,0-1 0,-1 0 0,-11 4 0,13-6-153,0 0 0,-1 0 1,1-1-1,-1 0 1,0-1-1,0 0 0,0 0 1,-17-2-1,26 1-90,0 0-1,0 0 1,0-1-1,1 1 1,-1 0-1,0-1 1,0 1 0,0 0-1,0-1 1,1 1-1,-1-1 1,0 1-1,0-1 1,1 1-1,-1-1 1,0 0-1,1 1 1,-1-1-1,0 0 1,1 0 0,-1 0-1,1 1 1,0-1-1,-1 0 1,1 0-1,-1 0 1,1 0-1,0 0 1,0 1-1,0-1 1,0 0-1,-1 0 1,1 0 0,0 0-1,0 0 1,1 0-1,-1 0 1,0 0-1,0 0 1,0 0-1,1 0 1,-1-1-1,8-12-19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10858,'0'0'9663,"-8"-2"-8430,4 2-1029,0-1-1,1 1 1,-1-1 0,0 1-1,1 0 1,-1 0 0,0 1-1,1-1 1,-6 2 0,7-1-71,1 0 0,-1 0 0,1 0-1,-1 0 1,1 0 0,0 0 0,-1 0 0,1 1 0,0-1 0,0 0 0,0 1 0,0-1 0,0 1 0,0-1 0,0 1 0,1 0 0,-1-1 0,1 1 0,-1 0 0,1-1 0,-1 1 0,1 0 0,0 0 0,0-1 0,0 1 0,0 0 0,1 3 0,-1-5-117,1 1 1,-1-1-1,1 0 1,0 1-1,-1-1 0,1 0 1,0 1-1,-1-1 1,1 0-1,0 0 0,0 0 1,-1 1-1,1-1 0,0 0 1,-1 0-1,1 0 1,0 0-1,0 0 0,-1-1 1,1 1-1,0 0 1,0 0-1,-1 0 0,1-1 1,0 1-1,-1 0 1,1 0-1,0-1 0,-1 1 1,1-1-1,-1 1 0,1-1 1,-1 1-1,1-1 1,-1 1-1,1-1 0,-1 1 1,1-1-1,-1 0 1,1 1-1,-1-1 0,1-1 1,-1 1-26,0 0 0,0 0 0,0 0 1,0 0-1,0 0 0,0 0 0,0 0 1,-1 0-1,1 0 0,0 0 0,-1 0 1,1 0-1,0 0 0,-1 0 0,1 0 1,-1 0-1,1 0 0,-1 0 0,0 1 1,1-1-1,-1 0 0,0 0 1,-1 0-1,-25-3-246,27 5 179,1-1-1,-1 1 0,0-1 1,0 1-1,0 0 0,1-1 1,-1 1-1,0-1 1,0 1-1,1-1 0,-1 1 1,0-1-1,1 1 0,-1-1 1,1 1-1,-1-1 1,1 1-1,-1-1 0,1 0 1,-1 1-1,1-1 0,-1 0 1,1 1-1,-1-1 0,1 0 1,0 0-1,-1 0 1,1 0-1,-1 1 0,2-1 1,10 1-3864,0-1-1804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124 233 16267,'-12'5'635,"1"0"0,-1 0 0,1 1 0,-16 13 0,22-16-458,1 1 0,-1-1 1,1 1-1,0 0 0,1 1 0,-1-1 0,1 0 1,0 1-1,0 0 0,0 0 0,1 0 1,-3 8-1,4-12-142,1 0 1,-1-1 0,1 1-1,0 0 1,0 0-1,0 0 1,0 0-1,0 0 1,-1 0-1,2 0 1,-1 0-1,0 0 1,0 0-1,0 0 1,0 0-1,1 0 1,-1 0-1,0-1 1,1 1-1,-1 0 1,0 0-1,1 0 1,-1 0-1,1-1 1,0 2-1,1-1-4,-1 0-1,0 0 0,1-1 0,-1 1 1,1-1-1,-1 1 0,1-1 1,-1 1-1,1-1 0,-1 0 1,1 1-1,-1-1 0,4 0 1,3-1 9,1 0 0,0 0 0,-1 0 0,12-4 0,2-3-22,0 0 0,-1-2 0,0 0 0,0-1 0,-1-1 0,31-25 0,-38 27-43,0-1 0,-1-1 0,-1 0 0,0 0 0,-1-1 0,0-1 1,0 1-1,-2-1 0,0-1 0,8-19 0,-13 26-18,-1-1 0,0 1-1,0-1 1,0 0-1,-1 1 1,0-10 0,-1 16 30,0 0 1,-1 1 0,1-1-1,0 0 1,0 1 0,-1-1-1,1 0 1,-1 1 0,1-1-1,-1 1 1,0-1 0,0 1-1,1 0 1,-1-1 0,0 1-1,-2-2 1,2 2 5,-1 0-1,1 0 1,0 1 0,-1-1-1,1 1 1,-1-1 0,1 1-1,-1 0 1,1-1 0,-1 1-1,1 0 1,-1 0 0,1 0-1,-1 0 1,1 0 0,-1 1-1,1-1 1,-1 0 0,1 1-1,0-1 1,-3 2-1,-4 1 64,1 1-1,0 0 0,0 0 0,0 0 0,1 1 1,-1 0-1,1 0 0,1 1 0,-10 11 0,0 1 272,2 0 0,-15 26 0,23-35-164,1-1-1,0 1 1,0-1 0,1 1 0,-4 15-1,7-21-162,-1-1-1,1 1 0,0 0 1,-1-1-1,1 1 0,0 0 1,1-1-1,-1 1 0,1 0 1,-1-1-1,1 1 1,0-1-1,0 1 0,0-1 1,0 1-1,0-1 0,0 1 1,1-1-1,-1 0 0,1 0 1,0 0-1,-1 0 0,1 0 1,3 3-1,10 3-362,0 1 0,0-2 0,0 0 0,1-1 0,0 0 0,0-1-1,34 5 1,-40-9 393,0 0-1,1-1 0,-1 0 0,1-1 0,-1 0 1,0 0-1,0-1 0,1-1 0,-1 0 1,-1 0-1,19-9 0,-17 6 18,0 0-1,0 0 1,-1-1 0,1-1-1,-2 0 1,1 0 0,-1-1 0,0 0-1,10-14 1,-17 20-38,-1 1-1,1-1 1,-1 0 0,0 1-1,0-1 1,0 0 0,0 0-1,-1 0 1,1 1-1,-1-1 1,0 0 0,0 0-1,0 0 1,0 0 0,0 0-1,0 0 1,-1 0 0,0-3-1,0 5 0,1 0 0,-1 0-1,1-1 1,-1 1-1,1 0 1,-1 1-1,1-1 1,-1 0-1,0 0 1,0 0-1,1 0 1,-1 0-1,0 1 1,0-1 0,0 0-1,0 1 1,0-1-1,0 1 1,-1-1-1,0 0 8,1 1 0,-1 0-1,0 0 1,1 0 0,-1 0 0,1 0-1,-1 0 1,0 0 0,1 1-1,-1-1 1,1 0 0,-1 1 0,1 0-1,-1-1 1,1 1 0,0 0-1,-3 1 1,0 0 43,1 1-1,-1 0 1,1 0-1,0 0 0,0 0 1,0 1-1,0-1 1,1 1-1,-1-1 1,1 1-1,0 0 1,0 0-1,1 0 1,-1 0-1,1 0 1,-1 1-1,1-1 1,1 0-1,-2 9 1,2-10-35,0 0-1,0 0 1,0 0 0,0 0 0,1 0-1,-1 0 1,1 0 0,0 0 0,0 0-1,0 0 1,0 0 0,0 0 0,1 0-1,-1 0 1,1-1 0,0 1 0,-1-1-1,1 1 1,1-1 0,-1 0 0,0 0-1,0 0 1,1 0 0,-1 0 0,1 0-1,0-1 1,-1 1 0,6 1 0,7 1-345,1-1 1,-1 0 0,1-1 0,23 0 0,-26-1 280,15-1-286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 15627,'1'-10'2822,"-2"15"-963,-4 30-67,2-14-1216,-49 360 1936,51-359-2322,1-18-149,0 0 0,0 0 1,0 0-1,0 0 0,-1 0 1,0 0-1,0 0 0,-2 4 1,1-13-197,0 1 0,0-1 0,0 0 0,1 0 0,0 0 0,-2-8 0,-15-49-82,3 24-42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19180,'4'-6'220,"0"1"0,1 0 1,0 0-1,0 0 0,0 1 0,0-1 0,1 1 1,-1 0-1,1 1 0,0 0 0,1 0 0,-1 0 0,0 0 1,1 1-1,-1 0 0,1 1 0,0-1 0,0 1 0,-1 0 1,1 1-1,0 0 0,0 0 0,0 0 0,0 1 1,-1 0-1,1 1 0,0-1 0,0 1 0,-1 0 0,10 5 1,-12-4-199,1-1 0,-1 2 0,1-1 0,-1 0 0,0 1 0,-1-1 0,1 1 0,-1 0 1,1 0-1,-1 1 0,0-1 0,-1 1 0,1-1 0,-1 1 0,0 0 0,0 0 0,0 0 1,-1 0-1,0 0 0,0 1 0,0-1 0,0 0 0,-1 10 0,-1-6-18,1 1 0,-1 0-1,-1 0 1,0-1 0,0 1-1,-1-1 1,0 1 0,-1-1-1,0 0 1,0 0 0,-11 14-1,15-22-35,0-1 1,0 1-1,-1-1 0,1 0 0,0 1 0,0-1 0,0 1 0,0-1 0,0 0 0,0 1 0,0-1 1,0 1-1,0-1 0,0 0 0,0 1 0,1-1 0,-1 1 0,0-1 0,0 0 0,0 1 1,0-1-1,1 0 0,-1 1 0,0-1 0,0 0 0,1 1 0,-1-1 0,0 0 0,0 1 0,1-1 1,-1 0-1,0 0 0,1 1 0,16 11-428,-7-6 136,-3-1 347,-1 0 0,0 0 0,0 1 0,-1 0 1,0 0-1,0 1 0,0-1 0,-1 1 0,0 0 0,0 0 0,0 0 1,-1 1-1,0-1 0,-1 1 0,0 0 0,0 0 0,0 0 0,-1 0 0,-1 0 1,1 0-1,-1 0 0,0 0 0,-1 0 0,0 0 0,0 0 0,-1 0 0,0 0 1,0 0-1,-1-1 0,0 1 0,-6 9 0,4-8 212,0 0 0,-1 0 0,0-1 0,-1 0 0,0 0 0,0 0 0,-1-1 0,-13 10 0,17-14-171,0-1 0,-1 1-1,1-1 1,0 0 0,-1 0-1,1-1 1,-1 1 0,0-1 0,0 0-1,1-1 1,-1 1 0,0-1-1,0 0 1,0 0 0,0 0-1,1-1 1,-1 1 0,0-1-1,0 0 1,-6-3 0,1 0-84,0 0 0,0-1-1,-15-10 1,22 13-131,0 0 0,0 0-1,0-1 1,1 1-1,-1 0 1,1-1 0,0 0-1,-1 1 1,1-1 0,0 0-1,1 0 1,-1 0-1,0 0 1,-1-7 0,3 9 84,0 0 1,0 0 0,0 0 0,0 0 0,0 0-1,0 0 1,0 0 0,1-1 0,-1 1-1,0 0 1,1 0 0,-1 0 0,1 0-1,-1 0 1,1 0 0,-1 0 0,1 1 0,0-1-1,0 0 1,-1 0 0,1 0 0,2-1-1,24-15-295,-20 13-23,22-11-253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 18068,'5'-2'416,"0"1"0,1-1 0,-1 0 0,0-1 0,0 1 0,0-1 0,-1 0 0,1 0 0,-1-1 0,8-6-1,-10 7-224,0 1 0,1-1 0,-1 1 0,0-1 0,0 0 0,-1 0 0,1 0 0,0 0 0,-1-1 0,0 1 0,0 0 0,0 0-1,0-1 1,0 1 0,-1-1 0,0 1 0,0-1 0,0-4 0,0 7-170,0 0 0,0 0 0,0 0 0,0 0 0,0 0 0,0 0 0,-1 0 0,1 1 0,0-1 0,-1 0 0,1 0 1,-1 0-1,1 0 0,-1 0 0,0 0 0,1 1 0,-1-1 0,0 0 0,1 0 0,-1 1 0,0-1 0,0 1 0,1-1 0,-1 0 0,0 1 0,0 0 0,0-1 0,0 1 0,0-1 0,0 1 0,0 0 1,0 0-1,0 0 0,0-1 0,0 1 0,0 0 0,0 0 0,0 0 0,0 1 0,0-1 0,0 0 0,0 0 0,0 1 0,0-1 0,0 0 0,-2 2 0,-1-1-6,1 1 0,-1 0 0,0 0 0,0 0 0,1 0 0,-1 1 0,1-1 0,0 1 0,-6 6 0,3-1-18,0 1 0,1 0-1,0 0 1,1 0 0,0 0 0,-4 16 0,6-19-1,1-1-1,0 1 1,0 0 0,0 0 0,1-1-1,-1 1 1,2 0 0,-1 0 0,1 0-1,0-1 1,0 1 0,3 10 0,-3-14 2,0 0 0,1 0 0,-1 0 1,0 0-1,1 0 0,-1-1 1,1 1-1,-1 0 0,1-1 1,0 0-1,0 1 0,-1-1 1,1 0-1,0 0 0,0 0 1,0 0-1,1 0 0,-1 0 0,0-1 1,0 1-1,0-1 0,0 1 1,1-1-1,-1 0 0,0 0 1,0 0-1,1 0 0,-1 0 1,0-1-1,0 1 0,3-1 1,5-2-7,-1 1 1,0-1 0,0 0-1,0-1 1,0 0-1,8-6 1,6-5-4,-2-1 1,0-1-1,0-2 0,-2 1 1,-1-2-1,0-1 0,24-35 1,-37 51-165,-4 13 92,-5 12 5,-2 2 100,2 1 0,0-1 1,-1 32-1,5-53-13,0 0 0,0 0 0,0 0 1,0 1-1,0-1 0,0 0 0,0 0 0,1 0 0,-1 0 0,0 0 0,1 0 0,-1 0 1,1 0-1,-1 0 0,1 0 0,-1 0 0,1 0 0,0 0 0,-1 0 0,1 0 0,0 0 1,0 0-1,0-1 0,0 1 0,1 0 0,0 0 5,0 0 1,-1-1 0,1 0-1,0 1 1,0-1-1,0 0 1,0 0-1,0 0 1,0 0-1,0 0 1,0-1-1,0 1 1,3-1-1,6-3-341,0 0-1,0-1 1,18-10-1,-27 13 94,25-15-400,-17 10 210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21509,'-3'4'1872,"3"-1"-744,0-6-592,3-4-496,2-2-136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68 18676,'9'-68'4924,"-20"122"-1622,-4 30-3256,13-70-42,-3 24-2,2 0-1,3 71 0,0-105 0,0 0 0,1 1 0,0-1 0,0 0 0,1 1 0,-1-1 0,1 0 0,0 0 0,4 7 0,-5-10-1,0 0 1,0 0-1,0 0 1,0 1 0,0-1-1,0 0 1,0 0-1,1-1 1,-1 1-1,0 0 1,1 0-1,-1-1 1,0 1 0,1-1-1,-1 1 1,1-1-1,-1 1 1,1-1-1,-1 0 1,1 0 0,0 0-1,-1 0 1,1 0-1,-1 0 1,1 0-1,-1 0 1,1-1-1,-1 1 1,1-1 0,2 0-1,3-3 7,0 0 0,0 0-1,0-1 1,0 1 0,-1-1 0,0-1-1,0 1 1,-1-1 0,1 0 0,-1-1-1,6-10 1,5-8 98,21-46 0,-24 42-19,-2 0 0,0-1 0,5-30 0,-13 44-28,-7 23-64,-6 24-35,1 3 38,-11 56 51,18-78-20,0 1-1,1-1 0,1 0 0,0 1 1,2 13-1,-2-25-21,0 1 0,1-1 0,-1 0-1,0 1 1,1-1 0,-1 0 0,1 0 0,-1 1 0,1-1 0,0 0 0,-1 0 0,1 0-1,0 0 1,0 0 0,0 0 0,0 0 0,0 0 0,0 0 0,0-1 0,0 1-1,0 0 1,0 0 0,0-1 0,0 1 0,1-1 0,-1 1 0,0-1 0,0 0-1,1 1 1,-1-1 0,0 0 0,1 0 0,-1 0 0,0 0 0,1 0 0,-1 0 0,0 0-1,3-1 1,4-1 14,1 0-1,-1 0 1,0-1-1,13-6 1,-16 7-10,30-15 45,-24 11-72,0 0 1,0 1 0,1 0 0,0 1 0,0 0 0,0 1 0,15-2 0,-25 5 6,-1 0 0,0 0 1,1 0-1,-1 1 1,1-1-1,-1 0 0,0 1 1,1-1-1,-1 1 1,0-1-1,1 1 0,-1 0 1,0-1-1,0 1 1,1 0-1,-1 0 0,0 0 1,0 0-1,0 0 1,0 0-1,0 0 0,-1 1 1,1-1-1,0 0 1,0 0-1,-1 1 0,1-1 1,-1 0-1,1 1 1,-1-1-1,0 0 0,1 3 1,1 6-42,-1 0 1,0 1-1,-2 17 1,2-1 65,-1-26-12,0-1 0,0 1 0,0-1 0,0 0 0,0 1 0,0-1 0,1 0 0,-1 1 0,0-1 0,0 0 1,0 1-1,0-1 0,1 0 0,-1 1 0,0-1 0,0 0 0,1 1 0,-1-1 0,0 0 0,1 0 0,-1 0 0,0 1 1,0-1-1,1 0 0,-1 0 0,1 0 0,-1 0 0,0 1 0,1-1 0,-1 0 0,0 0 0,1 0 0,-1 0 0,1 0 1,-1 0-1,0 0 0,1 0 0,-1 0 0,0 0 0,1 0 0,-1-1 0,0 1 0,1 0 0,-1 0 0,1 0 1,-1 0-1,0 0 0,1-1 0,-1 1 0,0 0 0,1-1 0,18-12 103,-17 11-96,23-20 96,-18 15-92,0 0 1,1 0 0,0 1 0,0 0 0,1 1 0,0 0 0,12-6 0,-20 11-16,-1 0 0,1-1 0,0 1 0,0 0 0,0-1 0,-1 1 0,1 0 0,0 0 0,0 0 0,0 0 0,0 0 0,0 0 0,-1 0 0,1 0 0,0 0 0,0 0 0,0 0 0,0 1 0,-1-1 0,1 0 0,0 1 0,0-1 0,-1 0 0,1 1 0,0-1 0,0 1 0,-1-1 0,1 1 0,-1-1 0,1 1 0,0 0 0,-1-1-1,1 1 1,-1 0 0,1 0 0,-1-1 0,0 1 0,1 0 0,-1 0 0,1 4-170,0-1 0,0 1 0,0-1-1,-1 1 1,0 8 0,0-8-313,5-3 44,3-2 140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17460,'-1'-1'128,"1"-1"1,0 1-1,-1-1 1,1 1-1,0-1 1,-1 1 0,0 0-1,1-1 1,-1 1-1,0 0 1,0 0-1,0-1 1,0 1-1,0 0 1,0 0 0,0 0-1,0 0 1,0 0-1,0 0 1,-1 1-1,1-1 1,0 0-1,-1 1 1,1-1 0,0 0-1,-1 1 1,1 0-1,-1-1 1,1 1-1,-1 0 1,1 0-1,-1 0 1,1 0 0,-1 0-1,1 0 1,-1 0-1,1 0 1,-1 1-1,1-1 1,0 1-1,-3 0 1,-1 1 45,0 0 0,0 1 0,1 0 0,-1-1 0,1 1 0,0 1 0,-1-1 0,2 1 0,-1 0 0,-6 7 0,4-2-70,0 0-1,1 1 1,0 0-1,1 0 0,0 0 1,0 0-1,1 1 1,-2 13-1,5-22-88,-1-1 0,1 0 0,0 0 1,0 0-1,0 0 0,0 0 0,0 1 0,0-1 0,0 0 0,0 0 0,0 0 0,1 0 0,-1 0 0,0 1 0,1-1 1,-1 0-1,1 0 0,0 0 0,-1 0 0,2 1 0,-1-1-6,0-1 1,-1 1-1,1-1 1,0 0-1,0 1 1,0-1-1,0 0 1,0 0-1,0 0 1,0 1-1,0-1 0,-1 0 1,1 0-1,0 0 1,0-1-1,0 1 1,0 0-1,0 0 1,1-1-1,4-1 8,0-1 0,0 1-1,-1-1 1,1 0 0,9-8 0,4-6 0,-1 0-1,-1-1 1,0 0 0,-1-2 0,-2 0 0,15-24-1,-32 52-22,-1 1 0,2-1 0,-4 15 0,0 0 1,5-18-2,-2 2-76,1 0 0,0 0 0,1 0 0,-1 1 0,1-1 0,1 0 0,-1 1 1,1-1-1,1 10 0,-1-16 35,0-1 0,0 1 0,0-1 0,1 1 0,-1 0 0,0-1 0,0 1 0,0-1 0,1 1 0,-1 0 0,0-1 0,1 1 0,-1-1 0,0 1 0,1-1 0,-1 1 0,1-1 0,-1 0 0,1 1 0,-1-1 0,1 1 0,-1-1 0,1 0 0,-1 1 0,1-1 0,-1 0 0,1 0 0,0 0 0,-1 1 0,1-1 0,-1 0 0,1 0 0,0 0 0,-1 0 0,1 0 0,0 0 0,-1 0 0,1 0 0,-1 0 0,1 0 0,0-1 0,-1 1 0,1 0 0,-1 0 0,1 0 0,0-1 0,-1 1 0,1 0 0,-1-1 0,1 1 0,-1-1 0,1 1 0,-1 0 0,1-2 0,3-1-194,0 0-1,0 0 0,-1-1 1,1 0-1,4-6 0,3-9-540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18956,'-4'15'4409,"-39"141"33,28-92-3862,-13 112-1,28-168-564,-2 13 17,1 30 0,1-46-30,1 0 0,-1-1 0,1 1-1,0 0 1,0-1 0,0 1 0,1-1 0,-1 1 0,1-1 0,0 0 0,1 0 0,3 7 0,-5-11-1,-1 1 0,1 0 0,-1-1 0,1 1 0,0 0-1,-1-1 1,1 1 0,0-1 0,-1 1 0,1-1 0,0 1 0,0-1 0,-1 0-1,1 1 1,0-1 0,0 0 0,0 0 0,0 0 0,-1 1 0,1-1 0,0 0-1,0 0 1,0 0 0,0 0 0,0 0 0,0 0 0,-1-1 0,1 1 0,2-1-1,-1 0 0,0 0 0,-1-1-1,1 1 1,0-1 0,0 1-1,-1-1 1,1 0 0,-1 1-1,1-1 1,-1 0 0,2-2-1,2-6-61,0 0 1,-1 0-1,6-20 0,-8 25-20,-1 0 1,0 0-1,0 0 0,0 0 1,0 0-1,-1 0 1,0 0-1,0 0 0,0 0 1,-1 0-1,0 0 1,0 0-1,0 0 0,0 1 1,-4-8-1,6 10 64,1 0 0,-1 1 0,1-1-1,-1 1 1,1 0 0,-1 0 0,1-1-1,0 1 1,0 0 0,-1 0 0,3 0 0,3-2 11,-1 1 1,0 0 0,1 1 0,-1-1 0,1 1 0,0 1 0,-1-1 0,1 1-1,-1 0 1,1 1 0,12 1 0,-17-1 13,0 0 1,0-1-1,1 1 0,-1 0 0,0 0 1,0 0-1,0 1 0,0-1 0,0 0 1,-1 1-1,1-1 0,0 1 0,-1 0 0,1 0 1,-1-1-1,1 1 0,-1 0 0,0 0 1,0 0-1,0 0 0,0 1 0,0-1 1,0 0-1,-1 0 0,1 0 0,-1 1 1,1-1-1,-1 0 0,0 1 0,0-1 1,0 0-1,0 1 0,0-1 0,-1 0 1,1 1-1,-2 3 0,0 2 92,-1 1 1,0-1-1,-1 0 0,0 0 0,0 0 1,0 0-1,-1-1 0,0 1 0,-1-1 1,-6 6-1,8-9-22,0 0 1,0 0-1,-1-1 1,1 1-1,-1-1 1,0 0 0,-9 3-1,12-5-57,-1 0 0,0 0 0,1 0 0,-1-1 0,0 1 0,0-1 0,1 0 0,-1 0 0,0 0 0,0 0 0,1 0 0,-1-1 1,0 1-1,0-1 0,1 0 0,-4-1 0,4 1-70,0 0 0,0 0 0,-1-1 0,1 1 0,0-1 0,1 0 0,-1 0 0,0 1 0,0-1 1,1 0-1,-1-1 0,1 1 0,-1 0 0,1 0 0,0-1 0,0 1 0,0 0 0,0-1 0,1 1 0,-1-5 0,-3-4-215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18452,'1'0'84,"-1"0"0,0 0-1,1 0 1,-1 0 0,1 0 0,-1 0 0,1 0 0,-1 1 0,0-1-1,1 0 1,-1 0 0,1 0 0,-1 0 0,0 0 0,1 1-1,-1-1 1,0 0 0,1 0 0,-1 1 0,0-1 0,1 0-1,-1 1 1,0-1 0,0 0 0,1 1 0,-1-1 0,0 0-1,0 1 1,0-1 0,1 1 0,-1-1 0,0 0 0,0 1 0,0-1-1,0 1 1,0-1 0,0 0 0,0 1 0,2 21 646,-2-17-196,1 99 1710,-24 183 0,11-173-1524,12-110-694,-1-1-1,1 1 1,0 0 0,1-1-1,-1 1 1,2 6-1,-2-9-22,0-1 0,0 1 0,0-1-1,1 0 1,-1 1 0,0-1-1,0 0 1,0 1 0,1-1 0,-1 1-1,0-1 1,1 0 0,-1 0-1,0 1 1,1-1 0,-1 0 0,0 1-1,1-1 1,-1 0 0,1 0-1,-1 0 1,0 0 0,1 1 0,0-1-2,0 0 0,0 0 0,0-1 0,0 1 0,0 0 0,0 0 0,0-1 0,-1 1 0,1 0 0,0-1 0,0 1 0,0-1 0,-1 1 1,1-1-1,0 1 0,0-2 0,13-10 10,-1-2 0,0 1 0,16-25 0,-17 22-19,0 0 0,1 2 0,15-15 0,-27 29 5,-1-1 1,1 0-1,0 0 1,0 1-1,-1-1 0,1 1 1,0-1-1,0 0 1,0 1-1,0 0 1,-1-1-1,1 1 1,0-1-1,0 1 1,0 0-1,0 0 1,0 0-1,0-1 0,0 1 1,0 0-1,0 0 1,0 0-1,0 0 1,0 1-1,0-1 1,2 1-1,-2-1 0,0 1 0,0 0 0,0 0 0,0 1 0,-1-1 0,1 0 0,0 0 0,0 0 0,-1 1 0,1-1 0,-1 0 0,1 0-1,-1 1 1,0-1 0,1 0 0,-1 3 0,1 5 7,0 0-1,-1 0 0,0 0 0,-2 15 1,1-19 62,-1 0 1,1 0 0,-1 0-1,0 0 1,-3 5 0,5-10-145,0 1-1,-1-1 1,1 1 0,0-1-1,0 1 1,-1-1 0,1 1-1,0-1 1,0 1 0,0-1-1,0 1 1,0-1 0,0 1 0,0 0-1,0-1 1,0 1 0,0-1-1,0 1 1,0-1 0,0 1-1,0-1 1,1 1 0,-1-1-1,0 1 1,0-1 0,0 1 0,1-1-1,-1 1 1,0-1 0,1 0-1,-1 1 1,0-1 0,1 1-1,-1-1 1,1 0 0,-1 1-1,1-1 1,-1 0 0,1 0 0,-1 1-1,1-1 1,-1 0 0,1 0-1,-1 0 1,1 0 0,-1 1-1,1-1 1,-1 0 0,1 0 0,-1 0-1,1 0 1,-1 0 0,1 0-1,-1-1 1,1 1 0,-1 0-1,1 0 1,-1 0 0,1 0-1,-1-1 1,1 1 0,-1 0 0,1 0-1,-1-1 1,1 1 0,0-1-1,6-6-727,1-2-157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47 15331,'17'-20'2785,"-16"19"-2612,0 0 0,-1 0 0,1 0 0,0 0 0,-1 0 0,1 0 0,-1 0 0,1 0 0,-1 0 0,0 0 0,1 0 0,-1 0 0,0-1 0,0 1 0,0 0 0,0 0 0,0 0 1,0 0-1,0-2 0,0 2-91,-1 1 0,1 0 0,0 0 0,0 0 0,-1-1 0,1 1 0,0 0 0,0 0 0,-1 0 0,1-1 0,0 1 0,-1 0 0,1 0 0,0 0 0,0 0 0,-1 0 0,1 0 0,0 0 0,-1 0 0,1 0 0,0 0 0,-1 0 0,1 0 0,0 0 0,-1 0 0,1 0 0,0 0 0,-1 0 0,1 0 0,0 0 0,-1 1 0,1-1 0,0 0 0,0 0 0,-1 0 0,1 0 0,0 1 1,-12 8 943,0 3-825,0 0 1,1 1-1,1 1 0,0 0 0,-8 15 0,14-20-199,0-1 0,0 1-1,0-1 1,1 1 0,0 0-1,1 0 1,0 0 0,0 1-1,1-1 1,0 16 0,1-23 0,0-1 0,1 0 0,-1 0 0,0 0 0,1 1 0,-1-1 0,0 0-1,1 0 1,-1 0 0,1 0 0,0 0 0,-1 0 0,1 0 0,0 0 0,0 0 0,0 0 0,0 0 0,-1 0 0,1 0 0,0-1 0,0 1 0,1 0 0,-1-1 0,0 1 0,0-1 0,0 1 0,0-1 0,0 1 0,1-1 0,-1 0 0,0 0 0,0 0 0,1 1 0,-1-1 0,0-1 0,0 1 0,1 0-1,-1 0 1,0 0 0,0 0 0,2-2 0,5 1 3,0-1 0,0-1 0,-1 1 0,15-8-1,-3-2-5,-1 0 0,0-1 0,20-18-1,28-22-363,-66 53 343,1-1 1,0 0 0,0 0 0,0 1-1,0-1 1,0 1 0,0-1 0,0 0-1,0 1 1,0 0 0,1-1-1,-1 1 1,0 0 0,0 0 0,0-1-1,0 1 1,1 0 0,-1 0 0,0 0-1,2 1 1,-2 0-2,0 0 0,0 0-1,-1 0 1,1-1 0,-1 1 0,1 1-1,0-1 1,-1 0 0,0 0 0,1 0-1,-1 0 1,0 0 0,1 0 0,-1 0-1,0 1 1,0-1 0,0 0 0,0 0-1,0 0 1,0 2 0,-1 11-72,1-10 115,-1 1 0,1 0 0,1-1 0,-1 1 0,1-1 0,1 8 0,-2-11-9,1 0-1,-1 0 1,1 0 0,-1 0 0,1-1-1,0 1 1,-1 0 0,1 0-1,0 0 1,-1-1 0,1 1 0,0 0-1,0-1 1,0 1 0,0-1-1,0 1 1,0-1 0,0 1 0,0-1-1,0 0 1,0 1 0,0-1-1,0 0 1,0 0 0,0 0 0,0 1-1,0-1 1,0-1 0,0 1-1,0 0 1,0 0 0,0 0 0,2-1-1,21-4 45,-1-2-1,29-11 1,33-9-553,-76 25 345,1 0 0,0 1 0,-1 0 0,1 1 0,0 0 0,19 2 0,-20 1 59,0 0 0,0 1 1,-1 0-1,1 0 0,-1 1 1,0 0-1,13 11 1,-2-3 87,-10-6-45,0 0 0,-1 0 0,0 0 0,0 1 0,0 0 0,-1 1 0,-1 0 0,1 0 0,-1 0 0,-1 1 0,0 0 0,4 11 0,-6-14 54,-1 1-1,0-1 1,0 0 0,-1 0-1,0 1 1,-1-1 0,1 1-1,-1-1 1,-1 1 0,1-1-1,-1 0 1,0 1 0,-1-1-1,0 0 1,0 0 0,-1 0-1,0 0 1,-7 12 0,9-17 27,1 0 0,-2-1-1,1 1 1,0-1 0,0 1 0,0-1 0,-1 1 0,1-1 0,-1 0 0,1 1 0,-1-1 0,0 0 0,-2 1 0,3-2-9,0 1 0,0-1 1,0 0-1,0 0 0,0 0 0,1 0 1,-1 0-1,0 0 0,0 0 1,0 0-1,0 0 0,0-1 0,0 1 1,1 0-1,-1 0 0,0-1 1,0 1-1,0-1 0,1 1 0,-1-1 1,-1 0-1,0-1 14,-1-1-1,1 1 1,0-1 0,0 0-1,0 0 1,0 0 0,1 0-1,-1 0 1,1 0-1,0-1 1,0 1 0,0 0-1,-1-6 1,1-2-40,0 0 0,0 0 0,1 0 0,1 0 0,-1 0 0,2 0 0,0 1 0,0-1 0,1 0 0,0 1 0,1 0 0,0-1 0,0 1 0,9-12 0,1 1-42,0 0-1,2 1 1,0 1-1,1 1 0,22-19 1,-1-2 4,-28 27 132,1 1 0,18-15 0,-29 26-79,0 0-1,0 0 1,1 0 0,-1 0-1,0 0 1,0 0 0,0 0 0,1 0-1,-1 0 1,0 0 0,0 0-1,0 0 1,0 0 0,1 1 0,-1-1-1,0 0 1,0 0 0,0 0-1,0 0 1,1 0 0,-1 1 0,0-1-1,0 0 1,0 0 0,0 0-1,0 0 1,0 1 0,0-1-1,0 0 1,0 0 0,0 0 0,0 1-1,1-1 1,-1 0 0,0 0-1,0 0 1,0 1 0,0-1 0,-1 0-1,1 0 1,0 1 0,2 9 159,-2 8 135,1 2 41,5 30-1,-6-45-311,1 0 0,0-1-1,1 1 1,-1-1 0,1 0-1,0 1 1,0-1 0,0 0-1,0 0 1,1 0 0,0-1-1,4 6 1,-7-8-42,1-1 0,0 1 0,-1 0 1,1 0-1,0-1 0,0 1 0,0 0 0,0-1 0,0 1 1,0-1-1,0 1 0,0-1 0,0 0 0,0 1 0,0-1 0,0 0 1,0 0-1,0 0 0,0 1 0,0-1 0,0 0 0,0-1 1,0 1-1,0 0 0,1 0 0,0-1 5,-1 0 0,0 0 0,0 0 0,0 0 0,0 0 0,0 0 0,0 0 0,0 0 0,0 0 0,0-1 0,0 1 0,-1 0 0,1 0 0,-1-1 0,2-2 0,0-2 11,0-1-1,-1 0 1,0 0 0,0-1 0,0-13 0,-5-12-91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8360,'0'0'18236,"-13"9"-17190,-11 18-209,-34 46 0,22-24-573,31-42-1552,-6 13 3916,5-10-4945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19300,'0'7'1777,"-2"0"-1249,1-4-224,1 1 856,3-2-496,1-1-1136,-1-1 1664,1-1-1200,1-3 8,0-5-24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180 386 18340,'-5'25'2246,"-11"31"0,9-38-1580,2 1-1,0 0 0,-3 28 0,8-13-296,6 67-1,-3-70-341,-1 0 1,-3 53-1,0-79-20,1 0-1,-1 0 0,-1 0 1,1-1-1,0 1 0,-1-1 1,0 1-1,0-1 0,-1 0 1,-3 6-1,5-9-6,0 1 1,0-1-1,0 0 1,0 0-1,-1 0 0,1 0 1,0 0-1,-1 0 0,1 0 1,0-1-1,-1 1 1,1 0-1,-1-1 0,1 1 1,-1-1-1,1 1 0,-1-1 1,0 0-1,1 0 0,-1 0 1,1 0-1,-1 0 1,0 0-1,1 0 0,-1 0 1,1-1-1,-1 1 0,0-1 1,1 1-1,-1-1 0,1 1 1,0-1-1,-1 0 1,-1-1-1,-2-2-33,0 0 0,-1 0 0,2 0 0,-1-1 0,0 1 0,1-1 1,0 0-1,0-1 0,1 1 0,-1-1 0,1 1 0,0-1 0,1 0 0,-1 0 0,1-1 0,0 1 0,1 0 0,-2-12 0,2 6-49,0 0 0,0 0 0,1 0 0,1-1 0,0 1 0,1 0-1,0 0 1,1 0 0,4-13 0,6-6-241,1 1 0,30-48 1,46-52-727,-23 34 255,104-207 719,-177 320 1905,0 1-1,-6 34 0,-9 63-1589,17-96 120,-4 30-96,2 1-1,-1 82 1,7-127-252,1-1 1,-1 1-1,1-1 1,0 1-1,0-1 0,0 1 1,3 6-1,-3-10-11,-1 0-1,1 0 1,-1 0-1,1 0 1,0 0-1,0-1 1,0 1-1,-1 0 1,1 0-1,0 0 1,0-1-1,0 1 1,0 0-1,0-1 1,0 1-1,0-1 1,1 1-1,-1-1 1,0 0-1,0 1 1,0-1-1,0 0 1,0 0-1,1 0 1,-1 0-1,0 0 1,0 0-1,0 0 1,1 0-1,-1 0 1,0-1-1,2 0 1,3-1-1,1-1 0,-1 0 0,1 0 0,-1-1 0,0 0 0,0 0 0,-1 0 1,1-1-1,9-10 0,0-2-165,23-33 1,-22 27-554,14-29 0,-26 43 390,0 0-1,0-1 1,-1 1 0,0-1-1,0 0 1,1-16 0,-3 25 272,-1 0 1,0-1 0,0 1-1,0-1 1,0 1 0,0-1-1,-1 1 1,1 0 0,0-1-1,-1 1 1,1-1 0,-1 1-1,1 0 1,-1-1-1,0 1 1,1 0 0,-3-2-1,-7-1-593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13123,'-5'26'2112,"3"-1"-1088,2-4-351,0-1 1583,4-2-1032,3-2-295,3-6-1009,0-3 464,2-1-312,-1-3-112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17140,'0'1'149,"1"1"1,-1-1 0,1 1 0,0-1 0,0 0-1,0 1 1,0-1 0,0 0 0,0 0 0,0 1-1,0-1 1,0 0 0,1 0 0,-1 0-1,0 0 1,1-1 0,-1 1 0,1 0 0,-1 0-1,1-1 1,-1 1 0,1-1 0,0 0 0,-1 1-1,1-1 1,-1 0 0,1 0 0,0 0 0,-1 0-1,1 0 1,0 0 0,-1-1 0,1 1-1,-1 0 1,1-1 0,0 1 0,-1-1 0,1 0-1,-1 1 1,2-2 0,3-1-74,1 0-1,-1 0 1,0-1 0,0 0 0,0 0-1,8-9 1,-12 12-67,0-1 0,0-1 0,0 1 0,0 0 0,-1 0 0,1-1 0,-1 1 0,1-1 0,-1 1 0,0-1 0,0 1 0,0-1 1,0 0-1,-1 0 0,1 1 0,-1-1 0,0 0 0,1 0 0,-2-4 0,2 7-8,-1-1 1,0 1-1,-1-1 1,1 1-1,0 0 1,0-1-1,0 1 1,0-1-1,0 1 1,0-1-1,0 1 1,-1 0-1,1-1 1,0 1-1,0-1 1,-1 1-1,1 0 1,0-1-1,-1 1 1,1 0-1,0-1 1,-1 1-1,1 0 1,0 0-1,-1-1 1,1 1-1,0 0 1,-1 0-1,1 0 0,-1 0 1,0-1-1,-14 7 20,-11 18-9,22-18 22,0 0-1,1 0 1,0 0 0,0 0-1,0 0 1,1 1 0,-1-1 0,2 1-1,-1 0 1,1-1 0,0 1-1,0 0 1,1 9 0,0-14-8,0 1 0,0-1 0,1 1 0,-1-1 0,1 1 0,0-1 0,-1 1 0,1-1 0,0 0 0,1 1 0,-1-1 0,0 0 0,1 0 1,-1 0-1,4 4 0,-3-5-9,1 1 0,-1-1 0,0 1 0,1-1 0,-1 0 0,1 0 0,-1 0 0,1 0 0,0-1 0,-1 1 0,1-1 0,0 1 0,-1-1 0,1 0 0,0 0 0,-1 0 0,1-1 0,3 0 0,5-1-36,0-1 1,0 0-1,0-1 0,0 0 1,0-1-1,-1 0 0,0 0 1,0-1-1,0-1 0,16-14 1,-1-2-422,-1-1 0,29-36 1,-5-6-1084,-78 158 2552,29-88-923,0-1-1,0 1 0,1-1 1,-1 1-1,1 0 0,0-1 1,0 1-1,1 0 0,0 5 1,-1-8-83,0-1 1,1 1 0,-1-1 0,0 1 0,1 0 0,-1-1 0,0 1-1,1-1 1,-1 1 0,1-1 0,-1 1 0,1-1 0,-1 1 0,1-1 0,-1 1-1,1-1 1,-1 0 0,1 1 0,0-1 0,-1 0 0,2 1 0,0-1-8,-1 0 0,1 0 0,0 0 0,-1 0 0,1 0 0,0 0 0,0-1 0,-1 1 0,1 0 0,-1-1 0,1 1 0,2-2 0,10-5-80,-1-1-1,0 0 1,-1 0-1,0-1 1,0-1-1,-1 0 1,-1-1-1,1 0 1,12-18-1,0-3-352,-1-2 0,23-48 0,-35 62 47,0-1 0,-2 0 1,12-38-1,-20 58 350,0 0 0,1-1 0,-1 1 0,0 0 0,0 0 0,1 0 0,-1-1 0,0 1 0,0 0 0,0 0 0,-1-1 0,1 1 0,-1-2 0,1 3 19,-1 0 1,1 0-1,0 0 1,-1 0-1,1 0 0,-1 1 1,1-1-1,0 0 1,-1 0-1,1 0 0,-1 1 1,1-1-1,0 0 1,-1 1-1,1-1 1,0 0-1,-1 1 0,1-1 1,0 0-1,0 1 1,-1-1-1,1 1 1,0 0-1,-20 35 415,5-1 248,2 1-1,1 1 1,2 0 0,1 0-1,2 1 1,-4 75 0,11-109-682,0 0 0,0-1 1,0 1-1,0 0 1,1 0-1,0 0 0,-1 0 1,1-1-1,1 1 1,-1 0-1,1-1 1,2 6-1,-42-87-1898,-2 18 1371,26 42 462,-17-30 0,30 46 92,1 1 1,-1 0-1,0 0 1,1 0 0,-1-1-1,0 1 1,1 0-1,0-1 1,-1 1-1,1-1 1,0 1 0,0-1-1,-1 1 1,1 0-1,0-1 1,0 1-1,1-1 1,-1 1 0,0-1-1,0 1 1,1 0-1,-1-1 1,1 1-1,-1 0 1,1-1 0,0 1-1,-1 0 1,1 0-1,0 0 1,0-1-1,0 1 1,0 0 0,0 0-1,0 0 1,0 0-1,0 1 1,0-1-1,1 0 1,-1 0 0,0 1-1,1-1 1,-1 1-1,0-1 1,1 1-1,-1-1 1,0 1 0,2 0-1,9-3 9,-1 1 0,1 1 0,-1 0 0,18 0 0,-26 1-26,12 2-201,11-1-471,-25-1 665,0 0 0,-1 0 0,1 0 1,0 0-1,0 0 0,0 0 0,-1-1 0,1 1 1,0 0-1,0 0 0,-1-1 0,1 1 0,0 0 1,0-1-1,-1 1 0,1-1 0,0 1 1,-1-1-1,1 1 0,-1-1 0,1 0 0,-1 1 1,1-2-1,3-9-199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20772,'7'7'1945,"3"-3"-1505,1-7-648,2-2-656,-4-5 896,-3 0-112,-2-2-360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21453,'0'1'191,"0"0"1,1-1 0,-1 1-1,0 0 1,0 0 0,0 0 0,1 0-1,-1 0 1,0 0 0,1-1-1,-1 1 1,1 0 0,-1 0 0,1-1-1,-1 1 1,1 0 0,0-1 0,-1 1-1,1 0 1,0-1 0,-1 1-1,1-1 1,0 1 0,1-1 0,1 2-450,0-1 1,0 0 0,0 0 0,0 0 0,0-1 0,0 1 0,5-1 0,0 1-1006,0-1 1,0-1-1,0 1 0,0-2 1,14-3-1,-18 4 908,-2 0 216,1 0-1,-1 1 1,0-1 0,1 0-1,-1 1 1,0 0 0,1-1-1,3 1 1,-5 1 212,0-1 0,0 0 0,0 1 0,1 0 0,-1-1 0,0 1 0,0 0 0,0-1 0,0 1 0,0 0 0,0 0 0,-1 0-1,1 0 1,0 0 0,0 0 0,-1 0 0,1 0 0,0 2 0,16 19 3660,-16-29-3156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17412,'0'1'69,"0"-1"1,0 1 0,0-1 0,0 1 0,0-1-1,0 1 1,0-1 0,0 1 0,0-1-1,1 1 1,-1-1 0,0 1 0,0-1 0,0 0-1,0 1 1,1-1 0,-1 1 0,0-1-1,0 1 1,1-1 0,-1 0 0,0 1-1,1-1 1,-1 0 0,1 1 0,-1-1 0,0 0-1,1 0 1,-1 1 0,1-1 0,0 0-1,0 0 22,0 0-1,0 0 1,1 0-1,-1 0 1,0 0 0,1 0-1,-1-1 1,0 1-1,0 0 1,0-1-1,1 1 1,0-1-1,36-24 1188,-36 24-1144,28-23 251,-2-2 0,-1 0-1,-1-2 1,-2-1 0,0 0 0,-2-2 0,-1-1 0,-2 0 0,29-69 0,-40 82-208,9-38 0,-16 50-155,1 0 1,-1 0 0,0 0 0,-1 0-1,0 0 1,0 0 0,0 0 0,-4-14-1,4 20-23,0 1-1,0-1 0,0 1 0,0-1 0,0 1 1,0-1-1,-1 1 0,1-1 0,0 1 0,0-1 1,-1 1-1,1-1 0,0 1 0,0 0 0,-1-1 0,1 1 1,-1-1-1,1 1 0,0 0 0,-1-1 0,1 1 1,-1 0-1,1 0 0,-1-1 0,1 1 0,-1 0 1,1 0-1,-1 0 0,1-1 0,-1 1 0,1 0 1,-1 0-1,1 0 0,-1 0 0,1 0 0,-1 0 1,0 0-1,-1 1-6,1 0 1,-1-1 0,1 1-1,-1 0 1,1 0-1,0 0 1,0 0 0,0 0-1,-1 0 1,1 1-1,0-1 1,0 0 0,-1 3-1,-9 16-45,0 0-1,2 0 0,0 1 0,-6 27 0,-18 92 3,27-105 68,-3 46 0,8-70-8,1-1 0,0 1 0,1-1 0,0 1 0,1-1-1,0 0 1,1 0 0,0 0 0,4 11 0,-5-18-5,-1 0-1,1 0 1,-1 0-1,1 0 1,0-1 0,0 1-1,0 0 1,0-1-1,0 0 1,1 1 0,-1-1-1,1 0 1,0 0-1,-1-1 1,1 1 0,0 0-1,0-1 1,0 0-1,0 0 1,0 0 0,1 0-1,-1 0 1,0-1-1,0 1 1,1-1 0,-1 0-1,0 0 1,0 0-1,1 0 1,-1 0 0,0-1-1,0 0 1,1 0-1,-1 0 1,4-1 0,0-1 2,1-1 0,-1 0 0,0 0 0,0 0 0,-1-1 0,1 0 0,-1 0 0,0-1 0,0 0 0,-1 0 0,1 0 1,-2-1-1,8-10 0,-6 3 10,0-1 1,0 0-1,-2 0 1,0 0-1,0-1 1,-1 1-1,-1-1 1,-1 0-1,0 0 1,-3-29-1,2 44-14,0 0 0,0 0 0,0 0 0,0 0 0,0 0 0,0 0 0,0 0 0,-1 0 0,1 1 0,0-1 0,-1 0 0,1 0 0,0 0 0,-1 0 0,1 0 0,-1 0 0,1 1 0,-1-1 0,0 0-1,1 0 1,-1 1 0,0-1 0,0 0 0,-1 0 0,1 1 0,0 0-1,1 1 0,-1-1 0,0 1 1,0-1-1,1 1 0,-1 0 0,0-1 0,1 1 1,-1-1-1,1 1 0,-1 0 0,1 0 1,-1-1-1,1 1 0,-1 0 0,1 0 1,0 0-1,-1 0 0,1-1 0,0 1 1,0 0-1,0 0 0,-1 0 0,1 0 0,0 1 1,-1 7 1,0 0 1,0-1-1,0 1 1,1 0-1,1 0 1,-1 0 0,2-1-1,-1 1 1,3 8-1,-3-14-1,-1-1 0,1 0-1,0 1 1,0-1-1,0 0 1,0 0 0,0 0-1,1 0 1,-1 0 0,1 0-1,-1 0 1,1-1-1,-1 1 1,1 0 0,0-1-1,0 1 1,0-1 0,0 0-1,0 0 1,0 1-1,0-1 1,1-1 0,-1 1-1,0 0 1,1-1 0,-1 1-1,0-1 1,1 1-1,-1-1 1,0 0 0,1 0-1,-1 0 1,1-1 0,-1 1-1,0 0 1,1-1-1,2 0 1,3-2 7,-1 0-1,1-1 1,-1 1 0,1-1-1,-1-1 1,-1 1 0,1-1-1,0-1 1,-1 1 0,0-1-1,8-10 1,-6 6 1,-1 0-1,0 0 1,0-1-1,-1 0 1,0 0-1,-1 0 1,4-13-1,-6-3-6,-3 27-3,0 0 0,0-1 0,0 1 0,0 0 0,0 0 0,0 0 0,0-1 0,0 1 0,0 0 0,0 0 0,0 0 0,0-1 0,0 1 0,0 0 0,0 0 0,0 0 0,0-1 0,-1 1 0,1 0 0,0 0 0,0 0 0,0 0 0,0 0 0,0-1 0,-1 1 0,1 0 0,0 0 0,0 0 0,0 0 0,-1 0 0,1 0 0,0 0 0,0 0 0,-1-1 0,-10 11-2,4 1 19,0 1 0,1 0 0,1 1 0,-1-1-1,2 1 1,0 0 0,0 0 0,2 0 0,-1 1-1,2-1 1,-1 1 0,2-1 0,0 1 0,2 18-1,-1-29-11,0 1 0,-1-1-1,1 0 1,0 1-1,0-1 1,1 0-1,-1 1 1,1-1-1,0 0 1,0 0-1,0 0 1,0 0 0,0-1-1,1 1 1,-1-1-1,1 1 1,-1-1-1,5 3 1,-2-3 6,-1 0 1,1 0-1,0 0 1,-1 0-1,1-1 1,0 0-1,0 0 1,0 0-1,0-1 1,0 0-1,9 0 1,-2-1 4,0-1 1,-1 0 0,1-1-1,0 0 1,-1-1 0,0 0 0,0-1-1,0 0 1,-1-1 0,13-8 0,-16 8-34,0-1 0,0 1 0,-1-1 0,1 0 1,-2-1-1,1 1 0,-1-1 0,0 0 0,-1-1 1,1 1-1,-2-1 0,1 0 0,-1 0 1,-1 0-1,0 0 0,2-17 0,-4 26 14,0 0 1,0 0-1,0 0 0,0 0 0,0 0 0,0 0 1,0 0-1,0 1 0,0-1 0,0 0 0,-1 0 1,1 0-1,0 0 0,0 0 0,0 0 0,0 0 1,0 0-1,0 0 0,0 0 0,0 0 0,0 0 1,-1 0-1,1 0 0,0 0 0,0 0 0,0 0 1,0 0-1,0 0 0,0 0 0,0 0 0,-1 0 1,1 0-1,0 0 0,0 0 0,0 0 0,0 0 1,0 0-1,0 0 0,0 0 0,0 0 0,0 0 1,-1 0-1,1 0 0,0 0 0,0 0 0,0-1 1,0 1-1,0 0 0,0 0 0,0 0 0,0 0 1,0 0-1,0 0 0,0 0 0,0 0 0,0 0 1,0-1-1,0 1 0,-7 9-8,3 1 13,1 1-1,0 0 1,0 0-1,-2 20 1,5-25-13,-1 1 0,1-1 0,0 1 1,0 0-1,1-1 0,0 1 0,0-1 1,1 1-1,3 9 0,-5-15-32,0 0 0,0 0 0,1 0 0,-1 0 0,1 0 0,-1-1 0,1 1 0,-1 0 0,1 0 0,-1 0 0,1 0-1,0-1 1,-1 1 0,1 0 0,0 0 0,0-1 0,0 1 0,0-1 0,-1 1 0,1-1 0,0 1 0,0-1 0,0 1 0,0-1 0,0 0 0,0 0 0,0 1 0,0-1 0,0 0-1,0 0 1,0 0 0,0 0 0,0 0 0,0 0 0,0-1 0,0 1 0,0 0 0,0 0 0,0-1 0,0 1 0,0-1 0,2 0 0,0-1-72,0-1 0,1 0 0,-1 1-1,0-1 1,0-1 0,0 1 0,-1 0 0,1-1 0,3-6 0,10-27-485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18508,'-5'9'1424,"5"4"-1080,2-2-280,6 2 336,0 2-656,8-2 1217,-2-3-929,4-3-88,0-2-24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31 15507,'-21'34'2273,"5"-8"73,-20 40 0,32-57-2033,1 1 0,-1 0 1,2-1-1,-1 1 0,1 0 0,1 0 0,0 1 1,0 12-1,1-21-285,0-1-1,0 0 1,0 1 0,0-1 0,0 0 0,0 1 0,0-1-1,0 0 1,1 1 0,-1-1 0,1 0 0,-1 0 0,1 1-1,-1-1 1,1 0 0,0 0 0,-1 0 0,1 0 0,0 0 0,0 0-1,0 0 1,0 0 0,2 1 0,-2-2-15,0 1 1,1-1-1,-1 0 1,1 0-1,-1 0 0,0 0 1,1 0-1,-1 0 1,1 0-1,-1 0 1,1 0-1,-1-1 0,0 1 1,1-1-1,-1 1 1,0-1-1,3-1 1,4-3-9,0 0 0,0 0 0,-1-1 1,0-1-1,8-7 0,3-7-58,-1-1 0,27-45 0,21-56-1256,-60 113 1113,-19 48 209,1 1 1,-10 53-1,22-88 14,-2 13 136,0-1 1,1 1 0,1 0 0,1 19 0,0-33-134,0 0-1,0 0 1,0 0 0,1 0 0,-1 0 0,1 0 0,0 0 0,0 0-1,0 0 1,1 0 0,-1-1 0,0 1 0,1 0 0,0-1 0,0 1 0,0-1-1,0 1 1,0-1 0,0 0 0,0 0 0,1 0 0,-1 0 0,1-1-1,0 1 1,-1-1 0,1 1 0,0-1 0,0 0 0,4 1 0,0-1-20,0 0 0,0-1 0,0 0 0,-1 0 0,1-1 0,0 1 1,0-2-1,-1 1 0,1-1 0,-1 0 0,1 0 0,-1-1 0,0 0 0,0 0 0,0 0 1,0-1-1,-1 0 0,11-9 0,-6 4-8,0 0-1,0-1 1,-1-1 0,-1 1 0,0-1-1,0-1 1,-1 0 0,8-19 0,-13 28-2,-1 0 0,0-1 0,0 1 0,-1-1 0,1 1 0,-1-7 0,0 9 0,1 1-1,-1 0 1,-1-1 0,1 1 0,0-1 0,0 1 0,0 0 0,0-1 0,0 1 0,0-1 0,0 1 0,0 0 0,-1-1 0,1 1 0,0 0 0,0-1 0,0 1 0,-1 0 0,1-1-1,0 1 1,-1 0 0,1 0 0,0-1 0,-1 1 0,0 0 0,0 0 0,1 0 0,-1 0-1,0 0 1,0 0 0,1 0 0,-1 0 0,0 1-1,1-1 1,-1 0 0,0 0 0,0 1 0,1-1-1,-1 0 1,1 1 0,-1-1 0,0 1 0,0 0-1,-6 5 13,1 1-1,0 0 1,0 0-1,0 0 0,1 1 1,0-1-1,0 1 1,1 0-1,0 1 1,1-1-1,0 1 0,0-1 1,1 1-1,0 0 1,-1 10-1,3-16-7,1 0 0,-1-1 0,1 1 0,0-1 0,0 1-1,0-1 1,0 1 0,0-1 0,0 1 0,1-1 0,-1 0 0,1 0 0,0 0 0,0 0 0,-1 0-1,1 0 1,0 0 0,1-1 0,-1 1 0,0 0 0,0-1 0,1 0 0,3 2 0,10 5-39,1-2 1,24 8-1,-26-9-24,7 3-38,-11-4 21,-1-1 1,1 1-1,-1-2 0,1 1 1,15 0-1,-26-3 82,1 0-1,-1 0 1,1 0 0,-1 0 0,0 0-1,1 0 1,-1 0 0,1-1-1,-1 1 1,0 0 0,1 0 0,-1 0-1,0-1 1,1 1 0,-1 0 0,0-1-1,1 1 1,-1 0 0,0 0-1,1-1 1,-1 1 0,0-1 0,0 1-1,0 0 1,1-1 0,-1 1 0,0 0-1,0-1 1,0 1 0,0-1-1,0 1 1,0-1 0,0 1 0,0 0-1,0-1 1,0 1 0,0-1 0,0 1-1,0 0 1,0-1 0,0 1 0,0-1-1,0 1 1,-1-1 0,-7-25 394,5 20-286,-25-78 621,25 71-894,0 1 0,0-1 0,1 0 0,0-25 0,2 37 114,0 0-1,0 0 1,0 1-1,0-1 1,1 0-1,-1 0 1,0 0-1,0 0 1,0 0-1,1 0 1,-1 1-1,0-1 1,1 0-1,-1 0 1,1 1-1,-1-1 1,1 0-1,-1 0 1,2 0-1,0 0-8,-1 0 1,1 1-1,0-1 0,-1 1 0,1-1 0,0 1 0,0-1 0,-1 1 1,5 0-1,15-2-384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18852,'6'24'934,"-2"0"0,-1 1 0,-1-1-1,-1 0 1,-2 29 0,0-23-522,1 0-1,7 42 0,-4-65-333,1-9-21,3-10 10,0-10-16,-1 0 1,-2 0-1,5-43 1,-4-70-39,-5 114-25,0 10 1,1-12-15,-1 0 0,-1 0 1,-1 0-1,-1 0 0,-6-24 0,6 40-28,0 8 21,0 14 8,2 24 36,1-27-9,1-1 1,0 0-1,1 0 1,1 0-1,-1 0 1,1 0-1,8 16 0,-10-24 4,0-1-1,0 1 0,1 0 1,-1-1-1,1 0 0,0 1 1,0-1-1,0 0 0,0 0 0,0 0 1,0 0-1,0 0 0,1 0 1,-1-1-1,1 1 0,-1-1 1,1 1-1,0-1 0,0 0 1,-1 0-1,1-1 0,0 1 1,0 0-1,0-1 0,0 0 0,0 1 1,0-1-1,0-1 0,0 1 1,-1 0-1,1-1 0,0 1 1,6-3-1,-2 1 13,-1-1 0,1 0 0,0 0 0,-1-1 0,0 0-1,0 0 1,0 0 0,0-1 0,0 0 0,5-7 0,4-6 77,24-37 0,-17 22-42,-22 33-53,0-1-1,0 1 1,0 0 0,0 0 0,0 0-1,1-1 1,-1 1 0,0 0-1,0 0 1,0 0 0,0 0-1,0-1 1,0 1 0,0 0 0,0 0-1,1 0 1,-1 0 0,0 0-1,0-1 1,0 1 0,0 0 0,1 0-1,-1 0 1,0 0 0,0 0-1,0 0 1,0 0 0,1 0-1,-1 0 1,0 0 0,0 0 0,0-1-1,1 1 1,-1 0 0,0 0-1,0 0 1,0 1 0,1-1 0,-1 0-1,0 0 1,0 0 0,0 0-1,0 0 1,1 0 0,-1 0 0,0 0-1,0 0 1,1 0 0,1 13-23,-3 19-13,1-31 36,-9 79-78,4-44 2,1 0 1,2 0-1,2 1 0,4 37 1,-4-71-70,1 1 0,-1-1 0,1 0 0,0 1 1,1-1-1,-1 0 0,0 0 0,4 5 0,-4-7 112,0 0 0,-1 0 0,1-1 0,-1 1 0,1-1 0,0 1 0,-1 0 0,1-1 0,0 1 0,0-1 0,0 0 0,-1 1 0,1-1 0,0 1 0,0-1 0,0 0 0,0 0 0,0 0 0,-1 1 0,1-1 0,0 0 0,0 0 0,0 0-1,0 0 1,0-1 0,0 1 0,0 0 0,0 0 0,-1 0 0,1-1 0,0 1 0,0 0 0,0-1 0,0 1 0,1-2 0,13-10-515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12236,'0'0'15625,"4"2"-14680,66 43 390,61 40-3663,-109-73-2480,-5-10-2128,-5-2-1286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93 14779,'0'1'201,"1"-1"0,-1 1-1,1-1 1,-1 1 0,1-1 0,-1 1 0,1-1-1,0 1 1,-1-1 0,1 0 0,0 1-1,0-1 1,-1 0 0,1 0 0,0 1-1,-1-1 1,1 0 0,0 0 0,0 0 0,-1 0-1,1 0 1,0 0 0,0 0 0,0 0-1,-1 0 1,1-1 0,1 1 0,-1-1 25,0 0 0,1 0 0,-1 0 0,1 0 0,-1 0 0,0 0 0,0 0 0,0-1 0,0 1 0,0 0 0,2-4 0,-1 1-13,1 0 0,-1-1-1,-1 1 1,1-1-1,-1 1 1,1-1 0,-1 0-1,0-5 1,-1 9-192,0-1 0,0 1 0,0-1 0,0 1 0,0 0 0,0-1 0,0 1 0,-1 0 0,1-1 0,0 1 0,-1 0 1,1 0-1,-1-1 0,0 1 0,1 0 0,-1 0 0,0 0 0,0 0 0,0 0 0,0 0 0,0 0 0,0 0 0,0 0 0,0 0 0,0 1 1,0-1-1,0 0 0,-1 1 0,1-1 0,0 1 0,0-1 0,-1 1 0,1 0 0,0-1 0,-1 1 0,1 0 0,0 0 0,-1 0 0,1 0 1,0 0-1,-2 0 0,-1 1-2,0-1 0,0 1 1,0 0-1,0 0 0,0 1 0,1-1 1,-1 1-1,1-1 0,-1 1 0,1 0 1,-1 1-1,1-1 0,-4 4 1,3-2-16,1 1 1,0-1 0,0 0 0,1 1 0,-1-1 0,1 1 0,0 0 0,0 0 0,1 0-1,-1 0 1,1 0 0,-1 10 0,2-13-3,0 0 0,0 0 0,0 0 0,0 0 0,0 0 0,0 0 0,0 0 0,1 0 0,-1 0 0,1 0 0,-1 0-1,1-1 1,0 1 0,0 0 0,0 0 0,0-1 0,0 1 0,0 0 0,0-1 0,1 1 0,-1-1 0,1 0 0,-1 1 0,1-1 0,-1 0 0,1 0 0,-1 0 0,1 0-1,0 0 1,0 0 0,0-1 0,-1 1 0,1-1 0,0 1 0,0-1 0,0 1 0,2-1 0,6 0 9,0 0 0,0-1 0,-1 0 0,1 0 0,0-1 0,-1 0 0,1-1 0,-1 0 0,0-1 0,0 0 0,0 0 0,0-1 0,-1 0-1,0 0 1,0-1 0,0 0 0,6-8 0,-13 14-8,0-1 0,-1 1 0,1-1 0,-1 0 0,1 1 0,0-1 0,-1 0 0,0 1 0,1-1 0,-1 0 0,1 0 0,-1 1 0,0-1 0,0 0 0,1 0-1,-1 0 1,0 1 0,0-1 0,0 0 0,0 0 0,0 0 0,0 0 0,0 1 0,0-1 0,0 0 0,-1-1 0,0 1 1,1 0-1,-1 0 1,0 0-1,0 0 1,0 0-1,0 0 1,0 0 0,0 0-1,0 1 1,0-1-1,0 0 1,0 1 0,-1-1-1,1 1 1,-2-1-1,0 0-1,-1-1 0,1 2 0,-1-1 0,0 0 0,1 1 0,-1-1 1,0 1-1,1 0 0,-1 1 0,0-1 0,-5 2 0,3 1 2,1 0 1,0 0 0,0 1-1,0 0 1,1 0 0,-1 0-1,1 1 1,0-1-1,0 1 1,0 0 0,1 0-1,0 0 1,0 1 0,0-1-1,1 1 1,0 0 0,0-1-1,0 1 1,0 0 0,1 0-1,0 0 1,1 0 0,-1 1-1,1-1 1,0 0-1,1 0 1,0 0 0,1 7-1,-1-10-3,0-1 0,0 1 0,1-1 0,-1 0-1,1 1 1,0-1 0,-1 0 0,1 0-1,0 0 1,0 0 0,1-1 0,-1 1 0,0 0-1,0-1 1,4 2 0,41 15 4,-22-9-8,-23-8-8,1 0 0,-1 0-1,1 0 1,-1-1 0,1 1 0,0-1-1,-1 1 1,1-1 0,-1 0 0,1 0-1,0 0 1,-1 0 0,1-1-1,0 1 1,-1-1 0,4 0 0,-4 0 1,0 0 0,0 0 0,-1-1 0,1 1 0,0-1 0,0 1 0,-1-1 0,1 1 0,-1-1 0,1 0 0,-1 0 0,0 1 0,0-1 0,1 0 0,0-3 0,1-4 3,0 0 1,-1-1-1,0 1 0,-1-1 1,1 0-1,-2 0 1,0-10-1,-1 1 2,1 9 11,-1-1 1,1 0-1,2-11 1,-2 20-18,0 0 0,1 1 0,-1-1 0,1 0 0,-1 0 0,1 0 0,-1 1 0,1-1 0,0 0 0,0 1 0,0-1 0,0 1 0,0-1 0,0 1 0,0-1 0,1 1 0,-1 0 0,0-1 0,1 1 0,-1 0 0,1 0 0,0 0 0,2-1 0,1 1-316,-1 0-1,1 1 1,-1-1 0,1 1-1,7 1 1,12-1-48,-1-4-77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15979,'6'177'8193,"0"-5"-5806,-6-163-2331,-1-3 33,1 0 0,0 1 0,1-1 1,0 1-1,0-1 0,2 8 0,-3-13-76,1-1 1,-1 1-1,0 0 1,1 0 0,-1-1-1,0 1 1,1-1-1,-1 1 1,1 0 0,-1-1-1,1 1 1,0-1-1,-1 1 1,1-1 0,0 1-1,-1-1 1,1 0-1,0 1 1,-1-1 0,1 0-1,0 0 1,1 1-1,0-1 0,0 0-1,-1 0 0,1-1 0,0 1 0,0 0 0,0-1 1,-1 0-1,1 1 0,0-1 0,0 0 0,-1 0 1,1 0-1,2-2 0,19-15 72,0-2 0,-2 0 1,36-46-1,-44 52-69,21-24-51,-12 13-698,0-1-1,25-39 1,-46 64 711,0 0-1,-1-1 1,1 1 0,0 0-1,0-1 1,-1 1 0,1 0-1,-1-1 1,1 1 0,-1-1-1,1 1 1,-1-1 0,0 1 0,0-1-1,0 1 1,0-1 0,0 1-1,0-1 1,0 1 0,0-1-1,-1 1 1,0-3 0,-5-2-399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15323,'-6'37'2249,"4"-5"-1265,2-6-416,1-3 1761,8-8-1185,-1-3-312,7-5-1024,-3 0 416,7-5-224,0-2-104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16924,'-4'9'3539,"3"7"-1724,-1 5-253,1 30 0,1-46-1495,1-1-1,-1 1 1,1-1-1,0 1 0,0-1 1,0 1-1,0-1 1,1 0-1,0 1 0,0-1 1,0 0-1,5 6 1,-5-8-56,-1-1 1,1 0 0,-1 0-1,1 0 1,0 0 0,-1 0 0,1 0-1,0-1 1,0 1 0,0 0-1,0-1 1,0 0 0,-1 1 0,1-1-1,0 0 1,0 0 0,0 0-1,0 0 1,0 0 0,0-1-1,0 1 1,0-1 0,0 1 0,-1-1-1,1 0 1,0 1 0,3-3-1,5-2 3,0-1-1,0 0 0,11-9 0,-20 15-12,48-41-7,-32 26-106,0 1-1,30-19 0,-25 25-121,-22 8 226,1 0 1,-1 0-1,0 0 0,1 0 0,-1 0 1,1 0-1,-1 0 0,1 0 0,-1 0 0,1 0 1,-1 1-1,1-1 0,-1 0 0,1 0 0,-1 0 1,0 1-1,1-1 0,-1 0 0,0 1 1,1-1-1,-1 0 0,1 1 0,-1 0 0,1 1-10,0 0-1,0 1 0,-1-1 1,1 1-1,-1 0 0,0-1 1,1 1-1,-1-1 0,0 1 1,-1 3-1,3 26 58,-2-31-30,0 0 0,1-1 0,-1 1 0,0 0 1,1 0-1,-1 0 0,0-1 0,1 1 1,-1 0-1,1 0 0,0-1 0,-1 1 0,1-1 1,-1 1-1,1 0 0,0-1 0,0 1 1,-1-1-1,1 1 0,0-1 0,0 0 0,0 1 1,-1-1-1,1 0 0,0 0 0,0 1 1,0-1-1,0 0 0,1 0 0,6-1 22,0 0 1,0 0-1,-1 0 0,1-1 1,-1-1-1,1 1 0,-1-1 0,13-7 1,30-10 10,-43 18-40,1 0 0,-1 1 0,1 0-1,-1 0 1,15 0 0,-19 2 5,1-1 1,-1 1 0,1 0-1,-1 0 1,1 0-1,-1 1 1,0-1-1,0 1 1,0 0 0,0-1-1,0 1 1,0 1-1,0-1 1,3 4-1,-5-5-62,1 0-1,-1 0 1,1 0-1,-1 0 1,0 0-1,1 0 1,-1 0-1,1-1 1,0 1 0,-1-1-1,1 1 1,-1-1-1,1 0 1,0 1-1,0-1 1,-1 0-1,1 0 1,0 0-1,-1 0 1,1-1-1,0 1 1,-1 0-1,1-1 1,-1 1-1,1-1 1,0 1-1,1-2 1,6-3-558,-1 1 0,0-1 0,13-11 1,-9 6 591,13-7-789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197 217 14731,'-8'-1'502,"0"0"-1,0 1 1,0 0 0,0 0-1,0 0 1,0 1-1,0 1 1,0-1 0,0 1-1,1 1 1,-1-1-1,1 1 1,-1 1 0,-12 7-1,15-8-348,0 0 0,1 1-1,-1-1 1,1 1 0,0 0 0,0 0-1,0 0 1,0 1 0,1-1-1,-1 1 1,1 0 0,1 0-1,-1 0 1,1 1 0,-1-1 0,2 0-1,-1 1 1,0-1 0,1 1-1,0 0 1,0 7 0,1-11-131,0 0 0,0 0-1,0 0 1,1 0 0,-1 0 0,0 0 0,1 0 0,0 0 0,-1 0 0,1 0 0,0-1-1,0 1 1,0 0 0,0 0 0,0-1 0,0 1 0,1 0 0,-1-1 0,0 0 0,1 1-1,0-1 1,-1 0 0,1 1 0,-1-1 0,1 0 0,0 0 0,0-1 0,0 1 0,0 0-1,0 0 1,0-1 0,0 1 0,0-1 0,0 0 0,0 0 0,0 0 0,0 0 0,2 0-1,6 0-13,0-1 0,-1 0 0,1-1 0,0 0-1,-1 0 1,17-7 0,-5-1-155,0-1 0,-1 0 0,0-2 0,0 0 0,-2-2 0,0 0 0,0-1 0,-2 0-1,0-2 1,17-22 0,-42 53 179,1 0-1,0 1 0,1 0 1,1 1-1,0 0 0,1 0 1,1 0-1,0 0 0,-2 25 1,5-38-17,1-1 1,0 1-1,0-1 0,0 1 1,-1 0-1,2-1 1,-1 1-1,0-1 1,0 1-1,0-1 1,1 1-1,-1 0 0,1-1 1,-1 1-1,1-1 1,0 0-1,-1 1 1,1-1-1,0 0 0,0 1 1,0-1-1,0 0 1,0 0-1,0 0 1,0 1-1,1-1 0,-1-1 1,0 1-1,1 0 1,-1 0-1,0 0 1,1-1-1,-1 1 1,1-1-1,-1 1 0,1-1 1,-1 1-1,1-1 1,0 0-1,-1 0 1,1 0-1,-1 0 0,1 0 1,0 0-1,1-1 1,6 0-1,-1-1 1,0 1 0,0-2-1,0 1 1,-1-1-1,1 0 1,11-7 0,0-3-48,-1 0 0,-1-1 1,0-1-1,-1-1 1,-1 0-1,0-1 0,-1 0 1,-1-2-1,-1 1 0,0-2 1,-2 1-1,0-1 1,-1-1-1,-1 0 0,-1 0 1,7-35-1,-13 50 0,-1 0 0,1 0 0,-1 0 1,0 0-1,-1-7 0,1 13 28,0-1 0,0 0 0,0 1 0,0-1 0,0 0 0,0 1 0,-1-1 0,1 0 0,0 1 0,0-1 0,0 0 0,-1 1 0,1-1 0,0 1 0,-1-1 0,1 0 0,0 1 0,-1-1 0,1 1 0,-1-1 0,1 1 0,-1-1 1,1 1-1,-1 0 0,1-1 0,-1 1 0,0 0 0,1-1 0,-1 1 0,1 0 0,-1 0 0,0-1 0,1 1 0,-1 0 0,0 0 0,1 0 0,-1 0 0,0 0 0,1 0 0,-1 0 0,0 0 0,1 0 0,-1 0 0,0 0 0,1 1 0,-1-1 0,1 0 0,-1 0 0,0 1 0,1-1 0,-1 0 1,1 1-1,-1-1 0,1 1 0,-1-1 0,0 1 0,-4 4 25,0-1 0,0 1 0,1 0 0,0 0 0,0 1-1,0-1 1,1 1 0,-1 0 0,1 0 0,1 0 0,-4 8 0,0 6 146,0-1 0,-4 31 0,9-41-104,0 1 0,0-1 1,1 1-1,0-1 0,0 1 1,1-1-1,0 1 0,1-1 1,0 1-1,6 13 0,-6-18-51,0-1 0,0 0 0,1 1 0,0-1 0,0 0 0,0-1 0,0 1 0,0 0 0,1-1 0,0 0 0,0 0 0,0 0 0,0 0 0,0-1 0,0 1 0,1-1 0,-1 0 0,1-1 0,-1 1 0,1-1 0,0 0 0,6 1 0,-2-1-32,-1 0 0,1-1 0,0-1 0,0 1-1,0-1 1,0-1 0,-1 0 0,1 0 0,0 0 0,-1-1 0,0-1-1,0 1 1,0-1 0,0-1 0,-1 0 0,1 0 0,-1 0 0,0-1-1,9-9 1,-15 13 15,1 0 0,-1 0-1,0 0 1,1 0 0,-1 0 0,0-1-1,0 1 1,-1 0 0,1-1-1,0 1 1,-1 0 0,0-1 0,1 1-1,-1-1 1,0-2 0,0 4 4,0 0 1,0 1-1,-1-1 0,1 0 1,0 1-1,0-1 1,-1 0-1,1 0 1,0 1-1,-1-1 1,1 1-1,0-1 1,-1 0-1,1 1 0,-1-1 1,1 1-1,-1-1 1,0 1-1,1-1 1,-2 0-1,1 1 4,0-1 0,0 1 0,-1 0 0,1-1 1,0 1-1,-1 0 0,1 0 0,0 0 0,-1 0 0,1 0 0,0 0 0,0 0 0,-1 1 0,1-1 1,-2 1-1,-3 1 12,1 0 0,-1 0 1,1 0-1,-1 1 1,1 0-1,0 0 1,0 1-1,1-1 0,-1 1 1,1 0-1,-6 6 1,7-6-15,1-1 0,-1 1 1,1 0-1,-1-1 0,1 1 0,0 0 1,0 1-1,1-1 0,-1 0 0,1 0 1,0 1-1,0-1 0,1 0 0,-1 1 1,1 7-1,0-11-39,0 1 0,0 0 0,1 0-1,-1-1 1,1 1 0,-1 0 0,1-1 0,-1 1-1,1 0 1,0-1 0,0 1 0,0-1 0,0 1 0,0-1-1,0 0 1,0 1 0,1-1 0,-1 0 0,0 0 0,1 0-1,-1 0 1,1 0 0,-1 0 0,1 0 0,2 0 0,1 1-17,-1-1-1,1 0 1,0 0 0,0 0 0,0-1 0,0 1 0,0-1 0,7-1 0,30-5-239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16259,'1'6'480,"0"1"-1,0-1 0,-1 1 0,0-1 1,-1 1-1,1 0 0,-1-1 0,0 1 1,-3 6-1,0 13 43,-6 35-77,-5 38 560,15-99-991,0 0 0,0 0 0,0 1 0,0-1 0,0 0 0,0 0 0,0 0 0,0 0 0,0 0 0,0 0 0,0 1 0,0-1 0,0 0 0,0 0 0,0 0 0,0 0 0,0 1 0,0-1 0,0 0 0,0 0 0,0 0 0,0 0 1,0 0-1,0 1 0,0-1 0,0 0 0,0 0 0,0 0 0,0 0 0,0 0 0,0 0 0,0 1 0,0-1 0,1 0 0,-1 0 0,0 0 0,0 0 0,0 0 0,0 0 0,0 0 0,0 0 0,1 0 0,-1 1 0,0-1 0,0 0 0,0 0 1,0 0-1,0 0 0,1 0 0,-1 0 0,0 0 0,0 0 0,0 0 0,0 0 0,0 0 0,1 0 0,-1 0 0,10-10 412,9-17-1,-18 26-389,65-98 840,-66 98-867,1 0 0,-1 1 0,1-1-1,0 0 1,0 0 0,-1 0 0,1 1-1,0-1 1,0 0 0,0 1-1,-1-1 1,1 1 0,0-1 0,0 1-1,2-1 1,-3 1-7,1 0 0,-1 0 0,1 0 0,-1 0 0,1 0 0,-1 0 0,1 0-1,-1 0 1,1 1 0,-1-1 0,1 0 0,-1 0 0,1 1 0,-1-1 0,1 0 0,-1 0 0,0 1 0,1-1 0,-1 0 0,0 1-1,1-1 1,0 1 0,2 4-12,-1 0-1,1 0 1,-1 0-1,0 1 1,2 5-1,-3-8 6,0 1 0,0-1 0,0 0 0,1 1 0,-1-1 0,1 0 0,3 5-1,-3-8 8,-1 1 0,0-1 0,0 1 0,0-1 0,0 1 0,1-1 0,-1 0 0,0 0 0,0 0 0,1 1-1,-1-1 1,0 0 0,0-1 0,1 1 0,-1 0 0,0 0 0,0 0 0,1-1 0,-1 1 0,0-1 0,2 0-1,27-16 72,-19 10-49,29-21 55,-33 22-65,0 0 0,1 1 0,-1-1 0,1 2 0,14-7 0,-22 11-14,1 0 0,-1 0 0,0 0 0,1 0 0,-1 0 0,1 0 0,-1 0 0,0 0 0,1 0 0,-1 0 0,1 0 0,-1 0 0,0 0 0,1 1 0,-1-1 0,0 0 0,1 0 0,-1 0 0,0 1 0,1-1 0,-1 0 0,0 0 0,1 1 0,-1-1 0,0 0 0,0 1 0,1-1 0,-1 0 0,0 1 0,0-1 0,1 0 0,-1 1 0,0-1 0,0 0 0,0 1 0,0-1 0,0 1 0,0-1 0,0 0 0,0 1 0,2 19-19,-2-15 14,1-2 4,-1 0 0,0 0 0,1 0-1,0 0 1,-1 0 0,1-1 0,0 1 0,1 0 0,-1 0 0,2 3 0,-2-5 1,0-1 1,0 1-1,0-1 1,-1 1 0,1 0-1,0-1 1,0 0 0,0 1-1,0-1 1,0 1 0,0-1-1,0 0 1,0 0-1,0 0 1,0 0 0,0 0-1,0 1 1,0-2 0,0 1-1,0 0 1,0 0 0,0 0-1,0 0 1,0-1-1,0 1 1,0 0 0,0-1-1,0 1 1,0-1 0,0 1-1,1-2 1,3-1 9,1 0-1,-1-1 1,0 0 0,7-7-1,13-9 31,-25 20-41,1 0 1,-1 0 0,0-1-1,0 1 1,0 0-1,1 0 1,-1 0 0,0 0-1,0 0 1,0 0-1,1 0 1,-1 0 0,0 0-1,0 0 1,0 0-1,1 0 1,-1 0-1,0 1 1,0-1 0,0 0-1,0 0 1,1 0-1,-1 0 1,0 0 0,0 0-1,0 0 1,0 0-1,1 1 1,-1-1-1,0 0 1,0 0 0,0 0-1,0 0 1,0 0-1,0 1 1,1-1 0,-1 0-1,0 0 1,0 0-1,0 1 1,0-1 0,0 0-1,0 0 1,0 0-1,0 1 1,0-1-1,0 0 1,0 0 0,0 0-1,0 1 1,0-1-1,0 0 1,0 0 0,0 0-1,0 0 1,0 1-1,-1-1 1,1 0-1,0 0 1,-1 13-22,1-13 21,-1 10-15,0 0 1,0 0-1,1 0 0,3 19 1,-3-27 12,0-1 1,0 1-1,1-1 1,-1 0 0,1 1-1,-1-1 1,1 0-1,0 1 1,-1-1-1,1 0 1,0 1-1,0-1 1,0 0-1,0 0 1,0 0-1,0 0 1,2 1 0,-2-1-2,1-1 0,-1 1 0,1-1 0,-1 0 0,1 0 0,-1 0 0,1 0 0,-1 0 0,1 0 1,-1 0-1,1 0 0,-1 0 0,1-1 0,-1 1 0,1-1 0,-1 1 0,0-1 0,1 1 1,-1-1-1,0 0 0,2-1 0,4-2 0,-1 0 1,0-1-1,0 0 0,-1 0 1,1 0-1,-1-1 0,0 0 1,-1 0-1,7-10 0,-4 5 35,-1-1-1,-1 1 1,0-1-1,5-23 1,-11 41-59,-13 54 241,14-55-281,-1 0 1,0-1 0,1 1 0,0 0 0,0-1-1,1 1 1,-1 0 0,1-1 0,0 1 0,0 0-1,0-1 1,1 1 0,2 4 0,-3-8 6,-1-1 0,0 1 0,0-1 1,1 0-1,-1 1 0,0-1 0,1 1 1,-1-1-1,1 0 0,-1 1 0,1-1 1,-1 0-1,0 0 0,1 1 0,-1-1 1,1 0-1,-1 0 0,1 0 0,-1 0 1,1 0-1,-1 0 0,1 1 0,-1-1 0,1 0 1,0 0-1,-1-1 0,1 1 0,-1 0 1,1 0-1,-1 0 0,1 0 0,-1 0 1,1 0-1,-1-1 0,0 1 0,1 0 1,-1 0-1,1-1 0,-1 1 0,1 0 1,-1-1-1,0 1 0,1-1 0,-1 1 1,0 0-1,1-1 0,-1 1 0,0-1 0,1 0 1,7-10-704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17964,'6'-30'3541,"-6"29"-3453,0 1 0,0 0 1,0-1-1,0 1 0,0-1 0,0 1 0,0-1 0,0 1 0,0-1 0,-1 1 0,1-1 0,0 1 0,0-1 0,0 1 1,-1-1-1,1 1 0,0 0 0,0-1 0,-1 1 0,1-1 0,-1 1 0,1 0-2,-1 0 1,1 0-1,-1 0 0,0 0 0,1 0 0,-1 0 0,1 0 1,-1 0-1,0 0 0,1 0 0,-1 1 0,1-1 1,-1 0-1,1 0 0,-1 1 0,1-1 0,-1 0 1,1 1-1,-1-1 0,1 1 0,-1-1 0,0 1 0,-11 13 117,-1 0-1,2 0 0,0 1 0,1 1 1,-9 17-1,10-17-175,8-16-36,1 1-1,-1-1 1,1 1 0,0-1 0,-1 1 0,1 0-1,-1-1 1,1 1 0,0-1 0,-1 1 0,1 0 0,0 0-1,0-1 1,0 1 0,-1 0 0,1-1 0,0 1-1,0 0 1,0-1 0,0 1 0,0 0 0,0 0 0,0-1-1,1 1 1,-1 0 0,0-1 0,0 1 0,1 0-1,-1-1 1,0 1 0,0 0 0,1-1 0,-1 1 0,1 0-1,2 0-41,-1 0 0,0 0 0,0 0-1,1-1 1,-1 1 0,1-1 0,-1 1-1,5-1 1,-1 1-9,2-1-67,0 1 0,1 1 1,-1-1-1,0 1 0,0 1 1,-1-1-1,1 2 0,0-1 1,-1 1-1,0 0 0,0 0 1,0 1-1,0 0 0,-1 0 0,10 11 1,-15-16 123,0 1 0,0 0-1,-1 0 1,1 0 0,0 0 0,-1 1 0,1-1 0,-1 0 0,1 0 0,-1 0-1,0 0 1,1 1 0,-1-1 0,0 0 0,0 0 0,0 0 0,0 1 0,0-1-1,0 0 1,0 0 0,0 1 0,-1-1 0,1 0 0,-1 1 0,0 0 38,0 0 1,-1 0 0,1 0-1,0 0 1,-1-1 0,0 1-1,1 0 1,-1-1-1,0 0 1,0 1 0,0-1-1,-2 1 1,-3 2 152,0-1 0,0 0 0,0-1 0,-1 1 0,1-2 0,-15 3 0,19-4-148,-39 1 795,41-1-896,-1-1 0,0 1-1,0 0 1,0 0 0,1-1-1,-1 1 1,0-1 0,1 1 0,-1-1-1,0 0 1,1 0 0,-1 0 0,1 0-1,-1 0 1,1 0 0,-1 0 0,1 0-1,-2-3 1,2 3-69,1 1-1,0-1 1,0 1 0,0-1-1,0 1 1,0-1 0,0 1-1,0-1 1,0 0 0,0 1-1,0-1 1,0 1-1,0-1 1,0 1 0,0-1-1,1 1 1,-1-1 0,0 1-1,0-1 1,1 1 0,-1-1-1,0 1 1,1-1 0,-1 1-1,0-1 1,1 1 0,-1 0-1,1-1 1,-1 1-1,0 0 1,1-1 0,-1 1-1,1 0 1,-1 0 0,1-1-1,-1 1 1,1 0 0,1 0-1,5-3-1037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19 17332,'0'-1'130,"0"1"0,0-1 1,0 0-1,0 1 1,0-1-1,0 0 0,0 0 1,0 1-1,0-1 1,0 0-1,-1 1 0,1-1 1,0 0-1,0 1 0,-1-1 1,1 0-1,-1 1 1,1-1-1,0 1 0,-1-1 1,1 1-1,-1-1 1,1 1-1,-1-1 0,0 1 1,1-1-1,-1 1 0,1 0 1,-2-1-1,0 1 59,1-1-1,-1 1 0,1 0 1,-1 0-1,0 0 0,1 1 1,-1-1-1,1 0 1,-1 1-1,1-1 0,-1 0 1,-2 2-1,-4 2 287,1 0 1,-1 0-1,-12 10 0,6-3-422,2 0-1,0 0 0,0 1 1,1 1-1,0 0 0,1 1 1,1-1-1,-13 26 0,22-38-57,0-1 0,0 1-1,-1-1 1,1 1 0,0 0-1,0-1 1,0 1 0,0-1 0,0 1-1,0-1 1,0 1 0,0-1-1,0 1 1,0-1 0,0 1-1,0-1 1,1 1 0,-1-1 0,0 1-1,0-1 1,0 1 0,1-1-1,-1 1 1,0-1 0,1 1-1,-1-1 1,0 1 0,1-1 0,-1 0-1,0 1 1,1-1 0,-1 0-1,1 1 1,-1-1 0,1 0-1,-1 0 1,1 1 0,-1-1 0,1 0-1,-1 0 1,1 0 0,-1 0-1,1 0 1,-1 1 0,1-1-1,0 0 1,-1 0 0,2-1 0,35 0-198,-25 0 105,1 1-56,1 1 0,-1 0-1,21 6 1,-30-7 102,0 2 0,1-1 0,-1 0 0,0 1 0,0 0 0,0 0 0,0 0 0,0 0 1,0 1-1,-1 0 0,1-1 0,-1 1 0,0 0 0,4 5 0,-6-7 52,-1 0 0,1 0 0,0 0 1,-1 0-1,1 0 0,-1 0 0,0 0 1,1 0-1,-1 1 0,0-1 0,0 0 0,1 0 1,-1 0-1,0 0 0,0 1 0,0-1 1,-1 0-1,1 0 0,0 0 0,0 0 0,-1 0 1,1 1-1,-1 0 0,0 0 39,-1 1 0,1-1 1,-1 0-1,0 0 0,1 0 0,-1-1 0,0 1 1,0 0-1,0-1 0,-3 2 0,-6 3 237,0 0 1,0-1-1,-17 5 0,26-9-233,-50 13 684,47-13-752,0 0 0,0 0 0,0-1 1,0 0-1,0 0 0,0 0 0,0 0 0,-6-2 0,10 2-51,0 0 1,1-1-1,-1 1 0,1 0 1,-1-1-1,0 1 0,1-1 1,-1 1-1,1-1 0,-1 1 1,1-1-1,-1 1 0,1-1 1,0 1-1,-1-1 0,1 0 1,0 1-1,-1-1 0,1 0 1,0 1-1,0-1 0,-1 0 1,1 1-1,0-1 0,0 0 1,0 1-1,0-1 0,0 0 1,0 1-1,0-1 0,0 0 1,0 0-1,1 1 0,-1-1 1,0 0-1,0 1 0,1-1 1,-1 1-1,0-1 0,1 0 1,15-27-1204,0 10 397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15291,'-5'19'2465,"-76"322"4401,79-329-6620,-5 18 212,4-19-250,1 1 0,-1 0-1,2 0 1,0 0 0,0 20-1,1-33-204,1 1 0,-1 0 1,0 0-1,0 0 0,0 0 0,0 0 0,0-1 0,0 1 0,1 0 0,-1 0 0,0 0 0,0 0 0,0 0 0,0 0 0,1 0 0,-1 0 0,0 0 0,0 0 0,0-1 1,0 1-1,1 0 0,-1 0 0,0 0 0,0 0 0,0 0 0,1 0 0,-1 0 0,0 1 0,0-1 0,0 0 0,1 0 0,-1 0 0,0 0 0,0 0 0,0 0 1,0 0-1,0 0 0,1 0 0,-1 0 0,0 1 0,0-1 0,0 0 0,0 0 0,0 0 0,1 0 0,-1 0 0,0 1 0,0-1 0,0 0 0,0 0 0,0 0 0,0 0 1,0 1-1,0-1 0,0 0 0,0 0 0,0 0 0,0 0 0,0 1 0,0-1 0,0 0 0,0 0 0,0 0 0,0 1 0,0-1 0,8-13 31,0-10-86,-1-1 0,-1 0 0,-1 0 0,-1 0 0,-1-1 0,-1-34 0,1 49-428,3 19 175,3 17 6,-6-14 265,8 17 404,-10-53 325,-1 23-837,-1-1 0,1 1 0,-1-1 0,1 1 0,-1 0 0,0-1-1,0 1 1,1 0 0,-1 0 0,0 0 0,0 0 0,0 0 0,0 0 0,-1 0 0,1 0 0,0 0 0,0 0 0,-1 0 0,1 1-1,0-1 1,-1 0 0,1 1 0,0 0 0,-1-1 0,1 1 0,-1 0 0,1-1 0,-1 1 0,1 0 0,-1 0 0,-1 0 0,1 0-68,-3-1-573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15227,'-11'-5'4397,"11"5"-4268,1-1-1,-1 1 1,0 0 0,0 0-1,0-1 1,0 1 0,1 0-1,-1 0 1,0 0 0,0-1 0,1 1-1,-1 0 1,0 0 0,0 0-1,1 0 1,-1 0 0,0-1-1,1 1 1,-1 0 0,0 0-1,0 0 1,1 0 0,-1 0-1,0 0 1,1 0 0,-1 0-1,0 0 1,1 0 0,-1 0-1,0 0 1,0 0 0,1 1-1,11-2 761,0 0-1,23-6 0,12-1-1071,-22 7-1152,16-2-273,-29-1 868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51 9897,'0'0'14708,"7"-7"-13352,25-21-417,-31 26-893,0 1 1,0 0-1,0 0 0,0 0 1,0 0-1,1 0 0,-1 0 1,0 0-1,1 0 0,-1 1 1,1-1-1,-1 0 0,1 1 1,-1-1-1,1 1 0,-1 0 1,1-1-1,-1 1 0,1 0 1,-1 0-1,1 0 0,0 0 0,-1 0 1,1 0-1,-1 1 0,1-1 1,-1 0-1,1 1 0,-1-1 1,1 1-1,-1 0 0,1 0 1,-1-1-1,0 1 0,3 2 1,-3-2-43,0 1 1,0 0 0,0-1-1,0 1 1,0-1 0,-1 1 0,1 0-1,-1 0 1,1-1 0,-1 1-1,1 0 1,-1 0 0,0 0-1,0-1 1,0 1 0,0 0-1,0 0 1,-1 0 0,1-1 0,-1 1-1,1 0 1,-1 0 0,1-1-1,-1 1 1,0 0 0,0-1-1,-1 3 1,-12 13 40,-2-1 0,0 0 0,0-1 0,-2-1 0,1 0 0,-30 16-1,10-6 0,43-28-274,0 1 0,0-1 0,0 1 0,0 0 0,10-3 0,-14 5 219,-1 1 0,1 0 0,-1-1 0,0 1 0,1 0 0,-1 0 0,1 0 0,-1 0 0,1 0 0,-1 0 0,0 0 0,1 0 0,-1 0 0,1 1 0,-1-1 0,0 1 0,1-1 0,-1 1 0,0-1 0,1 1-1,-1 0 1,0 0 0,0-1 0,0 1 0,0 0 0,0 0 0,0 0 0,0 0 0,0 0 0,0 1 0,0-1 0,0 0 0,-1 0 0,1 1 0,0-1 0,-1 0 0,1 3 0,1 0 85,-1 1 1,1-1 0,0 0-1,0 0 1,0 0-1,0-1 1,1 1-1,-1 0 1,6 4 0,-7-7-13,0 0 0,1 0 1,-1 0-1,1 0 0,-1 0 1,1 0-1,-1 0 0,1 0 1,0-1-1,-1 1 0,1-1 1,0 1-1,0-1 0,-1 0 1,1 1-1,0-1 0,0 0 1,-1 0-1,1 0 0,0-1 1,0 1-1,0 0 0,-1-1 1,1 1-1,0-1 0,2-1 1,-2 1-35,-1 0 0,0 1 0,0-1 0,0 0 1,0 0-1,0 0 0,0-1 0,0 1 0,0 0 0,0 0 0,0 0 1,-1-1-1,1 1 0,-1 0 0,1-1 0,-1 1 0,1-1 1,-1 1-1,0 0 0,1-3 0,0-34-4375,-1 29-524,0 0-1167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15723,'2'2'169,"-1"0"0,0-1 0,1 1 0,-1 0 0,0-1 0,1 1 0,0-1 0,-1 0 1,1 1-1,0-1 0,0 0 0,0 0 0,0 0 0,0 0 0,0-1 0,0 1 0,0 0 0,0-1 0,2 1 0,0-1 87,0 0 0,-1 0 0,1-1 0,-1 1 0,1-1 0,0 0 0,-1 0 0,0 0 0,1 0 0,4-3 0,1-1 127,0-1 0,-1 1 0,0-1 0,0-1 0,0 1 0,-1-1 0,10-12 0,-12 12-251,1-1 1,-1 1-1,0-1 1,-1 0-1,0 0 1,0-1-1,-1 1 0,0-1 1,3-14-1,-5 22-126,-1 1-1,0-1 1,0 1-1,0-1 0,0 0 1,1 1-1,-1-1 1,0 0-1,0 1 1,0-1-1,-1 0 0,1 1 1,0-1-1,0 1 1,0-1-1,0 0 1,-1 1-1,1-1 1,0 1-1,0-1 0,-1 0 1,1 1-1,0-1 1,-1 1-1,1-1 1,-2 0-1,2 1-1,-1 0 1,0 0-1,0 0 0,0 0 1,1 0-1,-1 0 0,0 0 1,0 0-1,0 1 0,1-1 1,-1 0-1,0 0 0,0 1 1,1-1-1,-1 0 0,0 1 1,0 0-1,-4 3 4,0 0 0,0 0 0,0 0 1,-5 7-1,-4 7 4,-14 25 0,24-36-12,1 0 0,-1 0 0,1 1 0,0-1 0,1 1 0,0 0 0,-1 9 0,3-16 0,-1 0 0,1 0 0,0 0 0,0 0 0,0-1 0,0 1 0,0 0 0,0 0 0,0 0 0,0 0 0,0 0 0,1 0 0,-1 0 0,0-1 0,1 1 0,-1 0 0,0 0 1,1 0-1,-1-1 0,1 1 0,-1 0 0,1 0 0,0-1 0,-1 1 0,1 0 0,-1-1 0,1 1 0,0-1 0,0 1 0,-1-1 0,1 1 0,0-1 0,0 0 0,0 1 0,0-1 0,0 0 0,-1 0 0,1 1 1,0-1-1,0 0 0,0 0 0,0 0 0,0 0 0,0 0 0,0 0 0,0-1 0,-1 1 0,1 0 0,0 0 0,1-1 0,8-1 2,0-1 0,-1-1 0,16-7 0,-16 7-2,67-35-144,-50 24 29,1 1-1,30-10 1,-54 23 78,0-1 1,1 1-1,-1 1 1,1-1-1,-1 0 1,1 1-1,-1 0 1,1 0-1,-1 0 1,1 0-1,-1 0 1,7 2-1,-8-1 14,0 0 0,0 0 0,-1 0 0,1 0-1,0 0 1,-1 0 0,1 0 0,-1 1 0,1-1 0,-1 1 0,0-1-1,1 1 1,-1 0 0,0-1 0,0 1 0,0 0 0,0 0-1,0 0 1,-1 0 0,1-1 0,-1 1 0,1 4 0,-1-4 31,1-1 0,-1 1 0,0-1 1,0 1-1,1-1 0,-1 0 0,1 1 1,-1-1-1,1 0 0,0 1 1,-1-1-1,1 0 0,0 0 0,0 1 1,1 0-1,-1-2 5,0 0 0,0 0 1,0 0-1,0 0 0,0 0 0,0 0 1,0-1-1,0 1 0,0 0 1,0 0-1,0-1 0,0 1 0,0-1 1,0 1-1,0-1 0,0 1 0,0-1 1,0 0-1,-1 1 0,1-1 1,0 0-1,0-1 0,3-1 12,1 0 0,-1 0-1,0 1 1,1-1 0,0 1-1,-1 0 1,1 0 0,0 1-1,0-1 1,5 0 0,-8 2-45,-1 0 0,0 0-1,0 0 1,0 0 0,1 0 0,-1 0 0,0 0 0,0 1 0,0-1 0,0 0 0,1 1 0,-1-1 0,0 0 0,0 1-1,0 0 1,0-1 0,0 1 0,0 0 0,1 0 0,-1 1-58,0-1-1,0 1 1,-1-1 0,1 1-1,0 0 1,-1-1 0,1 1-1,-1-1 1,1 1 0,-1 0-1,0 0 1,0-1 0,0 1-1,0 0 1,0-1-1,0 1 1,-1 3 0,1-4 34,0 0 0,-1 1 0,1-1 0,0 0 0,-1 1 0,0-1 0,1 0 0,-1 0 1,0 0-1,1 0 0,-1 1 0,0-1 0,0 0 0,-1 1 0,-7 6-364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17716,'0'0'2000,"4"2"-1400,3 2-264,3 0 1777,7 3-2001,8-1-680,5-4 480,0-2-136,4-5-104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14659,'-9'-24'5801,"9"24"-5740,0 0 0,0 0 1,0 0-1,0 0 0,0 0 1,0 0-1,0 0 0,-1-1 1,1 1-1,0 0 1,0 0-1,0 0 0,0 0 1,0 0-1,-1 0 0,1 0 1,0 0-1,0 0 1,0 0-1,0 0 0,-1 0 1,1 0-1,0 0 0,0 0 1,0 0-1,0 0 1,0 0-1,-1 0 0,1 0 1,0 0-1,0 0 0,0 0 1,0 1-1,0-1 0,-1 0 1,1 0-1,0 0 1,0 0-1,0 0 0,0 0 1,0 1-1,-7 13 807,1 5-741,2 1-1,0 0 0,1 0 1,2 0-1,0 0 1,0 0-1,2 0 1,1 1-1,7 34 0,-8-49-136,1-1 0,-1 0-1,1 0 1,1 1-1,-1-1 1,4 5-1,-6-9 8,1 0 0,0 0 0,0 0 1,-1 0-1,1 0 0,0-1 0,0 1 0,0 0 0,0 0 0,0 0 0,0-1 0,0 1 0,0-1 0,0 1 0,0-1 0,1 1 0,-1-1 0,0 0 0,0 1 0,0-1 0,1 0 0,-1 0 0,0 0 0,0 0 0,1 0 0,-1 0 0,0 0 0,0 0 1,0-1-1,1 1 0,-1 0 0,2-1 0,1-2-6,1 0 0,-1 0 1,1-1-1,-1 1 1,0-1-1,-1 0 1,1 0-1,0 0 0,-1 0 1,0 0-1,5-10 1,0-2-9,1-1 1,6-20 0,5-26-16,-20 63 29,1 0 1,-1 0-1,0-1 1,0 1-1,0 0 1,0 0-1,0 0 1,0 0-1,1 0 1,-1 0-1,0 0 0,0 0 1,0 0-1,0 0 1,0 0-1,1 0 1,-1 0-1,0 0 1,0 0-1,0 1 1,0-1-1,0 0 1,0 0-1,0 0 1,1 0-1,-1 0 1,0 0-1,0 0 1,0 0-1,0 0 1,0 0-1,0 1 1,0-1-1,0 0 1,0 0-1,1 0 1,-1 0-1,0 0 1,0 0-1,0 0 1,0 1-1,0-1 1,0 0-1,0 0 1,0 0-1,0 0 1,0 0-1,0 0 1,0 1-1,0-1 1,0 0-1,0 0 1,0 0-1,0 0 0,0 0 1,0 1-1,0-1 1,0 0-1,-1 0 1,18 79-298,5 17 142,-19-87 156,0 0 0,1 0-1,0-1 1,0 1 0,1-1-1,0 0 1,0 0 0,8 7-1,-12-13 16,1 0 0,0 0-1,0-1 1,0 1 0,0-1 0,0 1 0,0-1-1,1 0 1,-1 0 0,0 0 0,1 0-1,-1 0 1,1 0 0,-1-1 0,1 1-1,-1-1 1,1 0 0,-1 1 0,1-1 0,-1 0-1,1-1 1,-1 1 0,1 0 0,-1-1-1,1 0 1,-1 1 0,1-1 0,-1 0-1,0 0 1,1 0 0,-1-1 0,0 1 0,0 0-1,0-1 1,3-2 0,4-4 93,1 0 0,-1-1-1,-1-1 1,0 1 0,12-19 0,-10 13 38,-1 0 0,-1-1 1,0 0-1,-1-1 0,6-23 0,-11 34-138,0-1-1,-1 0 0,0 0 1,0 0-1,0 0 0,-1 0 1,0 0-1,0 0 0,-1 0 1,0 0-1,0 0 1,-1 0-1,0 1 0,0-1 1,0 0-1,-6-9 0,8 15-91,-1-1 1,1 1-1,-1 0 0,0 0 0,1 0 0,-1 0 0,0 0 0,0 0 1,0 0-1,0 0 0,0 0 0,0 0 0,0 1 0,0-1 0,0 0 1,0 1-1,0-1 0,0 0 0,-1 1 0,1 0 0,0-1 0,0 1 1,-1 0-1,1-1 0,0 1 0,0 0 0,-1 0 0,1 0 0,0 0 1,-1 0-1,1 1 0,0-1 0,0 0 0,-1 1 0,0-1 0,0 2-111,0-1 0,1 0 0,-1 1 0,0-1 0,1 1 0,-1-1 0,1 1 0,0 0 0,-1 0 0,1 0 0,0-1 0,0 1 0,0 0 0,1 0 0,-1 1 0,0-1 0,1 0 0,-1 0 0,1 0 0,0 3 0,-1 13-1055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89 19468,'-1'-2'118,"0"0"-1,0 0 1,0 0-1,0 1 1,-1-1-1,1 0 1,0 0-1,-1 1 1,1-1-1,-1 1 1,0 0-1,1-1 1,-1 1 0,0 0-1,0 0 1,0 0-1,0 0 1,0 0-1,0 1 1,0-1-1,0 1 1,0-1-1,-1 1 1,1 0-1,0-1 1,0 1-1,0 0 1,0 1-1,-1-1 1,1 0-1,0 1 1,0-1 0,0 1-1,0-1 1,0 1-1,0 0 1,-3 1-1,0 1-31,-1 1-1,0-1 1,1 1-1,-1 0 1,1 0-1,0 0 1,1 1-1,-1-1 1,1 1-1,0 0 1,-4 7-1,5-8-80,2 0 0,-1 0 0,0 0 0,1 0 0,0 1 0,0-1 0,0 0 0,1 1 0,-1-1-1,1 0 1,0 1 0,0-1 0,1 5 0,-1-8-5,1 0 0,-1 0-1,0 1 1,1-1-1,-1 0 1,0 0 0,1 0-1,0 0 1,-1 0 0,1 0-1,0 0 1,-1 0 0,1 0-1,0-1 1,0 1 0,0 0-1,-1 0 1,1-1 0,0 1-1,2 0 1,-2 0-1,1-1-1,0 0 1,-1 1 0,1-1-1,0 0 1,0 0 0,-1 0 0,1 0-1,0-1 1,0 1 0,-1 0-1,1-1 1,0 1 0,-1-1 0,1 0-1,-1 1 1,4-3 0,5-3-8,-1 0 1,1 0 0,-1-1-1,-1 0 1,1-1 0,-1 0 0,12-15-1,41-70-45,-42 61 11,-19 32 33,1 0 0,-1 0 0,0-1 0,0 1 1,0 0-1,0 0 0,0-1 0,0 1 0,0 0 1,0 0-1,1 0 0,-1-1 0,0 1 0,0 0 1,0 0-1,1 0 0,-1-1 0,0 1 0,0 0 0,0 0 1,1 0-1,-1 0 0,0 0 0,0 0 0,1-1 1,-1 1-1,0 0 0,0 0 0,1 0 0,-1 0 1,0 0-1,0 0 0,1 0 0,-1 0 0,0 0 1,0 0-1,1 0 0,3 12-324,-2 24-249,-2-28 423,0 1 63,0 6-413,0 0-1,1 0 1,1-1 0,0 1 0,1 0-1,7 22 1,-3-29 21,2-12 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15219,'-30'152'4977,"26"-124"-4190,1 0 0,2 0 0,2 40 0,0-62-678,0-1 1,-1 0 0,2 0 0,-1 1 0,0-1 0,5 8-1,-6-12-103,1 0-1,-1 0 0,1 0 0,-1 0 0,1-1 0,0 1 1,-1 0-1,1 0 0,0-1 0,-1 1 0,1 0 0,0-1 1,0 1-1,0-1 0,-1 1 0,1-1 0,0 1 0,0-1 1,0 0-1,0 0 0,0 1 0,0-1 0,0 0 0,0 0 1,0 0-1,0 0 0,0 0 0,0 0 0,0 0 0,0 0 1,0 0-1,0-1 0,0 1 0,0 0 0,0-1 0,-1 1 1,1 0-1,0-1 0,0 1 0,0-1 0,0 1 1,-1-1-1,2 0 0,18-14-11,-13 10-17,0 0 0,0 1 0,0-1 0,0 1 0,12-4 0,-16 7 8,0 0-1,1 1 1,-1-1-1,0 1 1,0 0-1,0 0 1,0 0-1,0 0 1,0 1-1,0-1 1,1 1 0,-1 0-1,0 0 1,-1 0-1,1 0 1,0 0-1,0 1 1,5 3-1,14 16-57,-20-19 62,0 1 0,0 0 0,1-1 1,-1 0-1,1 1 0,-1-1 0,1 0 1,0 0-1,0 0 0,5 1 0,-7-3 10,-1 0 0,1 0-1,0 0 1,0 0 0,-1 0-1,1-1 1,0 1 0,0 0-1,-1-1 1,1 1-1,0-1 1,-1 1 0,1 0-1,-1-1 1,1 0 0,0 1-1,-1-1 1,1 1 0,-1-1-1,1 0 1,-1 1-1,0-1 1,1 0 0,-1 1-1,0-1 1,1 0 0,-1 1-1,0-2 1,10-27-21,-8 22 17,2-1 50,-1-1-1,-1 1 1,0-1 0,0 0 0,-1 0 0,0 0 0,0-11-1,-1 20-34,0 0-1,1 0 0,-1 0 0,0 0 0,0 1 1,0-1-1,0 0 0,1 0 0,-1 0 0,0 0 0,0 1 1,0-1-1,0 0 0,0 0 0,0 0 0,1 1 1,-1-1-1,0 0 0,0 0 0,0 1 0,0-1 0,0 0 1,0 0-1,0 1 0,0-1 0,0 0 0,0 0 0,0 0 1,0 1-1,0-1 0,0 0 0,0 0 0,-1 1 1,1-1-1,0 0 0,0 0 0,0 0 0,0 1 0,0-1 1,0 0-1,-1 0 0,1 0 0,0 1 0,0-1 1,0 0-1,0 0 0,-1 0 0,1 0 0,0 0 0,-1 1 1,5-1-165,-1 0 1,1 0-1,0 0 1,-1 0-1,1 0 1,-1 0 0,1-1-1,-1 0 1,0 0-1,1 0 1,5-3-1,38-21-1245,-30 15 1199,10-6-467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18188,'-8'3'625,"-1"0"0,1 1 0,0 0 0,0 0 0,-13 11 0,19-14-577,-1 1 0,1 0 0,0-1-1,1 1 1,-1 0 0,0 0 0,0 0 0,1 1 0,-1-1 0,1 0 0,0 0 0,0 1 0,-1-1 0,2 1-1,-1-1 1,0 1 0,0-1 0,1 1 0,0 0 0,-1-1 0,1 1 0,0 0 0,1 4 0,-1-5-54,1-1 0,-1 0 0,1 0 0,0 0 0,0 1 0,0-1 0,-1 0 0,1 0 0,0 0 0,0-1 0,1 1 0,-1 0 0,0 0 0,0 0 0,0-1 1,0 1-1,1-1 0,-1 1 0,0-1 0,0 1 0,1-1 0,-1 0 0,0 0 0,1 1 0,-1-1 0,3 0 0,42-1-235,-37 0 189,1 1 10,50-2-228,-54 2 257,-1 1 0,1 0 0,-1 0 0,1 0 1,-1 0-1,0 1 0,1 0 0,7 4 0,-12-5 35,-1-1 0,1 1-1,0-1 1,0 1 0,0-1 0,-1 1 0,1 0-1,0-1 1,-1 1 0,1 0 0,0 0 0,-1 0-1,1-1 1,-1 1 0,0 0 0,1 0-1,-1 0 1,0 0 0,1 0 0,-1 0 0,0 0-1,0 0 1,0 0 0,0 0 0,0 0 0,0 1-1,0 1 56,-1 0 0,0-1 0,0 1 0,0 0 0,0-1 0,0 1-1,-1-1 1,1 1 0,-3 2 0,-4 5 275,0-1-1,0 0 1,-12 9-1,16-15-289,0 0-1,0 0 0,0 0 1,0-1-1,0 0 0,-1 0 1,1 0-1,-1 0 1,1-1-1,-1 0 0,-9 2 1,13-3-92,-1 0-1,0 0 1,1 0 0,-1 0 0,0 0 0,1-1 0,-1 1 0,0 0 0,1-1 0,-1 0 0,1 1-1,-1-1 1,0 0 0,1 1 0,0-1 0,-1 0 0,1 0 0,0 0 0,-1-1 0,1 1 0,0 0-1,0 0 1,0-1 0,0 1 0,0 0 0,0-1 0,0 1 0,1-1 0,-1 1 0,0-1 0,1 0-1,0 1 1,-1-1 0,1 0 0,0 1 0,-1-3 0,0-18-325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109 182 15251,'-21'17'3017,"13"-11"-2593,0 0 0,1 0 0,0 1 0,1 0 0,-1 0 0,1 1 0,0-1 0,-8 17 0,11-18-337,0-1 1,1 1 0,0-1-1,0 1 1,0 0 0,0 0-1,1 0 1,0 0 0,1 0-1,-1 0 1,1 0 0,0 0-1,1 0 1,-1 0 0,3 8-1,-3-12-65,1 0 0,0 0 0,0 0 0,-1 0 0,1 0 0,0 0 0,1 0 0,-1 0 0,0 0 0,0-1 0,1 1-1,-1 0 1,1-1 0,0 1 0,-1-1 0,1 0 0,0 0 0,0 1 0,0-1 0,2 0 0,-1 1-5,1-2 0,-1 1 0,1 0 0,0-1 0,-1 1 0,1-1 0,0 0 0,-1 0 0,1-1 0,0 1 0,3-2 0,4-1-7,0 0 1,-1-1 0,1 0 0,-1-1 0,0 0 0,18-12 0,-11 4-18,-1-1 0,0 0 0,-1 0 0,0-2 0,-2 0 0,1-1 1,-2 0-1,0-1 0,-1 0 0,-1-1 0,-1 0 0,-1 0 1,0-1-1,6-28 0,-13 42-2,0 0-1,0 0 1,-1 0 0,0-1 0,0 1 0,0 0-1,-1 0 1,-2-9 0,3 13 5,-1 1 0,1 0 0,0-1 0,-1 1 1,0-1-1,1 1 0,-1 0 0,0 0 0,1-1 0,-1 1 0,0 0 1,0 0-1,0 0 0,0 0 0,0 0 0,-1 0 0,1 0 0,0 0 1,0 0-1,0 1 0,-1-1 0,1 0 0,0 1 0,-1-1 0,1 1 0,-1 0 1,1-1-1,-1 1 0,1 0 0,0 0 0,-1 0 0,1 0 0,-1 0 1,1 0-1,-1 0 0,1 1 0,-1-1 0,1 0 0,-3 2 0,-3 1 15,0 0-1,0 1 0,0-1 0,1 2 0,-1-1 1,1 1-1,0 0 0,0 0 0,1 0 1,-1 1-1,-7 10 0,9-10 18,0-1 0,0 1-1,1 0 1,0 0 0,0 0 0,0 0 0,1 0 0,-1 1-1,2-1 1,-1 1 0,1 0 0,0 0 0,-1 10 0,3-14-20,-1-1 1,1 0 0,-1 1-1,1-1 1,0 0 0,0 0-1,0 1 1,0-1 0,0 0-1,1 0 1,-1 0 0,1 0-1,-1 0 1,1-1 0,-1 1-1,1 0 1,0-1 0,3 3-1,4 2-61,1-1-1,18 9 1,0 0-17,-18-8-61,-1 1 0,0 0 0,-1 1-1,0 0 1,0 0 0,-1 1 0,0 0-1,0 0 1,-1 1 0,8 15 0,-9-16-53,1-1-44,-4-7-77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14379,'0'1'186,"1"1"1,0-1-1,0 0 0,0 0 1,0 0-1,0 0 0,0 0 0,0-1 1,0 1-1,0 0 0,0 0 1,1-1-1,-1 1 0,0-1 1,0 1-1,1-1 0,-1 1 0,0-1 1,1 0-1,-1 0 0,0 0 1,1 0-1,-1 0 0,1 0 1,-1 0-1,0 0 0,1 0 0,-1 0 1,3-2-1,3 1 424,1-1-1,-1 0 1,14-7-1,-9 4-178,-1-1 1,0-1-1,0 0 1,11-10-1,-19 15-379,0-1 1,0 0-1,0 1 0,0-1 0,-1 0 1,1-1-1,-1 1 0,0 0 1,0-1-1,0 1 0,0-1 0,-1 0 1,1 1-1,-1-1 0,0 0 1,0 0-1,0-5 0,-1 8-48,0-1-1,0 1 1,0 0-1,0 0 0,0 0 1,0 0-1,0 0 1,-1 0-1,1 0 1,0 0-1,-1 0 1,1 0-1,0 0 1,-1 0-1,0 0 1,1 0-1,-1 0 0,1 1 1,-1-1-1,0 0 1,0 0-1,0 1 1,1-1-1,-1 0 1,0 1-1,0-1 1,0 1-1,0-1 1,0 1-1,0-1 1,0 1-1,0 0 0,0-1 1,0 1-1,0 0 1,0 0-1,0 0 1,0 0-1,0 0 1,0 0-1,-1 0 1,1 0-1,0 1 1,0-1-1,-2 1 1,-1 0-4,-1 0 0,1 0 0,0 1 0,-1 0 0,1 0 1,0 0-1,0 0 0,0 1 0,-4 3 0,1 1-6,1 0-1,0 1 0,0 0 1,1 0-1,0 0 0,0 0 1,1 1-1,0 0 0,-5 16 1,5-8-6,0-1 0,1 1 1,0 0-1,1 29 0,2-42 7,0 1-1,0 0 0,0 0 1,1 0-1,0-1 1,0 1-1,0 0 1,1 0-1,-1-1 1,1 1-1,0-1 0,6 8 1,-7-10 1,1 0-1,0 0 1,0-1 0,0 1 0,0-1-1,0 0 1,0 1 0,0-1-1,1 0 1,-1 0 0,0 0 0,1-1-1,-1 1 1,1 0 0,-1-1-1,0 0 1,1 0 0,-1 0 0,1 0-1,-1 0 1,1 0 0,-1 0-1,1-1 1,-1 1 0,1-1 0,-1 0-1,4-1 1,7-3-40,0-1 1,0 0-1,-1 0 0,0-1 1,20-16-1,51-51-266,-36 31 150,-25 28 63,-14 17 74,-4 11 51,-4-9-12,0 0 0,1 0 0,-1 0 1,1 0-1,0 0 0,3 7 0,-4-11-11,1 1-1,-1-1 1,0 1-1,1 0 1,-1-1-1,1 1 1,-1-1-1,1 1 1,0-1-1,-1 1 1,1-1-1,0 1 1,-1-1-1,1 0 1,0 1-1,-1-1 0,1 0 1,0 0-1,0 0 1,-1 1-1,1-1 1,0 0-1,0 0 1,-1 0-1,1 0 1,0 0-1,0 0 1,-1 0-1,1-1 1,0 1-1,0 0 1,-1 0-1,1-1 1,0 1-1,-1 0 1,1-1-1,0 1 1,-1 0-1,1-1 1,-1 1-1,1-1 1,0 1-1,0-2 1,4-1 21,4-4 2,1 1-1,0 0 0,0 1 0,0 0 1,20-6-1,-28 11-25,1-1 0,-1 1-1,1 0 1,-1-1 0,0 1 0,1 0 0,-1 0 0,1 1 0,-1-1-1,1 1 1,-1-1 0,0 1 0,1 0 0,-1-1 0,0 1 0,0 0-1,0 1 1,1-1 0,-1 0 0,0 1 0,0-1 0,-1 1 0,1-1-1,0 1 1,-1 0 0,1 0 0,-1 0 0,1 0 0,-1 0 0,0 0-1,0 0 1,0 0 0,1 3 0,-2-4-4,1 0-1,-1 0 1,0-1 0,0 1-1,1 0 1,-1 0 0,1 0 0,-1-1-1,1 1 1,-1 0 0,1-1-1,-1 1 1,1 0 0,-1-1-1,1 1 1,0-1 0,-1 1-1,1-1 1,0 1 0,0-1-1,0 1 1,-1-1 0,1 0 0,0 1-1,1-1 1,-1 0-33,1-1-1,-1 0 1,0 1 0,0-1 0,0 0-1,0 0 1,0 1 0,0-1 0,0 0-1,-1 0 1,1 0 0,0 0 0,0 0-1,-1 0 1,1 0 0,-1-1-1,2-1 1,4-10 248,0 0 0,6-24 0,-6 14-216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20020,'-7'10'1921,"0"-1"-1505,2-2-896,4-3 1480,1 5-680,0-2-160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 16740,'-3'-2'4832,"3"2"-4748,-6 12 1783,-6 16-943,5-1-716,-14 64-45,20-81-162,0-1-1,0 0 1,1 1-1,0-1 1,1 0 0,0 1-1,4 15 1,-5-23 1,1 0 0,0 0 0,-1 0 0,1 0 0,0 0 0,0 0 0,0 0 0,0-1 0,0 1 0,1 0 0,-1-1 0,0 1 0,1-1 1,-1 1-1,1-1 0,0 0 0,-1 1 0,1-1 0,0 0 0,2 1 0,-1-2 0,0 1 0,-1 0 0,1-1 0,0 0 0,0 1 0,0-1 0,0-1 0,0 1 1,0 0-1,0-1 0,-1 1 0,6-3 0,4-1 2,-1-1 0,0-1-1,0 0 1,-1 0 0,18-14 0,-10 5-38,0-1 0,-1 0 0,22-28 0,-39 44 34,0 0-1,0 0 1,0 0-1,0 0 1,0 0 0,0 0-1,0 0 1,0 0-1,0 0 1,0 1-1,0-1 1,0 0 0,0 0-1,0 0 1,0 0-1,0 0 1,1 0 0,-1 0-1,0 0 1,0 0-1,0 0 1,0 0 0,0 0-1,0 0 1,0 0-1,0 0 1,0 0-1,0 0 1,0 0 0,0 0-1,0 0 1,0 0-1,0 0 1,1 0 0,-1 0-1,0 0 1,0 0-1,0 0 1,0 0 0,0 0-1,0 0 1,0 0-1,0 0 1,0 0 0,0 0-1,0 0 1,0 0-1,0 0 1,0 0-1,0 0 1,0 0 0,1 0-1,-1 0 1,0 0-1,0 0 1,0-1 0,0 1-1,0 0 1,0 0-1,0 0 1,0 0 0,0 0-1,0 0 1,0 0-1,0 0 1,0 9 29,-4 13 74,3-14-62,-1 0 56,0 0-1,1 1 1,0-1-1,0 1 1,1 8-1,0-16-74,0 1-1,1-1 1,-1 1-1,0-1 0,0 0 1,1 1-1,-1-1 1,1 0-1,-1 1 1,1-1-1,0 0 1,-1 0-1,1 0 1,0 0-1,0 1 0,0-1 1,0 0-1,0 0 1,0 0-1,0-1 1,0 1-1,0 0 1,0 0-1,1-1 0,-1 1 1,0 0-1,0-1 1,1 1-1,-1-1 1,0 0-1,1 1 1,-1-1-1,1 0 1,-1 0-1,0 0 0,1 0 1,2 0-1,1-1-49,0 0 1,0 1-1,0-2 0,0 1 0,0 0 0,0-1 0,-1 0 0,1 0 0,7-5 1,-10 6 24,0 0 1,-1-1-1,1 1 1,0 0 0,0-1-1,-1 0 1,1 1-1,-1-1 1,1 0 0,-1 0-1,0 0 1,1 0 0,-1 0-1,0 0 1,0 0-1,-1 0 1,1 0 0,0 0-1,-1 0 1,1-1-1,-1 1 1,0 0 0,0-4-1,-2-8-119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12043,'0'0'1698,"18"7"1815,-6 3-3015,-1 0 1,1 0 0,-2 1-1,1 1 1,-1-1 0,-1 2 0,0-1-1,-1 2 1,-1-1 0,0 1-1,10 27 1,-13-29-374,-1-1 1,-1 1-1,0 0 1,0 0-1,-1 0 1,-1 0-1,0 0 1,-1 0-1,0 0 1,0 0-1,-2 0 0,1 0 1,-2-1-1,1 1 1,-10 17-1,2-6-92,-1-1-1,-1-1 1,-1 0-1,-22 25 1,-13-3-2950,34-35-1028,1-6-2462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18796,'4'16'1816,"1"0"-1408,2-2-175,2-4 879,5 3-1408,2-3-384,4 0 576,1 0-153,5-1-191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133 209 17020,'-6'0'355,"-1"1"1,1 0 0,0 0 0,0 0 0,0 1-1,0 0 1,0 0 0,0 1 0,1-1-1,-1 1 1,1 0 0,0 1 0,0-1-1,0 1 1,0 0 0,-6 7 0,8-7-283,0-1 0,0 1 0,0-1 0,1 1 1,-1 0-1,1 0 0,0 0 0,0 0 0,1 1 1,-1-1-1,1 0 0,0 1 0,0-1 0,0 1 0,1-1 1,0 1-1,-1-1 0,2 1 0,-1-1 0,0 1 0,1-1 1,0 1-1,2 5 0,-3-8-61,1-1 0,-1 0-1,1 1 1,0-1 0,0 0 0,-1 1-1,1-1 1,0 0 0,0 0 0,0 0 0,0 0-1,0 0 1,1 0 0,-1 0 0,0 0-1,0 0 1,1 0 0,-1-1 0,1 1 0,1 0-1,0 0 2,0-1 0,0 1 1,0-1-1,0 0 0,0 0 0,0 0 0,0 0 0,0 0 0,5-2 0,3-1-1,-1 0-1,0-1 1,0-1-1,18-10 1,-8 2-11,-1-1 0,0 0 0,-1-2 0,0 0 0,-2-1 0,16-21 0,-20 23-64,-2 0 0,0 0 1,0-1-1,-2 0 0,0-1 0,-1 1 0,0-2 0,5-25 0,-11 38 11,0 0-1,0 0 0,-1-1 0,0 1 1,-1-10-1,1 15 44,0-1 1,0 0-1,0 1 1,0-1-1,0 0 0,0 1 1,-1-1-1,1 0 1,0 1-1,0-1 0,-1 0 1,1 1-1,-1-1 1,1 1-1,0-1 0,-1 1 1,1-1-1,-1 1 1,1-1-1,-1 1 0,1-1 1,-1 1-1,0 0 1,1-1-1,-1 1 0,1 0 1,-1-1-1,0 1 1,1 0-1,-1 0 0,0 0 1,1 0-1,-1 0 1,0 0-1,1 0 0,-1 0 1,0 0-1,0 0 1,1 0-1,-1 0 0,0 0 1,1 0-1,-1 0 0,0 1 1,1-1-1,-1 0 1,1 1-1,-1-1 0,0 0 1,1 1-1,-1-1 1,0 1-1,-6 4 19,1-1-1,-1 1 1,1 1-1,0-1 1,0 1 0,0 0-1,1 1 1,0-1-1,-5 9 1,2-2 90,1 0 0,0 0-1,1 1 1,-6 18 0,12-30-82,-1-1-1,0 1 1,1 0 0,-1-1-1,1 1 1,-1 0 0,1-1-1,0 1 1,0 0 0,0 0 0,0 0-1,0-1 1,0 1 0,1 0-1,-1 0 1,0-1 0,1 1-1,0 0 1,-1-1 0,1 1 0,0 0-1,0-1 1,0 1 0,0-1-1,0 0 1,2 3 0,1-1-4,1-1 0,-1 1 0,1-1 0,0 0 0,0-1 0,-1 1 0,11 0 0,-9 0-33,13 2 24,-1 1-1,0 1 1,0 1 0,16 9 0,-26-12-66,-1 0 0,1 1 0,-1 0 0,-1 0 0,1 1 0,-1-1 1,0 1-1,0 1 0,0-1 0,-1 1 0,6 9 0,-11-15 28,2 3-97,-4-4-18,-4-5-36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16868,'-9'29'1344,"1"1"1,1 0 0,1 0 0,2 1 0,1-1 0,2 53 0,1-81-1308,0 0-1,0 0 1,1 0 0,-1 0 0,1 0 0,-1 0 0,1 0 0,-1 0 0,1 0 0,0-1 0,0 1 0,0 0-1,0 0 1,0-1 0,1 1 0,-1-1 0,0 1 0,4 2 0,-4-4-24,1 1 1,-1 0-1,1-1 0,0 1 1,-1-1-1,1 0 0,0 0 1,-1 1-1,1-1 0,0 0 1,-1-1-1,1 1 0,0 0 1,-1 0-1,1-1 0,0 1 1,-1-1-1,1 1 0,-1-1 1,1 0-1,-1 1 0,3-3 1,12-7 22,-1 0-1,0-1 1,-1-1 0,25-26 0,44-60-67,-82 96 28,11-12-100,-7 8-68,0 1 0,-1-1-1,0 1 1,0-1 0,0 0 0,0-1-1,-1 1 1,3-8 0,-6 14 76,0-1 1,0 0-1,0 1 0,0-1 1,0 0-1,0 1 1,0-1-1,-1 0 0,1 1 1,0-1-1,0 0 0,0 1 1,-1-1-1,1 1 1,0-1-1,-1 0 0,1 1 1,0-1-1,-1 1 1,1-1-1,-1 1 0,1-1 1,-1 1-1,1 0 1,-1-1-1,1 1 0,-1-1 1,1 1-1,-1 0 0,1 0 1,-1-1-1,0 1 1,1 0-1,-1 0 0,-1-1 1,-5 2-766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14899,'-2'20'2177,"4"5"-1089,2-1-496,0-4 2041,4-1-1385,2-5-584,-2-3-400,4-2-1112,-2-5-929,1-5 1441,1-5-256,-1-5-256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16420,'0'1'163,"0"1"1,0 0 0,0-1-1,0 1 1,0 0 0,0-1-1,1 1 1,-1-1 0,1 1-1,0 0 1,-1-1 0,1 1-1,0-1 1,0 1 0,0-1-1,0 0 1,0 1 0,0-1-1,0 0 1,0 0 0,3 2-1,-2-1 46,1-1-1,-1 0 0,1 0 1,0 0-1,-1 0 0,1-1 1,0 1-1,0-1 1,0 1-1,-1-1 0,7 0 1,3-2 132,-1 1 0,1-2 0,0 1 0,0-2 1,10-4-1,-21 8-323,13-5 182,-2 0-1,19-11 1,-29 15-181,0-1 1,1 1-1,-1-1 1,0 1-1,0-1 0,0 0 1,0 0-1,0 0 1,0 0-1,0 0 1,-1 0-1,1-1 0,-1 1 1,0 0-1,1-1 1,-1 1-1,0-1 1,0 1-1,0-6 0,-1 7-20,0-1-1,0 1 1,0 0-1,-1-1 0,1 1 1,-1 0-1,1-1 0,-1 1 1,1 0-1,-1 0 1,0-1-1,0 1 0,1 0 1,-1 0-1,0 0 0,0 0 1,0 0-1,0 0 0,0 0 1,0 1-1,-1-1 1,1 0-1,0 1 0,0-1 1,-1 0-1,1 1 0,0 0 1,0-1-1,-1 1 0,1 0 1,-1-1-1,1 1 1,-2 0-1,-3-1-22,0 1 1,1 0-1,-1 0 1,0 0-1,1 0 1,-11 3-1,10-1 5,1 0-1,0 0 0,-1 1 0,1 0 0,0 0 0,0 0 0,1 1 0,-1-1 0,1 1 0,0 0 0,0 1 1,0-1-1,-4 7 0,5-8 16,1 0-1,0 1 1,0-1 0,0 1 0,0-1 0,1 1 0,0 0 0,-1-1 0,1 1-1,1 0 1,-1 0 0,0 0 0,1 0 0,0 0 0,0 0 0,0 0 0,0 0-1,1-1 1,-1 1 0,3 6 0,-2-8 4,0 0 1,1 0-1,-1 0 0,0-1 1,1 1-1,-1 0 0,1-1 1,0 1-1,0-1 0,0 0 1,-1 1-1,1-1 0,0 0 1,0 0-1,1 0 0,-1-1 1,0 1-1,0 0 0,0-1 1,0 1-1,1-1 0,-1 0 1,0 0-1,0 0 0,1 0 1,-1 0-1,4-1 0,5 0-4,0-1-1,0 0 0,0-1 0,12-5 0,8-5-43,0-1-1,41-28 1,2 0-288,-73 41 321,0 0 0,0 1 0,0-1 0,0 0 0,1 1 0,-1 0 1,0-1-1,0 1 0,0-1 0,1 1 0,-1 0 0,0 0 0,0 0 0,0 0 0,1 0 0,-1 0 1,0 0-1,0 0 0,1 0 0,0 1 0,-1 0 2,0 0 1,-1 0-1,1 0 1,-1 0-1,1 0 1,0 0-1,-1 0 1,1 0-1,-1 0 1,0 0-1,1 0 1,-1 0-1,0 0 1,0 0-1,0 0 1,0 0-1,0 1 1,0-1-1,0 0 1,0 0-1,-1 2 1,-3 37-44,2-25 132,1 0 0,0 0 0,1 0 0,3 28 0,-3-42-61,0 1 1,0 0 0,1-1-1,-1 1 1,0-1 0,1 1-1,-1-1 1,1 1 0,0-1-1,0 1 1,-1-1-1,1 0 1,0 1 0,0-1-1,0 0 1,0 0 0,1 0-1,-1 0 1,0 0 0,0 0-1,3 1 1,-3-1-3,1-1 1,0 1-1,-1-1 0,1 0 1,0 0-1,-1 0 0,1 0 1,0 0-1,-1-1 0,1 1 1,0 0-1,-1-1 0,1 1 1,-1-1-1,1 1 0,2-3 1,5-2-4,0-1 0,0-1 0,-1 1 0,1-1 0,6-9 0,3-2-116,-2-2 0,0 0 0,-1 0 0,-1-2 0,0 0 0,-2 0-1,-1-1 1,-1 0 0,-1-1 0,-1 0 0,-1-1 0,-1 0 0,4-40 0,-9 60 63,0 0 1,-1 1-1,0-1 0,0 0 0,0 0 0,0 1 0,-1-1 0,0 1 1,0-1-1,0 0 0,-1 1 0,1 0 0,-4-6 0,5 10 43,0 0-1,0-1 1,0 1 0,0 0-1,0 0 1,0 0 0,-1-1-1,1 1 1,0 0-1,0 0 1,0 0 0,-1-1-1,1 1 1,0 0 0,0 0-1,-1 0 1,1 0-1,0 0 1,0-1 0,-1 1-1,1 0 1,0 0 0,0 0-1,-1 0 1,1 0-1,0 0 1,-1 0 0,1 0-1,0 0 1,0 0 0,-1 0-1,1 0 1,0 0-1,0 0 1,-1 1 0,-7 8 165,-3 20 271,11-27-412,-6 18 246,1 1-1,1 0 0,1 0 1,1 0-1,1 0 0,2 32 1,3-16-46,2-1 1,19 67 0,-16-75-248,-5-14-18,1-1 0,-2 1-1,0-1 1,2 25-1,-12-47-228,-2-11 120,-8-23-440,-2 1 0,-2 0 0,-1 1 0,-56-74 0,185 130 3568,-100-15-2867,53 1-340,-55-2 139,1 1 1,-1-1 0,1 0-1,-1 0 1,0-1-1,1 1 1,-1-1 0,6-3-1,-10 4 77,0 1 1,0-1-1,-1 1 0,1-1 0,0 0 1,0 1-1,-1-1 0,1 0 0,0 0 1,-1 1-1,1-1 0,-1 0 0,1 0 1,-1 0-1,1-1 0,2-18-283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20620,'-4'15'1497,"8"-6"-1033,2-5-448,6-2 560,1-2-288,4-9-104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 17692,'0'0'90,"0"0"-1,1 0 1,-1 0 0,0-1-1,0 1 1,0 0 0,1 0 0,-1 0-1,0 0 1,0 0 0,0 0 0,0 0-1,1 0 1,-1-1 0,0 1 0,0 0-1,0 0 1,0 0 0,0 0-1,1-1 1,-1 1 0,0 0 0,0 0-1,0 0 1,0-1 0,0 1 0,0 0-1,0 0 1,0 0 0,0-1 0,0 1-1,0 0 1,0 0 0,0 0 0,0-1-1,0 1 1,0 0 0,0 0-1,0 0 1,0-1 0,0 1 0,0 0-1,0 0 1,0 0 0,0-1 0,0 1-1,-1 0 1,-12-4 2613,-17 3-1037,22 3-1610,1 0-1,0 1 0,1-1 0,-1 1 0,-6 5 1,10-8-65,1 1 0,0 1 0,0-1 1,1 0-1,-1 0 0,0 1 0,0-1 1,1 1-1,-1 0 0,0-1 0,1 1 0,0 0 1,-1 0-1,1 0 0,0 0 0,0 0 1,0 0-1,0 0 0,-1 5 0,3-6-9,-1 0 0,0 1 0,1-1 0,-1 0 0,1 0 0,-1 0 0,1 0 0,0 0 0,-1 0 0,1 0 0,0 0 0,0 0 0,0 0 0,0 0 0,0 0-1,0 0 1,0-1 0,0 1 0,0 0 0,0-1 0,0 1 0,0-1 0,0 1 0,2 0 0,36 10-287,-30-9 224,12 3-59,-9-3 86,0 1 0,0 0 1,-1 1-1,1 1 0,-1 0 0,12 7 1,-22-12 60,0 0 1,0 1 0,-1 0-1,1-1 1,0 1 0,-1-1-1,1 1 1,0 0-1,-1-1 1,1 1 0,-1 0-1,1 0 1,-1-1 0,1 1-1,-1 0 1,0 0 0,1 0-1,-1 0 1,0-1-1,0 1 1,1 0 0,-1 0-1,0 0 1,0 0 0,0 0-1,0 0 1,0 0-1,0 0 1,-1-1 0,1 1-1,0 0 1,0 0 0,-1 0-1,1 0 1,0 0 0,-1-1-1,1 1 1,-1 0-1,1 0 1,-1-1 0,1 1-1,-1 0 1,0 0 0,1-1-1,-1 1 1,0-1 0,1 1-1,-2 0 1,-3 2 94,1 1-1,-1-1 1,0-1 0,0 1 0,0 0 0,-7 1 0,3-1 14,0-1 1,0 0 0,0 0 0,0-1 0,0 0 0,-1-1 0,1 0-1,0-1 1,0 0 0,0 0 0,0 0 0,0-2 0,0 1 0,0-1-1,-15-7 1,24 10-175,-1 0 0,0-1 0,0 1 0,0-1-1,0 1 1,0-1 0,0 1 0,1-1 0,-1 0 0,0 1-1,0-1 1,1 0 0,-1 0 0,0 1 0,1-1-1,-2-2 1,3 3-22,-1-1-1,0 1 1,0 0 0,0-1-1,0 1 1,0 0-1,1-1 1,-1 1-1,0 0 1,0-1-1,0 1 1,1 0 0,-1 0-1,0-1 1,1 1-1,-1 0 1,0 0-1,0-1 1,1 1 0,-1 0-1,0 0 1,1 0-1,-1-1 1,1 1-1,-1 0 1,0 0-1,1 0 1,-1 0 0,36-5-2769,-34 5 2930,23-2-1024,7-2-108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68 312 16275,'0'0'85,"0"-1"0,0 1-1,0 0 1,0 0 0,0-1-1,0 1 1,0 0 0,0-1-1,0 1 1,0 0 0,0 0-1,0-1 1,-1 1-1,1 0 1,0 0 0,0-1-1,0 1 1,0 0 0,0 0-1,-1-1 1,1 1 0,0 0-1,0 0 1,0 0 0,-1-1-1,1 1 1,0 0-1,0 0 1,-1 0 0,1 0-1,0 0 1,0 0 0,-1-1-1,1 1 1,0 0 0,0 0-1,-1 0 1,1 0 0,0 0-1,-1 0 1,1 0-1,0 0 1,0 0 0,-1 0-1,1 0 1,0 0 0,-1 1-1,1-1 1,0 0 0,0 0-1,-1 0 1,1 0 0,0 0-1,0 0 1,0 1-1,-1-1 1,1 0 0,0 0-1,0 0 1,0 1 0,-1-1-1,1 0 1,0 0 0,0 1-1,0-1 1,-1 1 0,-13 16 2347,-5 46-1052,17-57-1351,1 0 0,0 0-1,0 0 1,1 0-1,0 0 1,0 0 0,0 0-1,1 0 1,1 6 0,-2-12-26,0 1 0,0 0 0,0 0 0,0-1 0,1 1 0,-1 0 1,0 0-1,1-1 0,-1 1 0,1 0 0,-1-1 0,0 1 1,1 0-1,0-1 0,-1 1 0,1-1 0,-1 1 0,1-1 0,0 1 1,-1-1-1,1 1 0,0-1 0,-1 0 0,1 1 0,0-1 0,0 0 1,-1 0-1,3 1 0,-2-1-58,1-1 1,-1 1 0,1-1-1,-1 1 1,1-1-1,-1 1 1,1-1-1,-1 0 1,0 1-1,1-1 1,-1 0-1,0 0 1,2-2-1,4-3-263,-1-1 0,0 0-1,9-14 1,1-8-19,-4-9-126</inkml:trace>
  <inkml:trace contextRef="#ctx0" brushRef="#br0" timeOffset="1">31 1 17484,'-15'14'1904,"8"-2"-1160,0-1-384,5-1 1241,2-3-777,8 1-1056,3-1-440,3 4 504,4 1-168,5 1-209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149 236 18004,'-5'0'187,"1"-1"1,0 1-1,0 0 1,-1 0-1,1 0 1,0 1-1,0 0 1,0 0-1,-1 0 0,1 0 1,0 0-1,0 1 1,1 0-1,-1 0 1,0 0-1,0 0 1,1 0-1,0 1 1,-1 0-1,1-1 1,0 1-1,0 1 0,-3 3 1,-1 1-92,1 0 1,0 0 0,1 1-1,0-1 1,0 1-1,1 1 1,0-1-1,-4 17 1,7-22-74,0 0 1,0-1 0,1 1 0,-1 0-1,1-1 1,0 1 0,1 0-1,-1-1 1,0 1 0,2 5 0,-1-7-13,0-1 1,-1 0 0,1 1-1,0-1 1,0 0 0,0 0 0,0 0-1,0 1 1,0-1 0,0 0-1,0 0 1,0-1 0,0 1-1,1 0 1,-1 0 0,0 0-1,1-1 1,-1 1 0,1-1 0,-1 1-1,0-1 1,1 0 0,-1 1-1,1-1 1,-1 0 0,1 0-1,-1 0 1,3 0 0,7-1 8,0 0 0,-1-1 0,1-1 1,0 1-1,-1-2 0,0 1 0,0-1 1,0-1-1,15-9 0,6-5-37,42-35 0,-52 37-8,0-2 0,-1 0 0,34-44 0,-46 52-2,0 0-1,-1 0 1,0-1-1,-1-1 1,0 1 0,-1-1-1,-1 0 1,0 0-1,0 0 1,1-15-1,-5 26 20,0-1 0,1 1-1,-1 0 1,0-1 0,0 1 0,0-1-1,-1 1 1,1-1 0,-1 1-1,1 0 1,-1-1 0,0 1-1,0 0 1,0-1 0,0 1-1,0 0 1,0 0 0,-1 0-1,1 0 1,-1 0 0,-1-2-1,1 3 3,0 0-1,0 1 0,0-1 0,1 0 0,-1 1 0,0-1 0,0 1 0,0-1 0,0 1 0,0 0 0,0 0 1,0 0-1,0 0 0,0 0 0,0 1 0,0-1 0,0 1 0,0-1 0,0 1 0,1-1 0,-1 1 1,0 0-1,0 0 0,1 0 0,-1 0 0,-3 3 0,-9 6-16,1 0 0,0 1 0,-18 19 0,25-23 17,0 0 0,0 0 0,1 1-1,0 0 1,0 0 0,0 0-1,1 0 1,-3 10 0,7-16 2,-1 1 0,1-1 1,0 0-1,0 1 0,0-1 0,0 0 1,0 0-1,1 1 0,-1-1 0,1 0 1,-1 0-1,1 1 0,0-1 0,0 0 1,0 0-1,0 0 0,0 0 0,0 0 0,1 0 1,-1-1-1,1 1 0,-1 0 0,3 2 1,6 4-41,0 0 1,1 0-1,13 7 1,3 3-16,19 24-26,-42-38 13,-1 0-1,1 0 1,-1 0-1,0 1 0,-1-1 1,1 1-1,-1 0 1,0-1-1,3 10 0,-2-8-28,4-1-48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13627,'0'1'132,"0"-1"0,0 1 0,0 0 0,0-1 0,0 1 0,1-1-1,-1 1 1,0 0 0,0-1 0,1 1 0,-1-1 0,0 1 0,0-1 0,1 1 0,-1-1 0,1 1 0,-1-1 0,0 0 0,1 1 0,-1-1 0,1 1 0,-1-1 0,1 0-1,-1 1 1,1-1 0,0 0 0,-1 0 0,1 0 0,0 1 0,25 1 2151,27-13-404,-33 5-1515,0-1 0,0-1 0,-1-1 0,0-1 0,23-15 0,-31 17-298,0 0 0,0-1-1,-1 0 1,0 0 0,0-1 0,-1-1 0,-1 1 0,1-2-1,7-13 1,-15 21-58,1 1 0,-1-1 0,1 0 1,-1 0-1,0 0 0,-1 0 0,1 0 0,-1 0 0,1 0 0,-2-8 0,1 11-7,0 0 0,0 0 0,-1 0 1,1-1-1,0 1 0,-1 0 0,1 0 0,-1 0 0,1 0 1,-1 0-1,1 0 0,-1 0 0,0 0 0,1 0 0,-1 0 1,0 1-1,0-1 0,0 0 0,0 0 0,0 1 0,0-1 0,0 1 1,0-1-1,0 1 0,0-1 0,0 1 0,0-1 0,0 1 1,0 0-1,0 0 0,0-1 0,-1 1 0,1 0 0,0 0 1,0 0-1,0 0 0,0 1 0,-1-1 0,1 0 0,0 0 1,0 1-1,-2 0 0,-3 1-4,-1 1 1,1-1-1,0 1 1,0 1-1,0-1 1,0 1-1,1 0 1,-1 0-1,1 1 0,0 0 1,-5 6-1,-7 9-53,-21 34 0,27-37 38,-15 31-1,23-42 16,1-1 0,0 1-1,0 0 1,0 0 0,1 0 0,0 0 0,0 0 0,1 0 0,-1 0-1,2 7 1,-1-12 3,0 0 0,0 0 0,0 0 0,1 0 0,-1 0 0,0 0 0,1 0 0,-1 0 0,1 0 0,-1 0 0,1 0 0,0 0 0,-1 0 0,1 0 0,0 0 0,0 0 0,-1 0 0,1-1 0,0 1 0,0 0 0,0-1 0,0 1 0,0-1 0,2 1 0,-1 0 1,1 0 1,0 0-1,0-1 0,0 0 0,0 1 0,0-1 1,0 0-1,0-1 0,4 0 0,6-1-1,1-2-1,-2 1 0,18-8 1,25-15-17,-28 13 1,45-15 0,-64 25 8,1 1-1,0 0 1,0 0-1,0 1 1,0 0-1,0 1 1,0 0-1,0 1 1,14 2-1,-20-3 6,0 1 0,-1 0 0,1-1 0,-1 1 0,0 1 0,1-1 1,-1 0-1,0 1 0,1-1 0,-1 1 0,0-1 0,0 1 0,3 3 0,15 30-15,-17-31 20,-3-3 0,1 0-1,-1 0 1,1 0 0,-1 0 0,1-1 0,0 1-1,0 0 1,-1-1 0,1 1 0,0 0-1,0-1 1,0 1 0,0-1 0,0 1 0,-1-1-1,1 0 1,0 1 0,0-1 0,0 0-1,0 0 1,0 0 0,0 0 0,0 0-1,0 0 1,0 0 0,0 0 0,0 0 0,0 0-1,0 0 1,0 0 0,0-1 0,0 1-1,0 0 1,0-1 0,0 1 0,1-2 0,5-1-161,0-1 0,-1 0 0,11-8 0,-14 9-18,95-80-2889,-72 59 2319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17136,'0'0'1922,"52"-10"-11051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8776,'0'0'13362,"-10"7"-13308,-5 6 38,0 0 0,1 2-1,1-1 1,0 2 0,1 0 0,0 0 0,2 1 0,-16 33 0,15-27-15,1 0 0,1 1 1,1 0-1,2 1 0,0 0 0,1 0 0,2 0 0,0 1 1,2-1-1,3 42 0,-1-62-63,0 1-1,0-1 1,0 0-1,1 0 1,-1 1-1,1-1 1,1 0 0,-1 0-1,1-1 1,0 1-1,0 0 1,0-1 0,0 0-1,1 0 1,0 0-1,0 0 1,0 0 0,0-1-1,1 0 1,-1 0-1,1 0 1,0 0-1,5 2 1,5 0-607,0 0 1,0-1-1,0-1 1,1 0-1,-1-2 0,31 1 1,8-1-4496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16147,'-18'51'2623,"-16"67"0,26-80-1907,1-1 0,3 1 0,0 0 0,5 76 0,-1-112-650,1 16-612,-2-23-1566,-7-21 170,-45-107-2779,14 48 5931,39 79 1537,9 6-963,22 12-152,-4-2-1041,-21-9-802,1 1-1,-1-1 0,1-1 1,-1 1-1,1-1 0,-1 0 0,1-1 1,-1 1-1,1-1 0,-1-1 1,1 1-1,-1-1 0,0 0 0,0-1 1,9-4-1,11-11-535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15923,'-37'35'2736,"14"-14"-874,1 2-1,-29 37 1,51-60-1860,0 0 1,0 1-1,0-1 1,0 0-1,0 0 1,-1 1-1,1-1 1,0 0-1,0 0 1,0 1-1,0-1 1,0 0-1,0 0 1,0 1-1,0-1 1,0 0-1,0 0 0,0 1 1,0-1-1,0 0 1,0 0-1,0 1 1,0-1-1,0 0 1,0 0-1,0 1 1,0-1-1,1 0 1,-1 0-1,0 0 1,0 1-1,0-1 1,0 0-1,1 0 1,-1 0-1,0 1 1,0-1-1,0 0 1,1 0-1,-1 0 0,0 0 1,0 0-1,0 1 1,1-1-1,-1 0 1,0 0-1,0 0 1,1 0-1,-1 0 1,0 0-1,0 0 1,1 0-1,-1 0 1,0 0-1,0 0 1,1 0-1,-1 0 1,0 0-1,1 0 1,-1 0-1,22-1-373,-18 0 332,19-1-340,-1 2 0,36 2 0,-53-1 345,0-1-1,1 1 1,-1 0-1,0 0 1,1 1-1,-1 0 1,0 0-1,0 0 1,0 0-1,-1 1 1,1 0 0,0 0-1,-1 0 1,0 1-1,0-1 1,6 7-1,-9-9 56,0 1 0,0-1 0,-1 0 1,1 1-1,0-1 0,-1 0 0,1 1 0,-1-1 0,0 1 0,1-1 1,-1 1-1,0-1 0,0 1 0,0-1 0,0 1 0,0-1 0,0 1 0,0-1 1,-1 1-1,1-1 0,-1 1 0,1-1 0,-1 1 0,1-1 0,-1 0 1,0 1-1,1-1 0,-1 0 0,0 0 0,0 1 0,0-1 0,0 0 0,0 0 1,0 0-1,-1 0 0,1 0 0,0 0 0,-3 1 0,-2 2 148,-2 0-1,1 0 0,-1 0 0,1-1 1,-13 4-1,8-3-87,0-1-1,0 0 1,-1-1 0,1 0 0,-1-1 0,1 0 0,-1-1 0,1-1-1,-1 0 1,1 0 0,0-1 0,-20-6 0,31 7-181,-1 0 0,0 1 1,1-1-1,-1 0 0,1 0 1,0 0-1,-1 0 0,1 0 1,0-1-1,0 1 0,0 0 0,0 0 1,0-1-1,0 1 0,-1-2 1,2 2 54,-1 0 0,1 0 0,0 0 0,0 0 0,-1 1 0,1-1 0,0 0 1,0 0-1,0 0 0,0 0 0,0 0 0,0 0 0,1 0 0,-1 1 0,0-1 0,0 0 0,1 0 1,-1 0-1,0 0 0,1 0 0,-1 1 0,1-1 0,-1 0 0,1 0 0,-1 1 0,1-1 0,0 0 1,-1 1-1,2-1 0,12-10-747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17964,'1'6'407,"-1"1"0,1 0 0,-1-1 0,0 1 0,0-1 0,-1 1 0,0 0 0,0-1 0,-1 0 0,0 1 0,-4 10 0,-2 8 495,-14 59 344,-41 183 820,62-261-2014,0 1 1,0-1-1,1 1 1,0 9 0,0-16-53,0 0 0,0 0 0,0 0 1,0 0-1,0 1 0,0-1 1,-1 0-1,1 0 0,0 0 1,0 0-1,0 0 0,0 0 0,0 0 1,0 0-1,0 0 0,0 0 1,1 1-1,-1-1 0,0 0 1,0 0-1,0 0 0,0 0 1,0 0-1,0 0 0,0 0 0,0 0 1,0 0-1,0 0 0,0 0 1,0 0-1,0 1 0,0-1 1,0 0-1,0 0 0,0 0 0,0 0 1,1 0-1,-1 0 0,0 0 1,0 0-1,0 0 0,0 0 1,0 0-1,0 0 0,0 0 1,0 0-1,0 0 0,0 0 0,1 0 1,-1 0-1,0 0 0,0 0 1,0 0-1,0 0 0,0 0 1,0 0-1,0 0 0,0 0 0,0 0 1,0 0-1,0 0 0,1 0 1,4-8-67,4-13-160,-9 20 222,58-167-1979,-39 106 456,47-104 0,-63 159 1458,0 0 0,1 1 0,0-1-1,1 1 1,0 0 0,0 0 0,0 1-1,0 0 1,9-7 0,-12 11 89,0-1 1,0 1-1,0 0 0,1 0 1,-1 0-1,0 0 1,1 1-1,-1-1 1,0 0-1,1 1 1,-1 0-1,1-1 0,-1 1 1,1 0-1,-1 0 1,1 1-1,-1-1 1,1 0-1,-1 1 0,0 0 1,1-1-1,-1 1 1,0 0-1,1 0 1,-1 0-1,0 1 1,0-1-1,0 0 0,0 1 1,0 0-1,2 2 1,-2-3 42,0 1 0,0 0 0,0 0 0,-1 0 0,1 0 0,-1 0 0,0 0 0,1 0 1,-1 1-1,0-1 0,0 0 0,0 1 0,-1-1 0,1 0 0,0 1 0,-1-1 0,0 1 0,1-1 0,-1 5 0,-1-2 40,0-1-1,0 1 1,0-1-1,-1 1 1,1-1-1,-1 0 1,0 0-1,0 0 1,0 0-1,-4 5 1,-2 1 101,0-1 0,-1 0 0,0 0 0,0-1 0,-1 0 1,0 0-1,-13 7 0,19-13-247,-1 1-1,0-1 1,0 0 0,0-1 0,0 1-1,0-1 1,0 0 0,-7 0 0,11 0 0,0-1 1,0 0-1,0 0 1,-1 0 0,1 0-1,0-1 1,0 1-1,0 0 1,0 0 0,0-1-1,0 1 1,0-1-1,0 1 1,0 0-1,0-1 1,0 0 0,0 1-1,1-1 1,-1 0-1,0 1 1,0-1-1,1 0 1,-1 0 0,0 0-1,1 0 1,-1 1-1,1-1 1,-1 0 0,1 0-1,-1 0 1,1 0-1,0 0 1,-1 0-1,1 0 1,0-1 0,0 1-1,0 0 1,0 0-1,0 0 1,0 0-1,0 0 1,0 0 0,0 0-1,0 0 1,1-2-1,4-12-502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10754,'-6'-8'742,"-9"-12"2951,15 20-3598,-1 0 1,1 0-1,-1 0 0,1-1 1,-1 1-1,0 0 1,1 0-1,-1 0 1,1 0-1,-1 0 1,1 0-1,-1 0 1,0 0-1,1 0 1,-1 0-1,1 1 1,-1-1-1,1 0 1,-1 0-1,1 0 1,-1 1-1,1-1 0,-1 0 1,1 1-1,-1-1 1,1 0-1,-1 1 1,1-1-1,0 0 1,-1 1-1,1-1 1,0 1-1,-1-1 1,1 1-1,0-1 1,-1 1-1,1-1 1,0 2-1,-16 23 912,2 1 0,1 0 0,1 1 0,1 0-1,-13 52 1,23-76-940,0 0 0,1 1 0,-1-1-1,1 0 1,0 0 0,0 1 0,0-1 0,1 0-1,0 5 1,-1-7-52,1-1 0,-1 1 0,1 0 0,-1 0 0,1 0 0,-1-1 0,1 1 0,-1 0 0,1-1 0,0 1-1,-1 0 1,1-1 0,0 1 0,0-1 0,-1 1 0,1-1 0,0 1 0,0-1 0,0 0 0,0 1 0,0-1 0,0 0 0,-1 0 0,1 0 0,0 0 0,0 1 0,0-1-1,0-1 1,0 1 0,0 0 0,0 0 0,0 0 0,0 0 0,0-1 0,1 0 0,4-1-6,0 0 0,1 0 1,-2-1-1,1 0 0,0-1 0,0 1 0,-1-1 1,0 0-1,0 0 0,0-1 0,0 0 1,-1 0-1,0 0 0,0 0 0,0 0 0,-1-1 1,1 0-1,-1 0 0,3-10 0,1-2-255,-1 0-1,0-1 0,-2 1 0,0-1 0,2-29 1,1 60-1306,-5-7 1532,1 1 0,0 0 0,0 0 1,0-1-1,1 0 0,0 0 0,0 0 1,7 7-1,-7-10 19,1 0 1,0 0-1,0-1 1,0 1-1,0-1 1,0 0-1,1-1 0,-1 1 1,0-1-1,0 0 1,1 0-1,-1-1 1,0 1-1,0-1 1,0 0-1,0-1 0,9-3 1,2 0 11,0-2 0,-1 0 0,0-1 0,17-12 0,-29 18-4,31-24 65,-33 24-49,1 1 0,-1-1 0,1 1 0,-1-1 1,1 1-1,-1-1 0,0 1 0,0-1 0,0 0 1,0 0-1,0 0 0,-1 0 0,1 0 1,0 0-1,-1 0 0,1 0 0,-1-3 0,0 5-12,0 0 0,0-1 1,0 1-1,0 0 0,0-1 0,0 1 0,0 0 0,0-1 0,-1 1 0,1 0 0,0-1 0,0 1 0,0 0 0,-1-1 0,1 1 0,0 0 0,0 0 0,-1-1 0,1 1 0,0 0 0,0 0 0,-1 0 0,1-1 0,0 1 1,-1 0-1,1 0 0,0 0 0,-1 0 0,1 0 0,0 0 0,-1-1 0,0 1 0,-15 3 244,-14 10 164,20-6-251,0 1-1,0-1 1,1 2-1,0 0 1,0 0-1,-13 18 1,17-19-64,-1 0 0,2 0 0,-1 0 1,1 1-1,0-1 0,1 1 1,0 0-1,1 0 0,-3 16 0,5-23-125,-1 0 0,1-1-1,0 1 1,0 0 0,0 0-1,0 0 1,0-1-1,1 1 1,-1 0 0,0 0-1,1-1 1,-1 1 0,1 0-1,0-1 1,-1 1-1,1-1 1,0 1 0,0-1-1,0 1 1,0-1 0,1 1-1,-1-1 1,0 0-1,0 0 1,1 0 0,-1 0-1,1 0 1,-1 0 0,1 0-1,-1 0 1,1 0 0,0-1-1,-1 1 1,1-1-1,0 1 1,0-1 0,-1 0-1,1 1 1,0-1 0,0 0-1,-1 0 1,4-1-1,5 1-216,-1-1-1,1-1 0,-1 0 1,1 0-1,-1-1 0,14-5 1,6-6-328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 18972,'0'-1'78,"-1"1"0,1-1 0,0 1 0,0-1 0,0 1 0,0-1 0,-1 1 0,1-1 0,0 1 0,-1-1 0,1 1 0,0 0 0,0-1 0,-1 1 0,1-1 0,-1 1 0,1 0 0,0-1 0,-1 1-1,1 0 1,-1 0 0,1-1 0,-1 1 0,1 0 0,-1 0 0,1 0 0,-1 0 0,1 0 0,-1-1 0,1 1 0,-1 0 0,1 0 0,-1 0 0,1 0 0,-1 0 0,1 1 0,-1-1 0,1 0 0,-1 0 0,1 0 0,-1 0 0,1 1 0,-1-1 0,-24 9 1883,5 4-1575,1 0 0,-26 23 0,39-30-393,0-1 1,0 2-1,1-1 1,0 1-1,0-1 0,0 1 1,1 1-1,0-1 1,1 1-1,-5 11 0,8-18-9,0 0 0,0 0 0,-1 0 0,1 1 0,0-1 0,0 0 0,0 0 0,0 0 0,0 0 0,0 0 0,1 0 0,-1 1 0,0-1 0,0 0 0,1 0 0,-1 0 0,1 0 0,-1 0 0,1 0 0,0 0 0,-1 0 0,1 0 0,0-1 0,-1 1 0,1 0 0,0 0 0,0 0-1,0-1 1,0 1 0,0 0 0,0-1 0,0 1 0,0-1 0,2 1 0,2 1-155,0-1 1,0 1-1,0-1 0,0 0 1,0-1-1,10 1 0,7-2-298,0-2 1,-1 0-1,1-1 1,-1-1-1,0-1 0,0-1 1,30-14-1,6-8-391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14691,'-9'8'613,"1"0"0,0 1 0,1 0 0,0 1 0,0 0 0,1 0 0,0 0 0,1 1 0,0 0 0,1 0 0,-4 12 0,1 4 71,0 0 0,2 1 0,-2 41 0,6-60-594,0-1 1,1 1-1,1-1 1,-1 1-1,1-1 0,1 0 1,0 1-1,3 8 1,-4-15-76,0 1 1,0-1 0,1 1-1,-1-1 1,1 1-1,0-1 1,-1 0-1,1 0 1,0 0-1,1 0 1,-1 0-1,0 0 1,0-1 0,1 1-1,-1-1 1,1 0-1,-1 1 1,1-1-1,0 0 1,-1-1-1,1 1 1,0 0-1,0-1 1,0 1 0,0-1-1,-1 0 1,5 0-1,8-1-14,0 0-1,-1-1 1,1-1 0,-1 0-1,1-1 1,14-7-1,84-40-212,-64 27 69,-42 21 122,1-1-23,0 0 1,0 1 0,0-1-1,1 2 1,-1-1-1,1 1 1,11-1-1,-19 3 41,-1 0 1,0 0-1,1 0 1,-1 0-1,1 0 0,-1 0 1,0 0-1,1 1 1,-1-1-1,0 0 0,1 0 1,-1 0-1,0 0 0,1 1 1,-1-1-1,0 0 1,1 0-1,-1 1 0,0-1 1,1 0-1,-1 0 1,0 1-1,0-1 0,0 0 1,1 1-1,-1-1 0,0 0 1,0 1-1,0-1 1,0 0-1,0 1 0,1-1 1,-1 1-1,0-1 1,0 0-1,0 1 0,0-1 1,0 1-1,0-1 0,0 0 1,0 1-1,-1-1 1,1 0-1,0 1 0,0 0 1,-7 19 8,6-18 1,-9 17-61,0-1 0,-1 0 0,-1-1 0,-1 0 0,-17 17 0,30-33 39,0-1 2,0 1 0,-1-1 0,1 0 0,0 1-1,-1-1 1,1 0 0,0 1 0,-1-1 0,1 0 0,0 1 0,-1-1 0,1 0 0,-1 1 0,1-1 0,-1 0 0,1 0 0,-1 0 0,1 0 0,-1 0 0,1 1 0,-1-1 0,0-2-161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4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19252,'0'0'56,"0"1"-1,0-1 0,0 0 1,1 0-1,-1 0 1,0 1-1,0-1 0,0 0 1,0 0-1,0 0 1,0 1-1,1-1 1,-1 0-1,0 0 0,0 0 1,0 0-1,0 0 1,1 1-1,-1-1 0,0 0 1,0 0-1,0 0 1,0 0-1,1 0 1,-1 0-1,0 0 0,0 0 1,1 0-1,-1 0 1,0 0-1,0 0 0,0 0 1,1 0-1,-1 0 1,0 0-1,0 0 1,1 0-1,-1 0 0,0 0 1,0 0-1,1 0 1,16-6 1037,15-10 72,-16 7-1010,0-2 0,-1 0 0,-1 0 0,0-1 0,0-1-1,-1 0 1,0-1 0,-2 0 0,12-18 0,-21 28-155,0 0 1,0 0-1,-1 1 1,0-1-1,1 0 0,0-8 1,-2 12-1,0-1 0,0 0 0,1 1 0,-1-1 0,0 0-1,0 0 1,0 1 0,0-1 0,0 0 0,0 1 0,-1-1 0,1 0 0,0 1 0,0-1 0,0 0 0,-1 1 0,1-1 0,0 0 0,-1 1 0,1-1-1,0 1 1,-1-1 0,1 0 0,-1 1 0,1-1 0,-1 1 0,1-1 0,-1 1 0,1 0 0,-1-1 0,0 1 0,1 0 0,-1-1 0,1 1 0,-1 0-1,0 0 1,1-1 0,-1 1 0,0 0 0,0 0 0,1 0 0,-1 0 0,0 0 0,1 0 0,-1 0 0,-1 0 0,-2 1-4,0 0 1,0 0 0,0 1-1,0-1 1,0 1 0,0 0-1,0 0 1,1 0 0,-1 1-1,1 0 1,0-1 0,-5 5-1,-37 43-18,39-43 20,-7 9-3,0 1 0,-20 37 0,28-45 8,1 1 0,-1 0 0,2 0 0,-1 1-1,2-1 1,-1 1 0,-1 17 0,4-27-2,0 1 1,0 0-1,0-1 1,0 1-1,0 0 1,0-1-1,0 1 1,1 0-1,-1-1 1,1 1-1,-1 0 1,1-1-1,-1 1 1,1-1-1,0 1 1,0-1-1,0 1 1,0-1-1,0 0 1,0 1-1,0-1 0,0 0 1,2 1-1,-1-1 2,1 0 0,-1 0 0,1 0 0,-1 0-1,1 0 1,-1-1 0,1 1 0,-1-1 0,1 0-1,-1 0 1,1 0 0,0 0 0,3-1 0,9-2 3,-1 0 0,1-1 0,-1-1 0,14-7 0,-24 11-9,216-102-122,-215 101 101,0 0-1,1 0 1,-1 0-1,10-1 1,-14 2 23,-1 1 0,1 0 0,0 0 0,-1 0 0,1 0 0,0 0 0,-1 0 0,1 0 0,0 0 0,-1 0 0,1 0 0,0 0 0,-1 0 0,1 0 0,0 1 0,-1-1 0,1 0 0,0 0 0,-1 1 0,1-1 0,-1 1-1,1-1 1,-1 0 0,1 1 0,-1-1 0,1 1 0,-1-1 0,1 1 0,-1-1 0,1 1 0,-1 0 0,0-1 0,1 1 0,-1-1 0,0 1 0,0 0 0,0-1 0,1 1 0,-1 0 0,0-1 0,0 1 0,0 0 0,0-1 0,0 1 0,0 0 0,0 0 0,-1 0 0,0 6 48,0 0 0,-1 0 0,-5 13-1,5-16 5,0 1-1,0 0 0,1 0 1,0 0-1,0 0 0,0 0 0,0 0 1,1 0-1,0 0 0,0 7 1,0-11-38,1 0 1,-1 0-1,0 0 1,1 0-1,-1 0 1,1 0-1,-1 0 1,1 0-1,-1-1 1,1 1-1,0 0 1,0 0-1,-1-1 0,1 1 1,0 0-1,0-1 1,0 1-1,0-1 1,-1 1-1,1-1 1,0 1-1,0-1 1,0 0-1,0 0 1,0 1-1,0-1 1,0 0-1,0 0 1,0 0-1,0 0 1,0 0-1,0 0 1,0 0-1,2-1 1,3 1 15,0-2 0,0 1 0,0 0 0,8-4 0,13-7-72,35-20 0,-39 19-309,50-20 0,-73 32 331,1 1 0,0-1-1,-1 1 1,1 0-1,0 0 1,-1-1-1,1 1 1,0 0-1,-1 0 1,1 0-1,0 0 1,-1-1-1,1 1 1,0 0-1,0 0 1,-1 1-1,1-1 1,0 0-1,-1 0 1,1 0-1,0 0 1,-1 1-1,1-1 1,0 0-1,-1 1 1,2 0-1,-2 0 9,1-1-1,-1 1 1,0 0-1,0 0 1,0 0-1,0 0 1,0 0-1,0 0 1,-1 0-1,1 0 1,0 0-1,0-1 1,-1 1-1,1 0 1,0 0-1,-1 0 1,0 1-1,-30 44 1,26-39 9,-4 4-299,7-8 183,-1-1 0,1 1 0,-1 0 0,1 1 0,0-1-1,1 0 1,-1 1 0,0-1 0,1 1 0,-2 5 0,4-3-168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0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1171 190 9882,'1'-4'469,"0"0"0,0-1-1,-1 1 1,1-1 0,-1 1 0,0-1-1,0 1 1,-1 0 0,-1-8 0,2 10-320,-1 0-1,1-1 1,-1 1 0,0 0-1,0 0 1,0 0 0,0 0 0,0 0-1,-1 0 1,1 0 0,-1 1 0,1-1-1,-1 0 1,1 1 0,-1-1-1,0 1 1,0 0 0,0 0 0,0-1-1,-2 0 1,-32-11 479,0 1 0,0 2 0,-54-7 0,-115-4 228,-12-2-271,207 21-522,1 1 0,-1 0-1,0 1 1,0 0 0,1 0 0,-1 1 0,0 1-1,-10 2 1,6 0-26,1 1 0,0 1 0,0 0 0,-23 15-1,1 1-20,-210 142 59,240-160-69,1-1 1,0 1-1,0 0 0,0 0 0,0 1 1,1-1-1,-1 1 0,1 0 0,0-1 1,1 2-1,-1-1 0,1 0 0,0 0 1,0 1-1,1-1 0,-1 1 0,1-1 1,1 1-1,-1 0 0,1-1 0,0 1 1,0 0-1,0 0 0,1-1 0,1 7 1,1-3-1,-1 0 1,1 0 0,1-1 0,0 1-1,0-1 1,0 0 0,1 0 0,1-1 0,-1 1-1,1-1 1,0 0 0,1-1 0,-1 1-1,1-1 1,8 5 0,121 65 123,-25-15-56,-74-37-54,-3-2-10,67 32 1,-88-49-11,0 0 0,0 0 0,1-2 1,-1 0-1,1 0 0,0-1 0,0-1 0,0 0 0,16-2 1,20-5 59,91-24 1,17-3 4,-133 29-59,0 0 0,0-2 0,-1-1 0,0 0-1,0-2 1,-1-1 0,0-1 0,-1-1 0,0 0-1,30-25 1,-36 26 56,-1-1-1,0 0 0,-1-1 0,-1-1 1,16-20-1,-26 29-23,0 0-1,0 0 1,0 0-1,-1 0 0,0 0 1,0 0-1,0-1 1,-1 1-1,1-1 1,-1 1-1,-1-1 1,1 0-1,-1 1 1,0-1-1,0 0 1,-1 1-1,1-1 1,-1 0-1,-1 1 0,1-1 1,-1 1-1,-2-7 1,0 5 1,1 0 0,-1 0-1,0 0 1,-1 1 0,1-1 0,-1 1 0,-1 0 0,1 1-1,-1-1 1,-10-7 0,5 6 2,1 1 0,-1 0 0,-1 0 0,1 1 0,-1 0-1,-13-3 1,-3 2-1,0 1 0,0 1 0,-1 1 0,1 2-1,-33 2 1,46 1-139,-20 1-350,34-3 439,0 0 0,1 0 1,-1 0-1,0 0 0,0-1 0,0 1 1,1 0-1,-1 0 0,0 0 1,0-1-1,1 1 0,-1 0 0,0-1 1,1 1-1,-1-1 0,0 1 1,1-1-1,-1 1 0,0-1 0,1 1 1,-1-1-1,1 1 0,-1-1 0,1 0 1,0 1-1,-1-1 0,1 0 1,-1 0-1,1 1 0,0-1 0,0 0 1,-1 0-1,1-1 0,2-21-150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2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1056 49 11402,'0'0'1178,"-20"-8"1935,-17-2-2302,-1 2 1,1 2-1,-61-3 1,-117 10-559,-21-2 918,195-2-775,19 0-235,0 2 1,0 0-1,-27 4 1,41-2-156,0 0 1,1 1 0,-1 0-1,0 1 1,1 0 0,0 0-1,0 0 1,0 1 0,0 0-1,0 1 1,1-1 0,-11 11-1,7-4 0,0 0-1,1 1 1,0 0-1,1 0 1,1 1 0,0 0-1,0 1 1,2-1-1,-6 20 1,1 0 32,3 0 1,-8 66-1,15-90-19,0 0-1,1-1 1,0 1 0,1-1 0,-1 1-1,2-1 1,-1 0 0,1 1-1,0-2 1,1 1 0,6 12-1,-2-8 1,0 0-1,1 0 1,0 0-1,0-1 1,1-1-1,13 11 0,-15-15 3,0-1-1,1 0 0,-1 0 1,1-1-1,1 0 0,-1 0 0,0-1 1,1 0-1,10 1 0,16 1 76,41 2 0,-56-6-72,246 7 238,-35-3-166,-199-3-87,1-2 0,49-5 0,-67 2-1,1 0 0,-1-1 0,0-1 1,-1 0-1,1-1 0,-1-1 1,14-8-1,-11 4 59,-1 1 1,-1-2 0,0 0-1,-1-1 1,0-1-1,-1 0 1,16-21 0,-25 28 18,0 0 0,0 0 0,-1 0 0,0-1 0,-1 1 0,0-1 0,0 0 1,0 0-1,-1 0 0,0-1 0,-1 1 0,0 0 0,0-1 0,-1 1 0,0-1 1,0 1-1,-1-1 0,0 1 0,-4-15 0,2 12-32,-1 1-1,0 0 1,-1 1-1,0-1 1,0 1 0,-1 0-1,0 0 1,0 0 0,-1 1-1,0 0 1,-1 1-1,0-1 1,0 1 0,0 1-1,-13-8 1,2 4-267,0 1 0,0 0 0,-1 2 0,0 0 1,0 2-1,-37-7 0,46 10-82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71 16516,'1'-3'333,"-1"0"1,1-1 0,1 1-1,-1 0 1,0 0 0,1 0-1,-1 0 1,1 0 0,0 0-1,0 0 1,0 1 0,0-1-1,1 1 1,-1-1 0,1 1 0,-1 0-1,5-3 1,-5 3-249,0 1 0,1-1-1,-1 0 1,1 1 0,-1-1 0,1 1 0,0 0 0,-1-1-1,1 1 1,0 1 0,0-1 0,0 0 0,0 1 0,0 0-1,0-1 1,0 1 0,0 0 0,0 1 0,6 0 0,-8 0-77,0 0 1,0 0-1,1 0 1,-1 0 0,0 0-1,0 0 1,0 0-1,0 1 1,-1-1 0,1 0-1,0 1 1,0-1 0,-1 1-1,1-1 1,-1 0-1,1 1 1,-1-1 0,0 1-1,0 0 1,1-1 0,-1 1-1,0-1 1,0 1-1,-1-1 1,1 1 0,0-1-1,0 1 1,-1-1-1,1 1 1,-2 1 0,0 6 1,0-1-1,-1 1 1,-8 15 0,2-10 48,0 1-1,-1-1 1,-1-1-1,0 0 1,-1-1-1,0 0 1,-28 20-1,38-30-19,1-1 0,-1 0 1,0 0-1,1 1 0,-1-1 0,1 0 0,-1 1 0,1 0 0,-1-1 0,1 1 0,0 0 0,0 0 0,0 0 0,-1 3 0,2-4-15,0 0 0,0 0 0,0-1 0,1 1 0,-1 0 1,0 0-1,0 0 0,1 0 0,-1 0 0,1-1 0,-1 1 0,1 0 0,-1 0 0,1-1 0,-1 1 0,1 0 0,0-1 0,-1 1 0,1 0 0,0-1 0,-1 1 0,1-1 0,0 1 0,0-1 0,0 0 0,-1 1 0,1-1 0,0 0 0,0 0 0,0 1 0,0-1 0,0 0 0,1 0 0,9 2 86,1 0 0,-1-1 0,0 0 0,0-1 0,1 0 0,-1-1 0,16-3 0,-3-1-173,-1 0 0,33-13 0,-55 17-15,0 1-1,0 0 1,0 0 0,-1 0-1,1 0 1,0-1-1,0 1 1,0 0 0,-1-1-1,1 1 1,0-1 0,0 1-1,-1-1 1,1 1-1,0-1 1,-1 1 0,1-1-1,0 0 1,-1 1-1,1-1 1,-1 0 0,0 0-1,1 1 1,-1-1 0,1 0-1,-1-1 1,0 1-18,-1 0 1,0 0-1,0 0 1,1 0-1,-1 0 0,0 0 1,0 0-1,0 0 1,0 1-1,0-1 1,-1 0-1,1 1 1,0-1-1,0 1 0,0-1 1,-3 0-1,-12-5-700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1441,'-3'0'179,"0"0"0,0 1 0,0 0 0,0 0 0,0 0 0,0 0 0,0 0 0,1 0 0,-1 1 1,0-1-1,1 1 0,-1 0 0,1 0 0,-4 3 0,6-5-233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18332,'5'5'1808,"2"3"-1136,1-5-295,7-1 951,2 3-392,4 0-720,5 0-400,1-4 216,-2-2-72,3 1-168</inkml:trace>
  <inkml:trace contextRef="#ctx0" brushRef="#br0" timeOffset="1.11">535 27 20796,'-4'12'1657,"2"-3"-1257,-2-3-240,2 0 360,2-1-856,-2 0 376,0-3-176,4 4-152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18004,'10'12'1496,"-7"8"-1128,-4 1-184,-5 7 1217,0 5-1145,2 4-400,-5 2-72,5 0-121,0-3-103,1-6-360,-3-3 2153,-1-11-1466,-2-6 81,-4-6 104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 19172,'3'-5'329,"0"0"0,1 0 0,0 0 0,0 1 0,0-1 0,0 1-1,1 0 1,-1 1 0,1-1 0,0 1 0,0 0 0,1 0 0,-1 0 0,0 1 0,1 0 0,7-2 0,-8 2-246,1 1 1,0 0 0,0 1 0,-1-1 0,1 1 0,0 0 0,0 1 0,0-1 0,0 1 0,-1 0 0,1 1 0,0-1 0,-1 1 0,0 0 0,1 1 0,-1-1 0,5 4 0,-7-4-82,0-1 0,-1 1 0,1 0 0,-1 0 1,0 0-1,0 1 0,0-1 0,0 1 0,0-1 0,0 1 0,0-1 1,-1 1-1,1 0 0,-1 0 0,0 0 0,0 0 0,0 0 0,0 0 1,-1 0-1,1 0 0,-1 0 0,0 0 0,0 0 0,0 5 0,-2 4 1,0-1-1,-1 0 0,0 0 1,-1 0-1,-6 13 0,7-16-2,2-6-28,0 1 1,1-1-1,-1 1 1,1-1-1,0 0 1,0 1-1,0-1 1,0 1-1,0-1 1,1 1-1,-1-1 1,1 0-1,-1 1 1,1-1-1,0 0 1,0 1-1,0-1 1,2 2-1,3 7-108,1 0 1,11 13-1,-1-2-1,0 2 21,15 27-44,-29-47 143,-1 1 1,0 0-1,0 0 1,0 0 0,-1 0-1,0 0 1,0 0-1,0 0 1,0 6 0,-1-9 31,-1 0 1,1 0-1,-1 0 0,1 0 1,-1 0-1,0 0 1,1 0-1,-1 0 1,0 0-1,0 0 1,-1 0-1,1 0 0,0-1 1,-1 1-1,1 0 1,-1-1-1,1 1 1,-1-1-1,1 0 1,-1 0-1,0 1 0,0-1 1,-2 1-1,-6 2 169,0 1 0,-1-1-1,-12 2 1,21-5-153,-47 12 1037,-78 9 1,98-19-934,-1-1 0,0-1 0,1-2-1,-31-4 1,50-1-1915,10 6 1762,0 0 0,0 0-1,0 0 1,0-1 0,0 1 0,0 0-1,-1 0 1,1 0 0,0 0-1,0 0 1,0 0 0,0-1 0,0 1-1,0 0 1,0 0 0,0 0 0,0 0-1,0 0 1,0-1 0,1 1-1,-1 0 1,0 0 0,0 0 0,0 0-1,0 0 1,0 0 0,0 0 0,0-1-1,0 1 1,0 0 0,0 0-1,0 0 1,0 0 0,1 0 0,-1 0-1,0 0 1,0 0 0,0 0 0,0-1-1,0 1 1,0 0 0,0 0-1,1 0 1,-1 0 0,0 0 0,0 0-1,0 0 1,0 0 0,0 0-1,1 0 1,-1 0 0,0 0 0,0 0-1,0 0 1,0 0 0,6 0-628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72 14603,'0'0'105,"0"0"-1,-1 0 0,1 0 1,0 0-1,-1 0 0,1 0 1,0 0-1,-1 0 1,1 0-1,0 0 0,-1 0 1,1 0-1,0-1 1,-1 1-1,1 0 0,0 0 1,-1 0-1,1 0 1,0-1-1,0 1 0,-1 0 1,1 0-1,0-1 1,0 1-1,0 0 0,-1 0 1,1-1-1,0 1 0,0 0 1,0-1-1,0 1 1,-1 0-1,1-1 0,3-12 2581,13-11 184,-12 21-2674,1 0 0,-1 0-1,1 0 1,0 0 0,0 1-1,0 0 1,0 0 0,0 0 0,1 1-1,9-2 1,-12 2-174,0 1-1,1 0 1,-1 0-1,0 0 1,0 0 0,0 0-1,1 0 1,-1 1-1,0 0 1,0-1 0,0 1-1,0 1 1,0-1 0,0 0-1,0 1 1,0-1-1,-1 1 1,1 0 0,4 3-1,-6-4-19,0 1-1,0-1 1,-1 0 0,1 0-1,0 1 1,0-1-1,-1 0 1,1 1 0,-1-1-1,1 0 1,-1 1-1,1-1 1,-1 1-1,0-1 1,0 1 0,0-1-1,0 1 1,0-1-1,0 1 1,0-1-1,0 1 1,-1-1 0,1 1-1,-1-1 1,1 0-1,-1 1 1,1-1 0,-1 1-1,0-1 1,0 0-1,1 0 1,-1 1-1,-2 0 1,-3 6-3,-1-1 1,0-1-1,0 1 0,-10 6 1,4-3-8,7-5 15,1 0-1,0 0 1,0 0 0,0 1-1,-7 11 1,11-15-15,0-1 0,0 0 0,1 0 0,-1 1 0,1-1 0,-1 0 0,1 1 0,-1-1 0,1 1 0,0-1 0,0 0 1,0 1-1,0-1 0,0 1 0,0-1 0,0 1 0,0-1 0,0 0 0,1 1 0,-1-1 0,0 1 0,1-1 0,0 0 0,-1 1 0,1-1 0,0 0 0,-1 0 0,1 0 0,0 1 0,0-1 0,0 0 0,0 0 0,0 0 0,0 0 0,0-1 0,3 2 1,-2 0-121,0-1 0,1 0 0,-1 0 0,1 0 1,-1-1-1,1 1 0,-1-1 0,1 1 1,0-1-1,-1 0 0,1 0 0,-1 0 0,1 0 1,0 0-1,-1-1 0,1 1 0,-1-1 0,5-1 1,5-3-314,-1 1-1,18-12 1,-24 13 380,29-15-711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20 15939,'1'-2'365,"0"1"0,0-1 0,0 0 0,1 1-1,-1-1 1,0 1 0,1 0 0,-1-1 0,1 1 0,-1 0-1,4-2 1,-4 3-217,0 0-1,0 0 1,1 0-1,-1 0 1,0 0-1,0 0 1,1 0-1,-1 0 1,0 0-1,0 1 1,0-1-1,1 0 1,-1 1-1,0-1 1,0 1-1,0 0 1,0-1-1,0 1 1,0 0-1,0-1 1,1 2-1,2 1-51,-1 0 0,1-1 0,-1 1 0,0 1 0,0-1 0,0 0 0,0 1 0,-1 0 0,1-1 0,-1 1 0,0 0 0,0 0 0,0 0 0,-1 1 0,2 4 0,-3-6-72,1 0 1,-1 1-1,0-1 1,0 0-1,-1 1 0,1-1 1,-1 0-1,1 0 1,-1 1-1,0-1 0,0 0 1,0 0-1,-1 0 1,1 0-1,-1 0 0,0 0 1,0 0-1,0-1 1,0 1-1,0-1 0,-3 4 1,-70 59 1002,74-65-1019,1 0 0,-1 0 1,1 1-1,-1-1 0,1 1 1,0-1-1,-1 0 0,1 1 1,-1-1-1,1 1 0,0-1 1,-1 1-1,1-1 1,0 1-1,-1-1 0,1 1 1,0-1-1,0 1 0,0 0 1,0-1-1,-1 1 0,1-1 1,0 1-1,0 0 0,0 0 1,1-1-20,-1 1 0,1-1 0,-1 1 0,1-1 0,-1 0 0,1 1 0,0-1 0,-1 0 0,1 0 0,-1 1 0,1-1 0,-1 0 0,1 0 0,0 0 0,-1 0 0,1 0 0,0 0 0,-1 0 0,1 0 0,35-5-1585,-28 3 1208,0-1 0,0-1 0,-1 0 1,12-7-1,-9 5 74,13-7-443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42 176 14203,'-3'23'1736,"-1"5"-855,-3 2-329,0 1 1440,0 1-832,2 1-383,1-3-209,1-6-688,2-2-440,1-11 536,0-9-137,1-4-159</inkml:trace>
  <inkml:trace contextRef="#ctx0" brushRef="#br0" timeOffset="1">293 0 19244,'7'2'1720,"-7"11"-1207,-1-1-233,-2 7 968,-1 5-392,-2 2-544,0 4-120,-1-1-112,-1 1 40,0-8-200,0-2-200,2-6-608,3-3-240,2-5 896,1-9-833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17 16684,'5'-15'2645,"-5"14"-2579,0 1 1,-1 0-1,1 0 1,0 0 0,0 0-1,-1 0 1,1 0 0,0-1-1,0 1 1,-1 0-1,1 0 1,0 0 0,-1 0-1,1 0 1,0 0-1,0 0 1,-1 0 0,1 0-1,0 0 1,-1 0 0,1 0-1,0 1 1,0-1-1,-1 0 1,1 0 0,0 0-1,0 0 1,-1 0 0,1 0-1,0 1 1,-1-1-1,-26 21 1911,17-10-1797,1 0 0,0 0 0,0 2 0,1-1-1,1 1 1,0 0 0,1 0 0,-9 29 0,14-41-174,1 0 0,0 0 1,-1 0-1,1 0 0,0 0 0,0 0 0,0 0 0,0 0 1,0 0-1,0 0 0,0 0 0,1 0 0,-1 1 0,0-1 1,1 0-1,-1 0 0,0 0 0,1 0 0,-1 0 0,1 0 1,-1-1-1,1 1 0,0 0 0,0 0 0,0 1 0,0-2-1,1 0 0,-1 1 0,0-1 0,0 0 0,0 0 0,1 0 0,-1 0 0,0 0 0,0 0 0,1 0-1,-1 0 1,0 0 0,0-1 0,1 1 0,-1 0 0,0-1 0,0 1 0,0-1 0,0 0 0,0 1 0,0-1-1,2-1 1,7-5 34,-1-1-1,15-14 1,3-3-156,-27 25 107,0 0 0,0 0 0,1 0 0,-1 0 0,0 0 0,0 0 0,1 0 1,-1 0-1,0 0 0,0 0 0,1 0 0,-1 0 0,0 0 0,0 0 0,1 0 0,-1 0 0,0 0 0,0 0 0,1 0 0,-1 0 0,0 0 0,0 0 0,1 1 0,-1-1 0,0 0 0,0 0 1,0 0-1,1 0 0,-1 1 0,0-1 0,0 0 0,0 0 0,0 0 0,1 1 0,-1-1 0,0 0 0,0 0 0,0 1 0,0-1 0,0 0 0,0 0 0,0 1 0,0-1 0,0 0 1,0 0-1,0 1 0,0-1 0,0 0 0,0 1 0,0-1 0,3 19-258,-2-15 188,5 23-166,11 33 0,-9-35 313,8 42-1,-16-66-31,0 1-1,1 0 1,-1-1-1,0 1 1,0 0-1,0 0 0,0-1 1,0 1-1,0 0 1,-1 0-1,1-1 1,0 1-1,-1 0 0,1-1 1,-1 1-1,0-1 1,0 1-1,1-1 1,-1 1-1,0-1 0,0 1 1,-1-1-1,1 0 1,0 1-1,0-1 1,-3 2-1,2-2 61,-1 0 0,1-1-1,-1 1 1,1 0 0,-1-1 0,0 1-1,1-1 1,-1 0 0,0 0 0,0 0-1,1 0 1,-1 0 0,0-1 0,1 1 0,-1-1-1,-4-1 1,-5-3 184,-1 0 0,1 0 0,-22-15 1,6 2-2737,24 15 1647,17 5-2189,0-2 2001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2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18100,'4'4'2056,"-6"5"-1392,-3 4-311,-5 6 1271,-3 1-872,-2 1-216,0 3-328,0 2-136,1-3-24,2-1-48,2-5-152,0-4-208,5-3-608,-1-6 856,2-7-152,1-1-64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2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5 16796,'-2'-1'135,"1"0"1,0 1 0,0-1 0,-1 1 0,1-1-1,0 1 1,0 0 0,-1-1 0,1 1 0,0 0-1,-1 0 1,1 0 0,-1 0 0,1 0 0,0 0-1,-1 1 1,1-1 0,0 0 0,-1 1 0,1-1-1,0 1 1,0-1 0,-1 1 0,0 1 0,-1-1-2,1 1 1,0 1 0,0-1-1,0 0 1,0 1 0,1-1-1,-1 0 1,1 1 0,0 0 0,-3 5-1,1 3-17,0 0 1,0 0-1,1 0 0,-1 23 0,2-29-81,1 0 1,0 0-1,1 0 1,-1 0-1,1 0 0,0 0 1,0 0-1,1-1 0,2 8 1,-3-10-14,0-1 1,0 1 0,0-1-1,0 1 1,1-1 0,-1 0-1,0 0 1,0 0 0,1 1 0,-1-1-1,1-1 1,-1 1 0,1 0-1,-1 0 1,1 0 0,0-1-1,-1 1 1,1-1 0,0 1-1,-1-1 1,1 0 0,0 0-1,0 0 1,-1 0 0,1 0-1,0 0 1,0 0 0,-1 0-1,1-1 1,2 0 0,4-1 71,0-1 1,0 0-1,0 0 1,0-1-1,-1 0 1,0 0-1,12-9 1,-14 9-29,-1 0 0,1 0 1,-1 0-1,0 0 0,0-1 0,-1 1 0,1-1 1,-1 0-1,0 0 0,0-1 0,3-8 1,-6 13-51,1 0 0,-1 0 0,1 0 1,-1 0-1,0 0 0,0-1 1,1 1-1,-1 0 0,0 0 0,0 0 1,0 0-1,0 0 0,0-1 0,-1 1 1,1 0-1,0 0 0,0 0 1,-1 0-1,1 0 0,-1 0 0,1 0 1,-1 0-1,1 0 0,-1 0 0,-1-1 1,1 1 1,-1 0 0,1 0 0,0 1 1,-1-1-1,0 1 0,1-1 0,-1 1 1,1-1-1,-1 1 0,1 0 0,-1 0 1,0 0-1,1 0 0,-1 0 0,-2 0 1,-4 2 5,1-1 0,0 1 1,-1 0-1,1 0 1,0 1-1,-10 6 1,9-4-100,0 1 1,0 0-1,0 1 1,1 0 0,0 0-1,1 0 1,-11 16-1,14-18-147,-1 1 0,1-1-1,0 0 1,1 1 0,0 0-1,-1 0 1,2 0 0,-1 0-1,1 0 1,0 0-1,0 0 1,0 0 0,1 11-1,5-3-303,3-4-137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3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51 16147,'-3'31'2627,"-1"7"-19,4-35-2497,0-1 1,0 0 0,1 1 0,-1-1-1,0 0 1,1 0 0,0 1 0,-1-1-1,1 0 1,0 0 0,0 0 0,0 0 0,2 2-1,-2-3-68,0 0-1,0 0 1,0-1-1,0 1 1,0-1-1,0 1 0,0-1 1,1 1-1,-1-1 1,0 1-1,0-1 1,0 0-1,1 0 1,-1 0-1,0 0 1,0 0-1,1 0 1,-1 0-1,0 0 0,0 0 1,1 0-1,-1-1 1,0 1-1,0 0 1,0-1-1,0 1 1,1-1-1,-1 0 1,0 1-1,0-1 1,0 0-1,0 0 0,1-1 1,33-29 541,-34 31-562,5-7 69,0 0-1,-1 0 1,0 0-1,0 0 1,-1-1-1,6-12 1,-9 19-77,-1-1 0,1 1 0,0-1 0,-1 1 0,1-1 0,-1 1 0,1-1 0,-1 1 0,0-1 0,0 1 0,0-1 0,0 1 0,0-1 0,0 1 0,0-1 0,0 0 0,-1 1 0,1-1 0,-1 1 0,1-1 0,-1 1 0,1 0-1,-1-1 1,0 1 0,0 0 0,0-1 0,0 1 0,0 0 0,0 0 0,0 0 0,0 0 0,0 0 0,0 0 0,-1 0 0,1 0 0,0 0 0,-1 0 0,1 1 0,0-1 0,-1 1 0,1-1 0,-1 1 0,1-1 0,-4 1 0,-1-1 17,-1 0 1,0 1-1,0-1 1,0 2-1,1-1 1,-1 1-1,0 0 1,0 0-1,1 1 1,-1 0-1,1 0 1,-12 6-1,10-4-49,-1 1 0,1 0-1,-1 0 1,2 1-1,-1 0 1,0 1 0,1 0-1,-7 9 1,13-15-44,0 0-1,0 0 1,0 0-1,1 0 1,-1 0-1,0 0 1,1 0-1,-1 0 1,1 0 0,-1 1-1,1-1 1,-1 0-1,1 0 1,0 0-1,0 1 1,0-1 0,0 0-1,0 0 1,0 1-1,0 1 1,0-3 22,1 1-1,0 0 1,0 0 0,-1 0 0,1 0-1,0 0 1,0-1 0,0 1 0,0 0-1,0-1 1,0 1 0,0 0 0,0-1 0,0 1-1,0-1 1,0 0 0,0 1 0,0-1-1,0 0 1,1 0 0,-1 0 0,2 0 0,24 1-398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39 224,'0'0'2114,"1"-3"-2087,24-30-75,-21 30-1500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3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60 13443,'-34'-6'4586,"41"9"394,17 6-3365,-2-6-1259,0-1 0,0-1 1,0-1-1,-1-1 0,25-3 1,108-27-555,-143 29 114,1 0-457,0-1 0,0-1 0,-1 0 0,1-1 0,13-6 0,-18 7-208</inkml:trace>
  <inkml:trace contextRef="#ctx0" brushRef="#br0" timeOffset="1">12 210 17108,'4'6'2000,"9"-2"-968,5-4-352,9-1 1257,3-1-561,6-2-424,1 0-111,2-2-401,-3 2-240,-5 1-968,-7-2-425,-6 4 985,-1 1-192,-4-3-184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0 21349,'1'0'1544,"-2"4"-1248,-6 8-168,-3 12 528,0 9-248,-9 13-248,-5 4-72,-7 9-88,-2 1 48,-1 0 16,5-2 0,4-7-472,-1-8-416,9-11 736,2-8-104,7-11-88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5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15795,'-4'2'4752,"23"1"-2225,23 3-898,-40-5-1599,0-1 0,0 1 0,-1 0 0,1-1 0,0 1 1,-1 0-1,1 0 0,-1 0 0,1 0 0,-1 0 0,1 1 1,-1-1-1,0 0 0,1 1 0,-1-1 0,0 1 0,0-1 0,0 1 1,0-1-1,-1 1 0,1 0 0,0 0 0,-1-1 0,1 1 1,-1 0-1,1 3 0,-1-1-10,0 0 0,-1 0 1,0 0-1,0 0 0,0 0 1,0-1-1,0 1 0,-1 0 0,0 0 1,0-1-1,-3 6 0,4-8-21,1 1 0,-1-1 0,1 1 0,0 0-1,-1 0 1,1-1 0,0 1 0,0 0 0,0 0 0,0-1 0,1 1-1,-1 0 1,0-1 0,1 1 0,-1 0 0,1-1 0,0 1 0,-1 0-1,1-1 1,0 1 0,2 2 0,24 33-176,-22-31 139,16 19-87,-11-16 16,-1 1 0,-1 1 1,0 0-1,0 0 0,11 24 0,-18-33 113,0 1 0,0-1 1,-1 1-1,1-1 0,-1 1 0,1-1 0,-1 1 0,0-1 0,0 1 1,0 0-1,-1-1 0,1 1 0,0-1 0,-1 1 0,-1 2 1,1-2 43,-1 0 1,0 0-1,0 0 1,0-1-1,0 1 1,0-1 0,0 1-1,-1-1 1,1 0-1,-1 0 1,0 0 0,0 0-1,1 0 1,-7 2-1,2-1 100,-1 0 0,0 0 0,0-1-1,0 0 1,-1 0 0,1-1 0,0 0-1,-1 0 1,1-1 0,-15-1 0,4-2 6,-1 0-1,1-1 1,-26-10 0,70 22-3002,-18-6 2771,-1-1 0,1 0 0,-1 0 0,1 0 0,-1-1-1,1 0 1,0 0 0,8-2 0,16-6-466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5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42 18676,'0'-3'249,"0"0"1,0-1-1,0 1 0,-1 0 0,1-1 1,-1 1-1,0 0 0,-1-4 0,2 6-217,-1 1-1,1-1 1,0 1-1,0 0 1,-1-1-1,1 1 1,0-1-1,0 1 0,-1-1 1,1 1-1,-1 0 1,1-1-1,0 1 1,-1 0-1,1-1 1,-1 1-1,1 0 0,0 0 1,-1 0-1,1-1 1,-1 1-1,1 0 1,-2 0-1,1 0 26,0 0 0,0 0 0,0 1 0,0-1 0,1 1-1,-1-1 1,0 0 0,0 1 0,0-1 0,0 1 0,1 0 0,-1-1 0,0 1 0,0 0 0,1-1-1,-1 1 1,-1 2 0,-3 5 55,-1 1 1,1 0-1,0 0 0,1 1 1,0-1-1,0 1 0,1 0 1,-3 17-1,2-5 31,1 1-1,0 42 1,4-58-93,-1 0-1,1 0 0,0 0 1,0 0-1,1 0 0,-1 0 1,7 13-1,-7-19-27,0 1 0,-1 0 0,1-1 0,1 1 0,-1 0 0,0-1 0,0 1-1,1-1 1,-1 0 0,0 1 0,1-1 0,0 0 0,-1 0 0,1 0 0,0 0 0,-1 0 0,1 0 0,0-1 0,0 1-1,0 0 1,0-1 0,-1 0 0,1 1 0,0-1 0,0 0 0,0 0 0,0 0 0,0 0 0,0 0 0,0-1 0,0 1 0,0-1-1,2 0 1,3-2 75,-1 0 1,1 0-1,-1-1 0,1 1 0,-1-2 0,0 1 0,0-1 0,-1 0 0,0 0 0,1 0 0,-2-1 0,1 0 1,-1 0-1,1 0 0,-2 0 0,1-1 0,-1 1 0,5-15 0,-6 16-61,0-1 0,0 1 0,-1-1 0,1 1 0,-1-1 0,-1 0 0,1 0 0,-1 0 0,0 1-1,0-1 1,-1 0 0,1 0 0,-1 0 0,-1 1 0,1-1 0,-1 0 0,0 1 0,0 0 0,-1-1 0,1 1 0,-1 0 0,0 0 0,-1 0 0,-5-6 0,7 9-108,0 0 0,0 1 1,0-1-1,0 1 1,0-1-1,0 1 0,-1-1 1,1 1-1,0 0 1,-1 0-1,1 0 0,-1 1 1,0-1-1,1 1 1,-1-1-1,1 1 0,-1 0 1,0 0-1,1 0 1,-1 0-1,-5 1 0,3 1-275,0 0-1,-1 0 0,1 0 0,0 1 0,0 0 0,1 0 0,-1 0 0,1 0 0,-6 5 0,7-4-413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21485,'5'12'1712,"-7"5"-1320,-4 2-184,4 1 760,2 1-400,-2 1-432,2-2-216,-1-4-528,-1-2-296,4-7-408,-1 0-128,5-7 943,-2-4-399,6-8-152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18780,'-1'3'153,"0"0"0,1 0 0,-1 0-1,0 0 1,1 0 0,0 0 0,0 1 0,0-1 0,0 0 0,0 0-1,1 0 1,-1 0 0,1 0 0,0 0 0,0 0 0,0 0 0,0 0-1,1 0 1,-1 0 0,1 0 0,-1-1 0,1 1 0,4 4 0,-3-4-67,0 0 0,0-1 0,0 1 0,1 0 0,-1-1 0,1 0 0,0 0 0,-1 0 0,1 0 0,0-1 0,0 1 0,0-1 0,0 0 0,0 0 0,1-1 0,-1 1 0,5-1 0,2-1 44,-1-1-1,0 0 1,0 0 0,1-1-1,-2 0 1,1-1-1,0-1 1,-1 1 0,13-9-1,9-4 201,-31 17-330,0 0 1,1 0-1,-1 0 1,0 0-1,0 0 1,0 0-1,0 0 0,0 0 1,1 0-1,-1 0 1,0 0-1,0 0 1,0 0-1,0 0 1,1 0-1,-1 0 0,0 0 1,0 0-1,0 0 1,0 0-1,0 0 1,1 0-1,-1 0 1,0 1-1,0-1 0,0 0 1,0 0-1,0 0 1,0 0-1,1 0 1,-1 0-1,0 1 1,0-1-1,0 0 1,0 0-1,0 0 0,0 0 1,0 0-1,0 1 1,0-1-1,0 0 1,0 0-1,0 0 1,0 0-1,0 0 0,0 1 1,0-1-1,0 0 1,0 0-1,0 0 1,0 0-1,0 1 1,0-1-1,0 0 1,0 0-1,0 0 0,0 0 1,0 1-1,-2 9-21,-13 36-199,-51 172 602,51-156-1452,-12 99-1,25-152 263,-1-16 260</inkml:trace>
  <inkml:trace contextRef="#ctx0" brushRef="#br0" timeOffset="1">20 257 18348,'11'4'1840,"3"-3"-1144,2 1-271,7-4 863,3-1-312,6-1-440,-2-4-520,0-7 136,-3-2-112,-6-2-112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7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40 18524,'-1'0'116,"1"0"0,0-1 1,-1 1-1,1 0 0,0-1 0,0 1 0,-1 0 1,1-1-1,0 1 0,0 0 0,-1-1 1,1 1-1,0-1 0,0 1 0,0 0 0,0-1 1,-1 1-1,1-1 0,0 1 0,0-1 1,0 1-1,0 0 0,0-1 0,0 1 0,0-1 1,0 1-1,1-1 0,-1 1 0,0-1 1,0 0-1,13-7 1716,20-1-561,-32 9-1237,20-4 83,0 2 0,1 0 0,0 1 1,0 1-1,38 5 0,-59-5-118,0 0 0,1 1 0,-1-1 1,0 1-1,0-1 0,0 1 0,0 0 0,0-1 1,0 1-1,-1 0 0,1 0 0,0 0 0,0 0 0,0-1 1,-1 1-1,1 0 0,0 0 0,-1 0 0,1 1 1,-1-1-1,1 0 0,-1 0 0,0 0 0,1 0 0,-1 0 1,0 0-1,0 1 0,0-1 0,0 0 0,0 0 1,0 0-1,0 1 0,-1 1 0,0 7-12,-1 0-1,0 0 0,-5 11 1,2-4 4,-19 83-19,-25 95-1367,49-195 1371,-5 11-914,5-11 920,0 1-1,0-1 0,-1 0 1,1 0-1,0 0 1,0 0-1,0 0 1,-1 0-1,1 0 0,0 0 1,0 0-1,-1 0 1,1 0-1,0 0 0,0 0 1,-1 0-1,1 0 1,0 0-1,0 0 1,0 0-1,-1-1 0,1 1 1,0 0-1,0 0 1,0 0-1,-1 0 1,1 0-1,0-1 0,0 1 1,0 0-1,0 0 1,-1 0-1,1 0 0,0-1 1,0 1-1,0 0 1,0 0-1,0 0 1,0-1-1,0 1 0,0 0 1,0 0-1,0-1 1,0 1-1,-1 0 0,1 0 1,0 0-1,1-1 1,-1 1-1,-6-18-634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7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16804,'3'5'2160,"6"0"-1336,2-5-264,2 2 1465,6-4-953,1-2-280,6-2-880,1-2-504,3-2 592,-4-2-128,5-2-224</inkml:trace>
  <inkml:trace contextRef="#ctx0" brushRef="#br0" timeOffset="1">519 0 17228,'-4'14'1584,"-8"8"-1000,-3 5-192,-3 9 640,1 1-223,-1 6-129,0 0-176,6-1-184,-1-5-112,4-10-544,2-7-240,7-18 504,-2-1-112,5-19-96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8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3 17644,'-6'-1'374,"-1"0"0,1 1 1,0-1-1,-1 1 0,1 0 1,0 1-1,-1 0 0,1 0 0,0 0 1,0 0-1,0 1 0,-6 3 1,1-1 61,0 2 1,1-1 0,-1 1 0,2 1 0,-15 11 0,13-11-9,15-15 249,4-7-385,2-4 148,-14 33-568,2-8 107,0 0-1,0 0 1,1 0-1,0 0 1,0 1-1,1-1 1,-1 0-1,2 1 1,0 10-1,-1-15-65,0 0-1,1 0 0,-1 0 0,0 0 0,1 0 0,0 0 0,-1 0 1,1 0-1,0-1 0,0 1 0,0 0 0,0 0 0,0 0 0,0-1 1,1 1-1,-1-1 0,1 1 0,-1-1 0,1 0 0,-1 1 0,1-1 1,0 0-1,0 0 0,-1 0 0,1 0 0,0 0 0,0-1 1,0 1-1,0-1 0,0 1 0,0-1 0,0 1 0,2-1 0,-2 0-75,0-1 0,0 1 0,0-1 0,0 1 0,0-1 0,0 0 0,0 0 0,0 0 0,0 0 0,-1 0 0,1 0 0,0 0 0,-1 0 0,1-1 0,-1 1 0,1-1 0,-1 1 0,0-1 0,0 0 0,1 1 0,-1-1 0,0 0 0,-1 0 0,1 0 0,1-3 0,2-9-649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8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53 13987,'0'-1'264,"0"1"-1,1-1 1,-1 1-1,0-1 1,0 1-1,1-1 1,-1 1-1,0-1 1,0 1-1,0-1 1,0 1-1,0-1 1,0 1-1,0-1 1,0 1-1,0-1 1,0 1-1,0-1 1,0 1-1,0-1 1,-1 1-1,1-1 1,0 1 0,0-1-1,-1 0 1,-11-4 3007,9 5-3080,0-1 0,0 1 1,0 1-1,0-1 0,0 0 1,0 1-1,-6 1 0,3 1-141,0 0 0,1 1 0,0-1 0,-1 1 0,1 0 0,1 0 0,-1 1 0,1 0 0,-1 0 0,1 0 0,1 0 0,-1 0 0,1 1 0,-5 9 0,6-10-32,-1 0 0,1 1 0,0-1 0,0 1-1,1 0 1,0-1 0,0 1 0,0 0 0,1 0 0,-1-1 0,1 1 0,1 0 0,-1 0 0,1 0 0,0-1 0,2 8 0,-2-12-12,0 1 0,-1-1 0,1 1 0,0-1 1,0 1-1,0-1 0,0 1 0,0-1 0,0 0 0,0 0 0,0 0 0,1 0 1,-1 0-1,0 0 0,1 0 0,-1 0 0,1 0 0,-1 0 0,1-1 0,-1 1 0,3 0 1,-1-1-1,0 1 1,1-1-1,-1 0 1,0 0-1,0-1 1,0 1-1,0-1 1,0 1-1,0-1 1,6-2-1,1-2 9,0 0 0,0 0 0,-1-1 0,0 0 0,13-11 0,-8 5 41,-1-1 0,0-1-1,13-16 1,-23 26-35,0-1-1,0 1 1,0-1-1,-1 1 1,1-1-1,-1 0 1,0 0-1,-1 0 1,1 0-1,-1-1 0,0 1 1,0 0-1,-1 0 1,1-1-1,-2-8 1,1 12-22,0 1-1,0-1 1,-1 0 0,1 1-1,-1-1 1,1 1-1,-1-1 1,0 1 0,1-1-1,-1 1 1,0 0 0,0-1-1,0 1 1,0 0 0,0 0-1,0 0 1,-1-1 0,1 1-1,0 0 1,0 1 0,-1-1-1,1 0 1,-1 0 0,1 1-1,-1-1 1,1 0 0,-1 1-1,1 0 1,-1-1 0,0 1-1,1 0 1,-1 0 0,1 0-1,-1 0 1,0 0 0,1 0-1,-1 0 1,1 1-1,-1-1 1,-1 1 0,-3 0-119,1 1-1,-1-1 1,1 1 0,0 1 0,-1-1-1,1 1 1,0 0 0,1 0 0,-1 0-1,-5 5 1,5-3-269,1 0 0,0-1 0,0 1 0,1 0 0,0 1 0,0-1 0,0 1 0,0-1 0,1 1-1,0 0 1,-2 9 0,5-2-448,7-2-129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30 269 352,'43'-35'1682,"-34"28"3106,-55 21 973,13-7 3778,31-13-4237,15-8-4358,19-15-674,0-2 0,-3-1 1,0-2-1,44-67 0,-109 224-564,33-112 271,0-1 0,0 1 0,1 0 0,0 1 0,1-1-1,0 0 1,1 0 0,2 22 0,4-27-2074,-6-6 1784,1 0 1,-1 0 0,1 0-1,-1 0 1,1 0 0,-1 1-1,1-1 1,-1 0 0,1 0 0,0 0-1,-1 0 1,1-1 0,-1 1-1,1 0 1,-1 0 0,1 0-1,-1 0 1,1 0 0,-1-1-1,1 1 1,-1 0 0,1 0-1,-1-1 1,0 1 0,1 0 0,-1-1-1,1 1 1,-1-1 0,0 1-1,1 0 1,-1-1 0,0 1-1,1-1 1,-1 1 0,0-1-1,0 1 1,1-1 0,-1-8-4754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3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23 18252,'-1'2'386,"0"1"0,0-1 0,0 0 0,0 1 0,0-1 0,-1 0 0,1 0 0,-1 0 0,1 0 0,-1 0 0,0 0 1,0 0-1,-2 1 0,-11 15 845,11-12-1146,0 1 0,1 0-1,0 0 1,0 0 0,1 1 0,0-1-1,-2 15 1,4-20-78,-1 0 0,1 0 0,0 0 0,0 0 0,0 0 0,0 0 0,0 0 0,0 0 0,1-1 0,-1 1 0,1 0 0,-1 0 0,1 0 0,0 0 0,-1-1 0,1 1 0,0 0 0,0-1 0,0 1 0,1-1 0,-1 1 0,0-1 0,0 0 0,1 1 0,-1-1 0,1 0 0,-1 0 0,1 0 0,0 0 0,-1 0 0,1 0 0,0 0 0,0-1 0,0 1 0,3 0 0,2 0 44,0-1 1,1 0 0,-1-1-1,0 1 1,0-1 0,0-1-1,0 1 1,0-1 0,0 0-1,0-1 1,0 0 0,-1 0-1,8-4 1,-4 1 31,-1 0 0,1-1-1,-1 0 1,-1 0 0,1-1 0,-1 0-1,11-15 1,-16 20-56,-1-1-1,0 1 1,0-1 0,0 0 0,0 0-1,-1 0 1,0 0 0,0 0-1,1-6 1,-2 8-20,1 0 1,-1 1-1,0-1 1,0 0-1,0 1 1,-1-1-1,1 0 0,0 0 1,-1 1-1,1-1 1,-1 0-1,1 1 1,-1-1-1,0 1 0,0-1 1,0 1-1,1-1 1,-2 1-1,1-1 1,0 1-1,0 0 1,0 0-1,-1-1 0,1 1 1,-2-1-1,-3-1-32,1 1 0,-1 0 0,0 0 0,1 0 0,-1 1 1,0 0-1,0 0 0,0 0 0,0 1 0,0-1 0,0 2 0,0-1 0,0 1 0,-7 1 0,-3 1-452,1 2-1,-1-1 1,1 2 0,-17 8 0,-15 15-576,30-25 400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4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1423 156 13635,'-4'-1'289,"0"0"-1,1-1 1,-1 1 0,1 0 0,-1-1-1,1 0 1,-1 0 0,1 0 0,0 0-1,-6-5 1,-4-3 282,3 3-348,0 2 0,-1-1-1,1 1 1,-1 1-1,0 0 1,0 1 0,0 0-1,-1 0 1,1 1-1,-1 1 1,-16-1 0,-11 2 3,16 0-60,0-1 0,1 0-1,-1-2 1,-25-6 0,-3-6 281,-1 2 0,-1 3 0,-102-8 0,-134 11 506,271 8-902,-1 1 0,1 0-1,0 2 1,0 0 0,0 1-1,1 0 1,0 2 0,0 0-1,0 1 1,1 1 0,-20 13-1,16-8-49,1 1-1,0 0 1,1 2-1,1 0 1,0 1-1,1 0 1,2 2-1,-15 23 1,23-33-2,0 0 0,1 1 0,0 0 0,1 0 0,1 0 0,-1 1 1,2-1-1,-1 1 0,2 0 0,-1 15 0,2-20-5,0-1-1,1 1 0,0 0 1,0-1-1,1 1 1,0-1-1,0 0 0,0 1 1,1-1-1,0 0 1,0 0-1,1 0 0,-1-1 1,1 0-1,0 1 1,1-1-1,-1 0 0,1-1 1,9 8-1,19 10-2,1-1 0,0-2 0,2-1-1,0-1 1,1-3 0,0 0 0,1-3 0,64 11 0,-55-17 64,1-3 0,0-1 0,76-10 0,-1 1 25,-46 6-48,126-8 48,-160 6-80,-1-2 0,73-21 0,-77 15-4,-1-1 0,0-3 0,-1 0 0,51-33 0,-84 47 14,1-1 1,0 0-1,-1 0 1,1 0 0,-1 0-1,0-1 1,0 1-1,0-1 1,-1 1 0,1-1-1,-1 0 1,0 0-1,0-1 1,0 1-1,-1 0 1,0 0 0,1-1-1,-1 1 1,-1-1-1,1 1 1,-1-1 0,0 1-1,0-1 1,-1-6-1,0 3 39,0 1 0,-1 0 0,-1-1 0,1 1 0,-1 0 0,0 0 0,-1 1 0,1-1 0,-1 1 0,-1-1 0,1 1 0,-1 0 0,0 1 0,-6-6-1,-10-6 74,0 0-1,-1 2 0,-1 0 0,-36-17 0,12 11-432,-70-21 0,103 38-189,11 3 377,0 1 0,0-1 0,1 1 0,-1-1 0,0 0 0,1 0 0,-1 0 0,1-1-1,-1 1 1,1-1 0,0 1 0,0-1 0,-1 0 0,1 0 0,0 0 0,-2-2 0,-1-8-445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6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43 17356,'-1'-1'208,"0"-1"1,0 1-1,1 0 1,-1 0-1,0 0 1,0-1-1,1 1 1,-1 0-1,1-1 1,-1 1-1,1 0 1,0-1-1,-1 1 1,1-1-1,0 1 1,0-1-1,0 1 1,0-2-1,0 2-112,1 0 1,-1 0-1,1 0 0,-1 1 0,0-1 0,1 0 0,-1 0 1,1 1-1,0-1 0,-1 1 0,1-1 0,-1 0 0,1 1 1,0-1-1,0 1 0,-1-1 0,1 1 0,0 0 1,0-1-1,0 1 0,-1 0 0,2-1 0,1 1-50,-1-1 0,1 1 0,-1 0 0,1 0 0,0 0 0,-1 0 0,1 0 0,-1 0 0,1 1 0,-1-1-1,1 1 1,-1 0 0,1 0 0,-1 0 0,0 0 0,0 0 0,1 0 0,-1 1 0,4 2 0,-3-1-41,0 0 0,0 1-1,0-1 1,-1 1 0,1-1 0,-1 1 0,0 0 0,0 0-1,0 0 1,0 0 0,-1 0 0,0 0 0,0 1 0,0-1-1,0 0 1,0 1 0,-1-1 0,0 1 0,0-1 0,0 0-1,-1 1 1,1-1 0,-1 1 0,0-1 0,-3 8 0,-1-1 1,0 0 0,0-1 1,-1 0-1,0 0 1,-1 0-1,0-1 1,0 0-1,-15 13 1,19-19-5,1-1 1,0 0-1,-1 1 1,1-1-1,0 1 0,0-1 1,1 1-1,-1 0 1,1 0-1,-1 0 1,-1 6-1,3-8-2,0 1 1,0-1-1,0 0 1,0 1-1,0-1 0,1 0 1,-1 1-1,0-1 1,1 1-1,-1-1 0,1 0 1,-1 0-1,1 1 1,0-1-1,0 0 0,-1 0 1,1 0-1,0 0 1,0 0-1,0 0 0,0 0 1,0 0-1,0 0 1,1 0-1,-1-1 0,0 1 1,0 0-1,1-1 0,-1 1 1,2 0-1,5 2 7,0-1-1,0 1 0,0-1 1,0-1-1,1 1 1,-1-1-1,1-1 0,-1 0 1,1 0-1,-1 0 1,9-3-1,-10 3-127,1-2 0,-1 1 0,0-1 1,0 0-1,-1-1 0,1 0 0,0 0 0,-1 0 0,0-1 1,1 0-1,-1 0 0,-1 0 0,7-7 0,-11 10 128,0 0 0,0 0 0,0-1 0,0 1 0,0-1 0,0 1-1,-1-1 1,1 1 0,0-1 0,-1 1 0,1-1 0,-1 1 0,0-1 0,1 0 0,-1 1 0,0-1-1,0 0 1,0 1 0,0-1 0,-1 0 0,1 1 0,0-1 0,-1 0 0,1 1 0,-1-1-1,1 1 1,-1-1 0,0 1 0,-1-3 0,-14-12-331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7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14163,'3'6'1648,"4"0"-831,-1 0-321,7-1 1128,1 1-544,8 0-384,-1-2-224,6-1-816,-1 0 1937,3-5-1497,2 2 64,4 3-16</inkml:trace>
  <inkml:trace contextRef="#ctx0" brushRef="#br0" timeOffset="1">489 91 15915,'3'8'1457,"1"2"-1273,-2 0 1672,-1-3-1088,-1-1-232,1-4 81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7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17708,'1'0'290,"0"0"1,0 0-1,0 0 0,0 0 1,1 0-1,-1 0 0,0 0 1,0 0-1,0 1 1,0-1-1,0 0 0,0 1 1,0-1-1,0 1 0,0-1 1,0 1-1,1 0 1,-1 1-182,0 0-1,0 0 1,-1 0 0,1 0 0,0 0 0,-1 0 0,0 0 0,0 0 0,1 0 0,-1 3 0,3 69 318,-4-67-282,1-1 0,-1 0 0,1 0 0,-2 0 0,1 0 0,-1 0 1,0 0-1,0-1 0,-6 12 0,6 14 1254,-21 127-1351,19-150-1390,-1-13 662,-6-25 287,5 14 22,-5-8-136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12083,'0'-4'361,"0"-1"1,1 1-1,-1-1 1,1 1 0,0 0-1,0-1 1,0 1-1,1 0 1,-1 0 0,1 0-1,0 0 1,0 0 0,1 0-1,-1 0 1,5-4-1,-2 3-7,-1 1 0,1 1 0,0-1-1,0 0 1,0 1 0,0 0 0,1 1 0,-1-1-1,1 1 1,8-3 0,-2 2-137,0 1-1,0 0 1,0 1 0,0 0 0,0 1-1,1 0 1,-1 1 0,0 0-1,0 1 1,23 7 0,-31-8-196,-1 0-1,1 0 1,-1 1 0,1-1 0,-1 1 0,0 0-1,0 0 1,0 0 0,0 0 0,0 1 0,0-1-1,-1 1 1,1 0 0,-1 0 0,0 0 0,0 0-1,0 0 1,0 0 0,0 0 0,-1 1 0,1-1 0,1 8-1,-2-5 20,-1 0-1,1 1 0,-1-1 1,0 1-1,-1-1 0,0 0 1,0 1-1,0-1 0,-1 0 0,0 0 1,0 0-1,-4 8 0,1-4 36,0 1-1,-1-1 1,-1 1-1,1-2 1,-2 1-1,-11 11 1,19-20-81,-1 0 0,1-1 0,0 1 0,-1-1 0,1 1 1,0 0-1,0-1 0,-1 1 0,1 0 0,0-1 0,0 1 0,0 0 1,0-1-1,0 1 0,0 0 0,0-1 0,0 1 0,0 0 0,0-1 1,0 1-1,0 0 0,1-1 0,-1 1 0,0 0 0,0-1 0,1 1 0,-1-1 1,0 1-1,1-1 0,-1 1 0,1 0 0,-1-1 0,1 0 0,-1 1 1,1-1-1,-1 1 0,1-1 0,-1 1 0,1-1 0,-1 0 0,2 1 0,34 20-186,-22-13 112,-2-1 9,1 1 1,-2 1-1,0 0 0,0 1 1,0 0-1,14 19 1,-23-26 97,1-1 0,-1 1 0,-1 0 1,1 0-1,0 1 0,-1-1 1,0 0-1,1 0 0,-1 1 0,0-1 1,-1 1-1,1-1 0,-1 1 1,0-1-1,1 1 0,-2-1 1,1 1-1,0-1 0,-1 1 0,1-1 1,-1 1-1,0-1 0,0 0 1,0 1-1,-1-1 0,1 0 0,-1 0 1,0 0-1,0 0 0,0 0 1,0 0-1,0 0 0,-4 2 0,0 1 109,-1 0-1,0-1 1,0 0-1,0-1 1,-1 1-1,0-1 1,0-1-1,0 1 1,0-1-1,0-1 1,-1 0-1,1 0 1,-1 0-1,1-1 1,-1-1-1,-11 1 1,10-1-123,0-1 1,0 0 0,0 0 0,0-1 0,0 0-1,0-1 1,0 0 0,1-1 0,-1 0 0,1 0 0,0-1-1,0 0 1,-13-10 0,20 13-381,-1-1-1,1 1 1,0-1-1,0 1 1,1-1-1,-1 0 1,0 0-1,-1-3 1,-7-12-2779,6 14 1921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49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17236,'4'-11'1007,"4"-7"2822,-3 20-2150,1 11-861,6 42-574,-10-45-220,0 1 0,0-1 0,1 1 0,0-1 0,6 12 0,-9-22-21,0 0-1,1 1 1,-1-1-1,0 0 1,0 1-1,1-1 1,-1 0-1,0 1 1,1-1-1,-1 0 0,1 0 1,-1 1-1,0-1 1,1 0-1,-1 0 1,1 0-1,-1 0 1,0 1-1,1-1 1,-1 0-1,1 0 1,-1 0-1,1 0 1,-1 0-1,1 0 0,-1 0 1,0 0-1,1 0 1,-1 0-1,1-1 1,-1 1-1,1 0 1,-1 0-1,0 0 1,1 0-1,-1-1 1,1 1-1,-1 0 0,0 0 1,1-1-1,-1 1 1,0 0-1,1-1 1,-1 1-1,0 0 1,0-1-1,1 1 1,-1 0-1,0-1 1,16-21 187,-15 22-184,29-58 272,-21 39-108,19-31 0,-27 49-167,0-1 0,-1 1 0,1 0 0,0 0 1,0 0-1,0 0 0,0 0 0,0 0 0,0 0 0,0 0 1,1 0-1,-1 1 0,0-1 0,0 0 0,1 1 0,1-1 0,-2 1-2,-1 0 0,1 0-1,0 0 1,-1 0-1,1 0 1,0 0-1,-1 0 1,1 1 0,0-1-1,-1 0 1,1 1-1,-1-1 1,1 0-1,-1 1 1,1-1 0,-1 1-1,1-1 1,-1 0-1,1 1 1,-1 0-1,1-1 1,-1 1 0,1 0-1,2 5-2,0 1-1,-1-1 0,1 0 1,-1 1-1,1 7 1,-2-7 2,6 22-12,0 1 19,12 35 1,-18-65-6,-1 1 0,0 0 1,0 0-1,0-1 1,0 1-1,1 0 0,-1-1 1,0 1-1,1 0 0,-1-1 1,0 1-1,1-1 1,-1 1-1,1 0 0,-1-1 1,1 1-1,-1-1 1,1 1-1,-1-1 0,1 1 1,0-1-1,-1 0 1,1 1-1,-1-1 0,1 0 1,0 0-1,0 1 1,-1-1-1,1 0 0,0 0 1,-1 0-1,1 0 1,0 0-1,0 0 0,-1 0 1,1 0-1,0 0 1,0 0-1,-1 0 0,1 0 1,0-1-1,-1 1 0,1 0 1,0 0-1,-1-1 1,1 1-1,0-1 0,-1 1 1,1 0-1,-1-1 1,1 1-1,-1-1 0,2 0 1,3-5 35,0 1 0,0-1 0,0 0 0,3-8 0,-5 10-19,10-15 83,-1-1 73,2 1-1,24-28 1,-29 40-463,-3 0-1662,-11-10 1363,-3 0 63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0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15 14403,'0'0'210,"0"-1"-1,0 0 0,0 1 1,0-1-1,0 0 1,0 1-1,0-1 1,0 0-1,0 1 1,0-1-1,0 0 1,-1 1-1,1-1 0,0 1 1,0-1-1,-1 0 1,1 1-1,0-1 1,-1 1-1,1-1 1,-1 1-1,1-1 1,-1 1-1,0-1 0,1 1-115,-1 0 0,1 1-1,0-1 1,-1 0-1,1 0 1,-1 0-1,1 1 1,0-1 0,-1 0-1,1 1 1,0-1-1,-1 0 1,1 1 0,0-1-1,-1 1 1,1-1-1,0 0 1,0 1-1,0-1 1,-1 1 0,1-1-1,0 1 1,0-1-1,0 0 1,0 1-1,0-1 1,0 1 0,0-1-1,0 1 1,0-1-1,0 1 1,0 0 0,-1 12 368,-6 75 929,7-75-1272,0-1 0,1 0-1,0 0 1,1 0 0,4 14-1,-6-26-105,0 0 0,0 1 0,0-1-1,0 1 1,0-1 0,0 0 0,0 1-1,0-1 1,1 0 0,-1 0 0,0 1-1,0-1 1,1 0 0,-1 1 0,0-1-1,0 0 1,1 0 0,-1 1 0,0-1-1,0 0 1,1 0 0,-1 0 0,0 0-1,1 1 1,-1-1 0,0 0 0,1 0-1,-1 0 1,0 0 0,1 0 0,-1 0-1,1 0 1,-1 0 0,14-7 343,12-22 150,-22 23-393,-1 3-73,0-1 0,0 1 0,0 1 0,0-1 0,0 0 0,1 1 0,-1 0 0,6-3 0,-7 4-39,-1 1 1,1-1 0,0 1-1,0-1 1,0 1 0,0 0-1,0 0 1,0 0 0,0 0-1,0 0 1,0 0 0,0 1-1,0-1 1,0 1 0,0-1-1,0 1 1,0 0 0,0-1-1,2 3 1,-1-1-2,0-1 0,0 1 0,0-1 1,0 0-1,0 1 0,1-2 0,-1 1 0,0 0 0,1 0 0,-1-1 1,0 0-1,1 0 0,-1 0 0,1 0 0,-1 0 0,1-1 0,-1 1 0,0-1 1,0 0-1,5-2 0,-5 2 0,-1 0 1,1 1-1,0-1 0,-1 0 1,1 1-1,0 0 1,0 0-1,-1 0 0,1 0 1,0 0-1,0 0 1,-1 1-1,1-1 0,0 1 1,-1 0-1,1 0 1,0 0-1,-1 0 0,3 1 1,4 4-32,-1 0 0,0 0 1,-1 0-1,8 9 0,-11-10-240,1-1 0,-1 1 1,1-1-1,0 0 0,0 0 0,0-1 0,0 1 1,1-1-1,0 0 0,10 3 0,-14-5 211,-1-1 1,1 0-1,-1 0 0,1 0 0,0 0 1,-1 0-1,1-1 0,-1 1 0,1 0 0,-1-1 1,1 1-1,-1-1 0,1 0 0,-1 1 1,1-1-1,-1 0 0,0 0 0,3-2 1,19-23-236,-19 20-26,13-16-200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1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75 138 14179,'-2'0'401,"0"0"1,-1 1-1,1-1 0,0 1 0,0-1 0,0 1 1,0 0-1,0 0 0,0 0 0,1 0 1,-1 0-1,0 0 0,0 0 0,1 0 1,-1 1-1,-2 2 0,0 0-140,1 0-1,0 1 1,-1 0-1,2 0 1,-1 0-1,-3 7 1,3-5-209,0 1 1,1-1 0,0 1 0,0 0 0,1 0 0,0 0 0,0 0 0,1-1 0,1 16 0,-1-22-41,0 0 0,0 0 0,0-1-1,0 1 1,1 0 0,-1 0 0,0-1 0,0 1 0,1 0-1,-1-1 1,0 1 0,1 0 0,-1-1 0,0 1 0,1-1-1,-1 1 1,1 0 0,-1-1 0,1 1 0,-1-1 0,1 1-1,0-1 1,-1 0 0,1 1 0,0-1 0,-1 0 0,1 1-1,0-1 1,0 1 0,1-2 9,-1 1 0,1 0 0,-1 0 0,1-1 0,-1 1 1,1-1-1,-1 1 0,0-1 0,1 1 0,-1-1 0,0 0 0,1 0 0,1-1 0,4-5 80,1 0 0,-1 0 1,7-10-1,9-12 231,-2-1 1,-1-2-1,-2 0 1,-1-1-1,25-69 1,-89 345-1113,46-238 564,0-2 123,0 0 0,1 0 1,0 0-1,0 0 0,0 0 0,0 0 0,0 0 1,1 5-1,1-9-322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6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68 14835,'1'0'130,"0"0"0,-1 0-1,1 1 1,0-1 0,-1 0 0,1-1-1,0 1 1,-1 0 0,1 0 0,0 0-1,-1 0 1,1 0 0,0-1-1,-1 1 1,1 0 0,0-1 0,-1 1-1,1 0 1,-1-1 0,1 1 0,-1-1-1,1 1 1,-1-1 0,1 1 0,-1-1-1,1 1 1,-1-1 0,0 1-1,1-1 1,-1 1 0,0-1 0,1 0-1,-1 1 1,0-1 0,0 0 0,0 1-1,0-1 1,0 0 0,0 1 0,0-2-1,1 0 65,-1 1 0,0 0-1,0-1 1,0 1 0,0 0-1,0-1 1,0 1-1,0 0 1,0-1 0,0 1-1,-1 0 1,1-1 0,-1 1-1,1 0 1,-1 0 0,1-1-1,-1 1 1,0 0 0,1 0-1,-1 0 1,-1-2 0,-3 0-12,1 1 1,-1-1-1,0 1 1,0 0-1,1 0 1,-1 0-1,0 1 0,-1 0 1,1 0-1,0 0 1,0 0-1,0 1 1,-1 0-1,1 0 1,-6 1-1,8 0-179,-1-1-1,1 1 1,0 0-1,-1 1 1,1-1-1,0 1 1,0-1-1,0 1 1,0 0-1,0 0 1,0 0-1,1 0 1,-1 1-1,1-1 1,-1 1-1,1-1 0,0 1 1,0 0-1,0 0 1,1 0-1,-1 0 1,1 0-1,-2 5 1,0 1-20,1 0 0,0 0 1,0 1-1,1-1 0,0 1 0,1 13 1,9 60-34,0-3-17,-17 70 69,7-144 2,1-6-9,0 1 1,0 0-1,0-1 1,0 1-1,0-1 0,0 1 1,0 0-1,1-1 1,-1 1-1,0-1 1,0 1-1,0-1 0,0 1 1,1-1-1,-1 1 1,0-1-1,1 1 1,-1-1-1,0 1 0,1-1 1,-1 1-1,1-1 1,-1 1-1,0-1 1,1 0-1,-1 1 0,1-1 1,-1 0-1,1 1 1,1-1-1,0 1 3,0-1 0,1 1 1,-1-1-1,0 0 0,1 0 0,-1 0 0,1 0 0,2 0 0,10-3-217,-1 0 0,14-6 0,-20 7-156,27-14 648,-27 12-419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11050,'0'0'12167,"9"1"-10561,8-2-1062,1 0 0,-1 0-1,0-2 1,0 0-1,0-1 1,27-10-1,-20 6-1485,2 1-1,49-7 0,-58 10-6424,-12 0 1266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7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0 301 13291,'1'16'4534,"10"-35"-710,-5 7-3696,142-262 5111,-147 273-5236,-1 1-1,0-1 0,1 0 0,-1 0 0,1 1 0,-1-1 0,1 0 1,-1 0-1,1 1 0,0-1 0,-1 1 0,1-1 0,0 0 0,-1 1 0,1-1 1,1 0-1,-2 1-2,0 1 0,1-1 0,-1 0 0,0 0 0,1 0 0,-1 0 1,0 1-1,0-1 0,1 0 0,-1 0 0,0 0 0,0 1 0,0-1 0,1 0 0,-1 0 0,0 1 1,0-1-1,0 0 0,0 1 0,0-1 0,0 0 0,1 0 0,-1 1 0,0-1 0,0 0 1,0 1-1,0-1 0,0 1 0,0 29-13,-11 63-286,-25 100 1,35-185-1931,2-15 223,-1-1 1128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8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18 13499,'-3'-2'216,"-9"-7"6643,20 9-5630,12 0-581,32-3 0,1 0-393,-53 3-249,1 0-1,-1 0 0,1 1 0,0-1 0,-1 0 1,1 1-1,-1-1 0,0 0 0,1 1 0,-1-1 1,1 0-1,-1 1 0,0-1 0,1 1 0,-1-1 1,0 1-1,1-1 0,-1 1 0,0-1 0,0 1 1,1 0-1,-1-1 0,0 1 0,0-1 0,0 1 1,0-1-1,0 1 0,0 0 0,0-1 0,0 1 1,0-1-1,0 2 0,-2 23 42,1-21-40,-27 172 412,16-111-218,7-50-721,0-24-970,0-24-632,-1-13 39,-6-72-1091,17 125 3594,0 0 0,0-1 0,0 1 1,0-1-1,8 6 0,-11-11-423,-1 0 0,1-1 1,-1 1-1,1-1 0,-1 0 0,1 1 1,-1-1-1,1 0 0,0 0 1,-1 0-1,1 0 0,-1 0 0,1-1 1,0 1-1,-1 0 0,1-1 1,-1 1-1,1-1 0,-1 1 0,1-1 1,-1 0-1,2-1 0,3-2-74,-1 1 1,1-1-1,-1-1 0,5-4 0,4-7-92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8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0 15547,'-11'18'724,"0"-1"0,1 2 0,-14 33 0,21-42-501,-1 1 0,1 0 0,1-1-1,0 1 1,1 0 0,0 0 0,0 1 0,2 16-1,-1-26-181,0 0 0,1 1 0,-1-1 0,1 1 0,-1-1 0,1 0 0,0 0 0,0 1 0,0-1 0,0 0 0,0 0 0,0 0 0,1 0 0,1 1 0,-2-2-2,0 0 0,0 0 0,0-1 0,0 1 0,0 0 0,0-1 1,0 1-1,0-1 0,0 0 0,1 1 0,-1-1 0,0 0 0,0 0 0,0 0 0,1 1 0,-1-1 0,0 0 0,0-1 0,3 1 0,0-2 59,1 1 0,-1-1-1,0 0 1,1 0 0,-1 0-1,0-1 1,0 0 0,0 1-1,-1-1 1,1-1 0,-1 1 0,4-4-1,5-7 235,0-1 1,-1 0-1,10-19 0,-18 29-271,0-1 0,-1 1 0,1-1 0,-1 1 0,0-1 0,-1 0 0,1 0 0,-1 0 0,0 0 0,-1 0 0,1 0 0,-1 0 0,-1-10 0,0 14-50,0-1-1,1 1 1,-1-1-1,0 1 1,0 0-1,-1 0 1,1-1-1,0 1 1,-1 0-1,1 0 0,-1 0 1,0 0-1,0 1 1,1-1-1,-1 0 1,0 1-1,-1-1 1,1 1-1,0 0 1,0 0-1,-1 0 0,1 0 1,0 0-1,-1 0 1,1 0-1,-1 1 1,1 0-1,-1-1 1,1 1-1,-1 0 1,1 0-1,-1 0 0,-4 1 1,1 0-106,0-1-1,1 1 1,-1 1-1,0-1 1,1 1-1,-1 0 1,1 0 0,-1 1-1,1-1 1,0 1-1,0 0 1,0 1 0,-8 6-1,10-6-75,0 0-1,0 0 0,0 1 1,0-1-1,0 1 0,1-1 0,0 1 1,0 0-1,0 0 0,-1 6 1,1 3-413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9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17972,'7'4'1896,"2"-2"-1168,3 2-344,-1 0 913,-1-2-297,2 2-360,0 0-216,-3 1-664,1-1-552,-4-1 664,1-3-72,0-9-144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59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 16492,'1'-3'3380,"-1"7"-1201,2 19-376,-1 35-1093,-13 188-811,13-235-1189,2-15 418,3-19 146,0-5 19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00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34 16972,'0'0'127,"-1"1"0,0 0 0,1-1 1,-1 1-1,1 0 0,-1-1 0,0 1 1,1 0-1,0 0 0,-1-1 0,1 1 0,-1 0 1,1 0-1,0 0 0,0 0 0,-1 0 1,1-1-1,0 1 0,0 0 0,0 0 1,0 0-1,0 0 0,0 0 0,0 0 1,1 0-1,-1 1 0,0 4-108,1 1 1,-1-1-1,1 0 0,0 0 1,1 1-1,0-1 0,0 0 1,0 0-1,1 0 1,-1-1-1,6 8 0,2 1 46,0-1 1,23 22-1,-21-23 4,-1 0 1,0 1-1,13 20 1,-22-29-13,0 0 0,0 1 0,-1-1 0,1 0 0,-1 1 0,0-1 0,0 1 0,-1-1 0,0 1 0,1 0 0,-1-1 0,-1 1 1,1-1-1,-1 1 0,0-1 0,0 1 0,0-1 0,0 1 0,-1-1 0,0 0 0,0 0 0,0 0 0,0 0 0,-1 0 0,1 0 0,-5 4 1,5-5-9,0-1 1,-1 1 0,1-1-1,-1 1 1,0-1 0,0 0-1,1 0 1,-1 0 0,0 0 0,-1-1-1,1 1 1,0-1 0,0 0-1,-1 1 1,1-2 0,-1 1 0,1 0-1,-1-1 1,1 0 0,-1 1-1,1-1 1,-1-1 0,1 1-1,-1 0 1,1-1 0,-1 0 0,1 0-1,-1 0 1,1 0 0,0 0-1,0-1 1,0 0 0,0 1-1,-4-3 1,3 1-45,0 0 0,1 0 0,-1-1 0,0 1-1,1-1 1,0 0 0,0 0 0,0 0 0,0 0-1,1 0 1,-1 0 0,1-1 0,0 1 0,1-1 0,-1 0-1,1 0 1,0 1 0,0-1 0,0 0 0,1 0-1,-1 0 1,1 0 0,1 0 0,-1 0 0,1 0 0,-1 0-1,1 1 1,1-1 0,-1 0 0,1 0 0,0 1 0,0-1-1,0 1 1,0 0 0,1-1 0,0 1 0,0 0-1,4-4 1,48-40-14,-43 40 56,-1-1 1,-1 0-1,1-1 1,-2 0 0,1 0-1,-1-1 1,-1 0-1,9-14 1,-17 23-7,1-1 0,0 1 0,0 0 0,-1 0 0,1-1-1,-1 1 1,1 0 0,-1-1 0,0 1 0,0 0 0,0-1 0,0 1 0,-1 0 0,1-1 0,-1 1 0,1 0-1,-1 0 1,0-1 0,0 1 0,0 0 0,0 0 0,0 0 0,0 0 0,-1 0 0,1 0 0,-1 0 0,1 1 0,-1-1-1,0 1 1,1-1 0,-1 1 0,0-1 0,0 1 0,0 0 0,0 0 0,0 0 0,-1 0 0,1 0 0,0 0-1,-4 0 1,3 0-145,1 0-1,-1 1 0,1-1 1,0 0-1,-1 1 0,1 0 1,-1 0-1,1 0 0,-1 0 1,1 0-1,-1 0 0,1 0 1,-1 1-1,1-1 0,-1 1 0,1 0 1,0 0-1,-1 0 0,1 0 1,0 0-1,0 0 0,-1 1 1,1-1-1,0 1 0,1-1 1,-1 1-1,0 0 0,0 0 1,1 0-1,-1 0 0,1 0 1,0 0-1,-1 0 0,1 0 1,0 1-1,0-1 0,0 4 1,0 4-566,6-1-171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00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18036,'0'18'2356,"-6"34"-430,-1 14-1459,7-66-463,0 1 1,0 0-1,1 0 1,-1-1-1,0 1 1,0 0-1,0 0 1,0-1-1,1 1 1,-1 0-1,0-1 1,1 1-1,-1 0 1,0-1-1,1 1 1,-1 0-1,1-1 1,-1 1-1,1-1 1,-1 1-1,1-1 1,0 1-1,-1-1 1,1 0-1,1 1 1,20 5 27,-2-1-28,-15-3 6,0 1-1,0 1 1,-1-1 0,1 1-1,-1 0 1,0 0-1,0 0 1,0 0 0,-1 1-1,1-1 1,-1 1-1,-1 0 1,1 0 0,0 0-1,-1 0 1,0 1-1,-1-1 1,1 1 0,-1-1-1,0 1 1,1 10-1,-2-12 32,1 0 0,-1 0 0,0 0 0,0 0 0,-1 0 0,1 0 0,-1 0 0,0 0 0,0 0-1,0 0 1,0-1 0,-1 1 0,0 0 0,0-1 0,0 1 0,0-1 0,0 1 0,-1-1 0,1 0 0,-1 0 0,0 0-1,0 0 1,0-1 0,0 1 0,0-1 0,-1 0 0,1 0 0,-1 0 0,0 0 0,1-1 0,-7 2 0,7-2-74,0 0 1,0-1 0,0 0-1,0 0 1,-1 0 0,1 0 0,0 0-1,0-1 1,0 1 0,0-1 0,0 0-1,0 0 1,0 0 0,0 0-1,0 0 1,0-1 0,0 1 0,1-1-1,-1 0 1,-4-4 0,0 0-12,1-1-1,-1 0 1,1-1 0,1 1 0,-9-15 0,-6-17-187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00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15323,'20'-3'2161,"0"-1"-1265,3-2-328,4 0 1248,0-1-687,-1 0-153,-5 1-464,-2-1-456,-7 1 24,-11 5-48,5-2-96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01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18 17948,'1'-2'155,"1"1"1,0-1 0,0 0-1,1 1 1,-1 0 0,0-1-1,0 1 1,1 0 0,-1 0-1,1 0 1,-1 0 0,1 1-1,-1-1 1,1 1-1,-1 0 1,1-1 0,0 1-1,-1 0 1,1 0 0,-1 1-1,1-1 1,0 1 0,-1-1-1,1 1 1,-1 0-1,1 0 1,-1 0 0,0 0-1,1 0 1,-1 0 0,4 4-1,2 0-35,-1 1 0,0 0 0,0 1 0,0 0 0,-1 0 0,0 0 0,9 14 0,-6-5-45,0 1 0,-1 1 0,-1-1 0,-1 1 0,0 1 0,-1-1-1,-1 1 1,-1 0 0,-1 0 0,0 0 0,-2 0 0,-1 20 0,-1-13-21,-1 0-1,-2-1 0,0 1 1,-2-1-1,0-1 1,-2 1-1,-1-1 0,-17 32 1,22-47-182,-1 0-1,0-1 1,-1 0 0,1 0 0,-10 9 0,13-14 82,0-1 1,0 1 0,0-1-1,-1 0 1,1 1 0,-1-2 0,1 1-1,-1 0 1,1-1 0,-1 1-1,0-1 1,0 0 0,0-1 0,0 1-1,1-1 1,-7 1 0,-11-6-306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13507,'6'46'4941,"-6"24"-3538,0-1-208,0-69-1167,0 1 0,0-1-1,0 1 1,0-1 0,0 1 0,0 0 0,0-1 0,0 1-1,0-1 1,0 1 0,0-1 0,0 1 0,1-1 0,-1 1-1,0 0 1,0-1 0,1 1 0,-1-1 0,0 0 0,1 1-1,-1-1 1,0 1 0,1-1 0,-1 1 0,1-1 0,-1 0-1,1 1 1,-1-1 0,1 0 0,0 1 0,0-1 10,0 0 1,0-1 0,0 1-1,0 0 1,0 0 0,0-1-1,0 1 1,0-1-1,0 1 1,0-1 0,0 1-1,0-1 1,0 0-1,1-1 1,28-31 480,-29 32-516,19-28 220,-13 18-161,0 1 0,1 0 0,0 0 0,0 1 0,10-9 0,-17 18-61,0-1 1,-1 1-1,1-1 0,0 1 1,-1 0-1,1-1 0,0 1 1,0 0-1,-1 0 0,1 0 0,0-1 1,0 1-1,0 0 0,-1 0 1,1 0-1,0 0 0,0 0 1,-1 0-1,1 1 0,0-1 1,0 0-1,0 0 0,-1 1 1,1-1-1,0 0 0,-1 1 0,1-1 1,0 0-1,-1 1 0,1-1 1,0 1-1,-1-1 0,1 1 1,-1 0-1,1-1 0,-1 1 1,1-1-1,-1 1 0,0 0 0,1-1 1,-1 1-1,0 0 0,1 0 1,-1 0-1,4 8 1,0 0 1,-1-1-1,2 11 0,-1-5 11,-4-12-12,1-1-1,-1 1 0,1-1 0,-1 0 1,1 1-1,0-1 0,0 0 1,-1 1-1,1-1 0,0 0 0,0 0 1,0 1-1,0-1 0,0 0 0,2 1 1,-2-2-1,0 0 1,0 0 0,0 0-1,0 0 1,-1 0-1,1 0 1,0 0 0,0-1-1,0 1 1,0 0 0,-1-1-1,1 1 1,0 0 0,0-1-1,0 1 1,-1-1-1,1 1 1,0-1 0,-1 1-1,1-1 1,0 0 0,-1 1-1,1-1 1,-1 0-1,1 1 1,0-2 0,1-1 8,0 1 1,0-1-1,0 1 1,0 0-1,1 0 1,-1 0-1,1 0 1,0 0 0,0 1-1,-1-1 1,1 1-1,0 0 1,0-1-1,0 2 1,0-1-1,5-1 1,-6 2-5,1 0 0,-1 1 0,0-1 0,1 1 0,-1-1 0,0 1 0,1-1 0,-1 1 0,0 0 0,0 0 0,1 1 0,-1-1 0,0 0 0,0 1 0,-1-1 0,1 1 0,0-1 0,0 1 0,-1 0 0,1 0 0,-1 0 0,2 2 0,0 0 69,-1-1 0,1 1 0,-1 0 0,0 0 0,0 0 0,-1 0 0,1 1 0,-1-1 0,0 0 0,0 1 0,1 6 0,-1-2 35,4 20-1199,-1-41 608,0-13 173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 14157,'0'0'12241,"7"-4"-11808,-2 2-402,1-1 1,-1 1-1,1 0 1,0 0-1,-1 1 1,12-2 0,-16 2-31,0 1 1,0 0-1,0 0 1,0 0-1,0 0 1,-1 0-1,1 0 1,0 0-1,0 1 1,0-1-1,0 0 1,-1 0-1,1 1 1,0-1-1,0 0 1,0 1-1,-1-1 1,1 1 0,0-1-1,-1 1 1,1-1-1,0 1 1,-1 0-1,2 0 1,-2 1 1,0 0 1,0 0-1,1-1 1,-1 1-1,0 0 1,-1 0-1,1-1 1,0 1-1,0 0 1,-1 0-1,1-1 1,-1 1-1,1 0 1,-1-1-1,0 1 1,0-1-1,0 1 1,-1 1-1,-6 8-154,-1 0 0,0-1 1,0 0-1,-1 0 0,-1-1 0,1 0 0,-1-1 0,-1-1 0,0 0 0,-18 9 0,49-19-2886,38 9 3010,-53-4 246,0-1 0,1 0 0,-1 0-1,0 0 1,0-1 0,0 0 0,1 1 0,-1-1 0,0-1 0,0 1 0,1-1-1,-1 1 1,0-1 0,0 0 0,0-1 0,0 1 0,0-1 0,0 0 0,0 0-1,0 0 1,-1 0 0,1-1 0,-1 1 0,0-1 0,0 0 0,0 0-1,0 0 1,0 0 0,2-5 0,-2-5 137,-4 8-9355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9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14435,'-3'27'1738,"0"-8"-1105,1 0-1,0 0 1,2 0 0,0 0-1,2 0 1,3 20 0,-5-38-606,0 0 0,1 1 0,-1-1 0,0 0 0,1 0 0,-1 0 0,1 0 0,-1 0 0,1 0 0,-1 0 0,1 0 0,0 0 0,-1 0 0,1 0 0,0 0 0,0-1 0,0 1 0,0 0 0,0-1 0,1 2 0,-1-2 0,-1 0 0,1 0 0,0 0 0,0 0 0,0 0 0,0 0 0,0 0 0,0 0 0,0 0 0,0-1 0,0 1 0,-1 0 0,1-1 0,0 1 0,0 0 0,0-1 0,-1 1 0,1-1 0,1-1 0,5-4 161,-1 0 1,0-1-1,0 0 0,6-9 1,-4 6 53,-5 6-167,0-1 47,1 1 1,0-1 0,0 1-1,0 0 1,8-6 0,-11 10-113,0-1 0,0 1 1,0-1-1,-1 1 0,1 0 1,0-1-1,0 1 0,0 0 0,0 0 1,0 0-1,0 0 0,0 0 1,0 0-1,0 0 0,0 0 1,0 0-1,0 0 0,0 0 1,-1 0-1,1 1 0,0-1 1,0 0-1,0 1 0,0-1 1,0 1-1,-1-1 0,1 1 1,0-1-1,0 1 0,-1-1 1,1 1-1,0 0 0,-1 0 1,1-1-1,0 1 0,-1 0 1,1 0-1,-1 0 0,0-1 1,1 1-1,-1 2 0,33 62 121,-32-64-118,-1-1 0,1 1 0,-1-1 0,0 1 0,1-1 0,-1 0 0,1 1 0,-1-1 0,1 0 0,-1 1 0,1-1 0,-1 0 0,1 1 0,-1-1 0,1 0 1,0 0-1,-1 0 0,1 0 0,-1 0 0,1 1 0,0-1 0,-1 0 0,1 0 0,-1 0 0,1-1 0,0 1 0,-1 0 0,1 0 0,-1 0 0,1 0 0,-1 0 0,1-1 0,0 1 0,-1 0 0,1-1 0,-1 1 0,1-1 0,24-19 421,-12 9-302,-9 9-487,0 0 0,1 1-1,-1-1 1,0 1 0,1 0-1,-1 0 1,0 0-1,1 0 1,0 1 0,-1 0-1,1 0 1,-1 0 0,1 1-1,-1-1 1,6 2 0,33 1-2520,-21-5 1525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19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56 264 10810,'7'-8'1077,"-4"5"-632,0 0 0,0 0-1,-1 0 1,1 0 0,-1 0 0,0 0 0,0-1-1,0 1 1,0-1 0,1-5 0,-3 9-392,0 0 1,0 0-1,0 0 1,0-1 0,0 1-1,0 0 1,1 0-1,-1 0 1,0 0-1,0 0 1,0 0 0,0-1-1,0 1 1,0 0-1,0 0 1,0 0 0,0 0-1,0 0 1,0-1-1,0 1 1,0 0-1,0 0 1,0 0 0,0 0-1,-1 0 1,1-1-1,0 1 1,0 0 0,0 0-1,0 0 1,0 0-1,0 0 1,0 0-1,0 0 1,0-1 0,0 1-1,-1 0 1,1 0-1,0 0 1,0 0 0,0 0-1,0 0 1,0 0-1,0 0 1,-1 0-1,1 0 1,0 0 0,0 0-1,0 0 1,-9 4 1109,-7 11-102,7-3-470,-2 1-93,1 1 1,-9 15-1,17-26-441,0 0-1,1 0 0,-1 1 1,1-1-1,0 1 0,0-1 1,0 0-1,0 1 0,0 0 1,1-1-1,0 1 0,-1-1 1,1 1-1,1 0 0,0 6 1,-1-10-49,0 1 1,1 0-1,-1-1 1,0 1 0,0-1-1,1 1 1,-1-1-1,0 1 1,1-1 0,-1 1-1,0-1 1,1 0 0,-1 1-1,1-1 1,-1 1-1,0-1 1,1 0 0,-1 0-1,1 1 1,0-1-1,-1 0 1,1 0 0,-1 1-1,1-1 1,-1 0-1,1 0 1,-1 0 0,2 0-1,19-5 105,-14 2-98,0-1 1,0 0-1,9-8 1,12-14 7,-1-1 0,-1-2 0,-2 0 0,-1-2 1,-2 0-1,-1-2 0,19-39 0,-35 63-21,-1 4 1,0 0 1,0-1-1,-1 1 1,0-1-1,0 1 1,0-1-1,1-10 0,-22 44 12,8-5 35,0 1-1,-9 33 0,17-47-86,1 1 0,0-1 0,0 1 0,1-1 0,0 1 0,1-1 0,0 1 0,3 18 0,-3-28 8,0 0 1,1 1 0,-1-1 0,0 1 0,1-1-1,-1 0 1,1 0 0,-1 1 0,1-1-1,0 0 1,0 0 0,-1 0 0,1 1 0,0-1-1,0 0 1,0 0 0,0 0 0,0-1-1,0 1 1,1 0 0,-1 0 0,0-1-1,0 1 1,1 0 0,-1-1 0,0 1 0,1-1-1,-1 0 1,3 1 0,8-4-211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93 15243,'1'-2'380,"-1"0"-1,0-1 1,0 1-1,0 0 1,-1 0 0,1-1-1,0 1 1,-1 0-1,1 0 1,-1 0-1,0 0 1,0 0-1,0 0 1,0 0 0,0 0-1,0 0 1,-1 0-1,1 0 1,0 1-1,-1-1 1,0 0-1,1 1 1,-3-2 0,-2-2-98,0 0-1,0 1 1,0-1 0,0 1 0,-13-5 0,13 6-242,0 1-1,0 1 1,-1-1 0,1 1-1,0 0 1,0 0-1,-1 1 1,1 0 0,-8 0-1,11 1-38,0-1-1,0 1 1,0 0-1,0 0 1,0 0-1,0 0 1,0 0-1,0 1 1,0-1 0,0 1-1,1 0 1,-1 0-1,0 0 1,1 0-1,0 0 1,0 0-1,-1 1 1,1-1-1,-2 5 1,2-4-10,1 0 0,0 0 1,0 0-1,0 0 0,0 0 0,0 0 0,0 0 1,1 0-1,0 0 0,-1 0 0,1 0 0,0 0 1,1 1-1,0 4 0,2 4-39,0-1 0,8 20-1,-7-21 27,0 0-1,0 0 0,2 17 0,-3 15-6,-2 1-1,-1 0 1,-9 55 0,2-8 38,6-89-9,1 0 1,0-1-1,0 1 1,0 0-1,0-1 0,1 1 1,-1 0-1,0-1 1,0 1-1,0-1 1,0 1-1,1 0 1,-1-1-1,0 1 0,1-1 1,-1 1-1,0-1 1,1 1-1,-1-1 1,1 1-1,-1-1 0,0 1 1,1-1-1,-1 0 1,2 1-1,18 3 6,-9-5-5,0-1 1,17-4 0,-16 3 1,-7 2-137,-1 1 162,-1-1 0,1 1 0,0-1-1,0 0 1,-1 0 0,1-1 0,0 1-1,-1-1 1,1 1 0,-1-1 0,0 0 0,0-1-1,0 1 1,5-5 0,2-6-1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16908,'1'15'2498,"-1"-15"-2447,0 0 0,0 0 0,1 0 0,-1 0 0,0 1 0,0-1 0,0 0 0,0 0 0,0 0 0,0 0 0,0 0 0,0 0 1,0 0-1,0 0 0,1 0 0,-1 1 0,0-1 0,0 0 0,0 0 0,0 0 0,0 0 0,0 0 0,0 0 0,1 0 0,-1 0 0,0 0 0,0 0 0,0 0 0,0 0 0,0 0 0,0 0 0,0 0 0,1 0 1,-1 0-1,0 0 0,0 0 0,0 0 0,0 0 0,0 0 0,0 0 0,1-1 0,-1 1 0,0 0 0,0 0 0,0 0 0,0 0 0,14-20 2754,-10 14-2836,19-39 942,-19 34-826,1 1-1,0 0 1,1 0-1,0 0 1,12-13 0,-18 23-85,0-1 1,0 1-1,0 0 1,1 0 0,-1 0-1,0 0 1,0-1 0,0 1-1,0 0 1,0 0 0,1 0-1,-1 0 1,0 0 0,0 0-1,0 0 1,1-1 0,-1 1-1,0 0 1,0 0-1,0 0 1,1 0 0,-1 0-1,0 0 1,0 0 0,0 0-1,1 0 1,-1 0 0,0 0-1,0 0 1,0 0 0,1 0-1,-1 0 1,0 0 0,0 1-1,0-1 1,1 0-1,-1 0 1,0 0 0,0 0-1,4 10-16,-4 13-97,-2 11-286,-10 42 0,7-46-941,-4 61 1,10-82 967,1-10-20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15355,'1'0'85,"-1"0"-1,0 0 0,1 0 1,-1 0-1,1 1 1,-1-1-1,1 0 1,-1 0-1,0 0 0,1 1 1,-1-1-1,1 0 1,-1 1-1,0-1 0,1 0 1,-1 1-1,0-1 1,0 0-1,1 1 0,-1-1 1,0 1-1,0-1 1,1 1-1,-1-1 0,0 0 1,0 1-1,0-1 1,0 1-1,0-1 0,0 1 1,0-1-1,0 1 1,0-1-1,0 1 0,0-1 1,0 1-1,0-1 1,0 0-1,0 1 0,0-1 1,0 1-1,-1 0 1,-8 29 1444,5-19-1173,4-8-321,-2 2 10,1-1 0,0 1 0,0 0 0,0-1 0,1 1 0,0 8 0,0-11-42,0-1 0,1 0-1,-1 1 1,1-1 0,-1 0-1,1 0 1,-1 1 0,1-1 0,0 0-1,0 0 1,0 0 0,-1 0 0,1 0-1,0 0 1,0 0 0,0 0 0,0-1-1,1 1 1,-1 0 0,0-1-1,0 1 1,0 0 0,1-1 0,-1 1-1,0-1 1,1 0 0,-1 1 0,2-1-1,8 2 4,-1 0 1,0 1-1,0 0 0,-1 0 0,1 1 0,-1 1 0,14 8 1,-20-11-7,0 0 0,-1 1 0,1-1 0,-1 1 1,1-1-1,-1 1 0,0 0 0,0 0 0,0 0 1,-1 0-1,1 1 0,-1-1 0,1 0 0,-1 1 1,0-1-1,-1 1 0,1-1 0,0 1 0,-1-1 1,0 1-1,0 0 0,0-1 0,0 1 1,-1-1-1,0 5 0,0-5 28,1 0-1,-1 0 1,0 0 0,0 0 0,-1 0-1,1 0 1,-1 0 0,1 0 0,-1 0-1,0-1 1,0 1 0,0-1 0,-1 1-1,1-1 1,0 0 0,-1 0 0,0 0 0,1 0-1,-1 0 1,0 0 0,0-1 0,0 0-1,0 1 1,0-1 0,0 0 0,0-1-1,0 1 1,-1 0 0,1-1 0,0 0-1,-1 0 1,1 0 0,0 0 0,0 0-1,-1-1 1,1 1 0,0-1 0,0 0-1,0 0 1,0 0 0,0 0 0,-5-3-1,3 0 5,0 0-1,0-1 0,0 0 1,1 0-1,-1 0 0,1 0 1,0 0-1,1-1 0,-1 0 0,1 0 1,0 0-1,1 0 0,-1 0 1,-1-7-1,-2-20-195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18292,'7'-3'1736,"4"0"-1160,1 0-208,5 0 713,-1 1-233,1-1-488,2-2-432,-1 3-664,1-3 672,-3 1-152,1 0-160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75 15451,'2'6'486,"0"-1"-1,-1 1 1,0 0-1,-1 0 1,1 11-1,-1-12-414,0 0 1,0-1-1,1 1 0,-1 0 0,1 0 1,0 0-1,1-1 0,2 9 0,-2-11-66,0 0 0,0 0 0,0 0-1,0-1 1,0 1 0,0-1 0,1 1-1,-1-1 1,0 0 0,1 0 0,-1 0-1,1 0 1,-1-1 0,1 1 0,-1 0-1,1-1 1,3 0 0,-2 1-8,0 0 1,0 0-1,0 0 1,-1 0-1,1 0 1,7 4-1,-9-3 17,0-1-1,0 1 1,0 0-1,0 0 1,-1 0-1,1 0 0,-1 0 1,1 0-1,-1 0 1,1 0-1,-1 0 1,0 1-1,0-1 0,0 1 1,-1-1-1,1 0 1,0 1-1,-1 0 1,0-1-1,1 1 0,-1-1 1,0 1-1,0-1 1,-1 1-1,1-1 1,0 1-1,-1 0 0,0-1 1,1 0-1,-3 5 1,-1 1 200,0 0 0,0 0 0,0-1 0,-1 0 1,0 0-1,0 0 0,-13 12 0,17-18-178,0 0 0,0 1 0,-1-1 0,1 0-1,0 0 1,-1 0 0,1-1 0,-1 1 0,1 0 0,-1 0-1,1-1 1,-1 1 0,1-1 0,-1 1 0,0-1 0,1 0-1,-1 1 1,0-1 0,1 0 0,-1 0 0,0 0 0,1-1-1,-1 1 1,0 0 0,1-1 0,-1 1 0,1-1 0,-1 1-1,0-1 1,1 0 0,-1 1 0,1-1 0,0 0 0,-1 0-1,-1-2 1,-1-1 30,0 0 0,1 0 0,0 0 0,0 0 0,0 0 0,0-1 1,1 1-1,0-1 0,0 1 0,-2-8 0,-4-21 71</inkml:trace>
  <inkml:trace contextRef="#ctx0" brushRef="#br0" timeOffset="1">41 1 16716,'10'1'1944,"0"2"-1280,4-3-328,2 3 1201,9 0-761,2 0-264,4-1-992,-2 0 1808,-2-1-1264,0 1 0,-8 3 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20348,'0'4'1729,"1"-4"-1289,4 0-168,5-3 720,3-1-256,1-2-616,-4-1-448,3-2-2200,1-1 2272,0 2-281,-1-2-279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5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 15139,'-1'0'146,"1"1"-1,-1-1 1,1 0-1,-1 0 1,1 0-1,-1 0 1,1 1-1,0-1 1,-1 0-1,1 0 1,-1 1-1,1-1 1,0 0-1,-1 1 1,1-1-1,0 0 1,-1 1-1,1-1 1,0 1-1,0-1 1,-1 0-1,1 1 1,0-1-1,0 1 1,0-1-1,0 1 1,0-1-1,-1 1 1,1-1-1,0 1 1,0-1-1,0 1 1,16 2 2183,24-8-930,1-4-631,-28 6-611,1 0 0,1 0 0,-1 1 0,0 1 0,19 0 0,-32 1-155,-1 0 1,1 0 0,0 0 0,0 1-1,0-1 1,0 0 0,0 1 0,0-1-1,0 0 1,0 1 0,-1-1 0,1 1-1,0-1 1,0 1 0,-1 0-1,1-1 1,0 1 0,0 0 0,-1-1-1,1 1 1,-1 0 0,1 0 0,0 1-1,0 0-2,-1 0-1,1 0 0,-1 1 0,1-1 1,-1 0-1,0 0 0,0 1 0,0-1 1,0 4-1,-2 5-14,0 0 0,-1 0 1,-5 12-1,7-19 16,-105 278-513,99-269-945,6-13 1432,1 0 0,0 0 0,-1 0 0,1 0-1,0 0 1,-1 0 0,1 0 0,0-1 0,-1 1 0,1 0-1,0 0 1,-1 0 0,1 0 0,0 0 0,-1-1 0,1 1-1,0 0 1,0 0 0,-1 0 0,1-1 0,0 1 0,0 0-1,-1 0 1,1-1 0,0 1 0,0 0 0,0-1 0,0 1-1,-1 0 1,1 0 0,0-1 0,0 1 0,0 0 0,0-1-1,0 1 1,0 0 0,0-1 0,0 0 0,-6-13-527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5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16660,'10'0'2000,"1"3"-1248,5-2-304,5 2 1041,7-1-625,2-1-136,5-2-568,6-2-376,-3-5 1184,1 0-960,-3-4 0,-3 0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9321,'0'0'10890,"-2"10"-10943,-54 214 512,53-200 44,3-14-3966,0-2-4227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6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16596,'-8'6'610,"0"1"0,1 0 1,0 1-1,0-1 1,0 1-1,1 0 0,-7 15 1,7-13-417,1 1-1,1-1 1,-1 1 0,2 0 0,0 1-1,0-1 1,1 1 0,0-1 0,1 1 0,1 17-1,0-26-180,0-1-1,0 0 0,0 1 0,1-1 0,-1 0 0,1 1 1,-1-1-1,1 0 0,0 0 0,0 0 0,0 0 0,0 0 1,0 0-1,1 0 0,-1 0 0,1 0 0,-1 0 0,1-1 1,-1 1-1,1-1 0,3 3 0,-3-3-7,0 0 0,0-1 0,0 1 1,1 0-1,-1-1 0,0 0 0,1 1 0,-1-1 0,0 0 0,1 0 0,-1 0 0,0-1 0,1 1 1,-1 0-1,0-1 0,0 0 0,1 1 0,-1-1 0,0 0 0,0 0 0,4-3 0,5-3 42,-1 0-1,0-1 1,-1 0-1,0-1 1,0 0-1,0 0 1,-2-1-1,1 0 1,-1-1-1,0 1 1,-1-1-1,-1-1 1,1 1-1,5-21 1,-10 29-28,0 1 0,-1 0 1,1 0-1,-1 0 0,1 0 1,-1 0-1,0-1 0,0 1 0,0 0 1,0 0-1,0-1 0,-1 1 0,1 0 1,-1 0-1,1 0 0,-1 0 0,0 0 1,0 0-1,0 0 0,0 0 0,0 0 1,0 0-1,0 0 0,-1 0 1,1 1-1,-1-1 0,1 1 0,-4-3 1,2 3-10,0-1 1,1 1-1,-1 1 1,0-1 0,0 0-1,-1 1 1,1-1-1,0 1 1,0 0 0,0 0-1,0 0 1,0 1-1,0-1 1,0 1 0,0 0-1,0-1 1,0 1 0,0 1-1,-4 1 1,1 0-175,0-1 1,0 1-1,1 0 1,-1 1-1,1 0 1,0-1-1,0 1 1,0 1-1,0-1 1,1 1-1,-6 8 1,10-13 132,0 0 0,0 0 1,0 0-1,1 0 0,-1-1 0,0 1 0,0 0 0,0 0 1,0 0-1,1 0 0,-1 0 0,0 0 0,0 0 0,0 0 1,0 0-1,1 0 0,-1 0 0,0 0 0,0 0 1,0 0-1,1 0 0,-1 0 0,0 0 0,0 0 0,0 1 1,0-1-1,1 0 0,-1 0 0,0 0 0,0 0 0,0 0 1,0 0-1,0 0 0,1 1 0,-1-1 0,0 0 0,0 0 1,0 0-1,0 0 0,0 0 0,0 1 0,0-1 1,0 0-1,0 0 0,1 0 0,-1 0 0,0 1 0,0-1 1,0 0-1,0 0 0,0 0 0,0 1 0,0-1 0,0 0 1,0 0-1,0 0 0,0 0 0,-1 1 0,1-1 1,0 0-1,0 0 0,0 0 0,0 0 0,0 1 0,0-1 1,0 0-1,0 0 0,0 0 0,-1 1 0,11-5-752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14 17052,'0'-1'90,"-1"0"0,1 0 0,-1 0 1,1 0-1,-1 1 0,1-1 1,-1 0-1,0 0 0,0 1 0,1-1 1,-1 1-1,0-1 0,0 0 1,0 1-1,0 0 0,1-1 0,-1 1 1,0-1-1,0 1 0,0 0 1,0 0-1,0 0 0,0 0 0,0-1 1,0 1-1,0 0 0,0 1 1,0-1-1,0 0 0,0 0 0,0 0 1,0 0-1,0 1 0,0-1 1,0 1-1,0-1 0,1 0 0,-1 1 1,0-1-1,0 1 0,0 0 1,1-1-1,-1 1 0,0 0 0,1-1 1,-1 1-1,0 0 0,1 0 1,-1 0-1,1 0 0,-1 0 0,-4 8 196,0 0-1,1 0 1,0 1-1,-3 10 1,2-10 2560,3-35-9086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5:27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13363,'5'-23'3998,"-1"8"1020,-3 32-3431,-11 325-246,10-340-1360,0 0 1,0 0-1,1 0 1,-1 0-1,0 0 1,1 0-1,-1 0 1,1 0-1,2 3 1,-3-4-2,0-1 1,0 0-1,0 0 1,0 0-1,0 0 1,0 0-1,0 1 1,0-1-1,1 0 1,-1 0-1,0 0 1,0 0-1,0 0 1,0 0-1,0 0 1,1 0-1,-1 0 1,0 1-1,0-1 1,0 0-1,0 0 1,1 0-1,-1 0 0,0 0 1,0 0-1,0 0 1,1 0-1,-1 0 1,0 0-1,0 0 1,0 0-1,0 0 1,1 0-1,-1-1 1,0 1-1,0 0 1,0 0-1,8-12-1344,-1-18 481,-3 9 323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1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 15171,'6'-10'5544,"0"17"-1665,-2 2-4192,24 36 1105,22 41 196,-44-73-867,0 0 0,0 1 0,-2-1 0,6 25 0,-8-27-96,-2-1 0,1 0 0,-1 1 0,-1-1 0,0 1 0,0-1 0,-1 0 1,-5 18-1,-1-7 32,0 0 0,-1-1 0,-12 20 0,19-36-46,0-1 0,-1 1 0,1-1 0,-1 1 0,1-1 0,-1 0 0,0 0 0,0 0 0,-1 0 0,1-1-1,-1 1 1,1-1 0,-1 0 0,0 0 0,1 0 0,-1-1 0,0 1 0,0-1 0,-1 0 0,1 0 0,-7 1 0,11-2-52,0 0 0,-1 0 0,1 0 0,0-1 0,0 1 1,0 0-1,0 0 0,0 0 0,-1 0 0,1 0 0,0 0 1,0 0-1,0 0 0,0 0 0,-1 0 0,1 0 0,0 0 1,0 0-1,0 0 0,0 1 0,-1-1 0,1 0 1,0 0-1,0 0 0,0 0 0,0 0 0,0 0 0,0 0 1,-1 0-1,1 0 0,0 1 0,0-1 0,0 0 0,0 0 1,0 0-1,0 0 0,0 0 0,0 0 0,0 1 1,-1-1-1,1 0 0,0 0 0,0 0 0,0 0 0,0 1 1,0-1-1,0 0 0,0 0 0,0 0 0,0 0 0,0 0 1,0 1-1,0-1 0,0 0 0,0 0 0,1 1 1,-1-1-21,0 0 0,1 0 0,-1 0 0,0-1 0,1 1 0,-1 0 0,0 0 0,1 0 0,-1 0 0,0 0 0,1 0 0,-1 0 0,0-1 0,1 1 0,-1 0 0,0 0 0,1 0 0,-1-1 0,0 1 0,0 0 0,1 0 0,-1-1 0,0 1 0,0 0 0,0-1 0,1 1 0,-1 0 1,0-1-1,0 1 0,0 0 0,0-1 0,0 1 0,0 0 0,0-1 0,0 1 0,0 0 0,0-1 0,4-12-514,0-3-146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19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1486 150 13251,'0'-3'228,"-1"0"0,1 1 0,-1-1 0,1 0 0,-1 0 0,0 0 0,0 1 0,0-1 0,-1 1 0,1-1 0,-1 1 0,1-1 0,-1 1 0,0 0 0,0 0 0,0-1 0,0 2 0,-3-4 1,-5-2 667,0 0 0,-22-12 1,19 12-499,4 3-309,0 0 0,0 0 0,-1 1 0,1 0 0,-1 1 1,1 0-1,-11-1 0,-73 0 304,42 2-119,-94-15 501,103 9-568,0 2 0,0 2 0,-66 4 0,-227 16 89,315-17-271,0 1-1,0 0 1,0 2-1,-27 6 1,36-6-15,1 1 0,0 0 0,0 1 0,1 0 0,-1 0 0,1 1 0,0 0 0,1 0 0,-16 15 0,-27 29-21,21-23-4,2 1 0,-40 52 0,63-73 17,0 1-1,1-1 0,0 1 1,1 0-1,0 0 1,0 0-1,0 0 0,1 1 1,1-1-1,-2 16 1,2-12-7,2 0 0,-1 1 1,2-1-1,0 0 1,0 0-1,8 23 0,-1-12-5,1 0-1,2-1 0,0 0 0,1-1 1,1 0-1,31 35 0,-34-45 13,1 0 1,0-1-1,1 0 0,0-1 1,0 0-1,1-1 0,0-1 1,0 0-1,1-1 0,0-1 1,0 0-1,28 5 0,14-1-17,0-3-1,69-1 0,-54-3 16,-59-2 2,79 4 72,118-10-1,-157 1-86,267-37 105,-302 37-97,-2 0 0,1-1 0,26-14 0,-23 10-15,30-10 0,-37 16 24,-1-1 0,0-1 1,0 0-1,-1 0 0,1-1 1,-1 0-1,-1-1 0,1-1 1,-1 0-1,-1 0 0,0 0 0,0-1 1,9-15-1,-14 19 23,1-1 0,-1 0 0,-1 0 0,1 0 0,-2 0 0,1-1 0,-1 0 1,0 1-1,0-1 0,-1 0 0,0 0 0,0 0 0,-1 0 0,0 0 0,0 0 0,-1 1 0,0-1 0,0 0 0,-1 0 0,0 0 0,-1 1 0,0-1 0,-4-7 0,3 8 40,0 1-1,-1-1 1,1 1-1,-2 1 0,1-1 1,-1 0-1,1 1 1,-1 0-1,-1 1 0,1-1 1,-14-5-1,-7-3 228,-51-16 0,30 12-126,27 9-255,-65-29 510,77 33-694,1-1 1,0 0 0,1 0-1,-1-1 1,1 1-1,0-2 1,-10-12 0,16 19 236,1-1 1,-1 0-1,1 1 1,-1-1-1,1 1 1,-1-1-1,1 1 1,-1-1-1,1 1 1,-1 0-1,0-1 1,1 1-1,-1 0 0,0-1 1,1 1-1,-1 0 1,0 0-1,0-1 1,1 1-1,-1 0 1,0 0-1,0 0 1,0 0-1,-8 0-487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0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19540,'0'-1'52,"1"1"0,-1 0 0,0-1 0,0 1 0,1 0 0,-1-1 0,0 1 0,0 0 0,1-1 0,-1 1 0,0 0 0,1 0-1,-1-1 1,0 1 0,1 0 0,-1 0 0,1 0 0,-1-1 0,0 1 0,1 0 0,-1 0 0,1 0 0,-1 0 0,1 0 0,-1 0 0,0 0 0,1 0 0,-1 0 0,1 0 0,-1 0 0,1 0-1,-1 0 1,0 0 0,1 0 0,-1 1 0,1-1 0,-1 0 0,0 0 0,1 0 0,-1 1 0,0-1 0,1 1 0,3 19 1127,-2-8-724,4 51-348,-1 99 1,-5-154-343,4-22-1423,-1-2 1093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1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18668,'1'-2'229,"0"0"0,1 1 0,0-1 0,-1 0 1,1 0-1,0 1 0,0-1 0,0 1 0,0 0 0,0-1 0,0 1 0,0 0 0,0 0 0,1 0 1,-1 1-1,0-1 0,1 0 0,-1 1 0,1 0 0,-1-1 0,0 1 0,1 0 0,-1 0 1,1 1-1,-1-1 0,0 0 0,1 1 0,2 0 0,6 1-132,0-1 1,0-1-1,0 0 0,18-2 1,-25 1-81,1 0 0,0 0 0,0 0 1,0-1-1,-1 1 0,1-1 0,-1-1 1,1 1-1,-1 0 0,0-1 0,0 0 1,6-5-1,-10 7-14,0 1 0,1 0 1,-1 0-1,0-1 0,0 1 0,0 0 1,1 0-1,-1 0 0,0 0 0,0-1 1,1 1-1,-1 0 0,0 0 0,0 0 1,1 0-1,-1 0 0,0 0 0,1 0 1,-1 0-1,0 0 0,1 0 0,-1 0 1,0 0-1,0 0 0,1 0 0,-1 0 1,0 0-1,1 0 0,-1 0 0,0 0 1,0 0-1,1 0 0,-1 1 0,0-1 1,0 0-1,1 0 0,-1 0 0,0 0 0,0 1 1,1-1-1,-1 0 0,0 0 0,0 1 1,0-1-1,0 0 0,1 0 0,-1 1 1,0-1-1,0 0 0,0 0 0,0 1 1,0-1-1,0 0 0,0 1 0,0-1 1,0 0-1,0 0 0,0 1 0,0 0 1,4 22 59,-4-19-46,3 40 85,-3-1 0,-5 50 0,-1 22-2558,6-115 2460,0 0 0,0 0 0,0 1 0,0-1 0,0 0 0,-1 0 0,1 0 0,0 0 0,0 0 0,0 0-1,0 0 1,0 1 0,0-1 0,0 0 0,0 0 0,-1 0 0,1 0 0,0 0 0,0 0 0,0 0 0,0 0 0,0 0 0,0 0 0,-1 0 0,1 0 0,0 0 0,0 0 0,0 0 0,0 0 0,0 0 0,-1 0 0,1 0 0,0 0 0,0 0 0,0 0 0,0 0 0,0 0 0,0 0 0,-1 0 0,1 0 0,0 0 0,0 0-1,0 0 1,0 0 0,0-1 0,0 1 0,0 0 0,-1 0 0,1 0 0,0 0 0,0 0 0,0-1 0,-8-4-416,-1-5-57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1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16908,'-1'0'2000,"1"2"-1096,1 2-344,5 2 1401,2-1-609,2 0-568,6-2-192,1-2-328,3-1-208,3 0-440,2-4-320,-1 1-640,-1-3 1936,-3 2-864,-1 0-176,-4 1-80</inkml:trace>
  <inkml:trace contextRef="#ctx0" brushRef="#br0" timeOffset="1">286 25 12595,'6'14'1712,"1"7"-816,-4 1-352,2 5 1569,0 2-953,-1 0-384,0-4-104,-1 0-520,0-4-352,0-8 240,-3-3-48,-2-16-96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1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68 19236,'-1'-5'604,"-6"-30"1357,6 33-1826,1 0 1,-1 0 0,0 0 0,1 1-1,-1-1 1,0 0 0,0 0-1,0 1 1,0-1 0,0 1-1,-1-1 1,1 1 0,0-1-1,-1 1 1,-1-1 0,2 2-108,1 0 0,-1 0 0,0 0 0,0 0 0,1 0 0,-1 0 0,0 0 0,1 0 0,-1 1 0,0-1 0,1 0 0,-1 0 1,0 1-1,1-1 0,-1 1 0,0-1 0,1 1 0,-1-1 0,1 1 0,-1-1 0,1 1 0,-1-1 0,1 1 0,0-1 0,-1 1 0,1 0 0,0-1 0,-1 1 0,1 1 0,-13 24 225,12-23-174,-3 6-19,0-1-1,1 1 0,1-1 1,-1 1-1,1 0 0,1 0 1,0 0-1,0 0 0,1 16 1,0-24-60,0 0 0,0 0 0,0-1 0,0 1 0,1 0 0,-1 0-1,0 0 1,0-1 0,1 1 0,-1 0 0,1 0 0,-1-1 0,1 1 0,-1 0 0,1-1 0,-1 1 0,1 0 0,-1-1 0,1 1 0,0-1 0,-1 1 0,1-1 0,0 1 0,0-1 0,-1 0 0,1 1-1,0-1 1,0 0 0,-1 0 0,1 1 0,0-1 0,0 0 0,0 0 0,0 0 0,0 0 0,-1 0 0,1 0 0,0 0 0,0 0 0,0 0 0,-1-1 0,1 1 0,0 0 0,0-1 0,0 1-1,-1 0 1,1-1 0,1 0 0,6-3-12,1-1 1,-1 0-1,12-9 0,-5 3-46,-14 11 50,0-1 1,1 0 0,-1 0 0,0 1-1,1-1 1,-1 1 0,1 0-1,-1-1 1,1 1 0,-1 0-1,0 0 1,1 0 0,-1 0-1,1 0 1,-1 0 0,1 0-1,-1 0 1,1 0 0,-1 1-1,1-1 1,-1 1 0,0-1-1,1 1 1,-1 0 0,0-1-1,1 1 1,-1 0 0,0 0-1,0 0 1,0 0 0,0 0 0,0 0-1,0 0 1,0 0 0,0 0-1,1 3 1,3 4-31,-1 1 0,0 0 0,0-1 0,4 17 0,-4-10 29,-1-6-52,1-1 137,-1 1-1,-1 0 0,1 0 0,-1 0 0,0 11 0,-2-18-22,0 0-1,0-1 1,0 1 0,0 0 0,0 0 0,0-1 0,-1 1-1,1-1 1,-1 1 0,1 0 0,-1-1 0,0 1-1,0-1 1,1 1 0,-1-1 0,0 0 0,0 1-1,-1-1 1,1 0 0,0 1 0,0-1 0,0 0-1,-1 0 1,1 0 0,-1 0 0,1-1 0,-1 1 0,1 0-1,-1 0 1,1-1 0,-1 1 0,0-1 0,1 0-1,-4 1 1,-12 1 286,-1-1-1,0-1 0,-27-2 0,-6 0-679,50 2-265,14 0-2999,10-3 1914,-9-3 691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2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3 18684,'10'-3'2368,"-6"6"-2007,-5 7 815,-2 2-232,-4 4-432,2 4-144,-3 3-152,1 0-72,-4-2-40,1-1-32,3-6-288,-1-4-280,2-7-592,2-4 736,-2-12 104,0-3-168,0-7-200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8552,'0'0'6524,"-2"8"-4891,-2 33-744,1 0 0,3 0 0,7 70 0,-5-83-719,-2-27-144,0-1 0,0 1-1,0-1 1,0 1 0,0-1-1,0 1 1,0-1 0,0 1 0,0-1-1,0 1 1,0-1 0,0 1-1,1-1 1,-1 1 0,0-1-1,0 1 1,0-1 0,1 1 0,-1-1-1,0 0 1,1 1 0,-1-1-1,1 1 1,-1-1 0,0 0-1,1 1 1,-1-1 0,1 0-1,-1 0 1,1 1 0,-1-1 0,1 0-1,0 0 1,16-8 691,18-31-17,-31 34-727,24-29-47,28-43 1,-27 27-5316,-19 31-692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19948,'-5'3'139,"0"0"0,0 1 0,1-1 1,-1 1-1,1 0 0,0 0 0,0 0 0,1 1 0,-1-1 0,1 1 0,0 0 0,0 0 0,0 0 0,1 0 0,0 0 0,0 1 0,0-1 0,1 1 0,-1-1 1,1 1-1,1 0 0,-1-1 0,1 1 0,0 0 0,0 0 0,1-1 0,0 1 0,2 10 0,-3-15-137,1 1 0,-1-1-1,0 1 1,1-1 0,-1 0 0,1 0-1,-1 1 1,1-1 0,-1 0 0,1 0-1,0 0 1,0 1 0,0-1 0,0 0-1,0 0 1,0 0 0,0 0 0,0-1-1,0 1 1,0 0 0,0 0 0,1-1-1,1 2 1,-1-2 7,-1 0 0,1 0-1,-1 0 1,1 0 0,-1 0-1,1-1 1,-1 1 0,1 0-1,-1-1 1,1 1 0,-1-1-1,0 0 1,1 1 0,-1-1-1,0 0 1,0 0 0,1 0-1,-1 0 1,0 0 0,0 0-1,0 0 1,1-1 0,9-11 178,0 0 1,10-17 0,-18 26-123,-1 0 1,1 0 0,-1 0 0,0-1 0,0 1 0,-1-1-1,1 1 1,-1-1 0,0 0 0,0 0 0,-1 1 0,1-7-1,-1 10-55,0 1 0,-1-1 0,1 0 0,0 1 0,0-1 0,0 1 0,0-1 0,-1 0 0,1 1 0,0-1 0,-1 1 0,1-1 0,0 1-1,-1-1 1,1 1 0,-1-1 0,1 1 0,0-1 0,-1 1 0,1 0 0,-1-1 0,0 1 0,1 0 0,-1-1 0,1 1 0,-1 0-1,1 0 1,-1 0 0,0-1 0,1 1 0,-1 0 0,1 0 0,-1 0 0,0 0 0,1 0 0,-1 0 0,0 0 0,1 0 0,-1 0-1,1 1 1,-1-1 0,0 0 0,1 0 0,-1 0 0,1 1 0,-2-1 0,-2 2 14,0 0 0,1-1 0,-1 1 0,0 1 0,-5 3 0,-1 3-114,2-1-1,-1 1 1,1 0 0,1 1-1,0 0 1,0 0-1,-9 20 1,12-22-146,1 0 0,0 0-1,0 0 1,1 0 0,0 1 0,0-1 0,1 1 0,0 0 0,0-1 0,1 1 0,1 14 0,4-8-351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3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18076,'1'5'325,"0"1"0,0 0-1,0-1 1,0 1 0,1-1 0,0 1 0,0-1 0,0 0-1,1 0 1,0 0 0,4 6 0,-5-8-316,1 1 1,-1-1-1,1 0 1,0 0-1,0 0 0,0 0 1,0 0-1,0-1 1,1 1-1,0-1 1,-1 0-1,1 0 0,0 0 1,0 0-1,7 1 1,-9-3 17,-1 0 0,1 0 0,0 0 0,-1 0 0,1 0 0,0-1 0,-1 1 0,1-1 0,0 1 0,-1-1 0,1 0 0,-1 1 0,1-1 0,-1 0 0,1 0 0,-1 0 0,1 0 0,-1 0 0,0-1 0,0 1 0,0 0 0,0-1 0,0 1 0,0 0 0,0-1 0,0 1 0,0-1 0,0 1 0,-1-1 0,1-2 1,1-1 83,0 0 0,-1 0 0,0 0 0,0 0 0,0 0 0,-1 0 0,1 0 0,-1 0 0,-1-6 0,0 8-42,1-1 0,-1 1 0,0-1 0,0 1 0,-1 0 1,1-1-1,-1 1 0,1 0 0,-1 0 0,0 0 0,0 0 0,-1 1 0,1-1 0,-1 0 0,1 1 0,-1-1 0,0 1 0,0 0 0,1 0 0,-2 0 0,1 1 0,-3-2 1,3 2-122,0 0 1,1 0-1,-1 1 1,0-1 0,1 1-1,-1 0 1,0 0-1,1 0 1,-1 0 0,0 0-1,1 1 1,-1-1-1,0 1 1,1 0 0,-1-1-1,1 1 1,-1 0-1,1 1 1,-1-1 0,1 0-1,0 1 1,0-1 0,-1 1-1,1 0 1,0 0-1,1 0 1,-1 0 0,0 0-1,-2 3 1,3-4 5,0 0 0,1 1 0,-1-1 0,0 0 0,0 1 0,1-1 0,-1 0 0,1 1 0,-1-1 0,1 1 0,-1-1 0,1 1 0,0-1 0,0 1 0,0 1 0,1 8-429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3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21181,'-2'10'1640,"7"-1"-1160,3-3-184,9-1 616,6-3-224,3-2-208,3-5-47,1 0-153,-1-1-104,1 0-216,-2 2-112,-3 1-424,-4 3-289,-6 6-503,-7-2 2088,-8 5-1064,-3-4-72,-11 3 0</inkml:trace>
  <inkml:trace contextRef="#ctx0" brushRef="#br0" timeOffset="1">26 105 15915,'-1'13'1865,"2"0"-937,3-3-296,6-3 1369,5-3-537,5-2-440,1-4-136,7-2-256,-3-3-191,0-2-393,1-1-561,-8-1 497,-1-2-144,-7 3-88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3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1 22397,'-3'19'1520,"-5"8"-1328,-4 3-104,1 13 336,-4 4-176,-3 5-144,-2 5-24,-2 2-120,-2-2-120,1-1-408,-1-1-280,3-10 688,6-6-152,9-13-88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6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52 15571,'0'-2'412,"0"-1"-1,0 1 0,0 0 0,0 0 1,1 0-1,-1 0 0,1 0 1,-1 0-1,1-1 0,0 1 0,0 0 1,0 1-1,0-1 0,0 0 1,0 0-1,0 0 0,0 1 0,4-4 1,-3 3-267,0 1 1,1 0 0,-1 0-1,0 0 1,1 0-1,-1 0 1,0 1 0,1-1-1,-1 1 1,1-1 0,-1 1-1,1 0 1,-1 0 0,1 0-1,-1 0 1,5 1 0,-5 0-102,1-1 0,0 1 1,0-1-1,-1 1 0,1 0 1,-1 0-1,1 0 1,-1 1-1,1-1 0,-1 0 1,0 1-1,0 0 1,0-1-1,1 1 0,-2 0 1,4 3-1,-3-1-18,1 0 1,-1 0-1,0 0 1,0 0-1,0 0 0,-1 0 1,1 1-1,-1-1 0,1 7 1,-1 0-15,0-1 1,-1 1-1,-1 0 1,1 0 0,-1 0-1,-1 0 1,-5 18-1,2-16-1,0 0 0,0-1-1,-2 1 1,1-1 0,-12 15-1,-47 50 48,60-70-53,3-6-6,1 0 1,0 0-1,0 0 0,0 1 1,0-1-1,0 1 0,0-1 1,0 1-1,0-1 0,1 1 0,-1 0 1,1-1-1,-1 1 0,1 0 1,-1-1-1,1 1 0,0 0 1,0-1-1,0 1 0,0 0 0,0 3 1,1-4-44,0 0 0,0 0 0,0 0 0,0 0 0,0 0 0,0 0 0,0 0 0,0 0 0,0 0 0,0-1 0,0 1 0,0 0 1,1-1-1,-1 1 0,0-1 0,1 1 0,-1-1 0,0 0 0,1 0 0,-1 1 0,0-1 0,1 0 0,-1 0 0,0 0 0,1 0 0,-1-1 0,1 1 0,-1 0 0,2-1 1,7-2-351,1 0 0,-1 0 0,0-1 1,0-1-1,0 0 0,-1 0 1,0-1-1,0 0 0,15-14 1,10-8-544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7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34 17684,'0'-22'1861,"0"22"-1825,0-1-1,1 1 1,-1 0-1,0-1 1,0 1-1,0 0 1,0-1-1,0 1 1,0 0-1,0-1 1,0 1-1,0-1 1,-1 1 0,1 0-1,0-1 1,0 1-1,0 0 1,0-1-1,0 1 1,-1 0-1,1 0 1,0-1-1,0 1 1,0 0-1,-1-1 1,1 1-1,0 0 1,0 0-1,-1-1 1,1 1-1,0 0 1,-1 0-1,1 0 1,0 0-1,-1-1 1,1 1-1,0 0 1,-1 0-1,1 0 1,0 0-1,-1 0 1,1 0-1,0 0 1,-1 0-1,1 0 1,-1 0-1,1 0 1,0 0 0,-1 0-1,0 1 1,1-1 32,-1 1 0,0 0 1,0 0-1,1 0 1,-1 0-1,1 0 0,-1 0 1,1 0-1,-1 0 1,1 0-1,-1 0 1,1 0-1,0 0 0,0 1 1,-1-1-1,1 1 1,-1 5 115,-8 21-76,2 0 0,2 1 0,0-1 0,2 1 1,1 0-1,3 53 0,0-76-96,0 0 0,0-1 0,1 1 0,0-1 0,0 1 0,1-1 0,-1 0 0,1 0 0,0 0 0,1 0 1,5 7-1,-8-10 25,1-1 1,-1 1-1,1-1 0,-1 1 1,1-1-1,-1 0 1,1 1-1,0-1 1,0 0-1,0 0 1,-1 0-1,1-1 1,0 1-1,0 0 1,0-1-1,0 1 1,0-1-1,1 0 1,-1 1-1,0-1 1,0 0-1,0 0 1,0-1-1,0 1 1,0 0-1,0-1 1,0 1-1,0-1 0,0 1 1,0-1-1,0 0 1,0 0-1,0 0 1,2-2-1,-3 2 29,1 0-1,-1 0 0,1 0 0,-1-1 1,0 1-1,1 0 0,-1-1 1,0 1-1,0 0 0,0-1 1,0 0-1,0 1 0,-1-1 0,1 0 1,0 1-1,-1-1 0,1 0 1,-1 1-1,0-1 0,1 0 0,-1 0 1,0 0-1,0-2 0,-1 1 16,1 1 0,-1-1 0,0 1 0,0-1 0,0 1 1,0 0-1,0-1 0,0 1 0,-1 0 0,1 0 0,-1 0 0,1 0 0,-1 0 0,0 0 0,-2-1 0,2 1-159,0 1 1,1-1-1,-1 1 1,0-1-1,0 1 1,0 0-1,-1 0 1,1 0-1,0 0 1,0 0-1,0 0 0,-1 0 1,1 1-1,0 0 1,-1-1-1,1 1 1,-1 0-1,1 0 1,0 0-1,-1 0 1,1 1-1,0-1 1,-1 0-1,1 1 1,0 0-1,-1 0 0,1 0 1,0 0-1,0 0 1,0 0-1,0 0 1,0 0-1,0 1 1,0-1-1,0 1 1,1 0-1,-3 2 1,4-4-41,-1 1 0,0 0 0,0 0 0,1 0 0,-1 0 0,0 0 0,1 0 0,-1 0 0,1 0 0,0 0 0,-1 0 0,1 0 1,0 1-1,0-1 0,-1 0 0,1 0 0,0 0 0,0 0 0,0 0 0,1 2 0,6 1-747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7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13931,'6'12'1648,"-2"5"-856,-1 2-351,0 3 1495,-3 1-968,1 5-496,-1-4-312,-1-4 1497,-2-6-1433,2-8 296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8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11 17188,'-1'-1'140,"1"0"0,-1 1 0,0-1 0,0 0 0,0 0 0,0 0 0,0 1 0,0-1 1,0 0-1,0 1 0,0-1 0,0 1 0,-1 0 0,1-1 0,0 1 0,0 0 0,0 0 0,-1-1 1,1 1-1,0 0 0,0 0 0,-1 0 0,0 1 0,0-1-33,1 1-1,-1 0 1,1 0 0,-1 0-1,1 0 1,-1 0 0,1 0-1,0 0 1,-1 0 0,1 0-1,0 1 1,0-1 0,0 1-1,-1 1 1,-3 5 33,1 1 0,0 0 0,0 0 0,-3 16 0,3-13-120,2 1 1,0-1-1,0 1 0,1 0 0,1-1 0,1 15 1,-1-26-19,0 0 0,0 0 0,0 0 0,0 0 0,0-1 0,0 1 0,0 0 0,0 0 0,0 0 0,1-1 0,-1 1 0,0 0 0,1 0 0,-1-1 0,0 1 0,1 0 0,-1-1 0,1 1 0,-1 0 0,1-1 0,-1 1 0,1 0 0,0-1 0,-1 1 0,1-1 0,0 0 0,-1 1 0,1-1 0,0 1 0,0-1 0,-1 0 0,1 0 0,0 1 1,0-1-1,0 0 0,-1 0 0,1 0 0,0 0 0,0 0 0,0 0 0,0 0 0,-1 0 0,1 0 0,0 0 0,0-1 0,0 1 0,-1 0 0,1 0 0,0-1 0,0 1 0,-1-1 0,1 1 0,0 0 0,-1-1 0,1 1 0,0-2 0,7-3 28,0-1 0,0 0-1,11-13 1,-13 14-10,3-5 7,-7 8-16,0 0 0,0 0 0,0 0 1,0 0-1,0 0 0,0 1 0,1-1 0,2-1 1,-4 3-10,0 0 1,0 0 0,-1 0-1,1 0 1,0 0 0,0 0-1,-1 0 1,1 0 0,0 0-1,0 1 1,-1-1 0,1 0 0,0 0-1,0 1 1,-1-1 0,1 1-1,0-1 1,-1 1 0,1-1-1,-1 1 1,1-1 0,-1 1-1,1-1 1,-1 1 0,1 0-1,-1-1 1,1 1 0,-1 0 0,0-1-1,1 1 1,-1 0 0,0 0-1,0-1 1,1 1 0,-1 1-1,33 74 383,25 92 0,-57-167-355,-1-1 1,0 1-1,1 0 0,-1 0 1,0 0-1,0 0 0,1 0 1,-1 0-1,0 0 1,0 0-1,0-1 0,0 1 1,-1 0-1,1 0 0,0 0 1,0 0-1,0 0 1,-1 0-1,1 0 0,0-1 1,-1 1-1,1 0 0,-1 0 1,1 0-1,-1-1 1,0 2-1,-1-1 42,-1 0 0,1 0 0,0 0 1,-1 0-1,1 0 0,0-1 0,-1 1 0,1-1 0,-4 1 1,-21 1 444,-1 0 1,-35-4 0,34 1-29,-57 5 1,76 0-497,12 3-493,-1-6 327,0 0-1,0 0 1,0 0-1,1 0 1,-1 0-1,0 0 1,1 0-1,-1-1 1,1 1-1,-1 0 1,3 0-1,0-1-136,-1 0-1,1 0 1,-1 0-1,1 0 1,-1-1-1,1 1 1,-1-1-1,0 0 0,1 0 1,-1-1-1,0 1 1,1 0-1,-1-1 1,0 0-1,3-2 0,10-6-769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8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38 120 18020,'1'-1'209,"-1"-1"-1,0 1 1,0-1 0,0 0 0,-1 1-1,1-1 1,0 1 0,0 0 0,-1-1 0,1 1-1,-1-1 1,1 1 0,-1-1 0,0 1-1,0 0 1,1 0 0,-1-1 0,0 1-1,0 0 1,0 0 0,0 0 0,0 0 0,-1 0-1,1 0 1,0 0 0,0 0 0,-1 1-1,1-1 1,-1 0 0,1 1 0,0-1 0,-2 0-1,2 1-168,0-1 1,0 0-1,0-1 0,0 0 0,0 1 0,0-1 1,1 1-1,-1-1 0,1 0 0,-1 1 1,1-1-1,-1 0 0,1 0 0,0 1 0,0-1 1,0 0-1,0 0 0,0 0 0,0 1 0,0-1 1,1 0-1,-1 0 0,1 1 0,-1-1 1,1 0-1,0 1 0,-1-1 0,1 1 0,0-1 1,0 1-1,0-1 0,2-1 0,-1 0-21,0 1-1,1 0 1,-1 0-1,0 0 1,1 0-1,0 0 1,-1 0-1,1 1 1,0-1-1,0 1 1,0 0-1,0 0 1,0 0-1,0 0 1,0 1-1,0-1 0,0 1 1,1-1-1,-1 1 1,0 0-1,0 0 1,0 1-1,1-1 1,-1 1-1,0 0 1,0-1-1,0 1 1,0 1-1,0-1 1,0 0-1,-1 1 1,1-1-1,0 1 1,-1 0-1,1 0 1,-1 0-1,1 0 1,-1 0-1,0 1 1,0-1-1,0 1 1,0 0-1,-1-1 1,1 1-1,-1 0 1,1 0-1,-1 0 0,0 0 1,1 4-1,-1 3-2,0 0-1,0 0 0,-2 0 0,1 0 0,-1 0 0,0 0 0,-1 0 0,0-1 1,-1 1-1,0 0 0,0-1 0,-1 0 0,-6 12 0,5-12 42,-1 0 1,1 0-1,-1 0 0,-1-1 0,0 0 0,0 0 0,0-1 1,-1 0-1,0 0 0,0-1 0,-1 0 0,-14 8 0,22-14-49,1 0 0,0 0 0,-1 0 0,1 0-1,0 0 1,-1 0 0,1 1 0,0-1 0,-1 0-1,1 0 1,0 0 0,-1 0 0,1 1 0,0-1-1,0 0 1,-1 0 0,1 1 0,0-1 0,0 0-1,0 0 1,-1 1 0,1-1 0,0 0 0,0 1-1,0-1 1,0 0 0,0 1 0,-1-1 0,1 0-1,0 1 1,0-1 0,0 0 0,0 1 0,10 6 107,18 1-171,-27-8 46,6 2-229,0-1-1,0 0 1,-1 0 0,1 0-1,0-1 1,0 0 0,0-1-1,0 1 1,0-1 0,0-1-1,0 1 1,0-1 0,0-1-1,-1 1 1,0-1 0,12-6-1,2-5-540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9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13099,'13'0'1952,"-1"5"-1104,-8 8-239,-3 5 2063,-5 5-1624,-2 3-175,-10 6-161,4 3-136,-6 1-120,-3-1-88,2-5-112,-1-5-80,4-4-520,2-4-280,3-12 520,-1-5-64,1-5-136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7751,'0'0'10036,"8"2"-9667,15 4-241,0 1 1,23 11-1,-26-9-91,1-1 0,0-1 1,0-1-1,39 6 0,139-6 141,-133-6-88,0 2 0,115 19 0,-94-2-71,-31-5 10,-1-3 0,1-3-1,73 3 1,-117-11-15,1 0 0,-1 1 1,0 1-1,0 0 0,0 1 0,0 0 1,-1 0-1,12 6 0,-21-3 391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29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25 14515,'-4'-3'399,"0"0"0,0 1 0,-1-1 0,1 1 0,-1 0 1,0 0-1,1 0 0,-1 1 0,0 0 0,0 0 0,0 0 0,0 0 0,0 1 0,0 0 0,0 0 0,0 0 0,0 0 0,0 1 0,-8 2 0,10-2-330,-1 1 0,0-1 0,0 1 0,1 0 0,-1 0-1,1 0 1,0 1 0,-1-1 0,1 1 0,0 0 0,0 0-1,1 0 1,-1 0 0,1 0 0,0 1 0,-1-1 0,1 1-1,1-1 1,-1 1 0,1 0 0,-1 0 0,1 0 0,0 0-1,0 5 1,-4 42 166,5-48-220,0 0-1,0 0 1,0 0 0,0 0-1,1-1 1,-1 1 0,1 0-1,0 0 1,0 0 0,0 0-1,0-1 1,1 1 0,-1 0-1,4 3 1,-5-5-7,1 0 0,0-1 0,0 1 1,-1 0-1,1-1 0,0 1 0,0-1 0,0 1 1,0-1-1,0 1 0,0-1 0,0 0 0,0 1 1,0-1-1,0 0 0,0 0 0,0 0 0,0 0 1,0 0-1,0 0 0,0 0 0,2 0 0,-1-1 13,0 0 0,0 0 0,-1 1-1,1-1 1,0-1 0,0 1 0,0 0 0,-1 0-1,1-1 1,2-1 0,0-2 51,1-1-1,-1 1 1,-1-1 0,1 1-1,-1-1 1,3-7 0,-4 7-1,0 1 0,0-1 0,-1 0 1,0 0-1,0 0 0,0-11 0,-1 15-75,0 1-1,0-1 0,0 1 0,0-1 1,0 1-1,-1-1 0,1 1 0,0-1 1,-1 1-1,1-1 0,-1 1 0,0 0 1,1-1-1,-1 1 0,0 0 0,0-1 1,0 1-1,0 0 0,0 0 1,0 0-1,0 0 0,0 0 0,0 0 1,0 0-1,-1 0 0,1 1 0,0-1 1,-1 0-1,1 1 0,0-1 0,-1 1 1,1-1-1,-2 1 0,1 0-62,1 0 1,-1 0-1,1 1 0,-1-1 1,1 0-1,-1 1 0,1 0 0,-1-1 1,1 1-1,0 0 0,-1 0 1,1-1-1,0 1 0,0 0 0,-1 0 1,1 1-1,0-1 0,0 0 0,0 0 1,0 0-1,1 1 0,-1-1 1,0 0-1,0 1 0,1-1 0,-1 1 1,0 1-1,-2 5 34,0 1 1,1-1-1,-3 14 0,3 8-312,1 2-34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30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12 13603,'13'-4'1831,"-13"4"-1770,0 0-1,0 0 0,1 0 0,-1 0 0,0 0 1,0 0-1,0 0 0,1 0 0,-1 0 1,0 0-1,0 0 0,0 0 0,1 0 1,-1 0-1,0 0 0,0 0 0,0 0 1,1 0-1,-1-1 0,0 1 0,0 0 0,0 0 1,0 0-1,0 0 0,1 0 0,-1-1 1,0 1-1,0 0 0,0 0 0,0 0 1,0 0-1,0-1 0,0 1 0,0 0 1,1 0-1,-1 0 0,0 0 0,0-1 1,0 1-1,0 0 0,0 0 0,0 0 1,0-1-1,0 1 0,0 0 0,0 0 0,0 0 1,0-1-1,-1 1 0,1 0 0,0 0 1,0 0-1,0-1 0,0 1 0,0 0 1,0 0-1,-1 0 0,0 1 179,-1 0 0,1 0 0,-1 0 0,1 0-1,-1 0 1,1 1 0,-1-1 0,1 1 0,0-1 0,0 1 0,0-1 0,-1 4-1,-1-1 78,-2 2-148,0 0 1,1 0-1,-1 1 1,2-1-1,-1 1 0,1 0 1,0 1-1,0-1 1,0 0-1,1 1 1,1-1-1,-2 9 1,3-15-146,0 0 0,0 0 0,0 0 0,0-1 0,0 1 0,0 0 0,0 0 0,1 0 0,-1 0 0,0 0 0,0-1 0,1 1 0,-1 0 0,0 0 0,1 0 0,-1-1 0,1 1 0,-1 0 0,1-1 0,0 1 0,-1 0 0,1-1 0,-1 1 0,1-1 0,1 2 0,0-2 2,-1 0-1,0 1 1,1-1-1,-1 0 1,1 0-1,-1 0 1,1 0 0,-1 0-1,1 0 1,-1 0-1,1 0 1,-1-1 0,3 0-1,4-2 52,-1 0-1,0 0 1,0-1-1,10-6 1,-10 6 7,0-1 0,0 0 0,-1-1 0,0 1 0,0-1 0,0 0 0,0-1 0,-1 0 0,0 1 0,-1-2 0,0 1 0,5-11 0,-8 17-69,-1 0 0,0 0 1,1 1-1,-1-1 0,0 0 1,0 0-1,0 1 0,0-1 1,0 0-1,0 0 0,0 0 1,0 1-1,0-1 1,0 0-1,0 0 0,0 1 1,0-1-1,-1 0 0,1 0 1,0 1-1,-1-1 0,1 0 1,0 1-1,-1-1 0,1 0 1,-1 1-1,0-2 0,0 2-8,-1-1-1,1 0 1,0 1-1,0 0 1,-1-1-1,1 1 1,0 0-1,-1-1 1,1 1-1,0 0 1,-1 0-1,1 0 0,-1 0 1,-1 1-1,-2-1-97,-1 1 0,0 1 0,1-1 0,0 1 0,-1 0 0,-7 4-1,-2 5-71,1-1 0,0 2-1,-18 18 1,19-14-125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3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16452,'5'-2'562,"0"0"0,0 0 0,0 1 0,1 0 0,-1 0 0,1 0 0,-1 0 0,1 1 0,-1 0 0,10 1 0,5-1-180,30-1-93,109-2 529,-55 6-3447,-91-2 1709,-9 1 270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15771,'11'6'1617,"2"-1"-841,3 0-256,6 0 848,3 3-247,8 0-297,-1 2-80,5-1-208,-2 1-160,-1-1-416,0-1-344,-2-2 1504,-3-5-1080,-7-2 8,-1-3 40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17372,'30'6'922,"0"1"0,0 2 1,-1 1-1,36 17 0,-52-21-858,0-2 3,0 2 0,-1-1-1,0 2 1,0 0 0,-1 0-1,22 18 1,-32-24-37,0 1 0,1 0 0,-1 0 0,0-1 0,0 1 0,0 0 0,0 0 0,0 0 0,-1 0 0,1 0 0,-1 0 0,1 0 0,-1 0 0,1 0 0,-1 0 0,0 0 0,0 0 0,0 1 0,0-1 0,-1 0 0,1 0 0,-1 0 0,1 0 0,-1 0 0,0 0 0,1 0 0,-1 0 0,0 0 0,-2 2 0,-2 4 118,-1 0 1,0-1-1,0 1 1,-13 10-1,19-17-143,-79 65 728,-7 8-1148,74-62 280,1 0 1,0 1-1,0 0 0,-13 24 0,8-4-169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18276,'0'0'62,"1"0"0,-1 1 0,1-1 1,-1 0-1,0 0 0,1 1 0,-1-1 0,1 0 0,-1 1 1,0-1-1,1 0 0,-1 1 0,0-1 0,1 1 0,-1-1 1,0 0-1,0 1 0,1-1 0,-1 1 0,0-1 1,0 1-1,0-1 0,0 1 0,0-1 0,0 1 0,0-1 1,0 2-1,2 18 114,-1-14 161,1 49 424,-2-34-285,1 0 0,6 37 1,-7-58-465,0 1 1,0-1 0,0 1 0,1 0-1,-1-1 1,0 1 0,0-1 0,0 1 0,1-1-1,-1 1 1,0-1 0,0 1 0,1-1 0,-1 1-1,0-1 1,1 1 0,-1-1 0,1 0-1,-1 1 1,1-1 0,-1 1 0,1-1 0,-1 0-1,1 0 1,-1 1 0,1-1 0,-1 0 0,1 0-1,-1 0 1,1 1 0,-1-1 0,1 0-1,0 0 1,-1 0 0,1 0 0,-1 0 0,1 0-1,-1 0 1,1 0 0,0 0 0,-1-1 0,1 1-1,-1 0 1,1 0 0,-1 0 0,1-1-1,-1 1 1,1 0 0,-1-1 0,1 1 0,0-1-1,27-23 136,-24 20-139,35-36 30,-22 22-12,1 0-1,1 1 0,35-25 0,-53 41-24,1 0 0,-1 0-1,1 0 1,0 0 0,-1 0-1,1 0 1,0 1 0,0-1 0,0 1-1,-1-1 1,1 1 0,0 0-1,0 0 1,0 0 0,0 0 0,0 0-1,3 1 1,-4-1 2,0 1 0,1 0 0,-1-1-1,0 1 1,0 0 0,0 0 0,0 0 0,0 0 0,0 0 0,0 0-1,0 0 1,0 0 0,0 0 0,-1 1 0,1-1 0,0 0 0,-1 0 0,1 2-1,2 7 24,-1 0 0,0 0 0,-1 1-1,0-1 1,-1 12 0,1-6-4,0-2-86,-1 0-1,0 1 1,-3 18 0,3-33 32,0 0 1,0 0-1,0 0 0,0-1 1,0 1-1,0 0 1,0 0-1,0 0 1,0 0-1,0 0 0,0 0 1,1 0-1,-1 0 1,0 0-1,0 0 1,0 0-1,0 0 0,0 0 1,0 0-1,0 0 1,0 0-1,1 0 1,-1 0-1,0 0 0,0 0 1,0 0-1,0 0 1,0 0-1,0 0 0,0 0 1,0 0-1,0 0 1,1 0-1,-1 0 1,0 0-1,0 0 0,0 0 1,0 1-1,0-1 1,0 0-1,0 0 1,0 0-1,0 0 0,0 0 1,0 0-1,0 0 1,0 0-1,1 0 1,-1 0-1,0 1 0,0-1 1,0 0-1,0 0 1,0 0-1,0 0 1,0 0-1,6-7-156,1-9-196,1-5-148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14755,'1'-1'193,"-1"1"-1,0-1 1,0 1 0,0-1-1,0 0 1,0 1-1,0-1 1,0 1-1,-1-1 1,1 0 0,0 1-1,0-1 1,0 1-1,-1-1 1,1 1 0,0-1-1,0 1 1,-1-1-1,1 1 1,0-1-1,-1 1 1,1-1 0,-1 1-1,1 0 1,-1-1-1,1 1 1,-1 0 0,1-1-1,-1 1 1,0-1-1,0 1-78,1 0 0,-1 0-1,0 1 1,1-1-1,-1 0 1,0 0 0,1 0-1,-1 1 1,0-1 0,1 0-1,-1 1 1,1-1-1,-1 0 1,1 1 0,-1-1-1,1 1 1,-1-1 0,1 1-1,-1-1 1,1 1-1,-1-1 1,1 1 0,0-1-1,-1 1 1,1-1-1,0 2 1,-4 6 73,1 0 1,0 1-1,0-1 0,1 1 0,0 0 0,1-1 1,0 1-1,0 0 0,1 0 0,0 0 0,1 0 1,2 13-1,-3-21-178,0-1-1,0 0 1,0 1-1,0-1 1,1 1 0,-1-1-1,0 0 1,0 1-1,0-1 1,1 1 0,-1-1-1,0 0 1,0 1-1,1-1 1,-1 0 0,0 1-1,1-1 1,-1 0-1,0 0 1,1 1 0,-1-1-1,0 0 1,1 0-1,-1 0 1,1 0 0,-1 1-1,0-1 1,1 0-1,-1 0 1,1 0 0,-1 0-1,0 0 1,1 0-1,-1 0 1,1 0 0,-1 0-1,1 0 1,15-13 240,9-23 233,-14 15 147,12-33 0,-23 84-370,0-28-280,-2 6-257,1 1-1,0 0 1,1 0 0,0-1-1,0 1 1,1 0 0,0 0 0,3 11-1,-4-19 208,0 0-1,1 0 1,-1-1-1,1 1 0,-1 0 1,1 0-1,-1-1 1,1 1-1,-1 0 0,1-1 1,0 1-1,-1-1 1,1 1-1,0-1 1,-1 1-1,1-1 0,0 1 1,0-1-1,0 1 1,-1-1-1,1 0 0,0 0 1,0 1-1,0-1 1,0 0-1,0 0 1,0 0-1,-1 0 0,1 0 1,0 0-1,0 0 1,0 0-1,0-1 0,0 1 1,0 0-1,1-1 1,13-7-744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86 217 15315,'-2'1'169,"-1"0"-1,1 0 1,0 1-1,0-1 1,0 1-1,0-1 1,1 1-1,-1 0 1,0-1-1,1 1 1,-2 2-1,-1 0 119,-3 4 20,1 1 0,0 0-1,0 0 1,1 0 0,0 1 0,1 0 0,-5 12 0,7-16-243,0 0 0,0 1 0,1-1 0,0 1-1,0-1 1,0 1 0,1 0 0,0-1 0,0 1 0,1 0 0,0-1 0,3 12 0,-4-17-54,0 0 1,1 0-1,-1 0 1,1 0-1,-1 0 1,1-1-1,-1 1 1,1 0-1,0 0 1,-1 0-1,1 0 1,0-1-1,0 1 1,-1 0-1,1-1 1,0 1-1,0-1 1,0 1-1,0-1 1,0 1-1,0-1 1,0 0-1,0 1 1,0-1-1,1 0 1,1 0 6,0 0 0,-1 0-1,1 0 1,0 0 0,-1-1 0,1 0-1,0 1 1,-1-1 0,1 0 0,2-2 0,3-1 41,1-1 0,-1 0 0,0-1 0,14-13 0,-3 0 164,-1-1-1,-1-1 1,-1 0-1,-1-1 1,18-36 0,-24 39-39,0 0-1,-2 0 1,0-1 0,-1 0 0,-1 0 0,-1-1 0,2-31 0,-6 50-163,0-1 1,1 1 0,-1 0 0,-1-1 0,1 1 0,0-1 0,-1 1 0,1 0 0,-1-1 0,0 1 0,1 0 0,-1 0 0,0-1 0,-2-1 0,2 3-16,1 1 0,0-1 0,-1 1 0,1 0 1,-1-1-1,1 1 0,-1 0 0,1-1 0,-1 1 1,0 0-1,1 0 0,-1 0 0,1-1 0,-1 1 0,1 0 1,-1 0-1,0 0 0,1 0 0,-1 0 0,1 0 1,-2 0-1,1 1 4,-1-1 0,0 1 1,1-1-1,-1 1 0,1 0 1,-1-1-1,1 1 0,-1 0 1,1 0-1,-3 2 0,-11 13 123,0 1-1,1 0 0,1 0 0,-20 35 0,31-49-116,1 0-1,-1-1 1,1 1-1,-1 0 0,1 0 1,0-1-1,0 1 0,0 6 1,1-8-19,0 0 0,0 0 1,0 0-1,0 0 1,0 0-1,1-1 1,-1 1-1,0 0 1,1 0-1,-1 0 0,0 0 1,1-1-1,-1 1 1,1 0-1,-1 0 1,1-1-1,0 1 0,-1 0 1,1-1-1,0 1 1,0 0-1,-1-1 1,1 1-1,0-1 1,0 0-1,0 1 0,-1-1 1,1 0-1,0 1 1,0-1-1,0 0 1,0 0-1,1 0 0,16 5-88,-1-1 12,0 0 0,29 13-1,-40-14 83,0 0 0,-1 1-1,1-1 1,-1 1 0,0 0-1,0 1 1,0-1 0,-1 1-1,1 0 1,-1 0-1,4 7 1,-4-5-39,0 0 0,-1 0 0,0 0 0,-1 0 0,0 0 0,0 1-1,0-1 1,-1 1 0,0 0 0,0-1 0,-1 1 0,0 0 0,-1-1 0,1 1 0,-4 10 0,4-6-273,1-9 126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140 271 18004,'1'0'104,"0"-1"-1,-1 1 1,1 0 0,-1-1-1,0 0 1,1 1 0,-1-1 0,1 1-1,-1-1 1,0 0 0,1 1-1,-1-1 1,0 0 0,0 1 0,1-1-1,-1 0 1,0 1 0,0-1-1,0 0 1,0 1 0,0-1 0,0 0-1,0 0 1,0 1 0,0-1-1,-1 0 1,1 1 0,0-1 0,0 0-1,0 1 1,-1-1 0,1 0-1,0 1 1,-1-1 0,1 1 0,-1-1-1,1 0 1,-1 1 0,1-1-1,-1 1 1,1 0 0,-1-1 0,1 1-1,-1-1 1,0 1 0,-1-1 12,1 0-1,-1 1 1,0 0 0,1-1 0,-1 1 0,1 0-1,-1 0 1,0 0 0,1 0 0,-1 0 0,1 0-1,-1 0 1,0 0 0,1 1 0,-1-1 0,1 1 0,-1-1-1,1 1 1,-1-1 0,-2 3 0,-5 4-81,0 1 1,1 0-1,0 1 1,0 0-1,1 0 1,0 0-1,0 1 1,1 0-1,1 0 0,-1 1 1,2 0-1,0 0 1,0 0-1,-4 22 1,8-32-36,-1 0 0,1 0 0,0 1 0,0-1 0,0 0 0,0 0 0,0 0 0,0 1 0,0-1 0,0 0 0,0 0 0,0 0 0,1 1 0,-1-1 0,1 0 0,-1 0 0,1 0 0,-1 0 0,1 0 0,0 0 0,0 2 0,0-3 0,0 0 0,0 1 0,0-1 0,0 0-1,0 0 1,-1 1 0,1-1 0,0 0 0,0 0 0,0 0-1,0 0 1,0 0 0,0 0 0,0-1 0,0 1 0,0 0-1,0 0 1,-1-1 0,1 1 0,0 0 0,1-1 0,4-3-3,0 1 0,0-1 0,0 0 1,-1 0-1,1-1 0,6-7 0,8-12 66,-1 0-1,-1-2 1,-1 0 0,-1-2-1,14-32 1,-10 13 250,-3 0-1,17-74 1,-34 196-353,-6-2-28,1-22 74,3 101 0,2-147-13,0-1 1,1 0-1,0 1 1,0-1-1,0 0 1,0 0 0,1 1-1,0-1 1,0 0-1,0 0 1,0-1-1,0 1 1,1 0-1,3 3 1,-4-5-11,0 0 1,1 0 0,-1-1 0,1 1-1,-1-1 1,1 1 0,0-1-1,0 0 1,0 0 0,-1 0-1,1-1 1,0 1 0,0-1-1,0 1 1,0-1 0,0 0-1,0 0 1,0 0 0,0 0-1,0-1 1,5-1 0,3-1-20,0-1 0,-1 0 1,0 0-1,0-1 0,0 0 0,0-1 1,-1-1-1,0 1 0,0-1 1,-1-1-1,0 1 0,14-18 0,-17 19 38,-1-1 0,1 0 0,-1 0 0,0 0 0,-1 0 0,0-1 0,0 0 0,2-9 0,-4 12 11,0 0-1,0 0 1,-1 0-1,0-1 1,0 1-1,0 0 1,0 0-1,-1 0 0,0 0 1,0 0-1,-1 0 1,1 0-1,-4-7 1,4 10-6,1 1 0,0 0 0,-1 0 0,1 0 0,-1 0 1,1 0-1,-1 0 0,0 0 0,1 0 0,-1 0 0,0 0 1,0 0-1,0 0 0,1 1 0,-1-1 0,0 0 0,0 0 1,0 1-1,0-1 0,0 1 0,-1-1 0,1 1 0,0-1 1,0 1-1,0 0 0,0 0 0,0-1 0,-1 1 0,1 0 1,0 0-1,0 0 0,0 0 0,-1 0 0,1 1 0,0-1 0,0 0 1,0 0-1,0 1 0,-1-1 0,1 1 0,0-1 0,0 1 1,0-1-1,0 1 0,0 0 0,0 0 0,0-1 0,1 1 1,-1 0-1,-1 2 0,-4 2 20,1 1 0,0 1 1,0-1-1,1 1 0,-1-1 0,-3 11 1,0 1 2,1 0 0,0 1-1,-3 22 1,8-34-102,1 1 0,0 0-1,0-1 1,0 1 0,1 0-1,1 0 1,-1-1 0,1 1-1,1 0 1,4 14 0,-6-21-10,1 1 1,0 0 0,0-1-1,-1 1 1,1-1 0,1 1-1,-1-1 1,0 1 0,0-1-1,0 0 1,1 1-1,-1-1 1,1 0 0,-1 0-1,1 0 1,-1 0 0,1 0-1,-1-1 1,1 1 0,0 0-1,0-1 1,-1 1 0,4 0-1,-1-1-19,0 0-1,1 0 1,-1 0-1,0-1 1,1 1-1,-1-1 1,0 0-1,8-3 1,22-9-562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15323,'-1'0'166,"-1"1"-1,1-1 1,-1 0-1,1 0 1,0 1-1,-1-1 1,1 0-1,0 1 1,0 0-1,-1-1 1,1 1-1,0 0 1,0-1-1,0 1 1,0 0-1,0 0 1,0 0-1,0 0 1,-1 1-1,-17 23 1822,13-16-1595,0-1-1,1 1 0,0 1 0,1-1 0,-4 12 0,7-19-384,0 1 0,1-1 0,-1 1 1,1-1-1,-1 0 0,1 1 0,0-1 0,0 1 0,0-1 0,0 1 0,1-1 0,-1 1 0,1-1 0,-1 0 0,1 1 0,0-1 0,0 0 0,0 1 0,0-1 1,0 0-1,1 0 0,-1 0 0,1 0 0,-1 0 0,1 0 0,0 0 0,2 1 0,35 21-56,-32-21 33,0 1 0,0 0 0,0 0 0,-1 1 1,9 7-1,-14-10 39,1 1 0,0-1 1,0 0-1,-1 1 0,1-1 1,-1 1-1,0 0 0,0-1 0,0 1 1,0 0-1,0 0 0,0 0 1,-1 0-1,1 0 0,-1 0 1,0-1-1,0 1 0,-1 6 1,0-3 87,0 0 1,-1 0-1,1 0 1,-1-1-1,-1 1 1,1 0-1,-1-1 1,0 0-1,0 0 1,-1 0-1,-7 9 1,8-10-62,-1 0 0,1-1 0,-1 0 0,0 1 0,0-1 0,0-1 0,-1 1 0,1-1 0,0 1 0,-1-1 0,0-1 0,1 1 0,-1-1 0,0 1-1,-5-1 1,8-1-22,0 1-1,1-1 1,-1-1-1,0 1 0,1 0 1,-1 0-1,0-1 1,1 1-1,-1-1 0,0 1 1,1-1-1,-1 0 0,1 0 1,-1 0-1,1 1 1,-1-1-1,1-1 0,0 1 1,-1 0-1,1 0 0,0 0 1,0-1-1,0 1 1,0-1-1,0 1 0,0-1 1,0 1-1,1-1 1,-1 1-1,1-1 0,-2-2 1,0-16 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12172,'0'0'5856,"8"0"-5328,45 0 560,-19-2-885,1 1 0,-1 3 0,1 0 0,-1 2 0,44 12 0,-78-16-192,0 0 0,0 0 0,0 0-1,1 1 1,-1-1 0,0 0 0,0 0 0,0 1-1,0-1 1,1 0 0,-1 0 0,0 1-1,0-1 1,0 0 0,0 1 0,0-1-1,0 0 1,0 1 0,0-1 0,0 0 0,0 0-1,0 1 1,0-1 0,0 0 0,0 1-1,0-1 1,0 0 0,0 0 0,0 1-1,-1-1 1,1 0 0,0 1 0,0-1-1,0 0 1,0 0 0,-1 0 0,1 1 0,0-1-1,0 0 1,0 0 0,-1 0 0,1 1-1,0-1 1,-1 0 0,-9 10 193,-22 15 288,0 1 0,2 2 1,1 1-1,-27 34 0,54-60-1094,-6 9 368,6-3-8208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17596,'0'0'79,"0"-1"-1,0 1 1,0 0 0,0 0 0,0-1-1,1 1 1,-1 0 0,0 0 0,0-1 0,0 1-1,1 0 1,-1 0 0,0-1 0,0 1-1,0 0 1,1 0 0,-1 0 0,0-1 0,0 1-1,1 0 1,-1 0 0,0 0 0,1 0-1,-1 0 1,0 0 0,1 0 0,-1 0 0,0 0-1,1 0 1,-1-1 0,0 2 0,0-1-1,1 0 1,-1 0 0,1 0 0,5 11 1437,-2 28 21,-3-34-1177,-2 270 1748,-4-157-2001,5-114-101,0 0 0,0 0 0,0-1-1,1 1 1,-1 0 0,1 0 0,0-1 0,0 1-1,1 3 1,-1-6 1,0 0 0,-1 0 1,1 0-1,0-1 0,-1 1 0,1 0 0,0-1 0,0 1 0,0-1 0,0 1 0,-1-1 1,1 1-1,0-1 0,0 0 0,0 1 0,0-1 0,0 0 0,0 0 0,0 1 0,0-1 0,0 0 1,0 0-1,0 0 0,0 0 0,0-1 0,0 1 0,0 0 0,0 0 0,0-1 0,0 1 1,0 0-1,0-1 0,0 1 0,0-1 0,-1 1 0,1-1 0,1 0 0,5-3 63,1-1-1,-1 0 1,0 0-1,-1-1 1,1 0-1,9-11 1,33-46 390,-35 45-312,17-27 189,-1 0-1,31-67 1,-52 94-1229,-15 29-1751,-15 31 291,2-11 1215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16235,'18'-4'1213,"-5"1"-56,0 1 0,1 0 0,-1 0 1,23 2-1,-32 0-1048,0 1 0,0 0-1,0-1 1,0 2 0,0-1 0,0 0 0,-1 1 0,1 0 0,0-1 0,-1 2-1,0-1 1,1 0 0,-1 1 0,0-1 0,0 1 0,0 0 0,-1 0 0,1 0-1,-1 0 1,3 5 0,13 32-259,-13-28 70,-4-10 66,-2-5 29,-7-38 379,3 15 18,0 0 0,-1-40-1,8 70-413,1 0 0,0-1 0,-1 1 0,1-1 0,1 1 0,-1-1 0,0 0 0,1 0-1,0 0 1,-1-1 0,6 3 0,-5-5-241,0 0 1,0 0-1,0 0 1,0 0-1,0-1 0,0 0 1,0 0-1,0 0 0,0 0 1,0-1-1,0 0 0,-1 1 1,6-4-1,3-2-186,-1 4-307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18964,'-3'16'5419,"2"19"-4091,0-9-963,0 1-280,-1-2-113,1 0 0,3 31-1,2-45-490,2-13-1097,-5 1 1349,0-1 1,0 1-1,0 0 1,0-1-1,0 1 0,-1-1 1,1 0-1,0 1 1,-1-1-1,1-2 0,2-42-1561,-2 13 804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18108,'-1'-9'2256,"1"5"-1287,-2-2 1535,2 3-255,2 7-4234,0 2 1713,0 0-200,1 7-160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18620,'2'6'433,"0"0"0,0 0 0,-1 0 1,0 1-1,0-1 0,0 0 0,-1 1 0,0-1 0,-1 11 0,0-1 108,-11 127 548,7-105-906,1 0 0,3 72-1,6-89-111,1-17-17,2-14 3,19-57 69,-12 26-103,2 0 0,2 1 0,2 1 0,34-49 0,-52 84-32,0 1 1,1-1-1,-1 0 1,1 1-1,0 0 0,0 0 1,5-3-1,-8 6 5,0-1 0,0 1 1,0-1-1,-1 1 0,1 0 0,0-1 1,0 1-1,0 0 0,0 0 0,0-1 1,-1 1-1,1 0 0,0 0 0,0 0 1,0 0-1,0 0 0,0 0 0,0 1 1,0-1-1,-1 0 0,1 0 0,0 1 1,0-1-1,0 0 0,0 1 0,-1-1 1,1 1-1,0-1 0,0 1 0,-1-1 1,1 1-1,0-1 0,-1 1 0,1 0 1,-1 0-1,1-1 0,-1 1 0,1 0 1,-1 0-1,0-1 0,1 1 0,-1 0 1,0 0-1,1 0 0,-1 0 0,0 0 1,0 1-1,1 4 51,0 0 0,-1-1-1,0 1 1,0 0 0,-1 0 0,1 0 0,-1 0 0,0-1 0,-1 1 0,1 0 0,-1-1 0,-1 1 0,1-1-1,-1 0 1,1 0 0,-2 0 0,-4 7 0,3-6 55,1 0-1,-1 0 1,0-1-1,0 1 1,-1-1-1,1-1 1,-1 1-1,0-1 1,0 0-1,-1 0 1,1-1-1,-1 0 1,-11 4 0,16-7-135,1 1-1,0-1 1,0 0 0,0 1 0,0-1 0,0 0 0,0 0 0,0 0 0,-1 0 0,1 0 0,0 0 0,0 0 0,0-1 0,0 1 0,0 0 0,0-1 0,-1 1 0,1 0 0,0-1 0,0 1 0,0-1 0,0 0 0,1 1 0,-1-1 0,0 0 0,0 0 0,0 1 0,0-1 0,1 0 0,-1 0 0,0 0 0,1 0-1,-1 0 1,1 0 0,-1 0 0,1 0 0,-1 0 0,1 0 0,0 0 0,0-1 0,-1 1 0,1 0 0,0 0 0,0 0 0,0 0 0,0 0 0,0-1 0,1 1 0,-1 0 0,0 0 0,1-1 0,6-19-445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21925,'0'1'120,"0"-1"1,0 1-1,0 0 1,1 0 0,-1 0-1,0-1 1,-1 1-1,1 0 1,0 0-1,0 0 1,0 0 0,0-1-1,-1 1 1,1 0-1,0 0 1,-1-1-1,1 2 1,-2 1 97,-16 55 402,3 1 0,2 0 1,3 1-1,-4 84 0,13-138-607,3 32 24,-2-36-31,0-1 1,0 1 0,0-1 0,1 0-1,-1 1 1,1-1 0,-1 1 0,1-1 0,-1 0-1,1 1 1,0-1 0,0 0 0,0 1-1,-1-1 1,1 0 0,0 0 0,1 0 0,-1 0-1,0 0 1,2 1 0,-2-2-2,-1 0 0,1 0 1,0 0-1,0 0 0,0 0 1,-1 0-1,1 0 0,0 0 1,0 0-1,0 0 0,-1-1 0,1 1 1,0 0-1,0 0 0,-1-1 1,1 1-1,0-1 0,-1 1 1,1-1-1,0 1 0,-1-1 0,1 1 1,-1-1-1,1 1 0,-1-1 1,1 0-1,-1 1 0,1-1 1,-1 0-1,0 0 0,1 1 0,-1-1 1,0 0-1,1-1 0,9-29 85,-7 20-51,-1 0 0,0-1 0,0 1 0,-2-1 1,1 0-1,-1 1 0,-1-1 0,0 1 1,-6-22-1,7 32-38,0 0 0,0 1 0,0-1 1,0 0-1,-1 0 0,1 0 0,0 0 1,-1 0-1,1 1 0,-1-1 0,1 0 0,-1 0 1,1 1-1,-1-1 0,0 0 0,1 1 1,-1-1-1,0 0 0,1 1 0,-1-1 1,0 1-1,0-1 0,0 1 0,1 0 0,-1-1 1,0 1-1,-1 0 0,1 0-4,0 0 0,1 1-1,-1-1 1,0 0 0,0 1 0,0-1 0,1 1-1,-1-1 1,0 1 0,1 0 0,-1-1-1,1 1 1,-1 0 0,1-1 0,-1 1-1,1 0 1,-1 0 0,1 0 0,-1-1 0,1 1-1,0 0 1,0 0 0,-1 0 0,1 0-1,0 0 1,0-1 0,0 3 0,-1 0-4,1 0 0,-1 0 0,1 1 0,0-1 0,0 0 0,0 1 0,1-1 0,-1 0 0,1 1 0,0-1 0,0 0 0,0 0 0,0 0 0,0 0 0,1 0 0,2 4 0,-3-5 7,0-1 1,0 0-1,1 0 1,-1 1-1,0-1 1,1 0-1,-1 0 1,1 0-1,-1-1 1,1 1-1,0 0 1,-1 0-1,1-1 1,0 1-1,0-1 1,-1 0-1,1 1 1,0-1-1,0 0 1,-1 0-1,1 0 1,0 0-1,0-1 1,-1 1-1,1 0 1,0-1-1,0 1 1,-1-1-1,1 0 1,0 1-1,-1-1 1,3-1-1,7-5 18,0 0-1,-1 0 1,1-1-1,-1-1 1,13-14-1,7-5 10,-30 27-27,1 1 0,-1-1-1,1 1 1,-1 0 0,0-1 0,1 1-1,-1 0 1,1-1 0,-1 1 0,1 0 0,-1 0-1,1-1 1,-1 1 0,1 0 0,-1 0-1,1 0 1,-1 0 0,1 0 0,-1-1 0,1 1-1,-1 0 1,2 1 0,1 8-12,-7 25-7,3-26 22,-3 17 29,-4 48 254,7-65-215,1 1-1,0-1 1,1 0-1,0 0 1,0 1-1,3 9 1,-3-16-83,-1 0 1,1-1 0,0 1-1,-1-1 1,1 1-1,0-1 1,0 1 0,0-1-1,0 1 1,0-1-1,1 0 1,-1 0-1,0 0 1,1 1 0,-1-1-1,1-1 1,-1 1-1,1 0 1,-1 0-1,1 0 1,-1-1 0,1 1-1,0-1 1,-1 1-1,1-1 1,0 0 0,0 0-1,-1 0 1,1 0-1,0 0 1,-1 0-1,1 0 1,0 0 0,0-1-1,-1 1 1,1-1-1,2 0 1,1-1-196,-1 1 1,0-1-1,0 0 0,0 0 1,0-1-1,0 1 0,0-1 1,-1 0-1,1 0 0,-1 0 1,1 0-1,-1-1 0,3-4 0,2-9-517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4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23389,'0'0'1992,"1"2"-1455,1-2-353,0 0 576,-9-9-1096,-3 5-16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13723,'0'-1'246,"0"1"0,0-1-1,0 0 1,0 1 0,0-1 0,0 1 0,0-1 0,0 0-1,0 1 1,-1-1 0,1 1 0,0-1 0,0 1-1,0-1 1,-1 1 0,1-1 0,0 1 0,0-1 0,-1 1-1,1-1 1,-1 1 0,1-1 0,-1 0 0,1 2-55,-1-1 1,1 0 0,-1 1-1,1-1 1,0 0-1,-1 1 1,1-1 0,0 0-1,-1 1 1,1-1 0,0 1-1,0-1 1,-1 0 0,1 1-1,0-1 1,0 1-1,0-1 1,0 1 0,0-1-1,-1 1 1,1-1 0,0 1-1,0-1 1,0 1 0,0-1-1,0 1 1,0-1-1,1 2 1,-1 189 2034,0-188-2217,0 1 0,1-1 0,-1 0 0,1 1 0,0-1 0,0 0 0,1 1 0,-1-1 0,3 5 0,-3-7-5,-1-1 0,0 0-1,1 1 1,-1-1 0,1 1 0,-1-1 0,1 1 0,-1-1-1,1 0 1,-1 1 0,1-1 0,-1 0 0,1 0-1,-1 1 1,1-1 0,0 0 0,-1 0 0,1 0-1,-1 0 1,1 0 0,0 0 0,0 0 0,1 0 4,-1 0 1,0-1-1,1 1 1,-1-1-1,0 0 1,0 1-1,1-1 1,-1 0-1,0 0 1,0 0-1,0 0 1,0 0-1,0 0 1,1-1-1,6-9 38,0 0 0,0-1 0,-1 1 0,0-2 0,-1 1 0,-1-1 0,8-25 0,-7 14-15,-1 1 0,0-1-1,1-40 1,-6 48-94,0 19-68,-1 26-8,1-19 126,0 0-1,1 0 1,0 0 0,0 1 0,6 16 0,-7-26 12,1 1 0,-1-1 0,1 1 0,0-1 0,-1 1 0,1-1 0,0 1-1,0-1 1,0 0 0,0 1 0,0-1 0,0 0 0,0 0 0,1 0 0,-1 0 0,0 0 0,1 0 0,-1 0-1,0 0 1,1-1 0,-1 1 0,1 0 0,0-1 0,-1 0 0,1 1 0,-1-1 0,1 0 0,0 1-1,-1-1 1,1 0 0,-1 0 0,1-1 0,0 1 0,-1 0 0,1 0 0,0-1 0,-1 1 0,1-1-1,-1 1 1,1-1 0,-1 0 0,1 0 0,1-1 0,9-5 0,0-1 1,-1 0-1,0-1 0,0 0 1,13-16-1,-10 11-6,22-32 1,-44 60 10,0 0 0,1 1 0,1 0 0,1 0 1,0 0-1,-5 27 0,10-41-3,-1 1 1,1-1-1,0 0 0,0 0 1,0 0-1,0 0 0,0 0 1,1 0-1,-1 0 0,0 1 1,0-1-1,1 0 0,-1 0 1,0 0-1,1 0 0,-1 0 1,1 0-1,0 0 0,-1 0 1,1-1-1,0 1 0,-1 0 1,1 0-1,0 0 0,0-1 1,0 1-1,0 0 1,0-1-1,0 1 0,0-1 1,0 1-1,0-1 0,0 1 1,0-1-1,0 0 0,0 1 1,0-1-1,0 0 0,2 0 1,6 0-4,0 0 0,-1 0 0,1-1 0,12-3 1,5 1-4,-17 2-23,0 1 1,1 1-1,-1 0 1,0 0-1,0 0 1,0 1-1,-1 1 0,1 0 1,0 0-1,12 7 1,-9-3-85,0 1 1,0 0-1,-1 1 1,0 0-1,18 22 1,-27-29 98,-1-1 0,0 0 1,1 1-1,-1-1 1,1 0-1,-1 0 0,1 0 1,0 0-1,-1 0 0,1 0 1,0 0-1,0-1 0,0 1 1,-1-1-1,1 1 1,0-1-1,0 1 0,0-1 1,0 0-1,0 0 0,0 0 1,0 0-1,0-1 0,0 1 1,-1 0-1,1-1 1,0 1-1,0-1 0,0 0 1,-1 0-1,3-1 0,5-3 0,0-1 0,-1 0-1,0-1 1,14-13 0,-2 0-12,-15 16 24,0 0 0,0 1 1,0 0-1,0-1 1,0 1-1,1 1 0,0-1 1,9-2-1,-14 5-1,1-1-1,0 1 1,-1 0 0,1 0-1,0 0 1,0 0-1,-1 0 1,1 0 0,0 1-1,-1-1 1,1 0-1,0 1 1,-1 0 0,1-1-1,-1 1 1,1 0-1,-1 0 1,1-1 0,-1 1-1,1 0 1,-1 1-1,0-1 1,0 0 0,1 0-1,-1 0 1,0 1-1,0-1 1,0 1 0,-1-1-1,1 1 1,0-1-1,0 1 1,-1-1 0,1 3-1,4 14-80,2 8 132,-6-25-70,-1-1 0,0 1 0,1 0 0,-1 0 0,1-1 0,-1 1 0,1 0 0,-1-1 0,1 1 0,0-1 0,-1 1 0,1-1 0,0 1 0,-1-1 0,1 1 0,0-1 0,0 1 0,0-1 0,-1 0 0,1 0 0,0 1 0,0-1 0,0 0 0,0 0 0,0 0 0,1 2-226,-2 0 83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20092,'5'14'1929,"4"7"-1265,-3 4-296,-1 6 1056,3 7-472,-1 2-511,-1 3-161,-2-5-472,-3-3-353,-1-8-639,-1-4-232,-6-10 1032,-5-6-288,-4-7-225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19692,'3'-4'269,"1"-1"-1,-1 0 0,1 1 1,0 0-1,0 0 1,1 0-1,-1 0 0,1 1 1,0-1-1,0 1 1,0 0-1,0 1 1,1-1-1,-1 1 0,1 0 1,-1 1-1,1-1 1,0 1-1,-1 0 0,1 1 1,0-1-1,0 1 1,0 0-1,0 1 0,6 0 1,-7 0-241,-1 0 1,1 0-1,-1 0 1,0 1-1,1 0 1,-1 0-1,0 0 1,0 0-1,0 0 1,0 1-1,0 0 1,-1 0-1,1 0 1,-1 0 0,0 0-1,0 1 1,0-1-1,0 1 1,-1 0-1,1 0 1,-1 0-1,0 0 1,0 0-1,0 1 1,-1-1-1,0 1 1,0-1-1,0 1 1,0-1-1,-1 1 1,1 8-1,-4 21-304,2-30 169,0 0 1,1 0-1,-1 0 1,1 0-1,0 0 1,0 0-1,0 0 1,1 0-1,0 0 1,-1 0-1,1 0 1,0 0-1,1-1 1,-1 1-1,1 0 0,0-1 1,2 5-1,13 15-407,-2-2 1,19 37 1,-30-52 489,-1 0 0,-1 1-1,1 0 1,-1-1-1,0 1 1,-1 0 0,0 0-1,0 0 1,0 0-1,-1 13 1,0-16 89,-1-1-1,0 1 1,0 0 0,0-1-1,0 1 1,0-1-1,-1 1 1,1-1 0,-1 0-1,0 0 1,0 0 0,0 0-1,0 0 1,-5 4-1,3-3 82,-1 0 0,0-1-1,0 1 1,0-1-1,0 0 1,-1-1 0,1 1-1,-9 2 1,1-2 126,0 0-1,0-1 1,-1 0 0,1-1 0,-1 0 0,1-1 0,-18-2-1,21 1-192,-1-1-1,0-1 0,-11-3 0,19 5-211,0 0-1,0 0 0,0 0 1,1-1-1,-1 1 0,0-1 1,1 0-1,-1 0 0,1 1 1,-1-2-1,1 1 0,0 0 1,0 0-1,0-1 0,-3-3 1,5 6 69,0-1 0,0 1 0,-1-1 0,1 1 0,0-1 0,0 1 0,0-1 0,0 1 1,0-1-1,0 1 0,0-1 0,0 0 0,0 1 0,0-1 0,0 1 0,0-1 0,0 1 0,0-1 0,0 1 1,0-1-1,1 1 0,-1-1 0,0 1 0,0-1 0,1 1 0,-1-1 0,0 1 0,1-1 0,-1 1 1,0 0-1,1-1 0,-1 1 0,1 0 0,-1-1 0,0 1 0,1 0 0,-1 0 0,1-1 0,-1 1 1,1 0-1,0 0 0,12-3-796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35 112 5830,'0'-8'3603,"0"-29"-425,0 5 3274,-13 63-4471,7-4-1647,0 1-1,2 0 1,1 1 0,1-1-1,1 1 1,2-1-1,7 52 1,-7-78-310,-1 1-1,0-1 1,1 0 0,0 1-1,-1-1 1,1 0-1,0 1 1,0-1 0,0 0-1,1 0 1,-1 0 0,0 0-1,1 0 1,-1 0-1,1 0 1,0-1 0,0 1-1,0 0 1,0-1 0,0 0-1,0 1 1,0-1 0,0 0-1,0 0 1,0 0-1,1 0 1,-1-1 0,0 1-1,1 0 1,-1-1 0,1 0-1,-1 0 1,0 1-1,1-2 1,-1 1 0,1 0-1,-1 0 1,1-1 0,-1 1-1,0-1 1,1 0-1,-1 0 1,4-1 0,4-3 106,-1 0 0,0 0 0,0 0 0,0-1 0,0-1 0,-1 0 0,0 0 0,12-14 0,-5 4-174,-2 0 1,0-1-1,-1-1 0,-1 0 0,-1 0 1,0-1-1,-2 0 0,0 0 0,8-35 0,-16 55 20,0 0-1,-1 0 1,1 0-1,0 0 1,0 0-1,0 0 1,0 0-1,0 0 1,0 0-1,0 0 1,-1 0-1,1 0 1,0 0 0,0 0-1,0 0 1,0 0-1,0 0 1,0 0-1,0 0 1,0 0-1,-1 0 1,1 0-1,0 0 1,0 0-1,0 0 1,0 0-1,0 0 1,0-1-1,0 1 1,0 0-1,0 0 1,0 0-1,0 0 1,0 0-1,0 0 1,0 0-1,0 0 1,-1-1-1,1 1 1,0 0-1,0 0 1,0 0-1,0 0 1,0 0-1,0 0 1,0 0-1,1-1 1,-1 1-1,-11 17-336,-9 27 513,16-32-36,2 1-1,-1-1 1,2 1-1,0-1 1,0 1 0,1-1-1,1 1 1,4 24-1,-4-33-83,0 0 0,0 1 0,1-1 1,-1 0-1,1 0 0,0 0 0,0 0 0,1 0 0,-1 0 0,1-1 0,0 1 0,0-1 0,0 1 0,0-1 0,1 0 0,-1-1 0,1 1 0,0 0 0,-1-1 0,1 0 1,0 0-1,1 0 0,-1-1 0,0 1 0,0-1 0,1 0 0,8 1 0,-7-1 124,0-1-1,0 0 1,1 0-1,-1-1 1,0 1-1,0-1 1,0-1-1,0 1 1,0-1 0,0 0-1,-1 0 1,1-1-1,0 0 1,9-6-1,-7 3 6,0-1-1,-1 0 1,0 0 0,0 0-1,-1-1 1,1 0-1,-2 0 1,10-17-1,-9 15-247,-1-1-1,0 0 1,-1 0-1,-1 0 1,0 0-1,0-1 1,-1 1-1,0-1 1,-1 1-1,0-1 0,-1 0 1,0 0-1,-1 1 1,-1-1-1,0 0 1,-5-18-1,4 25-203,0 0 0,0 1 0,0-1 0,0 1 0,-1 0 0,0 0 0,0 0-1,0 0 1,-7-4 0,10 7 184,1 1 0,-1-1 1,0 0-1,0 1 0,0-1 0,1 1 0,-1-1 0,0 1 0,0-1 0,0 1 0,0-1 0,0 1 0,0 0 0,0 0 0,0-1 1,0 1-1,0 0 0,0 0 0,0 0 0,0 0 0,0 0 0,0 0 0,0 1 0,0-1 0,0 0 0,0 0 0,0 1 0,0-1 1,0 1-1,1-1 0,-1 0 0,0 1 0,0 0 0,0-1 0,0 1 0,1 0 0,-1-1 0,0 1 0,1 0 0,-1 0 0,0-1 0,1 1 1,-1 0-1,1 0 0,-1 0 0,1 0 0,0 0 0,-1 0 0,1 0 0,0 0 0,0 0 0,0 0 0,0 0 0,-1 0 0,1 0 1,1 0-1,-1 0 0,0 1 0,0 46-7367,4-22 1628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62 5926,'0'0'7553,"4"-8"-4889,-1 2-1932,-1 4-498,0 0 1,-1 0-1,0-1 1,1 1-1,-1-1 1,0 1-1,0-1 1,0 0-1,0 1 1,-1-1-1,1 0 1,-1 0 0,0 1-1,1-5 1,-3 6-69,0 0 1,0 1 0,1-1-1,-1 0 1,0 1 0,0-1-1,0 1 1,0 0 0,0-1-1,0 1 1,0 0 0,0 0-1,0 0 1,1 0 0,-1 1-1,-4 0 1,5-1-64,-7 2-57,0 0 0,0 0 0,1 1 0,-1 0 0,1 0 0,0 1 0,0-1 0,0 2 0,0-1-1,1 1 1,-11 10 0,1 1 185,0 0-1,2 0 1,-14 21-1,18-24-129,1 1-1,0-1 1,1 2 0,1-1-1,0 1 1,1 0-1,1 0 1,0 1 0,1-1-1,0 1 1,2 0-1,-2 23 1,4-37-96,0 0 1,0 0-1,1-1 0,-1 1 0,0 0 1,1 0-1,-1 0 0,1 0 1,0 0-1,-1-1 0,1 1 0,0 0 1,0-1-1,0 1 0,1 0 0,-1-1 1,0 1-1,0-1 0,1 0 1,-1 1-1,3 0 0,-1 0-9,1 0-1,0 0 1,0 0 0,0-1-1,0 1 1,0-1 0,0 0-1,0 0 1,6 0 0,3 0-410,0-1 1,-1-1 0,1 1-1,-1-2 1,25-5-1,-21 2-1432,0-1 0,-1 0-1,29-17 1,-38 20 1318,-1 0-1,1-1 1,-1 0 0,0 0 0,0 0-1,0-1 1,-1 0 0,0 0-1,0 0 1,0 0 0,0-1-1,5-11 1,-8 16 822,0-1 0,-1 0 0,1 1 0,-1-1 1,1 0-1,-1 1 0,0-1 0,0 0 0,0 0 0,0 0 0,0 1 0,0-1 0,0 0 1,0 0-1,-1 0 0,1 1 0,-1-1 0,0-2 0,0 3-43,1 1-1,-1-1 1,0 0-1,0 0 0,0 0 1,0 0-1,0 1 1,0-1-1,0 0 1,0 1-1,0-1 1,0 1-1,0-1 1,0 1-1,0-1 1,-1 1-1,1 0 1,0 0-1,0-1 0,-2 1 1,-1 0 20,0 0 0,0 1-1,0-1 1,0 1 0,0 0 0,0 0 0,0 0-1,0 0 1,0 1 0,0-1 0,0 1 0,1 0-1,-1 0 1,-3 4 0,-1 1 98,1 0-1,1 0 1,-1 1-1,-9 16 1,14-22-325,1 0 0,-1 1 0,1-1 0,-1 1 0,1-1 0,0 1 0,0-1 0,0 1 0,1 0 0,-1 0 0,0-1 0,1 1 0,0 0 1,0 0-1,0 0 0,0-1 0,0 1 0,0 0 0,1 0 0,0-1 0,-1 1 0,2 3 0,1-4-14,-1 0 0,1 0 0,0-1 0,-1 1 0,1-1 0,0 0 0,0 1 0,0-1 0,0-1 0,0 1 0,0 0 0,0-1 0,0 1 0,0-1 0,0 0 0,1 0 0,4-1 0,3 1 99,-1-1 0,1 0 1,20-5-1,-24 3-91,0 0 0,0 0-1,0-1 1,-1 0 0,1 0 0,-1-1 0,6-5-1,-10 8-41,0 1-1,0-1 1,0 0 0,-1 1-1,1-1 1,0 0-1,-1 0 1,0 0-1,1 0 1,-1 0 0,0 0-1,0-1 1,0 1-1,-1 0 1,1-1-1,0 1 1,-1 0-1,1-1 1,-1 1 0,0-1-1,0 1 1,0 0-1,0-1 1,0 1-1,-2-5 1,2 6-76,0 1 1,-1-1-1,1 1 0,-1-1 1,1 1-1,-1-1 1,1 1-1,-1-1 0,1 1 1,-1 0-1,1-1 0,-1 1 1,1 0-1,-1-1 1,0 1-1,1 0 0,-1 0 1,1-1-1,-1 1 0,0 0 1,1 0-1,-1 0 1,0 0-1,-1 0 0,-5 0-5083,3 0 12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42 457 20220,'-3'7'4918,"4"-5"-4194,5-9-610,-2 1 40,-1 0 0,0-1 0,0 1-1,0-1 1,-1 0 0,1 0 0,-2 0 0,1 0 0,-1 0-1,0 0 1,-1-1 0,1 1 0,-2 0 0,0-10-1,1 17-150,0-1 1,0 1-1,0 0 0,0 0 0,0-1 0,0 1 0,0 0 0,0 0 0,0-1 0,-1 1 0,1 0 0,0 0 0,0 0 1,0-1-1,0 1 0,0 0 0,0 0 0,-1 0 0,1-1 0,0 1 0,0 0 0,0 0 0,-1 0 0,1 0 0,0 0 1,0-1-1,0 1 0,-1 0 0,1 0 0,0 0 0,0 0 0,0 0 0,-1 0 0,1 0 0,0 0 0,0 0 0,-1 0 0,1 0 1,0 0-1,0 0 0,-1 0 0,1 0 0,-10 9 27,-6 17-50,12-19 16,-21 49 37,23-51-12,1 0 0,-1 1 0,1-1 0,0 0 0,0 1 1,1-1-1,0 0 0,0 1 0,1 6 0,-1-11-15,0 0 0,0 0 0,1 0 0,-1 0 0,0 0 0,1 1 0,-1-1 0,1 0 1,-1 0-1,1-1 0,-1 1 0,1 0 0,0 0 0,0 0 0,-1 0 0,1 0 0,0-1 0,0 1 0,0 0 0,0-1 0,0 1 0,1 0 0,0 0 0,1-1-1,-1 1 1,0-1-1,1 1 1,-1-1-1,0 0 1,1 0-1,-1 0 0,0 0 1,4-1-1,1 0-2,0-1-1,0 0 1,-1 0-1,1-1 0,0 0 1,7-4-1,-5 0 3,0 0 0,0 0 0,-1-1 0,0 0-1,-1 0 1,1-1 0,-2 0 0,1 0 0,-1 0 0,5-12 0,6-16 29,18-53 0,-30 78-33,30-101 13,-31 98-27,-1 0 0,-1 0 1,0-1-1,-2 1 0,0-27 0,0 41 2,-1-1 0,1 1 0,0-1 0,0 0 0,-1 1 0,1-1 0,-1 1 0,1-1 0,-1 1 0,0-1 0,0 1 0,0 0 0,1-1 0,-3 0 0,3 1-4,-1 0 1,0 1-1,0 0 0,1-1 0,-1 1 1,0-1-1,0 1 0,1 0 0,-1-1 1,0 1-1,0 0 0,0 0 1,0 0-1,0 0 0,1 0 0,-1 0 1,0 0-1,0 0 0,-1 0 0,-1 1-14,0 0 0,0 0 0,1 0-1,-1 1 1,0-1 0,1 1 0,-1-1-1,1 1 1,0 0 0,-1 0-1,1 0 1,0 0 0,-3 5 0,-4 6 51,0 2-1,1-1 1,0 1 0,2 0 0,0 0 0,0 1 0,-4 24 0,-15 115 273,15-27-107,9 193 1,1-316-1236,1-6 99,2-18-743,3-29-1484,1-38 887,0 42 1025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18284,'1'1'140,"0"-1"0,-1 0 0,1 0 0,0 1 0,-1-1 0,1 0 0,0 1 0,-1-1 0,1 1 1,0-1-1,-1 1 0,1-1 0,-1 1 0,1-1 0,-1 1 0,1-1 0,-1 1 0,0 0 0,1-1 0,-1 1 0,0 0 0,1 0 0,-1-1 0,0 1 0,0 0 0,0 0 1,1-1-1,-1 1 0,0 1 0,5 33 1831,-3-25-1405,-2-5-463,1-1 1,0 1-1,0-1 1,0 1-1,1-1 1,-1 0-1,1 0 1,0 0-1,1 0 1,-1 0-1,1 0 1,4 5-1,-4-7-77,-1 0-1,1 0 1,0 0 0,0-1 0,0 0-1,0 1 1,0-1 0,0 0-1,0 0 1,0-1 0,0 1-1,0-1 1,1 1 0,-1-1 0,0 0-1,0 0 1,1 0 0,3-2-1,52-10 147,-44 7-136,0 2 0,0 0 0,19-1 1,-30 4-36,1 0 1,-1 0 0,1 0 0,0 1 0,-1 0 0,0 0 0,1 0 0,-1 0 0,1 1 0,-1 0 0,0 0 0,0 0-1,0 0 1,0 1 0,4 3 0,5 6-22,-11-10 16,0 0 1,0 0-1,1 0 0,-1 0 0,1 0 0,-1 0 0,1-1 0,4 2 1,-6-2-36,1-1 0,-1 0 0,1 0 0,-1 0 0,1 0 0,0 0 0,-1 0 0,1 0 0,-1-1 0,1 1 0,-1-1 0,1 1 0,-1-1 0,1 1 0,-1-1 0,1 0 0,-1 0 0,0 0 0,0 1 0,3-3 0,103-91-5056,-78 74 4032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118 216 13755,'0'0'146,"-1"-1"1,1 1-1,-1 0 0,1-1 1,-1 1-1,0 0 0,1 0 1,-1-1-1,0 1 1,1 0-1,-1 0 0,0 0 1,1 0-1,-1 0 0,0 0 1,1 0-1,-1 0 1,0 0-1,1 0 0,-1 0 1,0 0-1,1 0 0,-1 1 1,0-1-1,1 0 0,-1 0 1,1 1-1,-1-1 1,1 0-1,-1 1 0,0-1 1,1 1-1,-1-1 0,1 1 1,0-1-1,-1 2 0,-21 16 1894,14-9-1867,1-1 1,0 1-1,0 1 0,1-1 1,0 1-1,0 0 0,1 1 1,1-1-1,0 1 1,0 0-1,1 0 0,-2 18 1,4-27-153,1-1 0,0 1 0,0-1 1,0 1-1,0-1 0,0 1 0,0-1 1,0 0-1,0 1 0,1-1 1,-1 1-1,1-1 0,-1 0 0,1 1 1,-1-1-1,1 0 0,0 1 0,0-1 1,-1 0-1,1 0 0,2 2 0,-2-3 3,0 1 0,0-1-1,1 1 1,-1-1-1,0 1 1,1-1-1,-1 0 1,0 0-1,1 0 1,-1 0 0,0 0-1,1 0 1,-1 0-1,1 0 1,-1 0-1,0-1 1,1 1-1,-1 0 1,0-1 0,0 1-1,1-1 1,1-1-1,10-5 54,-1-1 1,0 0-1,0-1 0,-1 0 0,0-1 1,16-18-1,50-72 280,-60 77-287,5-5 39,-1-2 0,-2-1 0,-1-1 0,19-44 0,-34 60 58,-11 21 37,-15 25 87,1 6 220,-30 72-1,46-95-466,2 1 0,-1-1 0,2 1-1,0 0 1,0 0 0,2 1 0,0-1 0,0 0 0,2 19-1,-1-31-54,1 0 0,-1 0 0,0 0 0,1 1 0,-1-1 0,1 0 0,0 0 0,0 0 0,0 0 0,0 0 0,0 0 0,0 0 0,1 0 0,-1-1 0,0 1 0,1 0-1,0-1 1,-1 1 0,1-1 0,0 0 0,0 1 0,-1-1 0,1 0 0,0 0 0,0 0 0,1 0 0,-1-1 0,0 1 0,0 0 0,0-1 0,0 0 0,1 1 0,-1-1 0,3 0 0,26-2-184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92 18572,'4'-5'554,"0"0"1,0 0-1,0-1 1,-1 1-1,6-12 0,-9 16-458,1 0 0,-1 0-1,1 0 1,-1 0 0,0 0-1,1 0 1,-1-1-1,0 1 1,0 0 0,0 0-1,0 0 1,0 0 0,0 0-1,0 0 1,0-1 0,0 1-1,-1 0 1,1 0 0,0 0-1,-1 0 1,1 0-1,-1 0 1,1 0 0,-1 0-1,1 0 1,-1 0 0,0 0-1,0 0 1,1 1 0,-1-1-1,0 0 1,0 0-1,0 1 1,0-1 0,0 0-1,0 1 1,0-1 0,0 1-1,0-1 1,0 1 0,0 0-1,-2-1 1,-8-2 127,-1 1-1,0 0 1,0 1 0,0 0 0,0 1-1,0 0 1,-13 3 0,17-2-217,0 0 1,-1 1-1,1 0 1,0 0-1,0 1 0,0 0 1,1 0-1,-1 1 1,1 0-1,0 1 1,-7 4-1,12-8-13,1 1 1,-1-1-1,1 0 0,0 0 1,-1 1-1,1-1 1,0 0-1,0 1 0,0-1 1,0 1-1,0 0 0,0-1 1,1 1-1,-1 0 0,0-1 1,1 1-1,0 0 1,-1 0-1,1 0 0,0-1 1,0 1-1,0 0 0,0 0 1,0 0-1,0-1 0,1 3 1,0-1-15,0-1-1,0 0 1,1 1 0,-1-1-1,1 0 1,0 0 0,0 0-1,0 0 1,-1 0 0,2-1-1,-1 1 1,0-1 0,0 1-1,0-1 1,1 0 0,-1 0-1,5 2 1,40 11-224,-31-10 165,1 1 0,-1 1 1,27 13-1,-40-18 83,0 1-1,0 0 0,0 0 0,0 0 1,-1 0-1,1 0 0,-1 1 0,1-1 1,-1 1-1,0 0 0,0 0 1,0-1-1,0 1 0,0 1 0,-1-1 1,1 0-1,-1 0 0,0 1 0,0-1 1,0 0-1,-1 1 0,1-1 0,0 6 1,-1-7 17,-1-1 0,1 1 1,0 0-1,0 0 0,-1-1 0,1 1 1,-1 0-1,1-1 0,-1 1 0,0 0 1,0-1-1,0 1 0,0-1 0,0 1 1,0-1-1,0 0 0,0 1 0,-3 1 1,1-1 31,0 0 1,-1 1 0,1-1-1,-1-1 1,1 1 0,-1 0-1,-7 1 1,-1 0 64,0-1 0,1-1 1,-1 0-1,-21 0 0,27-2-247,1 1 0,-1-1 1,1 0-1,-1 0 0,1 0 0,0-1 1,-9-4-1,13 6 14,0-1-1,0 1 1,0-1 0,1 1 0,-1-1-1,0 1 1,1-1 0,-1 0 0,0 1-1,1-1 1,-1 0 0,1 0 0,-1 0-1,1 1 1,-1-1 0,1 0-1,0 0 1,-1 0 0,1 0 0,0-1-1,0 1-58,0-1-1,0 0 1,0 1 0,1-1-1,-1 1 1,1-1-1,-1 1 1,1 0-1,-1-1 1,1 1-1,0-1 1,0 1-1,0 0 1,0 0-1,0-1 1,2-1-1,15-14-939,6-1-269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14939,'1'0'149,"-1"1"0,1-1 0,0 1 0,0-1 0,0 0 0,0 1 0,0 0 0,-1-1 0,1 1 0,0-1 0,0 1 0,-1 0 0,1-1 0,0 1 0,-1 0 0,1 0 0,-1 0 0,1 0 0,-1-1 0,0 1 0,1 0 0,-1 0 0,0 0 0,1 0 0,-1 0 0,0 0 0,0 0 0,0 0 0,0 0 0,0 0 0,0 1 0,0 42 2540,-1-31-1891,1 11-74,-1-12-496,1 0 0,1 1 0,-1-1 0,2 0-1,3 13 1,-5-24-220,0 0 0,0 0-1,1 0 1,-1 0 0,0-1 0,1 1-1,-1 0 1,1 0 0,-1 0-1,1-1 1,-1 1 0,1 0-1,-1-1 1,1 1 0,0-1-1,-1 1 1,1 0 0,0-1-1,0 1 1,-1-1 0,1 0 0,0 1-1,0-1 1,1 1 0,-1-1-3,1 0 1,0 0 0,-1 0 0,1 0 0,0-1-1,-1 1 1,1 0 0,0-1 0,-1 1 0,1-1-1,-1 0 1,3 0 0,6-5 1,-1 0 0,0-1 0,11-10 0,-9 8 25,1-2-25,-2 3-11,0 0 0,14-9 1,-22 16-6,0 0 0,0 0 0,0 0 0,0 0 0,0 0 0,0 0 1,0 0-1,0 1 0,0-1 0,0 1 0,1 0 0,-1-1 1,0 1-1,0 0 0,1 1 0,-1-1 0,0 0 0,0 0 0,0 1 1,3 0-1,-4 0-2,0 0 1,1 0 0,-1 0 0,1 0-1,-1 1 1,0-1 0,0 0-1,0 1 1,0-1 0,0 1-1,0-1 1,0 1 0,0-1-1,0 1 1,-1 0 0,1-1 0,-1 1-1,1 0 1,-1-1 0,0 3-1,2 42 0,-1-20 133,-1-26-113,0 1-1,0-1 1,0 1-1,0-1 1,0 1-1,0-1 0,0 1 1,0-1-1,0 1 1,0-1-1,0 1 0,1-1 1,-1 1-1,0-1 1,0 0-1,1 1 1,-1-1-1,0 1 0,1-1 1,-1 0-1,0 1 1,1-1-1,-1 0 1,0 1-1,1-1 0,-1 0 1,1 1-1,-1-1 1,1 0-1,0 0 0,0 0 6,0 0 0,0 0 0,0 0 0,0 0 0,0-1 0,0 1-1,0 0 1,0-1 0,0 1 0,0-1 0,0 1 0,0-1-1,1-1 1,31-29 212,-28 26-196,13-14-68,1 1 1,1 1-1,1 1 0,0 1 0,31-17 1,-50 31 8,1 0 1,-1 0 0,1 0 0,-1 0 0,1 0 0,0 1 0,-1-1 0,1 1-1,0-1 1,-1 1 0,1 0 0,0 0 0,-1 1 0,5 0 0,-6-1 8,0 1 1,1-1 0,-1 1 0,0 0 0,0 0-1,0-1 1,0 1 0,0 0 0,0 0-1,0 0 1,0 0 0,0 0 0,0 1-1,-1-1 1,1 0 0,0 0 0,-1 0-1,1 1 1,-1-1 0,0 0 0,1 1-1,-1-1 1,0 0 0,0 1 0,1-1-1,-1 1 1,0-1 0,-1 0 0,1 1-1,0-1 1,-1 2 0,0 6-96,0 0 0,-1 0 0,0 0 0,-1 0 1,1 0-1,-7 11 0,3-14-1514,3-9 1069,1-11 199,9-9-229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19644,'-16'6'2073,"6"2"-1385,3 2-592,4-4 2384,3-2-1647,0-1-761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201 183 13907,'-5'0'465,"1"1"0,-1 0-1,0 0 1,1 0 0,-1 1 0,1 0-1,0-1 1,-1 2 0,1-1 0,0 0 0,0 1-1,-4 3 1,-4 4 231,0 1 1,-13 15-1,15-16-401,0 1-1,1 0 1,1 1-1,0 0 1,1 0-1,0 0 1,1 1-1,0 0 1,1 1-1,0-1 1,-2 17-1,6-29-275,1 0 0,0 1 0,-1-1 0,1 0 0,0 0 0,0 1 0,0-1 0,0 0 0,0 1 0,0-1-1,0 0 1,1 0 0,-1 0 0,0 1 0,1-1 0,-1 0 0,1 0 0,-1 0 0,1 0 0,0 1 0,-1-1 0,2 1 0,-1-2-9,0 0-1,0 0 1,0 0 0,-1 1 0,1-1 0,0 0 0,0 0-1,0 0 1,0 0 0,0-1 0,0 1 0,0 0 0,0 0-1,0 0 1,0-1 0,-1 1 0,1-1 0,0 1 0,0 0-1,0-1 1,1 0 0,6-5 5,-1 0 0,0 0 0,0 0 0,9-11 0,18-25 147,-2-1 0,-2-2 0,-1-1 0,-3-1 1,-2-2-1,23-64 0,-42 97 27,-5 16-184,-1 0 1,1 0-1,0 0 0,0 0 1,0 0-1,0 0 0,0 0 1,0 0-1,0 0 0,0 0 1,0 0-1,0 0 0,0 0 1,0 0-1,0 0 0,0 0 1,0 0-1,0 0 0,0 0 1,0 0-1,0 0 0,0 0 1,0 0-1,0 0 0,0 0 1,-1 0-1,1 0 0,0 0 1,0 0-1,0 0 0,0 0 1,0 0-1,0 0 0,0 0 1,0-1-1,0 1 0,0 0 1,0 0-1,0 0 0,0 0 1,0 0-1,0 0 0,-10 23 154,-7 30-112,3 0-1,2 2 1,2-1-1,-5 94 0,15-144-47,0 1 0,0-1 0,1 1 0,-1 0 0,1-1 0,0 1 0,0-1 0,0 1 0,1-1 0,2 5 0,-3-6-80,1-1 0,-1 0 0,1-1 0,0 1-1,-1 0 1,1 0 0,0-1 0,0 1 0,0-1 0,0 1 0,0-1 0,0 0-1,1 0 1,-1 0 0,0 0 0,1 0 0,-1-1 0,1 1 0,-1-1-1,5 1 1,35-3-637,-22-1 193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152 273 17164,'2'-6'517,"0"0"0,-1-1 0,0 1 0,0 0 0,-1 0 0,1-1 0,-2 1 0,1 0 0,0 0 0,-3-11 0,2 15-430,1 0 1,-1 0-1,0 1 1,1-1 0,-1 0-1,0 1 1,0-1 0,0 0-1,0 1 1,0-1 0,0 1-1,-1-1 1,1 1 0,0 0-1,-1 0 1,1-1-1,-1 1 1,1 0 0,-1 0-1,0 0 1,1 1 0,-1-1-1,0 0 1,0 1 0,0-1-1,1 1 1,-1-1 0,0 1-1,0 0 1,0 0 0,0 0-1,0 0 1,0 0-1,1 0 1,-1 1 0,0-1-1,0 1 1,0-1 0,-2 2-1,-1 0-59,1 0-1,-1 0 0,1 1 1,-1-1-1,1 1 0,0 0 1,0 0-1,1 1 0,-1-1 1,1 1-1,-1 0 0,1 0 1,0 0-1,0 0 0,-3 7 1,1-2-36,1 1 1,-1 0 0,2 0 0,-1 0 0,1 1 0,-1 12 0,3-18-7,0 0 0,1 1 0,0-1 0,0 0 0,0 0 0,1 1 0,0-1 0,2 8 0,-3-12 9,0 0 0,1 0 0,-1 0 0,1 0 1,-1 0-1,1 0 0,0 0 0,-1 0 0,1-1 0,0 1 0,0 0 0,0 0 0,-1 0 0,1-1 0,0 1 0,0-1 0,0 1 0,2 0 0,-2-1 1,1 1 0,-1-1 0,1 0-1,0 0 1,-1 0 0,1 0 0,-1 0 0,1 0 0,0-1 0,-1 1-1,1-1 1,-1 1 0,1-1 0,-1 1 0,1-1 0,1-1 0,7-4-6,-1 0 0,0 0 0,-1-1 1,0 0-1,0-1 0,0 0 0,-1 0 0,9-13 1,1-4 73,24-48 1,0-19 113,-37 82-148,-1-1 1,0 1 0,0-1 0,-1 0 0,0 0 0,-1-22-1,-3 27-25,-3 13-21,-5 15-22,-6 22 41,2 2 1,2 0-1,-7 60 0,18-101 7,0 0 0,1-1 0,0 1 0,0-1 0,1 1 0,-1 0 0,3 8 1,-3-12-7,1 1 0,0-1 1,-1 0-1,1 1 0,0-1 1,0 0-1,0 1 1,0-1-1,0 0 0,0 0 1,0 0-1,0 0 1,1 0-1,-1 0 0,0 0 1,1-1-1,-1 1 1,0 0-1,1-1 0,-1 1 1,1-1-1,-1 0 1,1 1-1,-1-1 0,1 0 1,1 0-1,4 0-5,0 0 1,0 0-1,0-1 0,0 0 1,0 0-1,-1-1 0,1 0 1,0 0-1,8-5 0,57-32-198,-62 33 165,4-6-56,-12 11 55,0-1 0,-1 0 0,1 0 0,0 1 0,0-1 0,0 1 0,0 0 0,0 0 0,0-1 0,1 1 0,-1 1 0,0-1 0,5-1 0,-6 5 11,-1 0-1,1 0 1,-1 0 0,0 0-1,0 0 1,0 0 0,0 4-1,-1 1-12,1-6 35,0 0 1,0 0 0,1 0-1,-1 0 1,0 0-1,1 0 1,-1 0 0,1-1-1,0 1 1,-1 0-1,1 0 1,0-1-1,0 1 1,0 0 0,0-1-1,1 1 1,1 1-1,-2-2 4,1 0-1,-1 0 0,1-1 0,0 1 0,-1-1 0,1 1 0,0-1 1,-1 0-1,1 1 0,0-1 0,-1 0 0,1 0 0,0 0 1,-1-1-1,1 1 0,0 0 0,-1-1 0,1 1 0,-1 0 0,4-2 1,9-3 6,-1-1 1,1 0-1,-1 0 1,-1-1-1,15-11 1,-22 15 20,0-1 0,-1 0 1,1 0-1,-1-1 1,0 1-1,-1-1 0,1 0 1,-1 0-1,0 0 1,0 0-1,0 0 0,-1-1 1,0 1-1,0-1 1,2-9-1,-4 14-14,0 1-1,1-1 1,-1 1 0,0-1-1,0 1 1,0-1-1,0 0 1,0 1 0,0-1-1,0 1 1,0-1 0,0 1-1,0-1 1,0 1-1,0-1 1,0 0 0,0 1-1,-1-1 1,1 1 0,0-1-1,0 1 1,-1-1 0,1 1-1,0-1 1,-1 1-1,1 0 1,0-1 0,-1 1-1,1-1 1,-1 1 0,1 0-1,-1-1 1,0 1 1,0 0 0,0 0-1,1 0 1,-1 1 0,0-1 0,1 0 0,-1 0 0,0 1-1,0-1 1,1 0 0,-1 1 0,1-1 0,-1 1 0,0-1 0,1 0-1,-1 1 1,1 0 0,-1-1 0,1 1 0,-1-1 0,1 1-1,0 0 1,-1-1 0,1 1 0,-1 1 0,-1 4 9,-1 0 0,1 0 0,0 0 0,0 0 0,1 1 0,0-1-1,0 1 1,0-1 0,1 1 0,0-1 0,0 1 0,2 9 0,-1-13-48,-1 0 0,1 0 0,-1 0 0,1 0 1,0 0-1,0 0 0,0 0 0,1 0 0,-1 0 0,1 0 0,0-1 0,-1 1 0,1-1 0,0 1 0,1-1 0,-1 0 1,0 0-1,1 0 0,-1 0 0,1 0 0,-1 0 0,1-1 0,0 1 0,0-1 0,0 0 0,0 0 0,5 2 0,-5-3-42,0 0 0,-1-1 0,1 1-1,0 0 1,-1-1 0,1 1-1,-1-1 1,1 0 0,-1 0 0,1 0-1,-1 0 1,1-1 0,-1 1-1,0-1 1,0 1 0,0-1-1,0 0 1,0 0 0,0 1 0,0-2-1,-1 1 1,1 0 0,2-4-1,13-22-346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18548,'-15'-3'1952,"6"3"-1207,2 6-465,7 1 880,0 1-240,4-2-648,5-3-216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17060,'1'2'232,"0"0"0,0 0 1,0-1-1,-1 1 1,1 0-1,0 0 1,-1 0-1,1 0 0,-1 0 1,0 0-1,1 1 1,-1-1-1,0 0 0,-1 3 1,2-1 153,-5 197 4501,1-149-4536,-1-9-215,2-26-88,1 1 1,2 34-1,10-75 120,3-44 45,8-121 1,-18 141-148,-1 0-2,-2-48-1,1 123-72,-2-11-6,1 1 0,1-1 0,1 0 0,0 1 1,2-1-1,7 20 0,-12-35 20,1 0 1,0 0-1,0 0 1,0 0-1,1 0 0,-1-1 1,0 1-1,1 0 1,-1-1-1,1 1 1,-1-1-1,1 0 1,0 1-1,-1-1 0,1 0 1,0 0-1,3 1 1,-3-1 1,-1-1 0,1 0 0,-1 0-1,1 0 1,0 0 0,-1 0 0,1 0 0,-1-1 0,1 1 0,0 0 0,-1-1 0,1 1 0,-1-1 0,1 0 0,-1 1 0,1-1-1,-1 0 1,0 0 0,1 0 0,-1 0 0,0 0 0,0 0 0,2-2 0,4-6 52,0 0 1,0 0 0,0 0-1,-1-1 1,7-17-1,-2 2 150,9-31 0,-26 138-329,-2-22-8,-13 136-1390,21-193 1304,0 14-703,0-17 899,0 0 1,0 0 0,0 0 0,0 1 0,1-1 0,-1 0 0,0 0 0,0 0 0,0 1 0,0-1 0,0 0 0,0 0 0,0 0 0,0 1 0,0-1 0,0 0 0,1 0 0,-1 0 0,0 0 0,0 1 0,0-1 0,0 0 0,1 0 0,-1 0 0,0 0 0,0 0 0,0 0 0,0 0 0,1 0 0,-1 1 0,0-1 0,0 0 0,0 0 0,1 0 0,-1 0 0,0 0 0,0 0 0,0 0 0,1 0 0,-1 0 0,0 0 0,0 0 0,0 0 0,1-1-1,-1 1 1,0 0 0,0 0 0,0 0 0,1 0 0,-1 0 0,0 0 0,0 0 0,0 0 0,0-1 0,1 1 0,-1 0 0,0 0 0,0 0 0,0 0 0,0-1 0,11-9-663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17905,'0'0'3230,"-7"6"-1810,-6 6-501,0 0 1,2 1-1,-19 26 1,26-33-840,0-1 1,0 1-1,1 0 1,0 0-1,1 0 0,-1 1 1,1-1-1,0 1 1,1-1-1,-1 1 0,1 0 1,1-1-1,-1 1 1,1 0-1,1 8 0,0-13-124,-1-1 0,1 1 0,-1-1 0,1 0 0,0 1 0,0-1 0,0 0 0,0 1 0,0-1 0,0 0 0,0 0 0,0 0 0,1 0 0,-1 0 0,0 0 0,1 0 0,-1 0 0,1-1 0,-1 1 0,1 0 0,-1-1 0,1 0 0,-1 1 0,1-1 0,-1 0 0,1 1 0,2-1 0,54 0-2275,-38-1 1370,-4 0 410,-8 1 370,0-1 1,0 1-1,0 1 1,1-1-1,10 3 0,-18-2 189,0-1-1,0 0 0,0 1 0,-1-1 1,1 0-1,0 1 0,0-1 0,0 1 1,-1-1-1,1 1 0,0-1 0,-1 1 1,1 0-1,0-1 0,-1 1 0,1 0 1,-1 0-1,1-1 0,-1 1 0,1 0 1,-1 0-1,1 1 0,-1-1 70,0 1-1,0 0 0,0 0 1,-1-1-1,1 1 1,0 0-1,-1-1 0,1 1 1,-1 0-1,1-1 1,-1 1-1,0 0 1,0-1-1,0 1 0,0-1 1,-1 2-1,-5 5 415,0 0-1,0 0 0,-1 0 1,0-1-1,-1-1 1,1 1-1,-1-1 0,-1-1 1,-10 6-1,13-8-558,0 1-1,-1-1 1,1 0-1,0-1 1,-1 0-1,0 0 1,1-1-1,-1 0 1,0 0-1,0 0 1,0-1-1,0-1 1,-9 0-1,16 0-215,0 0 0,0 1 0,0-1 0,0 0-1,0 0 1,0 0 0,0 0 0,0 0-1,0 0 1,0 0 0,1 0 0,-1 0-1,0 0 1,1 0 0,-1-1 0,1 1 0,-1 0-1,1 0 1,0-1 0,-1 1 0,1 0-1,0 0 1,0-1 0,0 1 0,0 0 0,0-1-1,0 1 1,0 0 0,1-3 0,-1 0-909,0-19-5140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14 214 17588,'0'0'55,"0"1"0,-1-1 0,1 0-1,0 0 1,0 1 0,0-1 0,0 0 0,0 0 0,0 0 0,0 1 0,0-1 0,0 0 0,0 0 0,0 1 0,0-1-1,0 0 1,0 0 0,0 0 0,0 1 0,0-1 0,1 0 0,-1 0 0,0 0 0,0 1 0,0-1 0,0 0 0,0 0-1,0 0 1,1 0 0,-1 1 0,0-1 0,0 0 0,0 0 0,1 0 0,-1 0 0,0 0 0,0 0 0,0 1 0,1-1-1,-1 0 1,0 0 0,0 0 0,0 0 0,1 0 0,-1 0 0,0 0 0,0 0 0,1 0 0,-1 0 0,0 0 0,0 0 0,0 0-1,1 0 1,13-12 1749,11-22-401,-21 28-1148,-2 0 0,1 0 0,-1-1 0,3-7 1,-5 13-190,1 0 0,-1 0 0,0-1 0,1 1 0,-1 0 0,0 0 0,0 0 0,0 0 0,0 0 0,0 0 0,0-1 0,0 1 0,0 0 0,0 0 0,-1 0 0,1 0 0,0 0 0,-1 0 0,1 0 0,-1-1 0,1 1 0,-1 0 0,1 1 0,-1-1 0,0 0 0,0 0 0,1 0 0,-1 0 0,0 0 0,0 1 0,0-1 0,-1-1 0,1 2-28,0 0 1,0 0-1,0 0 1,0 1-1,0-1 1,0 0-1,0 0 0,0 0 1,0 1-1,0-1 1,1 0-1,-1 1 1,0-1-1,0 1 1,0-1-1,0 1 0,1-1 1,-1 1-1,0 0 1,1-1-1,-1 1 1,0 0-1,1 0 1,-1-1-1,1 1 1,-1 1-1,-14 25 167,13-25-180,-17 43-25,18-42-16,0 0 0,0 1 0,1-1 0,-1 0 0,0 1-1,1-1 1,0 1 0,0-1 0,0 1 0,0-1 0,2 7 0,-1-9 9,-1 0 1,1 0 0,0 0 0,0 0-1,0 0 1,0 0 0,0 0-1,0 0 1,0-1 0,0 1 0,0 0-1,0 0 1,1-1 0,-1 1-1,0-1 1,0 1 0,1-1 0,-1 0-1,0 1 1,1-1 0,-1 0-1,2 0 1,38 2-135,-24-2 53,-1 2-99,0 0-1,0 1 1,0 1-1,-1 0 1,0 1-1,1 1 1,14 7-1,-30-13 202,0 0-1,1 0 1,-1 0 0,0-1 0,0 1-1,1 0 1,-1 0 0,0 0 0,0-1-1,0 1 1,1 0 0,-1 0 0,0-1-1,0 1 1,0 0 0,0-1-1,0 1 1,0 0 0,0-1 0,1 1-1,-1 0 1,0-1 0,0 1 0,0 0-1,0 0 1,0-1 0,0 1 0,0 0-1,-1-1 1,1 1 0,0 0 0,0-1-1,0 1 1,0 0 0,0-1-1,0 1 1,-1 0 0,1 0 0,0-1-1,0 1 1,-4-16 430,-9-21 390,3 11-551,1 0 0,2-1 0,0 0-1,-3-36 1,10 62-380,0-1 0,0 1 0,0 0 0,0 0 0,0 0 0,1 0 0,-1 0 0,0 0 0,1 0 0,-1 0 0,1 0 0,-1 0 0,1 0 0,-1 0 0,1 0-1,-1 0 1,1 0 0,0 0 0,0 0 0,-1 0 0,3-1 0,23-10-1839,-7 5 1512,10-8-498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16299,'-26'179'6198,"14"-114"-4081,-5 96 0,17-158-2057,0-1 1,0 1-1,0 0 0,0 0 1,1 0-1,-1 0 0,1-1 1,-1 1-1,1 0 0,0 0 0,3 4 1,-4-6-50,1-1 0,-1 1 1,1-1-1,-1 1 0,0-1 1,1 0-1,-1 1 0,1-1 1,0 0-1,-1 1 1,1-1-1,-1 0 0,1 0 1,-1 1-1,1-1 0,0 0 1,-1 0-1,1 0 0,-1 0 1,1 0-1,0 0 0,0 0 1,1 0-7,0-1 0,-1 1 0,1-1 0,0 0 0,0 1 1,-1-1-1,1 0 0,-1 0 0,1 0 0,2-3 1,6-4-12,-1-1 1,-1 0 0,1-1 0,-2 0 0,12-19-1,27-59-362,-38 72-90,-1 0 1,0-1 0,-1 0 0,-2 0-1,1-1 1,1-22 0,-5 38 381,-1 1 29,0 0 0,0 0 0,0 0 0,0-1 0,0 1 0,0 0 0,0 0 0,0 0-1,0 0 1,0 0 0,0 0 0,-1 0 0,1 0 0,0 0 0,-1 0 0,1 1 0,-1-1-1,1 0 1,-1 0 0,1 0 0,-1 0 0,0 0 0,-7-3-721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16211,'0'30'2473,"5"0"-1361,1-9-464,3-2 1985,2-3-1393,5-8-400,-2-3-928,2-4-496,0-5 504,-2-6-184,-1-6-168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6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16444,'-1'22'3124,"0"-17"-2713,1 0 1,0-1-1,0 1 1,0 0-1,0 0 1,1 0-1,0 0 1,0 0-1,0 0 1,2 5-1,-2-10-374,0 1-1,-1 0 0,1 0 0,0 0 0,0-1 0,0 1 1,0-1-1,0 1 0,0 0 0,0-1 0,0 0 0,0 1 0,0-1 1,0 0-1,1 1 0,-1-1 0,0 0 0,0 0 0,0 0 0,0 0 1,1 0-1,-1 0 0,0 0 0,0-1 0,0 1 0,0 0 0,0-1 1,2 0-1,32-12 283,-35 13-316,61-36 291,-47 26-260,0 2 1,0 0-1,30-12 0,-43 19-44,1 0-1,-1 1 0,0-1 1,1 1-1,-1 0 0,0-1 1,1 1-1,-1 0 1,1 0-1,-1 0 0,1 0 1,-1 0-1,0 0 1,1 0-1,-1 0 0,1 1 1,-1-1-1,0 0 0,1 1 1,-1-1-1,0 1 1,1 0-1,-1-1 0,0 1 1,0 0-1,1 0 1,-1 0-1,0 0 0,1 1 1,-1 1-12,1-1 0,-1 1-1,0 0 1,0 0 0,-1 0 0,1 0 0,0 0 0,-1 0 0,0 0 0,0 1 0,0-1 0,0 5 0,-10 79 481,10-86-440,0-1 0,0 1 0,0-1 0,0 0 0,0 1 0,0-1 0,0 1 0,0-1 0,0 1 0,0-1 0,0 1 0,0-1 0,0 0 0,0 1 0,0-1 0,1 1 1,-1-1-1,0 0 0,0 1 0,0-1 0,1 1 0,-1-1 0,0 0 0,0 1 0,1-1 0,-1 0 0,0 1 0,1-1 0,10-5 423,13-22 80,-21 23-476,1-1-2,10-12-157,0 0 0,1 1 1,1 1-1,18-15 0,-33 29 79,0 1 0,-1-1 0,1 0 0,0 1-1,0-1 1,0 0 0,0 1 0,0-1 0,0 1-1,0-1 1,0 1 0,1 0 0,-1 0 0,0-1-1,0 1 1,0 0 0,0 0 0,0 0 0,0 0 0,1 0-1,-1 0 1,0 0 0,0 1 0,0-1 0,0 0-1,0 1 1,0-1 0,0 0 0,0 1 0,2 0-1,-2 1 6,0 0 0,1 0-1,-1-1 1,0 1-1,0 0 1,0 0-1,0 0 1,-1 0-1,1 0 1,-1 0 0,1 0-1,-1 1 1,1-1-1,-1 0 1,0 3-1,0 0 199,0 0 0,1 0 0,-1 1-1,1-1 1,2 6 0,-2-9-192,0 0 0,0 0 0,1 0 0,-1 0 0,0 0 1,1 0-1,0 0 0,-1-1 0,1 1 0,0-1 0,0 1 0,-1-1 0,5 2 1,2 6-533,-3-3 185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162 374 15011,'-1'-2'279,"-1"0"0,0 0-1,1 0 1,-1 1 0,0-1-1,0 0 1,0 1 0,0 0-1,0-1 1,-1 1 0,1 0-1,0 0 1,0 0 0,-1 1 0,1-1-1,-1 0 1,1 1 0,-1 0-1,-4-1 1,4 2-43,0-1 0,-1 1 1,1 0-1,0 0 0,0 0 0,0 0 0,0 1 1,0-1-1,0 1 0,0 0 0,0 0 0,1 0 1,-4 3-1,-1 2-24,0 0 0,1 1 0,-1 0 0,1 1 0,1-1 0,0 1 0,0 0 0,-6 16 0,9-18-149,0 0-1,0 0 1,1-1-1,-1 12 1,2-18-55,-1 1 1,1 0-1,0 0 1,0 0-1,0-1 1,0 1-1,0 0 1,0 0-1,0 0 1,0 0-1,0-1 1,1 1-1,-1 0 1,0 0-1,0-1 0,1 1 1,-1 0-1,0 0 1,1-1-1,-1 1 1,1 0-1,-1-1 1,1 1-1,-1 0 1,1-1-1,0 1 1,-1-1-1,1 1 1,0-1-1,-1 1 0,1-1 1,0 0-1,0 1 1,-1-1-1,1 0 1,0 1-1,0-1 1,0 0-1,-1 0 1,1 0-1,0 0 1,0 0-1,0 0 1,-1 0-1,1 0 0,0 0 1,0 0-1,0 0 1,1-1-1,5-1 14,-1-1 1,1 0-1,-1 0 0,1 0 0,-1-1 0,0 0 0,-1 0 0,1-1 0,6-6 0,44-50 4,-51 54-23,89-123-662,-105 209 69,10-70 606,1-1-1,-1 1 0,2-1 0,-1 1 0,2 9 0,-2-17-5,1 0 0,-1 0 0,0 0 0,0 0 0,1 0 0,-1 0 0,1 0 0,-1 0 0,1 0 0,0 0 0,-1 0 0,1 0 0,0-1 0,-1 1 0,1 0 0,0 0-1,0-1 1,0 1 0,1 1 0,0-2 4,-1 0 0,1 0 0,-1 0 0,1 0 0,-1 0-1,1 0 1,-1 0 0,1 0 0,-1 0 0,1-1 0,-1 1 0,0-1-1,1 1 1,-1-1 0,0 0 0,1 1 0,-1-1 0,0 0-1,2-2 1,12-8 74,-1-1-1,0 0 0,-1-1 1,-1-1-1,0 0 1,-1-1-1,11-17 0,3-11 55,28-65 0,-46 93-119,20-51 51,-24 59-68,-1-1 0,-1 1 1,1-1-1,-1 1 1,0-1-1,-1-14 0,1 21-6,-1 1-1,0-1 1,0 1-1,0-1 0,0 1 1,0-1-1,0 0 0,0 1 1,0-1-1,0 1 0,-1-1 1,1 0-1,0 1 0,0-1 1,0 1-1,-1-1 0,1 1 1,0-1-1,-1 1 0,1-1 1,0 1-1,-1-1 0,1 1 1,0 0-1,-1-1 1,1 1-1,-1-1 0,1 1 1,-1 0-1,1 0 0,-1-1 1,1 1-1,-1 0 0,0 0 1,1-1-1,-1 1 0,1 0 1,-1 0-1,1 0 0,-1 0 1,0 0-1,1 0 0,-1 0 1,1 0-1,-1 0 0,0 0 1,1 0-1,-1 1 1,1-1-1,-1 0 0,1 0 1,-1 1-1,1-1 0,-1 0 1,1 0-1,-2 1 0,-2 2-5,0 0-1,0 0 1,1 0-1,-1 0 1,1 0-1,-4 5 1,-8 11 72,1 0 0,1 2 0,0 0 0,2 0 0,-14 34 0,20-42-9,1-1 1,0 1-1,1 0 0,1 0 0,0 0 0,0 0 1,1 0-1,1 0 0,0 0 0,1 0 1,4 23-1,-3-32-83,-1 0 0,1 0 0,-1 0 0,1 0 1,0-1-1,1 1 0,-1-1 0,0 0 0,1 1 1,0-1-1,0 0 0,0 0 0,0-1 0,5 4 1,-5-4-11,0 0 0,0-1 0,0 1 0,0-1 0,0 0 0,0 0 1,0 0-1,0 0 0,0 0 0,0-1 0,0 1 0,1-1 0,-1 0 1,0 0-1,0 0 0,1-1 0,-1 1 0,0-1 0,5-1 0,18-14-210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67 16972,'3'-5'493,"0"0"1,0 1 0,-1-1 0,0-1 0,0 1 0,3-9 0,-5 13-397,0 0 0,0 1 0,1-1 0,-1 0 1,0 0-1,0 0 0,0 0 0,0 0 0,0 0 0,-1 1 1,1-1-1,0 0 0,0 0 0,-1 0 0,1 0 0,0 1 1,-1-1-1,1 0 0,0 0 0,-2 0 0,1 0-2,0 0-1,0 1 1,0-1-1,0 1 1,0-1-1,0 1 1,0 0-1,0 0 1,-1-1-1,1 1 0,0 0 1,0 0-1,0 0 1,0 0-1,-1 0 1,1 0-1,0 1 1,0-1-1,0 0 1,-2 1-1,-1 0 17,-1 1 0,1 0 0,0 0 0,0 0 0,0 0-1,0 1 1,0-1 0,1 1 0,-7 6 0,-28 33 84,26-28-105,0 1-43,0 0-1,1 1 1,1 0 0,0 1 0,1 0 0,1 1-1,1 0 1,0 0 0,1 1 0,-5 29 0,11-45-40,-1 1 1,1-1-1,0 0 1,0 1-1,0-1 0,0 0 1,0 0-1,1 1 1,0-1-1,-1 0 1,1 0-1,0 0 1,1 0-1,-1 0 1,0 0-1,1 0 1,0 0-1,0 0 1,0-1-1,0 1 1,2 2-1,0-3-5,-1 1 1,1-1-1,-1 0 1,1 0-1,0 0 0,0-1 1,0 1-1,0-1 1,0 0-1,0 0 0,0 0 1,0-1-1,0 0 1,1 1-1,6-2 0,-2 0 7,0 0-1,1-1 0,-1 0 0,0 0 1,-1-1-1,1 0 0,0-1 0,-1 0 1,11-6-1,-16 8 21,0 0 1,0 0-1,0 1 1,0-2-1,-1 1 1,1 0 0,-1 0-1,0-1 1,1 0-1,-1 1 1,-1-1-1,1 0 1,0 0-1,0 0 1,-1 0-1,0 0 1,0 0-1,0 0 1,0-1-1,0 1 1,-1 0-1,1-1 1,-1 1 0,0 0-1,0-1 1,0 1-1,0-1 1,-1-3-1,0 5 6,0-1 0,0 1 0,-1-1 0,1 1 0,0 0 0,-1-1 0,1 1 0,-1 0 0,0 0 0,0 0 0,0 0 0,0 0 0,0 1 0,0-1 0,-1 1 0,1-1 0,0 1 0,-1 0 0,1 0-1,-6-2 1,4 2-15,0 0-1,0 0 0,-1 0 1,1 0-1,-1 1 0,1 0 1,0 0-1,-1 0 0,1 0 1,0 1-1,-1-1 0,-4 3 1,10-3-23,-1 0 0,1 0 1,-1 0-1,1 0 0,-1 0 1,1 0-1,-1 0 0,1 0 1,-1 0-1,1 1 0,-1-1 1,1 0-1,-1 0 0,0 1 1,1-1-1,-1 0 0,1 1 1,-1-1-1,0 0 0,1 1 1,-1-1-1,0 1 0,0-1 1,1 0-1,-1 1 0,0-1 1,0 1-1,0-1 0,1 1 1,-1-1-1,0 1 0,0-1 1,0 1-1,0-1 0,0 1 1,0-1-1,0 1 0,0-1 1,0 1-1,0-1 0,0 1 1,0-1-1,-1 1 0,1-1 1,0 0-1,0 1 0,0-1 1,-1 1-1,1-1 0,0 1 1,0-1-1,-1 0 0,1 1 1,0-1-1,-1 0 0,1 1 1,-1-1-1,1 0 0,0 1 1,-1-1-1,1 0 0,-1 0 1,1 0-1,-1 1 0,1-1 1,-1 0-1,1 0 0,-1 0 1,0 0-1,8 1-17,1-1 1,-1 0-1,1-1 0,-1 1 1,9-3-1,-9 1 20,0 1 0,0 0 0,0 1 0,0 0 1,1 0-1,6 1 0,-12-1 0,1 1 0,-1 0 0,0-1 0,0 1 0,0 0 0,0 0 0,0 0 0,0 1 0,0-1 0,-1 0 0,1 1 0,0-1 0,-1 1 0,1 0 0,-1-1 0,0 1 0,1 0 0,-1 0 0,0 0 0,0 0 0,0 0 0,0 0 0,1 4 0,1 7 3,0-1 1,-1 1-1,0 0 1,-1 0-1,0 13 1,-6 64-535,7-88-896,2-8 1315,3-12 175,0-8-411,2-5-98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15 148 17036,'1'2'252,"0"-1"0,0 0 0,0 1 0,0-1 0,0 0 0,1 0 0,-1 0 0,0 0 0,1 0 0,-1 0 0,1 0 0,-1 0 0,1 0 0,-1-1 0,1 1 1,-1-1-1,1 1 0,0-1 0,-1 1 0,1-1 0,2 0 0,0 0 46,-1 0 0,1-1 0,-1 0 0,0 1 1,1-1-1,-1-1 0,0 1 0,0 0 0,1-1 0,2-2 1,2-1-14,-1 0 1,0 0 0,0-1-1,0 0 1,-1-1 0,0 1-1,9-13 1,-12 13-213,-1 1 0,1 0 1,-1 0-1,0-1 0,-1 1 0,1-1 0,-1 0 1,1-8-1,-2 12-59,0 1 0,0 0 0,0 0-1,0-1 1,0 1 0,0 0 0,0 0 0,0-1 0,0 1 0,0 0 0,-1 0-1,1-1 1,-1 1 0,1 0 0,-1 0 0,1 0 0,-1 0 0,1 0 0,-1-1-1,0 1 1,0 0 0,0 1 0,0-1 0,1 0 0,-1 0 0,0 0 0,0 0 0,-1 1-1,1-1 1,0 1 0,0-1 0,0 0 0,0 1 0,-1 0 0,1-1 0,0 1-1,0 0 1,-1 0 0,1 0 0,0-1 0,0 1 0,-1 1 0,-1-1 0,-1 1 0,0 0 0,0 0 0,0 0 1,0 1-1,1-1 0,-1 1 1,0 0-1,1 0 0,-1 1 0,1-1 1,0 1-1,0 0 0,0-1 0,0 1 1,0 1-1,-4 5 0,-2 4-28,1 0-1,0 0 0,-6 16 1,9-19-165,0 1-1,0 0 1,1 0 0,1 0 0,0 0 0,0 1 0,1-1 0,1 1 0,-1 14 0,2-25 112,0-1 1,0 1-1,0 0 1,0 0-1,1 0 1,-1 0 0,0 0-1,0-1 1,0 1-1,1 0 1,-1 0-1,0 0 1,1-1 0,-1 1-1,1 0 1,-1 0-1,1-1 1,-1 1-1,1 0 1,-1-1 0,1 1-1,0-1 1,-1 1-1,1-1 1,0 1-1,-1-1 1,1 1-1,0-1 1,0 0 0,0 1-1,-1-1 1,1 0-1,0 0 1,0 1-1,0-1 1,0 0 0,-1 0-1,2 0 1,1-1-52,0 1 0,0-1 0,0 0 1,-1 0-1,1 0 0,0 0 0,-1-1 1,1 1-1,-1-1 0,4-2 0,20-19-767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16892,'-4'4'453,"-16"14"1760,-21 24-1,37-37-1958,0 0 0,0 0 0,0 1-1,0 0 1,1-1 0,0 1 0,0 1 0,1-1 0,0 0 0,-2 9 0,3-12-235,1-1 0,0 1 0,1 0 0,-1-1 0,0 1 0,1-1 0,-1 1 0,1-1 0,0 1 0,0-1 0,0 1 0,0-1 0,0 0 0,1 1 0,-1-1 0,1 0 0,-1 0 0,1 0 0,0 0 0,0 0 0,0-1 0,0 1 0,2 1 0,7 5-40,1-1-1,0 0 1,16 6 0,-12-5 7,-6-3 10,-3-2-3,-1 0 0,1 0 0,-1 1 1,1 0-1,10 10 0,-17-13 24,1 0 1,0 0-1,0 0 0,0 0 0,-1 0 0,1 0 1,0 0-1,-1 1 0,1-1 0,-1 0 0,0 0 1,1 1-1,-1-1 0,0 0 0,0 1 0,0-1 1,0 0-1,0 1 0,0-1 0,0 0 0,0 0 0,0 1 1,-1-1-1,1 0 0,0 1 0,-1-1 0,1 0 1,-1 0-1,1 0 0,-1 0 0,0 1 0,0-1 1,1 0-1,-1 0 0,0 0 0,0 0 0,0-1 1,0 1-1,0 0 0,-2 1 0,-1 1 3,-1 0 0,-1 0 0,1 0 0,0 0 1,-1-1-1,1 0 0,-1 0 0,0 0 0,1-1 0,-1 0 0,0 0 0,0 0 0,-9-1 0,12 0-118,1 0 0,-1 0 0,0-1 0,0 1 0,0-1 0,1 1 0,-1-1 0,0 0-1,0 0 1,1 0 0,-1-1 0,1 1 0,-3-3 0,3 3 22,1 0 0,0-1 1,0 1-1,0-1 0,0 1 0,0-1 0,0 1 1,0-1-1,0 0 0,0 1 0,1-1 1,-1 0-1,1 0 0,0 1 0,-1-1 0,1 0 1,0 0-1,0 0 0,0 1 0,0-1 0,0 0 1,1-2-1,4-17-680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70 242 18484,'0'1'73,"0"-1"1,0 0-1,1 0 1,-1 0-1,0 0 1,0 1-1,0-1 1,0 0-1,0 0 1,1 1-1,-1-1 1,0 0-1,0 0 1,0 0-1,0 1 1,0-1-1,0 0 1,0 0-1,0 1 1,0-1-1,0 0 0,0 0 1,0 1-1,0-1 1,0 0-1,0 0 1,0 1-1,0-1 1,0 0-1,0 0 1,0 1-1,-1-1 1,1 0-1,0 0 1,0 0-1,0 1 1,0-1-1,0 0 1,-1 0-1,1 0 1,0 0-1,0 1 1,0-1-1,-1 0 0,-11 19 900,4-7-219,-2 6-221,1 0-1,-9 27 1,16-39-455,-1 1 1,2 0-1,-1 0 0,1-1 1,0 1-1,0 0 0,1 0 0,0 0 1,0 0-1,3 12 0,-3-17-63,0-1-1,0 0 0,1 0 0,-1 0 1,0 0-1,1 0 0,-1 0 1,1 0-1,-1 0 0,1 0 1,0 0-1,-1-1 0,1 1 1,0 0-1,-1 0 0,1 0 1,0-1-1,0 1 0,0 0 0,0-1 1,0 1-1,0-1 0,0 1 1,0-1-1,1 1 0,1-1-4,-1 0 0,0 0-1,0 0 1,0 0 0,0-1-1,0 1 1,0 0 0,0-1 0,0 0-1,0 1 1,0-1 0,3-2-1,4-2 5,0-1-1,0 0 1,16-15-1,-8 3 16,0 0-1,-2 0 1,0-2-1,-1 1 1,-1-2-1,-1 0 0,-1-1 1,-1 0-1,0 0 1,-2-1-1,8-37 1,-14 50-26,-1 1 0,0-1 0,0 0 0,-1 0 1,-1 0-1,0 1 0,0-1 0,-4-15 0,4 22-8,0 1 0,0-1 0,0 1 0,0 0 0,0-1 0,-1 1 0,1 0 0,-1 0 0,1 0 0,-1 0 0,0 0-1,0 1 1,0-1 0,0 0 0,-3-1 0,2 2-5,0 0 0,1 0 0,-1 0 1,0 1-1,0-1 0,0 1 0,0 0 0,0-1 0,1 1 0,-1 1 0,0-1 0,0 0 0,0 1 0,0-1 0,1 1 0,-7 2 0,2 0-2,0 1-1,0-1 1,0 2 0,0-1-1,1 0 1,0 1-1,0 1 1,0-1-1,0 1 1,1 0 0,-6 8-1,5-6 26,-1 2 0,2-1 0,0 1 0,0 0 0,0 0 0,1 0 0,-4 18 0,8-26-5,-1 1 0,1-1-1,-1 1 1,1 0 0,0-1 0,0 1-1,1-1 1,-1 1 0,0 0 0,1-1 0,0 1-1,-1-1 1,1 1 0,0-1 0,0 0 0,0 1-1,1-1 1,-1 0 0,1 0 0,-1 0-1,1 0 1,-1 0 0,3 2 0,4 2 3,0 0 0,1 0 0,-1-1 0,17 8 0,7 4-28,-21-10-163,0 1 0,0 0 0,-1 0 0,14 15-1,-21-20 75,0 1 0,0-1 0,-1 1 1,1 0-1,-1 0 0,1 1 0,-1-1 0,-1 0 0,1 1 0,-1-1 0,1 1 0,-1-1 0,0 1 0,-1 0 0,1 8 0,-3 5-393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16211,'2'26'2201,"-1"5"-1273,-1 11-200,0 5 1617,-3 3-929,2 3-184,-5-2-311,3-1-153,-1-9-176,0-5-128,1-13-280,0-9-160,3-12-448,3-2-352,5-16-537,0-7 1017,2-13-256,2-5-152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19026,'0'0'4500,"-6"8"-3619,-12 14-174,-4 3 877,-24 39-1,41-57-1524,0 1 0,1 0 0,0 0-1,0 1 1,1-1 0,0 1 0,0 0 0,1 0 0,0-1 0,0 15 0,2-21-141,0-1 0,0 0 0,0 0 0,0 0 1,1 0-1,-1 0 0,0 0 0,1 0 0,-1 0 0,1 1 1,-1-1-1,1-1 0,-1 1 0,1 0 0,0 0 0,0 0 1,-1 0-1,1 0 0,0-1 0,0 1 0,0 0 0,0-1 1,1 2-1,33 8-2087,44-12-2225,-68 1 3541,8-1 109,-12 1 676,0 1 0,0-1 0,0 1-1,0 0 1,12 2 0,-18-1 129,0-1 0,-1 0 0,1 1 0,-1-1 0,1 1 0,-1-1 0,1 1 0,-1-1 0,1 1-1,-1 0 1,1-1 0,-1 1 0,1 0 0,-1-1 0,0 1 0,0 0 0,1-1 0,-1 1 0,0 0 0,0 0 0,0-1 0,0 1 0,0 0 0,0 0 0,0-1-1,0 1 1,0 0 0,0 0 0,0-1 0,0 1 0,0 0 0,-1-1 0,1 1 0,0 0 0,-1 0 0,1-1 0,0 1 0,-1-1 0,1 1 0,-1 0 0,1-1-1,-1 1 1,0 0 0,-21 29 2917,14-23-2552,1 0-1,-1 0 1,-1 0 0,1-1 0,-1 0 0,0-1 0,0 0-1,-1-1 1,1 1 0,-1-2 0,0 1 0,-15 2 0,25-7-626,-1 1 0,1 0 0,-1 0 0,1-1 0,0 1 0,-1 0 0,1-1 0,-1 1 0,1 0 0,0-1 1,0 1-1,-1 0 0,1-1 0,0 1 0,0-1 0,-1 1 0,1-1 0,0 1 0,0-1 0,0 1 0,0 0 0,0-1 1,0 1-1,-1-1 0,1 1 0,0-1 0,0 1 0,1-1 0,-1 1 0,0-1 0,0 1 0,0-1 0,0 1 0,1-2 0,-1-1-1269,0-15-5049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62 143 15739,'1'3'334,"0"1"-1,0 0 0,0-1 1,1 0-1,-1 1 1,1-1-1,0 0 0,3 5 1,-5-8-226,1 1 0,0 0 0,-1-1 1,1 1-1,0-1 0,0 1 0,-1-1 1,1 1-1,0-1 0,0 0 0,0 1 0,0-1 1,-1 0-1,1 0 0,0 1 0,0-1 1,0 0-1,0 0 0,0 0 0,0 0 0,0 0 1,0 0-1,0 0 0,-1-1 0,1 1 1,0 0-1,0 0 0,0-1 0,0 1 1,0-1-1,-1 1 0,1 0 0,0-1 0,0 0 1,-1 1-1,1-1 0,0 1 0,-1-1 1,1 0-1,0 0 0,4-4 283,0 0-1,-1-1 1,1 1 0,-1-1 0,-1 0 0,1 0-1,-1 0 1,0-1 0,0 1 0,1-7-1,-2 8-276,-1 0 0,0 0 0,0 1 0,0-1 0,0 0 0,-1 0-1,0 0 1,0 0 0,-1 0 0,1 0 0,-1 1 0,0-1 0,0 0 0,-4-9 0,5 13-104,-1 0 0,1-1 1,-1 1-1,0 0 0,1 0 1,-1-1-1,0 1 1,0 0-1,0 0 0,0 0 1,0 0-1,0 0 0,0 0 1,0 1-1,0-1 0,-1 0 1,1 0-1,0 1 1,-1-1-1,1 1 0,0-1 1,-1 1-1,1 0 0,0-1 1,-1 1-1,1 0 0,-1 0 1,1 0-1,0 0 1,-1 0-1,1 0 0,-1 0 1,1 1-1,0-1 0,-1 1 1,1-1-1,0 1 0,-1-1 1,1 1-1,0-1 1,0 1-1,-1 0 0,1 0 1,0 0-1,-2 2 0,-3 1-22,1 1 0,-1 1 1,1-1-1,0 1 0,1 0 0,-1 0 0,-3 8 0,-3 8-41,1 0 0,-11 32 1,19-46-1,-1 0 0,2-1 0,-1 1 1,1 0-1,0 0 0,0 0 0,1 1 0,0-1 1,1 0-1,2 15 0,-2-22-32,0 1-1,-1-1 0,1 1 1,0 0-1,0-1 0,0 1 1,0-1-1,0 0 0,0 1 1,0-1-1,1 0 0,-1 0 1,0 1-1,1-1 0,-1 0 1,1 0-1,-1-1 0,1 1 1,0 0-1,-1 0 0,1-1 1,0 1-1,-1-1 0,1 0 1,0 1-1,0-1 0,-1 0 1,1 0-1,0 0 0,0 0 1,-1 0-1,1 0 1,0-1-1,0 1 0,1-1 1,6-1-213,-1-1 0,-1 1 0,1-1 1,0-1-1,-1 0 0,9-5 0,12-9-603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103 324 15595,'0'-1'137,"-1"1"0,0-1 0,0 0 0,1 0-1,-1 1 1,0-1 0,0 1 0,0-1 0,0 1-1,0-1 1,0 1 0,0 0 0,0-1 0,0 1-1,0 0 1,0 0 0,0 0 0,0-1 0,0 1 0,0 0-1,0 1 1,0-1 0,0 0 0,-2 1 0,1-1 65,0 1 0,0 1 0,0-1 0,0 0 0,0 0 1,0 1-1,0-1 0,1 1 0,-1 0 0,-2 3 0,-2 2 90,1 1 0,0 1 0,0-1-1,-4 13 1,4-11-274,1 2-1,1-1 1,-1 0-1,2 1 0,0-1 1,0 1-1,1 0 1,0-1-1,1 1 1,2 16-1,-2-27-52,0 0 0,0 0 0,0 0-1,0 0 1,1 0 0,-1 0 0,0 0 0,1 0-1,-1 0 1,1 0 0,-1 0 0,1 0 0,0-1 0,-1 1-1,1 0 1,0 0 0,-1-1 0,1 1 0,0 0-1,0-1 1,0 1 0,0-1 0,0 1 0,0-1-1,-1 1 1,1-1 0,0 0 0,0 1 0,0-1-1,0 0 1,0 0 0,1 0 0,-1 0 0,0 0-1,0 0 1,0 0 0,0 0 0,0 0 0,0 0-1,0 0 1,0-1 0,0 1 0,0 0 0,0-1-1,0 1 1,-1-1 0,3 0 0,4-3-254,-1 0 0,1 0 0,-1-1 0,0 1 0,7-9 0,6-6-108,-2-1 0,0-1 0,-1-1 0,-1 0 1,-2-1-1,18-38 0,-20 36 560,-1-1 0,-2 0 0,-1 0 0,0-1 0,-2 1 0,2-39 0,-7 62-121,-1-48 883,1 48-832,-1 0 0,1 0 0,-1 0 0,0 0 0,0 0 0,0 1-1,0-1 1,-1 0 0,1 1 0,-1-1 0,1 1 0,-1-1 0,0 1 0,-3-3 0,3 4-44,1 0-1,0 0 1,-1 0-1,1 1 1,-1-1 0,1 1-1,-1-1 1,1 1-1,-1-1 1,1 1 0,-1 0-1,1 0 1,-1 0-1,0 0 1,1 0 0,-1 0-1,1 0 1,-1 1-1,1-1 1,-1 1 0,1-1-1,-1 1 1,1-1-1,-1 1 1,1 0 0,0-1-1,-1 1 1,1 0 0,0 0-1,0 0 1,-2 2-1,-4 3 121,1 0 0,0 0 0,1 1 0,-9 10 0,5-3-46,1 0-1,0 0 0,0 0 0,2 1 0,0 0 0,0 1 0,2-1 0,0 1 0,-3 24 0,7-39-114,-1 1 1,1-1-1,0 1 1,0-1-1,0 1 1,0-1-1,1 1 1,-1-1-1,0 1 1,1-1-1,-1 1 1,1-1-1,-1 1 1,1-1-1,0 1 1,-1-1-1,1 0 1,0 1-1,0-1 1,0 0-1,0 0 1,0 0-1,0 0 1,1 0-1,-1 0 1,0 0-1,0 0 1,1 0-1,-1-1 1,1 1-1,-1 0 1,0-1-1,1 1 1,-1-1-1,3 1 1,4 0-36,1-1-1,0 0 1,0 0 0,0 0 0,11-3 0,13 0-152,-28 3 148,-1 0 0,1 0 1,-1 1-1,0-1 0,1 1 0,-1 0 1,0 1-1,0-1 0,0 1 0,0 0 1,0 0-1,0 0 0,0 0 0,-1 1 1,1-1-1,-1 1 0,1 0 0,-1 0 1,0 0-1,0 1 0,-1-1 0,1 1 1,-1 0-1,0-1 0,0 1 1,0 0-1,0 0 0,0 0 0,-1 1 1,2 6-1,-1 1-8,0 0-1,-1 1 1,-1-1 0,1 0-1,-2 1 1,0-1 0,0 0 0,-1 1-1,-7 19 1,4-16-325,1-3 138,10-26 567,5-12-413,2-5-8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16436,'-1'9'500,"0"0"1,-1 0-1,0 0 1,-1 0-1,-6 16 1,-3 10 631,4-3-691,1 0 0,2 0 0,0 1 0,3 0 0,1 0 0,1 0 0,7 54-1,-8-83-3079,-5-8 1473,-6-9 4,-54-66-1245,-5-8 6311,69 85-3588,0-1-1,1 1 0,-1 0 1,1-1-1,0 1 0,0-1 1,0 1-1,-1-4 0,2 5-244,0 1-1,0-1 0,0 0 0,0 1 1,0-1-1,0 0 0,0 1 0,0-1 0,1 1 1,-1-1-1,0 1 0,0-1 0,1 0 1,-1 1-1,0-1 0,1 1 0,-1-1 1,0 1-1,1-1 0,-1 1 0,1 0 1,-1-1-1,1 1 0,-1 0 0,1-1 0,-1 1 1,1 0-1,-1-1 0,1 1 0,-1 0 1,1 0-1,0 0 0,-1-1 0,1 1 1,-1 0-1,1 0 0,0 0 0,0 0 1,76-9 1379,-50 7-1367,-1-1 0,37-10 0,-24 1-135,-4-2-75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15955,'4'0'5028,"-4"0"-4951,6 11 2111,3 14-492,-2 4-779,-4-18-758,-1-1-1,1 1 0,1-1 1,0 0-1,0 0 0,9 14 1,-12-22-153,0-1 0,0 0 0,0 1 0,0-1 0,0 0 0,0 0 0,1 0 1,-1 0-1,0 0 0,1 0 0,-1 0 0,0-1 0,1 1 0,-1 0 0,1-1 0,0 1 0,-1-1 1,1 0-1,-1 1 0,1-1 0,-1 0 0,1 0 0,0 0 0,-1 0 0,1 0 0,0 0 0,-1-1 1,1 1-1,-1 0 0,1-1 0,-1 1 0,1-1 0,-1 0 0,1 1 0,-1-1 0,1 0 1,1-2-1,6-4 1,-1 0 1,0 0-1,-1 0 1,12-15 0,-10 11 3,21-29 44,-23 29-33,0 1 1,1-1-1,14-12 0,-22 23-23,1-1 0,-1 1 0,0 0 0,1-1 1,-1 1-1,1 0 0,-1-1 0,0 1 0,1 0 0,-1 0 0,1-1 0,-1 1 0,1 0 0,-1 0 0,1 0 0,0 0 0,-1 0 0,1 0 0,-1 0 1,1 0-1,-1 0 0,1 0 0,-1 0 0,1 0 0,-1 0 0,1 0 0,-1 0 0,1 0 0,-1 1 0,1-1 0,-1 0 0,1 0 0,-1 1 0,1-1 1,-1 0-1,1 1 0,-1-1 0,0 0 0,1 1 0,-1-1 0,1 0 0,-1 1 0,0-1 0,0 1 0,1-1 0,-1 1 0,0-1 0,0 1 0,0-1 1,1 1-1,-1-1 0,0 1 0,0-1 0,0 1 0,0 0 0,7 39-61,-7-32 35,3 22-45,-2-19 49,0-1 0,0 0 0,6 19 0,-7-28 24,0-1 0,0 0 0,0 1 0,0-1 0,0 1 0,1-1 0,-1 0 0,0 1 0,0-1 0,1 0 0,-1 1 0,0-1 0,1 0 0,-1 1 0,0-1 0,1 0 0,-1 0 0,0 1 0,1-1 0,-1 0 0,0 0 0,1 0 0,-1 0 0,1 1 0,-1-1 0,0 0 0,1 0 0,-1 0-1,1 0 1,-1 0 0,1 0 0,-1 0 0,0 0 0,1 0 0,-1 0 0,1 0 0,-1-1 0,0 1 0,1 0 0,-1 0 0,1 0 0,-1 0 0,0-1 0,1 1 0,-1 0 0,0 0 0,1-1 0,-1 1 0,1-1 0,16-16 19,-15 15-33,15-20-300,19-21-1119,-34 40 1011,1 1 0,0-1-1,0 1 1,0 0 0,0 0 0,0 0 0,0 0 0,1 0-1,-1 1 1,1-1 0,5 0 0,-2 1-661,0 2-171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77 142 15795,'-6'3'3235,"-4"7"-2187,2 3-618,0 0 0,1 0-1,0 1 1,1 0 0,1 0 0,0 1 0,1-1 0,1 1 0,-4 25 0,7-39-404,0 0 0,0 0 0,0 0 0,0 0 0,0 0 0,0 0 0,0 0 0,0 0 0,0 0 0,0 0 0,0 0 0,0 0 0,1 0 0,-1-1 0,0 1 0,1 0 0,-1 0 0,1 0 0,-1 0 0,1 0 0,0 1 0,0-2-9,0 0 0,-1 0 0,1 0 0,0 0 0,0 0 0,-1 0 0,1 0 0,0 0 0,-1 0 0,1 0 0,0 0 0,-1 0 0,1 0 0,0 0 0,-1-1 0,1 1 0,0 0 0,-1-1 0,1 1 0,0 0 0,-1-1 0,1 0 0,5-3 46,0-1 0,-1 0 0,1 0 0,5-7 0,21-25 15,-2-2 1,-2-1-1,-1-2 1,-2 0-1,19-48 1,-40 75-84,-4 15 5,0 0 0,0 0-1,-1 0 1,1 0-1,0 0 1,0-1-1,0 1 1,0 0 0,0 0-1,0 0 1,0 0-1,-1 0 1,1 0-1,0 0 1,0 0 0,0 0-1,0 0 1,0 0-1,0 0 1,-1 0-1,1 0 1,0 0 0,0 0-1,0 0 1,0 0-1,0 0 1,-1 0 0,1 0-1,0 0 1,0 0-1,0 0 1,0 0-1,0 0 1,0 0 0,-1 0-1,1 0 1,0 0-1,0 0 1,0 0-1,0 0 1,0 0 0,0 0-1,-1 1 1,1-1-1,0 0 1,-2 2-4,0 0-1,-1 0 1,1 0 0,0 0 0,0 0 0,0 1-1,-1 3 1,-7 11-5,1 1 0,1 1 0,1-1-1,-9 36 1,13-42-199,0 1 0,1-1-1,1 1 1,0 0 0,1 0 0,1 0-1,-1-1 1,5 19 0,-5-29 175,0-1-1,1 1 1,-1 0 0,0-1 0,1 1 0,0-1-1,-1 1 1,1-1 0,0 1 0,-1-1-1,1 0 1,0 1 0,0-1 0,0 0 0,0 0-1,1 0 1,-1 0 0,0 1 0,0-2 0,3 3-1,12-7-443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19908,'0'0'57,"0"0"0,0 0 0,0 0 0,0 0 0,0 0 0,0 0 0,0 0 0,1 0 0,-1 0 0,0 0 0,0-1 0,0 1 0,0 0-1,0 0 1,1 0 0,-1 0 0,0 0 0,0 0 0,0 0 0,0 0 0,0 0 0,1 0 0,-1 0 0,0 1 0,0-1 0,0 0 0,0 0 0,0 0 0,0 0 0,1 0 0,-1 0 0,0 0-1,0 0 1,0 0 0,0 0 0,0 0 0,0 1 0,0-1 0,0 0 0,1 0 0,-1 0 0,0 0 0,0 0 0,0 0 0,0 1 0,0-1 0,0 0 0,0 0 0,0 0 0,1 12 1274,-3 15-81,2-26-1216,-15 87 1322,5-33-975,-5 104 0,15-153-541,0-1 1,1 0-1,0 1 1,-1-1-1,5 10 1,-5-14 111,0 0 0,0 0-1,1 0 1,-1 0 0,1 0 0,-1 0 0,1 0 0,-1 0 0,1 0-1,0-1 1,-1 1 0,1 0 0,0 0 0,-1-1 0,1 1 0,0 0-1,0-1 1,0 1 0,0-1 0,0 1 0,0-1 0,0 1 0,0-1-1,0 0 1,0 0 0,0 1 0,0-1 0,0 0 0,0 0 0,0 0-1,0 0 1,0 0 0,0 0 0,0 0 0,0-1 0,1 1 0,18-11-434,3-6-166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17748,'-4'1'185,"1"0"-1,0-1 1,0 1 0,-1 0 0,1 1 0,0-1 0,0 1 0,0-1-1,0 1 1,0 0 0,1 0 0,-1 0 0,1 0 0,-1 1-1,1-1 1,0 1 0,-1-1 0,1 1 0,1 0 0,-1 0 0,-2 5-1,-3 4 339,1 1 0,1-1 0,-8 26 0,1 24 359,11-59-816,0 1 0,1 0 0,0 0 0,0 0 0,0-1 0,1 1 0,-1 0 0,1 0 0,0 0 0,0-1 1,0 1-1,0-1 0,1 1 0,1 3 0,-2-6-39,0 0 0,0 0 1,0 0-1,0 0 0,0-1 1,0 1-1,0 0 0,1 0 1,-1-1-1,0 1 0,0-1 0,1 1 1,-1-1-1,0 0 0,1 1 1,-1-1-1,0 0 0,1 0 1,-1 0-1,0 0 0,1 0 0,-1 0 1,0-1-1,1 1 0,-1 0 1,0-1-1,0 1 0,1 0 1,-1-1-1,0 0 0,0 1 0,2-2 1,5-2 74,-1-1 1,1 0-1,10-10 1,0-2 127,27-31 1,6-7-155,-50 54-83,-1 1 0,1-1-1,-1 1 1,1-1 0,-1 1 0,1-1-1,-1 1 1,1 0 0,0-1-1,-1 1 1,1 0 0,0-1 0,-1 1-1,1 0 1,0 0 0,-1-1-1,1 1 1,0 0 0,-1 0 0,1 0-1,0 0 1,0 0 0,-1 0-1,2 0 1,-2 1-1,1-1 0,0 1 0,-1-1 0,1 1 0,-1-1 1,1 1-1,-1 0 0,0-1 0,1 1 0,-1 0 0,0-1 0,1 1 0,-1 0 0,0-1 0,0 1 0,1 0 0,-1-1 0,0 3 0,0 36-168,0-36 168,-2 16-46,0-8 66,1 1-1,1 0 0,0 1 1,1-1-1,2 13 0,-3-25-2,0 1-1,0 0 1,0-1-1,0 1 1,0 0-1,1-1 1,-1 1-1,0 0 1,0-1-1,1 1 1,-1-1-1,1 1 1,-1-1-1,0 1 1,1-1-1,-1 1 1,1-1-1,-1 1 1,1-1-1,-1 1 1,1-1-1,-1 0 1,1 1-1,0-1 1,-1 0-1,2 1 1,-1-1 3,0 0 0,1 0-1,-1 0 1,0-1 0,0 1 0,1 0 0,-1-1 0,0 1 0,0 0 0,0-1 0,0 1 0,0-1 0,2-1 0,5-3 43,-1-1 0,0 0-1,8-9 1,-10 10-17,34-37 49,-28 28-192,1 1 0,1 1 0,20-17 0,-32 28 73,0 1 1,0-1-1,0 1 1,0-1 0,0 0-1,0 1 1,0 0 0,0-1-1,0 1 1,0 0 0,0-1-1,0 1 1,1 0 0,-1 0 20,-1 0 0,1 0 0,-1 0 0,0 0 0,1 1 0,-1-1 0,0 0 0,1 0 0,-1 0 0,0 0 0,0 1 0,1-1 0,-1 0 0,0 0 0,1 1 1,-1-1-1,0 0 0,0 1 0,0-1 0,1 0 0,-1 1 0,0-1 0,0 0 0,0 1 0,0-1 0,0 1 0,1 3-107,0 1-1,-1 0 1,0-1 0,0 1-1,-1 6 1,0-8-104,1 0-1,-1 0 1,1 0 0,0-1 0,0 1 0,1 0 0,0 6 0,2-10-83,-1-1 1,1 1 0,-1-1 0,1 0 0,-1 0-1,0 1 1,0-1 0,0-1 0,3-3 0,32-39-1037,-16 17 593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39 15371,'-8'19'762,"1"-1"-1,1 1 0,0 0 0,1 0 1,2 1-1,0-1 0,1 1 0,0 0 1,2 0-1,2 24 0,12 40-31,-7-52-686,-2-1 0,2 65 0,-8-92-31,1 0 0,-1 0 0,0 0 0,0-1-1,0 1 1,-1 0 0,1 0 0,-1-1 0,0 1 0,0-1 0,0 0 0,-1 1 0,1-1 0,-4 3 0,5-5 20,0 0 0,0 0 0,0 0-1,0-1 1,0 1 0,0 0 0,-1-1-1,1 1 1,0 0 0,0-1 0,0 0-1,-1 1 1,1-1 0,0 0 0,-1 0 0,1 1-1,0-1 1,-2 0 0,1-1 6,1 1 0,-1-1 1,1 1-1,-1-1 0,1 0 0,0 0 0,-1 1 1,1-1-1,0 0 0,0 0 0,-1 0 1,1 0-1,0-1 0,0 1 0,0 0 0,0 0 1,1-1-1,-1 1 0,-1-2 0,0-3 1,-1-1-1,1 1 1,0 0-1,1-1 1,0 1-1,0-1 1,0 1-1,1-1 1,0 1 0,1-12-1,1-4 94,9-38 1,-5 40-120,0 0 1,1 0-1,1 1 1,0 0 0,2 1-1,0 0 1,1 0-1,1 1 1,1 0-1,0 1 1,25-23-1,-14 17 29,30-32 122,-50 50-119,-1 0 1,1-1 0,-1 1-1,0-1 1,0 0-1,-1 0 1,0 0 0,0 0-1,0 0 1,2-9 0,-4 13-36,0 0 0,1 1 1,-1-1-1,0 0 1,0 1-1,0-1 1,0 0-1,0 0 0,0 1 1,0-1-1,0 0 1,0 1-1,-1-1 0,1 0 1,0 1-1,0-1 1,-1 0-1,1 1 1,0-1-1,-1 0 0,1 1 1,0-1-1,-1 1 1,1-1-1,-1 0 0,1 1 1,-1-1-1,1 1 1,-1 0-1,0-1 1,1 1-1,-1-1 0,0 1 1,1 0-1,-1 0 1,0-1-1,1 1 0,-1 0 1,0 0-1,1 0 1,-1 0-1,0 0 1,0 0-1,1 0 0,-1 0 1,0 0-1,1 0 1,-2 0-1,-2 1 17,1-1 1,0 1-1,-1 0 1,1 0-1,-1 0 0,1 1 1,0-1-1,-5 4 0,3-1-14,0 0-1,0 1 0,0-1 0,1 1 0,0 0 0,0 0 0,0 0 0,1 1 0,-1-1 0,-3 9 1,6-9-28,-1-1 0,0 1 1,1-1-1,0 1 1,0 0-1,0 0 1,1-1-1,0 1 1,0 0-1,0 0 1,0-1-1,1 1 1,0 0-1,2 8 1,-3-12-51,1 1 0,0-1-1,0 1 1,0-1 0,-1 1 0,1-1 0,1 1 0,-1-1 0,0 0 0,0 0 0,0 1-1,1-1 1,-1 0 0,1 0 0,-1-1 0,1 1 0,-1 0 0,4 1 0,-4-2 26,0 0-1,0 1 1,0-1 0,0 0 0,0 0 0,0 0 0,0 0 0,0 0 0,-1 0 0,1 0 0,0-1 0,0 1 0,0 0 0,0 0 0,0-1 0,0 1 0,0-1 0,0 1 0,0-1 0,0 1 0,-1-1 0,1 1-1,0-1 1,0 0 0,-1 1 0,1-1 0,0 0 0,-1 0 0,1 0 0,-1 1 0,1-1 0,-1 0 0,1 0 0,-1-1 0,6-18-456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21341,'4'-4'2104,"9"7"-1608,17 4-248,10 2 952,10-2-1464,5-2-1872,9 3 1936,1-1-272,-8-6-368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18436,'0'0'115,"0"0"0,0 0 1,1-1-1,-1 1 0,0 0 0,0 0 0,1 0 1,-1 0-1,0 0 0,1-1 0,-1 1 1,0 0-1,0 0 0,1 0 0,-1 0 0,0 0 1,1 0-1,-1 0 0,0 0 0,1 0 1,-1 0-1,0 0 0,1 0 0,-1 0 0,0 0 1,0 0-1,1 1 0,-1-1 0,0 0 1,1 0-1,-1 0 0,0 0 0,0 0 0,1 1 1,-1-1-1,0 0 0,0 0 0,0 1 1,1-1-1,-1 0 0,0 1 0,6 18 1831,-2 35-1507,-4-45-96,6 192 53,-6-198-394,0-1 0,1 1 0,-1 0 0,0-1 1,1 1-1,-1-1 0,1 1 0,0-1 0,0 1 0,2 3 0,-3-6-1,1 1 0,-1-1 0,0 0 0,0 0 0,0 0 1,1 1-1,-1-1 0,0 0 0,0 0 0,1 0 0,-1 0 0,0 0 0,0 0 0,1 0 0,-1 0 0,0 0 0,1 1 0,-1-1 0,0 0 0,0 0 0,1 0 0,-1-1 0,0 1 0,1 0 0,-1 0 0,0 0 0,0 0 0,1 0 0,-1 0 0,0 0 0,0 0 0,1-1 0,13-14 51,7-24 119,-2-1-1,21-60 0,-11 26 116,-29 73-280,1 0 0,-1 0 0,0 0 0,1 0 1,-1 0-1,1 0 0,-1 0 0,1 0 1,0 1-1,-1-1 0,1 0 0,0 0 1,0 0-1,-1 1 0,2-2 0,-1 2-4,-1 0 0,0 0 0,1 0 0,-1 0 0,0 1 0,1-1 0,-1 0 0,0 0 0,1 0 0,-1 0 0,0 0 0,0 1 0,1-1 0,-1 0 0,0 0 0,0 0 0,1 1 0,-1-1-1,0 0 1,0 0 0,0 1 0,1-1 0,-1 0 0,0 1 0,0-1 0,0 0 0,0 1 0,0-1 0,0 0 0,1 1 0,6 38 20,-6-33-31,3 29-33,-3-22 30,0 1-1,1-1 0,1 0 0,0 0 1,0 0-1,9 20 0,-11-33 17,-1 1 0,0-1 0,0 1-1,1-1 1,-1 1 0,0-1 0,1 1 0,-1-1-1,0 1 1,1-1 0,-1 0 0,1 1 0,-1-1-1,1 0 1,-1 1 0,1-1 0,-1 0 0,1 0-1,-1 1 1,1-1 0,-1 0 0,1 0 0,0 0-1,-1 0 1,1 0 0,-1 1 0,1-1-1,-1 0 1,1 0 0,0-1 0,0 1 0,1-1 8,-1 1 1,1-1 0,-1 0 0,1 0 0,-1 0 0,1 0-1,-1 0 1,0 0 0,0-1 0,3-2 0,22-38 233,-26 40-236,19-37 161,10-20 38,-29 59-210,0 1 1,0-1-1,0 0 0,0 0 0,0 0 0,0 1 1,0-1-1,0 0 0,0 0 0,0 0 1,1 1-1,-1-1 0,0 0 0,0 0 1,0 0-1,0 0 0,0 1 0,0-1 1,1 0-1,-1 0 0,0 0 0,0 0 1,0 0-1,0 0 0,1 1 0,-1-1 1,0 0-1,0 0 0,0 0 0,1 0 1,-1 0-1,0 0 0,0 0 0,0 0 1,1 0-1,-1 0 0,0 0 0,0 0 0,0 0 1,1 0-1,-1 0 0,0 0 0,0 0 1,0 0-1,1 0 0,-1 0 0,0-1 1,0 1-1,0 0 0,0 0 0,1 0 1,-1 0-1,0 0 0,0 0 0,0-1 1,0 1-1,0 0 0,1 0 0,-1 0 1,0 0-1,0-1 0,0 1 0,0 0 1,0 0-1,0 0 0,0-1 0,0 1 1,0 0-1,3 15-46,-1 62-196,-3-52-91,2 0 0,1 0 0,9 47 0,-11-71 278,0 0 0,0 0 0,1-1 0,-1 1 0,0 0 0,0 0 0,1 0 0,-1-1 0,1 1 0,-1 0 0,1 0 0,-1-1 0,1 1 0,-1 0-1,1-1 1,-1 1 0,2 0 0,-2-1 46,1 0-1,-1 0 0,0 0 0,1 0 1,-1 0-1,0 0 0,1 0 0,-1 0 1,0 0-1,1 0 0,-1 0 0,0 0 1,1-1-1,-1 1 0,0 0 0,0 0 1,1 0-1,-1 0 0,0-1 0,1 1 1,-1 0-1,0 0 0,0-1 1,1 1-1,-1 0 0,0 0 0,0-1 1,2-2 1,0 0 0,0 0 0,-1 0 0,0 0 0,0 0 0,0 0 0,1-4 0,4-28-323,0-6-70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18321,'0'0'7688,"42"1"-6439,-20-5-705,4-3-480,0 2-320,3 1-2114,-2-1-1730,0-2-2690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18092,'0'-2'2424,"0"1"-1463,0 0-449,2-2 1752,-2 1-1424,2 2-608,1 0-1000,2 2 744,0 3-296,-2 3-176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159 390 16580,'0'-1'183,"0"-1"1,-1 1-1,1 0 1,0 0-1,0 0 1,0 0-1,-1 0 1,1 0-1,-1 0 1,1 0 0,-1 0-1,1 0 1,-1 0-1,1 1 1,-1-1-1,0 0 1,1 0-1,-1 0 1,0 1-1,0-1 1,0 0 0,1 1-1,-1-1 1,0 1-1,0-1 1,0 1-1,0-1 1,0 1-1,0 0 1,0-1-1,0 1 1,0 0 0,0 0-1,-1 0 1,1 0-1,0 0 1,0 0-1,-1 0 1,-1 0-66,0 0 0,0 1 0,0-1 0,0 1 0,0 0 0,0-1 0,0 1 0,0 0 0,0 1 0,1-1 0,-1 1 0,-4 2 0,-1 4-44,0 1 0,0 0 1,1 0-1,0 1 0,0 0 0,1 0 0,1 1 1,-8 18-1,9-19-58,1 0 0,0 0 0,1 0 0,0 0 1,0 0-1,1 1 0,0-1 0,1 1 0,0-1 0,2 11 1,-2-18-26,0-1 0,1 1 1,-1-1-1,1 1 0,0-1 0,0 1 1,0-1-1,0 0 0,0 0 1,0 1-1,1-1 0,-1 0 1,1 0-1,-1 0 0,1 0 0,0-1 1,0 1-1,0 0 0,0-1 1,4 3-1,-3-3-4,0 0 1,0 0-1,0-1 1,0 1-1,0-1 1,1 1-1,-1-1 0,0 0 1,0-1-1,0 1 1,0 0-1,1-1 1,-1 0-1,4-1 0,4-2-15,1-1-1,-1-1 0,0 0 0,0 0 0,0-1 1,-1 0-1,11-11 0,-3 0 41,-1-1-1,0 0 1,-2-1-1,0-1 1,-1-1-1,-2 0 1,0 0-1,-1-1 1,-1-1-1,-2 0 1,0 0-1,-1-1 1,-2 0-1,0 0 1,-2 0-1,-1-1 1,-1 1-1,-1 0 1,-1-1-1,-1 1 1,-9-42 0,9 62-10,1 1 1,-1-1 0,1 1-1,-1 0 1,0 0 0,-4-6-1,6 9-2,-1 1 0,1 0 0,0-1 0,-1 1 0,1-1 0,0 1 0,-1 0 0,1-1 0,-1 1 0,1 0 0,-1 0 1,1-1-1,0 1 0,-1 0 0,1 0 0,-1-1 0,1 1 0,-1 0 0,1 0 0,-1 0 0,1 0 0,-1 0 0,0 0 0,0 0-1,0 1 1,0-1 0,0 1-1,1-1 1,-1 1 0,0 0-1,1-1 1,-1 1-1,0 0 1,1-1 0,-1 1-1,1 0 1,-1 0-1,1 0 1,-1-1 0,1 1-1,0 0 1,-1 2-1,-9 30-2,2 0-1,0 1 0,-3 47 1,7-46 4,-4 27 85,-1 91-1,8-152-90,1-1 1,0 1-1,0 0 0,0 0 0,0 0 1,0 0-1,0 0 0,0-1 1,0 1-1,0 0 0,1 0 1,-1 0-1,0 0 0,0 0 1,1-1-1,-1 1 0,1 0 1,-1 0-1,1-1 0,-1 1 1,1 0-1,-1-1 0,1 1 1,-1 0-1,1-1 0,0 1 0,-1-1 1,1 1-1,1 0 0,0-1-24,-1 0-1,1-1 0,-1 1 0,0 0 0,1-1 0,-1 1 1,0-1-1,1 0 0,-1 1 0,0-1 0,0 0 0,1 0 1,-1 0-1,0 0 0,0 0 0,0 0 0,1-2 0,19-20-507,14-17-149,-32 38 620,0-1-1,0 0 1,1 1-1,-1-1 1,1 1 0,-1 0-1,1 0 1,-1 1 0,7-3-1,-9 4 54,0 0 0,0-1-1,0 1 1,0 0 0,0 0-1,0 0 1,0 0 0,0 0-1,0 0 1,0 1 0,0-1-1,0 0 1,0 0 0,0 1-1,0-1 1,0 0 0,0 1-1,0-1 1,-1 1 0,1 0-1,0-1 1,0 1 0,1 0-1,-1 1 18,1 0 0,-1 1 0,0-1 0,1 0 0,-1 0 0,0 0 0,0 1-1,0-1 1,0 4 0,1 4 71,0 1 0,-1-1 0,0 14 0,-1-23-75,-6 104 592,6-105-586,0 0-1,0-1 1,0 1-1,0 0 0,0 0 1,0 0-1,0 0 1,1 0-1,-1 0 1,0 0-1,0 0 1,0 0-1,0 0 1,0 0-1,0 0 1,0 0-1,0 0 1,0 1-1,0-1 0,1 0 1,-1 0-1,0 0 1,0 0-1,0 0 1,0 0-1,0 0 1,0 0-1,0 0 1,0 0-1,0 0 1,0 0-1,0 0 1,0 0-1,0 0 1,0 0-1,1 1 0,-1-1 1,0 0-1,0 0 1,0 0-1,0 0 1,0 0-1,0 0 1,0 0-1,0 0 1,0 0-1,0 1 1,0-1-1,0 0 1,7-14 75,9-23-100,60-157-1056,30-81 112,-123 328 1627,2 1 0,3 0 0,2 1 0,3 0 0,-1 70 0,7-101-605,2 0-1,1 1 1,6 29 0,-8-61-1349,-4-15 801,-15-24-361,-36-63 1,-2 11 2557,51 85-939,9 7 105,19 7 348,-10 1-1282,7 0-808,0-1 1,1-1 0,-1 0 0,0-1 0,30-7 0,-22 1-158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16964,'-1'0'152,"1"0"0,-1 0 0,0 0 0,0 0 1,0 0-1,0 0 0,0 1 0,0-1 1,1 0-1,-1 0 0,0 1 0,0-1 0,0 0 1,1 1-1,-1-1 0,0 1 0,0-1 0,1 1 1,-1-1-1,1 1 0,-1 0 0,0-1 0,1 1 1,-1 0-1,1-1 0,-1 1 0,1 0 1,0 0-1,-1 0 0,1-1 0,0 1 0,-1 0 1,1 0-1,0 1 0,0-1-67,0 0 1,0 0-1,0 1 0,0-1 1,0 0-1,1 0 0,-1 0 0,0 1 1,1-1-1,-1 0 0,1 0 1,-1 0-1,1 0 0,0 0 1,-1 0-1,1 0 0,0 0 1,0 0-1,0 0 0,-1-1 1,1 1-1,0 0 0,0 0 1,2 0-1,9 3 112,-1 0-1,1-1 1,0 0 0,0-1 0,0 0-1,0-1 1,0 0 0,16-2 0,-16 1-82,88-4 597,1-5 1,122-26 0,-25 4-291,-187 29-404,247-26 246,-211 26-267,1 1 0,-1 3 0,68 11 0,-71-3 69,-49-15-97,-1 1 0,1 0 0,-1 0 0,0 0 0,-10-4-1,13 7-257,1 0-1,-1 0 1,0 0-1,1 1 1,-1-1-1,0 1 1,0-1-1,1 1 1,-1 0-1,0 0 0,0 0 1,1 1-1,-1-1 1,0 1-1,0-1 1,-4 3-1,-17 7-1625,14-7 834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16428,'1'11'5014,"-1"19"-3534,0-29-1325,0 12 186,-1 4-157,1 0 0,1 1 0,0-1 0,2 0-1,-1 0 1,10 26 0,-12-41-174,1-1 0,-1 1 0,1-1-1,-1 0 1,1 1 0,0-1 0,0 0-1,0 0 1,-1 0 0,1 1 0,0-1 0,1 0-1,-1 0 1,0 0 0,0-1 0,0 1-1,0 0 1,1 0 0,-1-1 0,0 1 0,1-1-1,1 1 1,-1 0 7,0-1-1,0-1 1,0 1-1,0 0 1,0 0-1,0-1 1,-1 1 0,1-1-1,0 1 1,0-1-1,0 0 1,0 0-1,-1 0 1,3-2-1,6-4 71,0-1 0,-1-1 0,0 1 0,8-13 0,-14 18-61,17-21 248,-1-1-1,-1 0 1,20-38 0,-48 91-123,1 1 1,2 1-1,1 0 1,-5 54-1,11-79-182,1 40 161,-1-45-140,0 1 0,0-1 0,0 1 0,0-1 0,0 1 0,0 0 0,0-1 0,0 1 0,0-1 0,0 1 0,1-1 0,-1 1 0,0-1 0,0 1 0,1-1 0,-1 1 0,0-1 0,1 1 0,-1-1 0,0 1 0,1-1 0,-1 0 0,1 1 0,-1-1 0,0 0 0,1 1 0,-1-1 0,1 0 0,-1 1 0,1-1 0,-1 0 0,1 0 0,0 0 0,-1 0 0,1 1 0,-1-1 0,1 0 0,-1 0 0,1 0 0,-1 0 0,1 0 0,0 0 0,-1 0 0,1-1 0,-1 1 0,1 0 0,-1 0 0,1 0 0,-1-1 0,1 1 0,-1 0 0,1 0 0,-1-1 0,1 1 0,-1 0 0,1-1 0,-1 1 0,0-1 0,1 1 0,-1 0 0,1-1 0,-1 1 0,1-2 0,8-8-474,-1 0 1,0 0-1,0-1 0,-1-1 1,11-21-1,-8 15 229,9-17-453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18356,'-6'114'5970,"3"-67"-4998,2 59 1,1-103-892,1 1 0,-1 0-1,1 0 1,0 0 0,0 0 0,0 0 0,3 6 0,-4-9-64,1-1 1,-1 0 0,0 1 0,0-1-1,1 1 1,-1-1 0,0 0 0,1 1 0,-1-1-1,1 0 1,-1 1 0,0-1 0,1 0 0,-1 0-1,1 1 1,-1-1 0,1 0 0,-1 0-1,1 0 1,-1 0 0,1 0 0,-1 0 0,1 0-1,-1 1 1,1-1 0,0-1 2,1 1 1,-1-1-1,0 1 1,0-1-1,0 0 0,0 1 1,0-1-1,1 0 1,-1 0-1,0 1 0,-1-1 1,1 0-1,0 0 1,1-2-1,15-19 201,-2-1 0,25-46 1,-26 41-288,35-48 1,-49 75 53,1 1 0,-1-1 0,1 0-1,-1 0 1,1 1 0,-1-1-1,1 0 1,-1 1 0,1-1 0,-1 1-1,1-1 1,0 1 0,-1-1 0,1 1-1,0-1 1,0 1 0,-1 0 0,1-1-1,0 1 1,0 0 0,-1 0-1,1 0 1,0-1 0,1 1 0,-1 1-1,-1-1 0,1 1 0,-1 0 1,1-1-1,-1 1 0,1 0 0,-1-1 0,0 1 1,1 0-1,-1-1 0,0 1 0,1 0 0,-1 0 1,0-1-1,0 1 0,0 0 0,0 0 0,0-1 1,0 3-1,-2 45-239,2-46 252,-15 94 808,45-203-5909,-26 99 4258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140 239 19212,'-2'-1'107,"0"0"-1,0 1 0,0-1 1,1 0-1,-1 0 1,0 1-1,0-1 1,0 1-1,0 0 0,0-1 1,0 1-1,0 0 1,0 0-1,0 0 1,0 0-1,0 1 0,0-1 1,0 1-1,0-1 1,0 1-1,0 0 1,1-1-1,-1 1 0,0 0 1,0 0-1,1 0 1,-1 0-1,0 1 1,-1 1-1,-4 3 14,1-1-1,0 1 1,1 0-1,-1 1 1,-7 11-1,8-9-33,0 0 0,0 0 0,1 0 0,0 1 0,1-1 0,0 1 0,0 0 0,1 0-1,0 0 1,1 0 0,0 18 0,1-27-74,0 0 0,0-1-1,0 1 1,0-1 0,0 1-1,0 0 1,0-1 0,0 1 0,0-1-1,0 1 1,1-1 0,-1 1-1,0 0 1,0-1 0,1 1 0,-1-1-1,0 1 1,1-1 0,-1 0-1,1 1 1,-1-1 0,0 1 0,1-1-1,-1 0 1,1 1 0,-1-1-1,1 0 1,0 1 0,0-1 4,0 0 0,0 0 1,0 0-1,0 0 0,0-1 0,0 1 0,0 0 1,0 0-1,0-1 0,0 1 0,0-1 1,0 1-1,0-1 0,-1 1 0,2-1 0,28-28 239,-3-5-90,-2-1 0,33-59 1,-31 48 62,-28 71 57,0-20-278,-24 152-152,24-154 78,1-1 1,0 0-1,0 0 1,0 1-1,0-1 1,0 0 0,0 1-1,0-1 1,1 0-1,1 4 1,-2-5 25,0-1 0,0 0 0,0 0 1,1 0-1,-1 1 0,0-1 0,1 0 0,-1 0 1,0 0-1,0 0 0,1 1 0,-1-1 0,0 0 1,1 0-1,-1 0 0,0 0 0,1 0 1,-1 0-1,0 0 0,1 0 0,-1 0 0,0 0 1,1 0-1,-1 0 0,0 0 0,0 0 0,1 0 1,-1 0-1,0 0 0,1-1 0,-1 1 0,0 0 1,1 0-1,-1 0 0,0 0 0,0-1 0,1 1 1,-1 0-1,0-1 0,6-4-525,-1 0 1,0-1-1,0 1 1,6-11-1,25-39-3254,45-97 1,-21 7 3079,-58 138 972,-1 6-112,-1 0 0,1 0-1,-1 0 1,1 0 0,-1 0 0,0-1 0,1 1 0,-1 0-1,0 0 1,0-1 0,0 1 0,0 0 0,0-2 0,-8 16 2884,-3 14-1503,-60 227 5788,69-249-7099,1 0 1,1 1-1,-1-1 0,1 10 0,0-14-170,0-1-1,0 1 1,0-1-1,0 1 1,0-1-1,1 1 1,-1-1-1,0 1 1,0-1 0,0 0-1,1 1 1,-1-1-1,0 1 1,0-1-1,1 1 1,-1-1-1,0 0 1,1 1-1,-1-1 1,1 0-1,-1 1 1,0-1 0,1 1-1,0-1-3,0 0 1,0 0-1,0 0 0,0 0 1,0 0-1,0-1 0,0 1 1,0 0-1,0 0 0,0-1 1,-1 1-1,1 0 0,0-1 1,0 1-1,0-1 0,0 1 1,1-2-1,9-6-49,-1-1 0,14-14 0,-18 17-97,0 0 1,0 0-1,0 0 0,1 0 0,0 1 1,0 0-1,0 1 0,1 0 0,15-7 1,-21 11 92,-1 0 0,0-1 1,1 1-1,-1 0 0,1 0 1,-1 0-1,1 0 0,-1 0 1,0 1-1,1-1 0,-1 0 1,0 1-1,1-1 0,-1 1 1,0-1-1,1 1 1,-1-1-1,0 1 0,0 0 1,0 0-1,1 0 0,-1 0 1,0 0-1,0 0 0,0 0 1,-1 0-1,1 0 0,0 0 1,0 0-1,-1 1 0,1-1 1,0 0-1,-1 1 0,1-1 1,-1 0-1,0 1 0,1-1 1,-1 3-1,2 6-5,-1 0 1,0 0-1,0 0 0,-2 11 1,1-19 61,0 7 168,-1-1 1,-1 1-1,1-1 1,-1 0-1,-1 1 1,1-1-1,-1 0 1,-1 0-1,0-1 1,-8 14-1,11-19-150,-1 1 0,0-1 0,1 0 0,-1 1-1,-1-1 1,1 0 0,0 0 0,0 0 0,-1-1 0,1 1 0,-1 0 0,0-1-1,1 0 1,-1 1 0,0-1 0,0 0 0,0-1 0,1 1 0,-1 0-1,0-1 1,0 1 0,0-1 0,0 0 0,0 0 0,0-1 0,0 1 0,0 0-1,0-1 1,0 0 0,0 1 0,0-1 0,0-1 0,-4-1 0,4 1-127,-1-1 0,1 1 1,0-1-1,0 1 0,1-1 0,-1 0 1,0 0-1,1 0 0,0 0 1,0-1-1,0 1 0,0-1 0,0 1 1,1-1-1,0 1 0,-1-1 1,1 0-1,1 0 0,-1 0 0,0 0 1,1 0-1,0 1 0,0-1 1,0 0-1,1 0 0,0-6 0,5-14-487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17100,'1'-2'2642,"2"7"-1412,2 10 392,1 19 214,3 47 0,-7 93-550,-2-104-519,0-21-275,1-49-487,-1 0 0,0-1-1,0 1 1,0 0-1,0 0 1,0 0-1,0-1 1,0 1-1,1 0 1,-1 0-1,0 0 1,0-1-1,0 1 1,0 0-1,1 0 1,-1 0-1,0 0 1,0 0-1,0-1 1,1 1-1,-1 0 1,0 0-1,0 0 1,1 0-1,-1 0 1,0 0-1,0 0 1,0 0-1,1 0 1,-1 0 0,0 0-1,0 0 1,1 0-1,-1 0 1,0 0-1,0 0 1,1 0-1,-1 0 1,0 0-1,0 1 1,1-1-1,-1 0 1,0 0-1,0 0 1,0 0-1,1 0 1,-1 0-1,0 1 1,0-1-1,0 0 1,0 0-1,0 0 1,1 1-1,-1-1 1,0 0-1,0 0 1,0 0 0,0 1-1,0-1 1,0 0-1,0 0 1,0 1-1,0-1 1,0 0-1,0 0 1,0 1-1,0-1 1,0 0-1,0 1 1,12-18 38,-12 16-41,24-43-13,-13 23 1,1 0 1,15-21-1,-27 41 8,1 1 0,-1-1-1,1 0 1,0 0 0,-1 0 0,1 1 0,0-1-1,0 0 1,-1 1 0,1-1 0,0 0 0,0 1-1,0-1 1,0 1 0,0 0 0,0-1 0,2 0-1,-3 2 2,1-1-1,-1 0 0,1 0 1,-1 0-1,1 0 0,-1 1 1,0-1-1,1 0 0,-1 0 0,1 1 1,-1-1-1,0 0 0,1 1 1,-1-1-1,0 1 0,1-1 1,-1 0-1,0 1 0,1-1 1,-1 1-1,0-1 0,0 1 0,0-1 1,0 1-1,1 0 0,0 5-5,1 0-1,-1 0 1,-1 1-1,1 6 0,-1-9 14,-1 78-49,-1-28 54,17-79-2389,-13 21 2027,5-11-507,1 1-1,0-1 1,17-19-1,-11 16-182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68 172 13323,'3'-2'526,"0"1"0,-1-1-1,1 0 1,-1 0 0,0 0 0,1 0 0,-1 0 0,3-5-1,-4 7-419,-1 0 0,1-1 0,-1 1 0,0 0 0,1-1 0,-1 1 0,0 0 0,1-1 0,-1 1 0,0-1 0,0 1-1,1 0 1,-1-1 0,0 1 0,0-1 0,0 1 0,0-1 0,1 1 0,-1-1 0,0 1 0,0-1 0,0 1-1,0-1 1,0 1 0,0-1 0,0 1 0,0-1 0,-1 1 0,1-1 0,0 1 0,0 0 0,0-1 0,0 1 0,-1-1-1,1 1 1,0-1 0,0 1 0,-1 0 0,1-1 0,0 1 0,-1 0 0,1-1 0,-1 1 0,1 0 0,0-1-1,-1 1 1,1 0 0,-1 0 0,1-1 0,0 1 0,-1 0 0,1 0 0,-1 0 0,1 0 0,-1 0 0,1 0-1,-1 0 1,1 0 0,-1 0 0,1 0 0,-1 0 0,0 0 0,-1 0 1,1 0-1,-1 1 1,0-1-1,1 1 1,-1-1-1,1 1 1,-1 0 0,1 0-1,-1 0 1,1 0-1,0 0 1,-1 0-1,1 0 1,0 0 0,0 0-1,0 0 1,0 1-1,0-1 1,0 0-1,-1 2 1,-18 33 463,19-35-532,-6 16 127,-12 35 1,17-45-169,0 0 1,0 1 0,1-1 0,0 0 0,1 1 0,-1-1-1,2 14 1,-1-21 2,0 1 0,0-1 0,0 1-1,1-1 1,-1 1 0,0-1 0,0 1 0,0-1-1,0 1 1,1-1 0,-1 1 0,0-1-1,0 1 1,1-1 0,-1 1 0,0-1-1,1 0 1,-1 1 0,1-1 0,-1 0 0,0 1-1,1-1 1,-1 0 0,1 1 0,-1-1-1,1 0 1,-1 0 0,1 0 0,-1 1 0,2-1-1,-1 0 1,0 0-1,1 0 1,-1-1-1,1 1 0,-1 0 1,0-1-1,1 1 0,-1-1 1,0 1-1,0-1 1,3-1-1,28-25-7,6-12 7,-1 1-27,45-37-1,-81 74 20,1 0 0,-1 1-1,0-1 1,0 0 0,1 0-1,-1 0 1,0 1 0,1-1-1,-1 1 1,0-1 0,1 1 0,-1 0-1,1-1 1,1 1 0,-3 0 1,1 0 1,0 0-1,-1 1 1,1-1 0,0 0-1,-1 0 1,1 0 0,-1 1-1,1-1 1,-1 0-1,1 1 1,0-1 0,-1 1-1,1-1 1,-1 1 0,1-1-1,-1 1 1,0-1-1,1 1 1,-1-1 0,0 1-1,1 0 1,1 4-39,0 1 1,0-1-1,-1 1 1,0 0 0,1 11-1,3 13 51,-5-30-1,0 1 1,1-1-1,-1 1 0,0-1 1,1 1-1,-1-1 1,0 1-1,1-1 1,-1 1-1,1-1 0,-1 1 1,1-1-1,-1 0 1,1 1-1,-1-1 0,1 0 1,-1 1-1,1-1 1,-1 0-1,1 0 1,0 1-1,-1-1 0,1 0 1,0 0-1,-1 0 1,1 0-1,-1 0 0,1 0 1,0 0-1,-1 0 1,1 0-1,-1 0 1,1-1-1,0 1 0,-1 0 1,1 0-1,-1 0 1,1-1-1,0 1 0,-1 0 1,1-1-1,27-19 123,-22 15-108,12-10-8,-6 5-124,0 1-1,17-11 0,-26 19 32,1-1 1,-1 0-1,1 1 0,-1-1 0,1 1 0,-1 0 0,1 0 0,0 0 0,-1 1 0,1-1 0,0 1 1,0 0-1,-1 0 0,7 1 0,-9-1 46,0 1 0,0-1-1,0 1 1,0-1 0,0 1 0,0-1 0,0 1-1,0-1 1,0 1 0,0 0 0,0 0 0,-1-1 0,1 1-1,0 0 1,-1 0 0,1 0 0,0 0 0,-1 0 0,1 0-1,-1 1 1,1-2 31,-1 1-1,0 0 0,0-1 0,0 1 1,1-1-1,-1 1 0,0-1 1,1 1-1,-1-1 0,0 1 0,1-1 1,-1 0-1,0 1 0,1-1 1,-1 1-1,1-1 0,-1 0 1,1 1-1,-1-1 0,1 0 0,-1 0 1,1 1-1,-1-1 0,1 0 1,-1 0-1,1 0 0,0 0 0,-1 0 1,1 0-1,-1 0 0,1 0 1,-1 0-1,1 0 0,0 0 1,-1 0-1,1 0 0,-1 0 0,1 0 1,-1-1-1,1 1 0,-1 0 1,1 0-1,-1-1 0,1 1 0,-1 0 1,1-1-1,0 0 0,1 0 7,-1 0-1,1 0 0,0 0 0,0 0 0,-1 0 1,1 0-1,0 0 0,0 1 0,0-1 1,0 1-1,0-1 0,0 1 0,0 0 0,0 0 1,0 0-1,0 0 0,0 0 0,0 0 1,0 0-1,0 1 0,0-1 0,0 1 0,0 0 1,0-1-1,0 1 0,-1 0 0,1 0 1,0 0-1,0 0 0,-1 1 0,1-1 0,-1 0 1,1 1-1,-1-1 0,3 4 0,6 8-2,-1 2-1,0-1 0,-1 1 0,0 0 0,-2 1 1,9 26-1,-8-17 58,-1 1 1,-1 0-1,2 41 1,-7-56 39,-1 1-1,1 0 1,-2 0-1,0-1 1,-4 18-1,4-24-17,1 0 0,-1 0 0,0 0 0,0 0 0,-1 0 0,0 0 0,0 0 0,0-1 0,0 0 0,0 1 0,-1-1 0,0 0-1,-8 6 1,12-10-60,-1 1 0,0 0 0,1-1-1,-1 1 1,0-1 0,0 1-1,0-1 1,0 1 0,1-1-1,-1 0 1,0 1 0,0-1 0,0 0-1,0 0 1,0 0 0,0 0-1,0 0 1,0 0 0,0 0 0,0 0-1,0 0 1,1 0 0,-1 0-1,0 0 1,0-1 0,0 1-1,0 0 1,0-1 0,0 1 0,1-1-1,-1 1 1,0-1 0,0 1-1,0-1 1,1 0 0,-1 1 0,0-1-1,1 0 1,-1 1 0,1-1-1,-1 0 1,1 0 0,-1 0-1,0 0 1,0-4 9,-1 1-1,1-1 1,0 1-1,0-1 1,0 0-1,1 1 1,0-8 0,1-10-45,1 0 0,1-1 0,1 2 1,1-1-1,9-26 0,48-101-226,-35 97 134,3 1 0,44-60 0,-74 111 110,2-3-8,1-1-1,-1 1 0,0 0 0,1 0 0,-1 1 1,1-1-1,0 0 0,0 1 0,0 0 0,0 0 0,1 0 1,4-3-1,-7 5 11,-1 1 1,0-1 0,0 0-1,1 0 1,-1 1 0,0-1-1,0 0 1,1 0 0,-1 1-1,0-1 1,0 0 0,0 1-1,0-1 1,0 0 0,1 1-1,-1-1 1,0 0 0,0 1-1,0-1 1,0 0 0,0 1-1,0-1 1,0 0 0,0 1-1,0-1 1,0 0 0,-1 1-1,1-1 1,0 0 0,0 1-1,0-1 1,-1 1 0,-2 17 113,2-16-91,-6 30 350,-4 38-1,10-59-278,0-1 0,1 1-1,1 0 1,-1 0 0,2 0-1,-1-1 1,6 17 0,-7-25-90,0-1 1,1 1-1,-1-1 1,1 0-1,-1 1 1,1-1-1,-1 0 1,1 1-1,0-1 1,0 0-1,-1 0 1,1 0-1,0 0 1,0 0-1,0 0 1,0 0-1,0 0 1,1 0-1,-1 0 1,0 0-1,0-1 1,1 1-1,-1-1 1,0 1-1,1-1 1,-1 1-1,0-1 1,1 0-1,-1 1 1,1-1-1,1 0 1,-1-1-81,0 1 1,0-1-1,0 0 1,1 0 0,-1 0-1,0 0 1,0-1-1,-1 1 1,1 0-1,0-1 1,0 1-1,-1-1 1,1 0-1,-1 0 1,1 1-1,-1-1 1,0 0-1,2-4 1,1-3-295,1-1 0,-2 1 0,0-1 0,0 0 0,2-16 0,-5 25 342,6-29-653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17620,'0'0'108,"-1"0"-1,1 1 1,-1-1 0,0 1 0,1-1-1,-1 1 1,1-1 0,-1 1 0,1-1-1,0 1 1,-1-1 0,1 1 0,0 0-1,-1-1 1,1 1 0,0 0 0,0-1-1,-1 1 1,1 0 0,0 0 0,0-1-1,0 1 1,0 0 0,0-1 0,0 1-1,0 0 1,0 0 0,0-1 0,1 2-1,1 24 2014,-1-20-2029,0-1 0,1 0 0,0 0 0,-1 0 1,2-1-1,-1 1 0,0 0 0,1-1 0,5 8 0,35 31-4915,-34-35 3065,0 1 0,0 0 0,-1 0 0,8 12 0,-14-16 2168,0 0 0,0 0 0,-1 0 0,0 0 0,0 0 0,0 0 0,-1 1 0,1-1 1,-1 0-1,-1 0 0,0 8 0,0 7 1001,3 163 4169,22 92-2493,-23-264-2980,6 47 403,-6-53-404,-1 0 0,0 0-1,-1 0 1,1 1 0,-1-1 0,0 0 0,0 0 0,-3 8 0,3-12-75,1 0 1,0-1 0,-1 1 0,1 0 0,-1 0-1,1 0 1,-1 0 0,1-1 0,-1 1-1,1 0 1,-1 0 0,0-1 0,1 1-1,-1-1 1,0 1 0,0 0 0,0-1-1,1 1 1,-1-1 0,0 0 0,0 1-1,0-1 1,0 0 0,0 0 0,0 1-1,0-1 1,0 0 0,0 0 0,0 0-1,0 0 1,0 0 0,1 0 0,-1 0-1,0-1 1,0 1 0,0 0 0,0 0-1,0-1 1,-1 0 0,-1-1 34,0 1 0,0-1 0,0 0 0,1-1 0,-1 1 0,1 0 0,0-1 0,-1 1 0,1-1 0,-2-3 0,-3-7-18,1-1-1,0 0 1,0 0-1,1-1 0,1 1 1,1-1-1,-3-21 1,2-2-183,2-68 1,2 94 58,1 0 1,0 1-1,1-1 0,0 0 1,0 0-1,5-11 0,-5 19-93,0 0 0,0 1-1,0-1 1,0 0-1,1 0 1,-1 1 0,1 0-1,0-1 1,0 1 0,0 0-1,0 0 1,1 1 0,-1-1-1,1 1 1,0 0-1,-1 0 1,1 0 0,0 0-1,8-2 1,-2 1-599,-5 2 509,0 0 0,0 0 0,0-1 0,-1 0 0,1 0 0,-1 0 0,0 0 0,7-5 0,1-9-710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21004,'10'-10'2457,"2"-2"-1553,10 0-376,5 2 1353,6-2-817,3 1-280,4 5-504,5-1-408,-1 4-960,2 0 944,1 4-192,5 5-136</inkml:trace>
  <inkml:trace contextRef="#ctx0" brushRef="#br0" timeOffset="1">1258 0 19396,'5'7'2265,"-5"4"-1417,0 3-392,0 2 1992,2 5-1239,-1 3-761,-1 4-304,2-1-592,2 3-408,-6-3 720,-2-4-121,-2 3-103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11435,'0'0'6118,"-10"55"-4517,5-29-352,1 6-256,-4 0-480,3 2-385,5-3-64,-2-2-32,2-4-288,0-5-1122,0-6 1,-3-3-64,-7-7-994,-4-4-1120,-4-1-2915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17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23253,'-2'13'1800,"-2"-10"-1832,1-3-240,4-5 136,2-2 456,-3-9-504,0-1-264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1:5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121 9962,'-30'-7'3995,"3"-1"-2370,-20-1-355,1-1-1,-47-17 1,49 13-822,3 2-25,18 4-136,-1 1 0,1 1-1,-1 1 1,-34-2-1,-199 7 457,223 3-612,0 1-1,0 1 1,1 2-1,0 2 1,-48 18-1,68-21-100,0 0 0,1 1 0,0 1 0,0 0 1,0 1-1,1 0 0,0 1 0,-17 20 0,23-24-37,0 0-1,1 1 1,-1-1-1,1 1 1,0 0-1,1 0 1,0 0-1,0 1 1,1-1-1,0 1 1,0 0-1,0-1 1,1 1-1,0 0 1,1 0-1,0 0 1,1 14-1,5-2 26,1 1 0,0-1 0,1-1 0,20 34 0,-16-31-29,-7-13 11,0-1 0,1 0 1,0 0-1,0-1 0,1 0 1,-1 0-1,2-1 0,-1 1 1,1-2-1,0 1 0,0-1 1,1 0-1,9 4 0,15 4 32,1 0 0,44 9-1,-4-2-25,0 5 26,90 26-8,-154-48-31,0-1 1,1-1-1,-1 0 0,1-1 0,-1 0 0,1 0 1,-1-1-1,1 0 0,10-3 0,7-4-21,52-22 0,-55 19 23,5 0-4,56-11 0,-62 17-34,0 0-1,-1-2 1,0-1-1,31-15 1,-28 9 34,-1-2 0,0-1 0,-1-1 0,25-25 0,-35 30 40,-1-1 0,0-1 0,-1 0 0,-1-1 1,0 0-1,-2-1 0,14-28 0,-22 41-5,1 1 0,-1-1 0,0 0 1,0 0-1,0 0 0,0 0 0,-1 0 0,1 0 0,-1 0 0,0 0 0,0-1 0,-1 1 1,1 0-1,-1 0 0,0 0 0,0 0 0,-3-6 0,1 5-1,0 0 1,-1 0-1,1 0 0,-1 1 0,0-1 0,0 1 0,-1 0 1,1 0-1,-1 1 0,0 0 0,-9-5 0,-23-11-332,0 2 0,-2 1 0,0 3 0,0 1 1,-1 1-1,-46-5 0,42 9-2954,28 4 2353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187 113 18860,'1'-6'361,"0"0"1,-1-1-1,1 1 1,-1 0-1,0-1 1,-1 1-1,0-1 1,0 1-1,0 0 1,0 0-1,-5-9 0,6 13-258,-1 0 0,0 0 0,0 0 0,0 1 0,0-1 0,-1 0 0,1 1 0,0-1 0,-1 1 0,1-1 0,-1 1 0,1 0 0,-1 0 0,0 0 0,1 0 0,-4-2 0,3 3-40,0-1-1,-1 1 1,1 0-1,0 0 1,0 0-1,-1 0 1,1 0-1,0 0 0,0 1 1,0-1-1,-1 1 1,1-1-1,0 1 1,0 0-1,0 0 1,0 0-1,0 0 0,-2 2 1,-4 2-34,0 1 0,0 0 0,1 1 0,0 0 0,1 0 0,0 0 0,0 1 0,0 0 1,-6 12-1,6-9-34,1 0 1,0 0-1,0 0 1,1 1-1,1-1 1,0 1-1,-1 13 1,3-23 2,1-1 0,0 1-1,0 0 1,0-1 0,0 1 0,0 0 0,0-1 0,0 1 0,1 0 0,-1-1 0,1 1 0,-1 0 0,1-1 0,-1 1 0,1-1 0,0 1 0,0-1 0,0 1 0,1 1 0,0-2 0,-1 0 1,0 0-1,1 0 1,-1-1-1,0 1 1,1-1 0,-1 1-1,1-1 1,-1 1-1,1-1 1,-1 0 0,1 0-1,-1 1 1,1-1-1,-1 0 1,1-1-1,1 1 1,5-2-3,0 1 0,0-2 1,0 1-1,-1-1 0,1 0 0,11-8 0,11-9 49,-2-1-1,-1-1 0,44-46 1,-9 8 135,-60 65-104,-4 5-64,-33 79-23,-4 15-107,35-92-155,1 0-1,1 0 1,0 0 0,0 1-1,1-1 1,2 22 0,-1-33 199,0 1 1,0-1-1,0 0 0,0 0 0,1 0 1,-1 0-1,0 0 0,1 0 1,-1 1-1,1-1 0,-1 0 0,1 0 1,0 0-1,-1 0 0,1-1 1,0 1-1,0 0 0,1 1 1,-1-2 42,-1 1 0,1-1 0,0 0 0,-1 0 1,1 1-1,0-1 0,0 0 0,-1 0 1,1 0-1,0 0 0,0 0 0,0 0 1,-1 0-1,1 0 0,0-1 0,0 1 1,-1 0-1,1 0 0,0-1 0,-1 1 0,1 0 1,0-1-1,-1 1 0,1-1 0,0 1 1,-1 0-1,2-2 0,15-17-786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60 15235,'31'-59'10554,"-30"66"-9810,-4 11-422,-69 160 897,52-135-1071,1 1 1,2 1-1,-20 90 0,36-129-147,0 0-1,1 0 1,0 0-1,0 0 0,1 9 1,-1-14-3,0-1 1,0 1 0,0 0-1,0 0 1,0 0 0,1 0-1,-1-1 1,0 1-1,0 0 1,1 0 0,-1-1-1,1 1 1,-1 0-1,0 0 1,1-1 0,-1 1-1,1 0 1,0-1 0,-1 1-1,1-1 1,0 1-1,-1-1 1,1 1 0,0-1-1,-1 1 1,1-1-1,0 0 1,0 1 0,-1-1-1,1 0 1,0 0 0,0 1-1,0-1 1,0 0-1,-1 0 1,1 0 0,0 0-1,0 0 1,0 0-1,0 0 1,-1-1 0,1 1-1,0 0 1,0 0 0,0-1-1,-1 1 1,2-1-1,10-6-21,-1 0 0,-1-1-1,0 0 1,0-1-1,0 0 1,-1-1 0,9-12-1,4-3-43,4-3-40,-6 5-50,1 2-1,26-21 1,-46 41 141,0 0 0,0 0 0,1 0 1,-1 0-1,0 0 0,1 0 0,-1 1 0,1-1 1,-1 0-1,1 1 0,-1-1 0,1 1 0,-1 0 0,1-1 1,-1 1-1,4 0 0,-4 0 7,-1 1 0,1-1 0,0 0 0,-1 1 0,1-1 0,0 1 0,-1-1 0,1 0 0,-1 1 0,1 0 0,-1-1 0,1 1 0,-1-1 0,1 1 0,-1 0 0,0-1 0,1 1 0,-1-1 0,0 1 0,0 0 0,1 0 0,-1-1 0,0 1-1,0 1 1,1 4-12,-1 1-1,0-1 1,0 0-1,-1 0 1,0 0-1,-3 12 0,1-6 65,0 0-1,-1 0 1,-1-1-1,0 0 0,0 0 1,-1 0-1,-1 0 1,0-1-1,0 0 0,-1-1 1,0 0-1,-1 0 1,-19 15-1,27-23-47,0 0 1,0-1-1,0 1 1,0 0-1,0-1 1,-1 1-1,1-1 1,0 0-1,0 1 1,-1-1-1,1 0 0,0 0 1,0 0-1,-1 0 1,0 0-1,1 0 8,1 0 1,-1-1-1,1 1 0,-1 0 0,1 0 0,-1-1 0,1 1 1,-1 0-1,1-1 0,0 1 0,-1 0 0,1-1 0,-1 1 0,1-1 1,0 1-1,0-1 0,-1 1 0,1-1 0,0 1 0,0-1 1,-1 1-1,1-1 0,0 1 0,0-1 0,0 1 0,0-1 0,0 1 1,0-1-1,0 1 0,0-1 0,0 1 0,0-1 0,0 1 1,0-1-1,0 0 0,1 0 0,2-12-95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17164,'0'9'553,"-1"1"1,1-1-1,-2 0 1,1 1-1,-2-1 1,1 0-1,-1 0 1,0 0-1,-8 14 1,-3 11 577,0 5-204,7-25-673,2 0 0,0 1 1,0 0-1,2 0 0,0 0 0,-2 18 0,5-32-243,0 0 0,0 0 0,0 0 1,0 1-1,0-1 0,0 0 0,0 0 0,0 0 0,1 0 0,-1 1 0,0-1 0,1 0 0,-1 0 0,1 0 0,-1 0 0,1 0 0,-1 0 0,1 0 0,0 0 0,-1 0 0,1 0 0,0 0 0,0 0 1,0-1-1,0 1 0,0 0 0,0-1 0,0 1 0,0 0 0,0-1 0,0 1 0,0-1 0,0 0 0,0 1 0,0-1 0,0 0 0,1 0 0,-1 1 0,0-1 0,0 0 0,0 0 0,1-1 1,-1 1-1,0 0 0,0 0 0,0 0 0,0-1 0,2 0 0,6-2-2,-1 0 0,0 0 1,0-1-1,0 0 0,9-6 1,58-45 119,-75 54-129,1 1 0,-1 0-1,0 0 1,0 0 0,0 0-1,1-1 1,-1 1 0,0 0-1,0 0 1,0 0 0,1 0-1,-1 0 1,0 0 0,0 0-1,1 0 1,-1-1 0,0 1-1,0 0 1,1 0 0,-1 0-1,0 0 1,0 0 0,1 0-1,-1 1 1,0-1 0,0 0-1,1 0 1,-1 0 0,0 0-1,0 0 1,1 0 0,-1 0 0,0 0-1,0 0 1,0 1 0,1-1-1,-1 0 1,0 0 0,0 0-1,0 1 1,1-1 0,-1 0-1,0 0 1,0 0 0,0 1-1,1 15-4,-9 18-19,-2-3 8,5-20-6,2 0 0,-1 0 0,1 0 0,1 0 0,-2 17 0,4-28 4,0 0 0,0 0 0,0 0 0,0 1 0,0-1 0,0 0 0,0 0 0,0 0 0,0 0 0,0 0 0,0 0 0,0 0 0,0 0 0,0 0 0,0 0 0,1 0 0,-1 1 0,0-1 0,0 0 0,0 0 0,0 0-1,0 0 1,0 0 0,0 0 0,0 0 0,0 0 0,0 0 0,0 0 0,0 0 0,0 0 0,0 0 0,0 0 0,1 0 0,-1 0 0,0 0 0,0 0 0,0 0 0,0 0 0,0 0 0,0 0 0,0 0 0,0 0 0,0 0 0,0 0 0,0 0 0,1 0 0,-1 0 0,0 0 0,0 0 0,0 0 0,0 0 0,0 0 0,0 0 0,0 0 0,0 0 0,0 0-1,0 0 1,0 0 0,0 0 0,0 0 0,1 0 0,-1 0 0,0 0 0,0 0 0,0-1 0,7-6-732,6-10 254,0-3 56,7-2-142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 19620,'-8'0'704,"0"0"0,-1 1 0,1 0 0,-1 1 0,1 0 1,-16 6-1,18-5-548,-1 0 1,1 0 0,0 1 0,0 0 0,0 0 0,1 0-1,-1 1 1,1 0 0,0 0 0,0 1 0,1-1 0,-1 1 0,-5 10-1,9-14-139,0-1-1,0 0 0,0 1 0,1-1 1,-1 1-1,0-1 0,1 1 0,-1-1 0,1 1 1,-1-1-1,1 1 0,0-1 0,0 1 1,-1 0-1,1-1 0,0 1 0,1 0 0,-1-1 1,0 1-1,0 0 0,1-1 0,-1 1 1,1-1-1,-1 1 0,1-1 0,0 1 1,-1-1-1,1 1 0,0-1 0,0 0 0,0 1 1,0-1-1,0 0 0,1 0 0,0 1 1,1 0-11,1 0 0,-1-1 0,0 0 0,1 1 0,-1-1 1,1-1-1,-1 1 0,1 0 0,-1-1 0,1 0 0,-1 0 1,1 0-1,-1 0 0,1 0 0,5-2 0,4-1-2,-1-1-1,1 0 1,-1-1-1,0 0 1,-1-1 0,1-1-1,17-12 1,-14 7-1,0 0 0,-1-1 0,0-1 0,18-23 0,-28 29-6,-8 8-11,-12 9-7,4 3 26,0 0 0,1 0 0,0 1 0,1 1 0,1 0 0,0 0 0,1 1 0,-12 31 0,19-45-5,1 0 1,-1 0-1,1 0 1,0 1 0,0-1-1,0 0 1,-1 0-1,1 1 1,0-1-1,1 0 1,-1 1-1,0-1 1,0 0-1,0 0 1,1 1-1,-1-1 1,1 0 0,0 1-1,-1-1 0,1 0 1,0-1-1,-1 1 1,1-1-1,0 1 1,-1-1-1,1 1 0,0-1 1,0 0-1,-1 1 1,1-1-1,0 0 0,0 0 1,0 1-1,-1-1 1,1 0-1,0 0 0,0 0 1,0 0-1,1 0 1,2 0-9,0-1 0,1 0 0,-1 0 1,0 0-1,1-1 0,-1 1 1,0-1-1,5-3 0,22-15-285,0-2 1,-2-1-1,0-1 0,-2-1 1,29-36-1,-69 74-10,-33 39 505,42-48-144,1 0 1,0 0 0,0 1-1,0 0 1,1-1 0,0 1-1,-1 0 1,2 0 0,-1 0-1,-1 10 1,3-15-54,-1 1 1,1-1-1,0 1 1,0 0-1,0-1 0,0 1 1,0-1-1,0 1 1,0 0-1,1-1 0,-1 1 1,0-1-1,0 1 0,0-1 1,1 1-1,-1-1 1,0 1-1,0 0 0,1-1 1,-1 1-1,1-1 1,-1 0-1,0 1 0,1-1 1,-1 1-1,1-1 1,-1 0-1,1 1 0,-1-1 1,1 0-1,0 1 1,1-1-20,-1 0 1,1 0 0,-1 1 0,1-1 0,0-1 0,-1 1-1,1 0 1,-1 0 0,1 0 0,0-1 0,2 0-1,2-2-72,0 1 0,0-1 0,0-1 0,0 1 0,6-5 0,6-9 39,2 1-1,0 1 1,1 1-1,1 0 1,0 2-1,0 1 1,1 0-1,30-8 0,-52 19 56,-1-1-1,1 1 0,1 0 0,-1-1 0,0 1 0,0 0 1,0 0-1,0 0 0,0 0 0,0 0 0,0 0 0,0 0 1,0 0-1,0 1 0,0-1 0,0 0 0,0 0 0,1 1 1,-2 0-3,1-1 0,-1 1 0,0-1 1,1 1-1,-1-1 0,0 1 0,0-1 1,0 1-1,1-1 0,-1 1 0,0-1 1,0 1-1,0-1 0,0 1 0,0 0 1,0-1-1,0 1 0,0-1 1,0 1-1,0-1 0,0 1 0,-1-1 1,1 1-1,0 0 0,-3 7 55,-1-1 0,0 1 1,-8 11-1,3-4 34,1-2 18,-12 27 63,19-37-150,-1 0-1,1-1 0,0 1 0,1 0 0,-1 0 0,0 0 1,1 0-1,0-1 0,0 1 0,0 0 0,0 5 1,0-8-19,1 1 1,-1-1-1,1 1 1,-1-1-1,0 1 0,1-1 1,-1 1-1,1-1 1,-1 1-1,1-1 1,-1 0-1,1 1 1,0-1-1,-1 0 1,1 1-1,-1-1 0,1 0 1,0 0-1,-1 0 1,1 0-1,0 1 1,-1-1-1,1 0 1,0 0-1,-1 0 1,1 0-1,0 0 1,-1-1-1,1 1 0,0 0 1,-1 0-1,1 0 1,-1-1-1,1 1 1,0 0-1,-1 0 1,1-1-1,-1 1 1,1-1-1,26-13 32,119-89-746,-146 103 701,0 0 1,0 1 0,0-1 0,0 0-1,0 0 1,0 0 0,0 0 0,0 0-1,0 0 1,0 0 0,0 0 0,0 0-1,0 0 1,0 0 0,0 0 0,0 0-1,0 0 1,0 0 0,0 0 0,0 0 0,0 0-1,0 1 1,0-1 0,0 0 0,0 0-1,0 0 1,0 0 0,0 0 0,0 0-1,0 0 1,0 0 0,0 0 0,0 0-1,0 0 1,1 0 0,-1 0 0,0 0-1,0 0 1,0 0 0,0 0 0,0 0-1,0 0 1,0 0 0,0 0 0,0 0 0,0 0-1,0 0 1,0 0 0,0 0 0,0 0-1,0 0 1,0 0 0,0 0 0,0 0-1,1 0 1,-1 0 0,0 0 0,0 0-1,0 0 1,0 0 0,0 0 0,-4 7-117,-5 8 72,2-6-176,0 0-1,0 0 0,1 1 0,0-1 0,1 2 0,0-1 0,0 0 0,-4 16 0,9-20-629,3-6 311,4-9-107,-6 8 577,10-14-710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17124,'-4'0'536,"1"0"0,0 0 1,-1 1-1,1-1 1,-1 1-1,1 0 0,0 0 1,-1 0-1,1 1 0,0-1 1,0 1-1,-5 2 1,5-1-417,1-1 0,-1 1 0,0-1 1,1 1-1,-1 0 0,1 0 0,0 0 1,0 1-1,0-1 0,-2 4 0,2 0-139,0-1 0,0 1 0,0 0 0,1 0 0,0-1 0,0 1-1,1 0 1,0 0 0,0 0 0,0 0 0,1 0 0,2 7 0,0 6 37,0 0 0,-1 0 0,-1 0-1,-1 0 1,-1 0 0,-7 39 0,1-24 78,-1 0 0,-2-1-1,-15 34 1,24-65-55,-1 0-1,1-1 1,0 1 0,-1 0 0,1-1 0,-1 1 0,0-1-1,0 1 1,0-1 0,0 0 0,-3 2 0,4-3-21,1-1 1,-1 0-1,0 1 1,1-1-1,-1 0 1,0 0-1,1 1 1,-1-1-1,0 0 1,1 0-1,-1 0 1,0 0-1,1 0 1,-1 0-1,0 0 1,0 0-1,1 0 1,-1 0-1,-1-1 1,0 0 3,1 0 0,0 0 0,-1 1 0,1-2 0,-1 1 1,1 0-1,0 0 0,0 0 0,0 0 0,0-1 0,-2-2 0,-6-9 92,1-1-1,1 0 1,-8-18-1,13 26-116,0 1 0,0-1 0,1 0-1,0 0 1,0 1 0,0-1 0,0 0 0,1 0 0,0 0 0,1 0-1,-1 0 1,2-6 0,2 6-14,-1-1 0,1 1 0,0 0 0,0 0 0,1 1 0,0-1-1,0 1 1,0 0 0,0 0 0,10-6 0,0-1 16,133-99 87,4-5 89,-130 92-101,-17 11 29,-5 12-99,0 1-1,0-1 1,0 1 0,0 0-1,0-1 1,-1 1-1,1-1 1,0 1-1,0 0 1,0-1-1,-1 1 1,1 0 0,0-1-1,-1 1 1,1 0-1,0 0 1,0-1-1,-1 1 1,1 0-1,0 0 1,-1-1 0,1 1-1,-1 0 1,1 0-1,0 0 1,-1 0-1,1 0 1,-1-1-1,1 1 1,-1 0 0,0 0-1,0 0 0,0 0 0,1 0 0,-1 0 0,0 1 0,0-1 0,0 0 1,0 0-1,1 1 0,-1-1 0,0 0 0,0 1 0,1-1 0,-1 0 0,0 1 1,1-1-1,-1 1 0,0-1 0,1 1 0,-1 0 0,1-1 0,-1 1 0,0 0 1,-10 19 18,9-17-7,-7 14 71,1 0 0,1 1 1,1 0-1,0 0 1,1 0-1,1 1 1,1-1-1,0 1 0,1 34 1,2-51-105,0 0 0,0-1 0,0 1 0,1-1 0,-1 1 1,0-1-1,1 1 0,-1-1 0,1 1 0,-1-1 0,1 1 0,0-1 0,0 1 1,0-1-1,-1 0 0,1 1 0,0-1 0,3 2 0,-3-3-47,-1 1-1,1-1 0,0 0 1,0 0-1,0 0 0,0 0 1,0 0-1,0 1 1,0-2-1,0 1 0,0 0 1,0 0-1,-1 0 0,1 0 1,0-1-1,0 1 1,0 0-1,0-1 0,0 1 1,0-1-1,-1 1 0,1-1 1,0 1-1,0-1 1,-1 1-1,1-1 0,0 0 1,-1 1-1,1-1 0,-1 0 1,1 0-1,-1 1 1,1-1-1,0-1 0,27-47-969,-12 17 367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20204,'-4'0'2201,"1"1"-1545,0 2-328,2 4 1432,1 3-1007,4 3-377,3 3-584,0-2-369,6 0-631,0-1-224,3 0 1016,0-1-296,1-5-201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16580,'-2'3'425,"1"0"1,-1-1-1,0 0 1,0 1-1,-1-1 1,1 0-1,-4 3 1,-5 5 760,3 0-788,1 1 0,0 0 0,1 0 0,1 0 0,-1 0 0,2 1 0,0 0 0,0 0 0,-2 13 0,0 16-167,-3 58 1,6-60-87,0 15-76,2-20-3,-2-1 0,-1 0 0,-14 56 0,17-86-29,0 0-1,0 0 1,0 1 0,-1-1 0,0 0-1,1 0 1,-1-1 0,0 1-1,0 0 1,-1 0 0,1-1 0,0 0-1,-1 1 1,0-1 0,1 0 0,-1 0-1,-6 3 1,7-4 12,-1-1 1,0 1-1,1 0 0,-1-1 0,0 1 1,0-1-1,1 0 0,-1 0 0,0 0 0,0 0 1,0-1-1,1 1 0,-1-1 0,0 0 1,1 0-1,-1 1 0,1-2 0,-1 1 1,1 0-1,-1 0 0,1-1 0,-3-2 1,0 0-15,1 0 1,0 0-1,0-1 1,0 1 0,1-1-1,-1 0 1,1-1-1,0 1 1,1 0-1,-1-1 1,1 0 0,0 1-1,0-1 1,1 0-1,0 0 1,0 0-1,0 0 1,1-9 0,0 1-66,0 1 1,1-1 0,0 1 0,1-1 0,1 1 0,0 0 0,7-16-1,-7 20-4,1 1-1,0-1 0,1 1 1,0 0-1,0 0 0,1 1 1,0 0-1,0 0 0,1 0 1,7-6-1,-2 5-356,1-1 0,0 1 0,0 1 0,0 0 0,22-7 0,-24 10-290,0 0 0,-1-1-1,1 0 1,19-13 0,-12 1-316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23861,'6'19'1704,"9"-16"-1407,2-5-249,11-3 64,2-1-641,1-6 513,-1-2-184,-8-6-176</inkml:trace>
  <inkml:trace contextRef="#ctx0" brushRef="#br0" timeOffset="1">230 67 19244,'2'10'1784,"-2"-12"-1255,0-1-489,2-6 800,4-4 8,-2-7-400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13549,'0'0'3288,"11"-7"-2145,-2 0-869,0 0 0,1 1 1,-1 1-1,2 0 1,-1 0-1,0 1 0,1 0 1,0 1-1,22-4 1,-10 4-124,-1 2 0,1 1 0,0 1 0,-1 1 1,1 0-1,-1 2 0,30 9 0,-44-11-157,-1 1 0,0 0 0,0 1 1,0-1-1,0 1 0,0 1 0,-1-1 0,0 1 0,0 0 0,9 11 0,-11-11 8,-1 0-1,1 0 1,-2 0-1,1 0 1,0 1-1,-1-1 1,0 1 0,-1 0-1,1-1 1,-1 1-1,0 0 1,0 0-1,-1 0 1,0 0-1,-1 11 1,0-8 243,-1-1 0,-1 1 0,1-1 0,-1 0 1,-1 0-1,1 0 0,-1-1 0,-1 1 0,1-1 0,-1 0 1,-1 0-1,1-1 0,-1 1 0,0-1 0,-1-1 0,1 1 1,-14 7-1,10-5-23,-1-1 0,0-1 0,-1 0 0,1-1 0,-1 0 1,0-1-1,0 0 0,-1 0 0,1-2 0,-1 0 0,-16 1 0,1-8-2204,27 5 1608,0-1 1,0 0-1,0 0 1,0 1-1,1-1 0,-1 0 1,0 0-1,0 0 1,1 0-1,-1 0 0,1 0 1,-1 0-1,1 0 1,0-1-1,-1 1 0,1 0 1,0 0-1,-1 0 1,1 0-1,0-1 0,0 0 1,0-13-6065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30 156 16083,'25'-23'1146,"1"2"-1,0 1 1,2 0-1,0 3 0,59-29 1,-83 45-1012,1-1 0,-1 1 1,1-1-1,-1 1 1,1 1-1,0-1 0,-1 1 1,1-1-1,5 2 1,-10-1-107,1 0 0,0 0 0,0 0 0,0 1 0,0-1 0,0 0 0,0 1 0,-1-1 0,1 0 1,0 1-1,0-1 0,0 1 0,-1 0 0,1-1 0,0 1 0,-1-1 0,1 1 0,-1 0 1,1 0-1,0 0 0,0 1-10,-1 0 0,1-1-1,-1 1 1,0 0 0,0-1 0,0 1 0,0 0 0,0-1 0,0 1 0,0 0 0,0-1-1,0 1 1,-1 0 0,1-1 0,-1 3 0,-3 6 53,0 0 0,-1 0 1,0-1-1,0 0 0,-1 1 0,0-2 0,-13 15 1,-60 54 363,41-44-220,13-9-76,1-2 35,0 1 0,-35 45-1,58-66-168,-1 0-1,1 0 0,-1 0 0,1 1 0,0-1 0,0 0 0,0 0 0,0 1 0,0-1 0,1 1 0,-1-1 0,1 1 0,-1-1 0,1 1 0,0-1 0,0 1 0,0 0 0,1 3 0,0-3-3,0-1 1,0 0-1,0 0 0,1 1 0,-1-1 0,1 0 0,-1 0 0,1-1 1,0 1-1,-1 0 0,1 0 0,0-1 0,0 1 0,0-1 0,4 2 0,8 4-111,0-2 0,1 0 0,-1 0 1,1-2-1,15 3 0,-18-4-103,113 20-1182,-94-15 988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23893,'9'14'1776,"-2"-15"-1455,1-8-281,5-3-192,3-2 456,-2-12-264,1-1-184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83 18140,'1'0'2051,"-2"6"-1583,-28 89 2121,7-24-1736,2 1 0,-12 90 0,32-162-843,0 0 0,0 1-1,0-1 1,0 1 0,-1-1 0,1 0 0,0 1 0,0-1 0,0 0-1,0 1 1,0-1 0,0 0 0,0 1 0,0-1 0,1 0 0,-1 1 0,0-1-1,0 0 1,0 1 0,0-1 0,0 0 0,0 1 0,1-1 0,-1 0-1,0 1 1,0-1 0,1 0 0,-1 0 0,0 1 0,0-1 0,1 0-1,-1 1 1,10-7 183,10-17-6,-8 2-99,-2 0 0,0-1 0,-2 0 1,0-1-1,8-41 0,-8 19-29,-2-1 1,0-47-1,-6 75-45,1 8-8,0 0 0,-1 0 0,-1 0-1,1 1 1,-2-1 0,1 0-1,-5-14 1,6 24-5,-1 0-1,1 1 0,0-1 1,0 0-1,0 0 1,0 0-1,0 1 1,0-1-1,0 0 0,-1 0 1,1 0-1,0 0 1,0 1-1,0-1 1,-1 0-1,1 0 0,0 0 1,0 0-1,0 0 1,-1 0-1,1 1 1,0-1-1,0 0 0,0 0 1,-1 0-1,1 0 1,0 0-1,0 0 1,-1 0-1,1 0 0,0 0 1,0 0-1,-1 0 1,1 0-1,0 0 1,0 0-1,0-1 0,-1 1 1,1 0-1,0 0 1,0 0-1,0 0 1,-1 0-1,1 0 0,0 0 1,0-1-1,0 1 1,-1 0-1,1 0 1,0 0-1,0-1 0,0 1 1,0 0-1,0 0 1,0 0-1,0-1 1,-1 1-1,1 0 0,0 0 1,0 0-1,0-1 1,0 1-1,0 0 1,0 0-1,0-1 0,0 1 1,0 0-1,0 0 1,0-1-1,-6 21 14,5-10-14,1-1 0,0 1 0,0-1-1,0 0 1,2 1 0,-1-1 0,1 0 0,0 0-1,1 0 1,4 11 0,-6-17 6,0 0-1,1 0 1,0-1-1,-1 1 0,1 0 1,0-1-1,0 1 1,0-1-1,0 1 1,1-1-1,-1 0 1,1 0-1,0 0 1,-1 0-1,1 0 1,0-1-1,0 1 1,0-1-1,0 0 1,0 0-1,0 0 1,0 0-1,0-1 1,1 1-1,-1-1 1,0 0-1,0 0 1,1 0-1,-1 0 0,0 0 1,0-1-1,6-1 1,0-1 19,0 0 0,-1-1-1,1 0 1,-1 0 0,0-1 0,0 0 0,-1 0 0,1-1 0,-1 0 0,9-10-1,6-8 61,29-42-1,-48 61-82,7-4-41,-10 19-20,-9 23-13,8-32 73,-13 42-146,-1-1-113,2 0 1,1 0-1,3 1 1,-6 57-1,15-96 32,0-1 133,-1-1 0,1 0 0,0 0 0,0 1 0,0-1 0,0 0 0,0 1 0,1-1 0,-1 0 0,1 0 0,-1 0 0,1 1 0,0-1 0,0 0 0,0 0 0,0 0 0,0 0 0,0 0 0,3 2 1,4 2-514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19380,'2'2'178,"-1"0"-1,1 0 1,0 0-1,0 0 1,0-1-1,0 1 1,0-1-1,0 1 1,1-1-1,-1 0 1,0 1-1,1-1 1,-1-1-1,1 1 1,-1 0-1,1 0 1,-1-1-1,1 0 1,5 1-1,-3-2 43,0 0 0,0 0 1,0 0-1,0 0 0,-1-1 0,1 0 0,0 0 1,-1 0-1,7-5 0,-7 5-150,-1-1 0,1 0 0,-1 1 0,0-1 0,0 0 0,0-1 0,-1 1 0,1 0-1,-1-1 1,0 0 0,0 1 0,0-1 0,0 0 0,1-5 0,-2 8-57,-1 0 0,0-1 0,0 1 0,1-1 0,-1 1 0,0-1 0,0 1 0,0 0 0,-1-1 1,1 1-1,0-1 0,0 1 0,-1-1 0,1 1 0,-1 0 0,1-1 0,-1 1 0,0-1 0,-1 0-8,1 1 0,0 0 0,-1-1 0,1 1 0,-1 0 0,1 0 0,-1 0 1,1 0-1,-1 1 0,0-1 0,0 0 0,1 1 0,-1-1 0,0 1 0,0-1 0,0 1 0,-3 0 0,-1 0-3,0 0 0,0 0 0,0 1 0,-1 0 0,1 0 0,0 1 0,1 0 0,-1 0 0,0 0 0,0 0 0,1 1 0,0 0 0,-8 6 0,9-6-6,-1 0 0,1 0 1,0 0-1,0 1 1,1 0-1,-1 0 0,1 0 1,0 0-1,0 0 0,0 1 1,1-1-1,0 1 0,-1 0 1,2 0-1,-1 0 0,-1 7 1,2-10 0,1 0 0,0 0 0,0 0 0,1 0 0,-1 1 0,0-1 1,1 0-1,-1 0 0,1 0 0,-1 0 0,1 0 0,0 0 0,0 0 0,0-1 1,0 1-1,0 0 0,1 0 0,-1-1 0,0 1 0,1-1 0,-1 1 0,1-1 1,0 0-1,-1 1 0,1-1 0,0 0 0,0 0 0,0 0 0,4 1 0,5 2-5,1 0-1,0-1 1,0 0-1,12 1 0,-12-2 4,269 50 62,-279-51-13,0 0 0,0-1 0,1 1 0,-1-1 0,0 0 0,0 0-1,0 1 1,0-1 0,1-1 0,-1 1 0,3-1 0,-3-7 545,-9-9-111,-1 0-372,0 0-1,1 0 1,1-1 0,1 0 0,0 0 0,1 0-1,1 0 1,1-1 0,0-31 0,2 48-140,0 1 1,0-1-1,0 1 1,0-1 0,1 1-1,-1-1 1,1 1 0,-1-1-1,1 1 1,-1-1 0,1 1-1,0 0 1,0-1 0,-1 1-1,1 0 1,0 0 0,0-1-1,0 1 1,1 0 0,-1 0-1,0 0 1,0 0-1,0 0 1,1 1 0,-1-1-1,1 0 1,-1 1 0,3-2-1,3 1-242,0 0 0,-1 0-1,1 1 1,0 0 0,11 1-1,12-1-39,10-3-221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12611,'1'-15'6617,"0"51"-3870,-14 203 729,1-71-2396,12-163-1037,0 0 0,0 1-1,0-1 1,1 0 0,1 7 0,-2-11-35,0 0 0,0-1 0,1 1 0,-1 0 0,0-1 0,1 1 0,-1-1 0,0 1 0,1-1 0,-1 1 0,1 0 0,-1-1 0,0 1 0,1-1 0,0 0 1,-1 1-1,1-1 0,-1 1 0,1-1 0,0 0 0,0 1 3,0-1 1,0 0-1,0 0 1,0 0 0,0 0-1,0-1 1,0 1-1,0 0 1,0 0-1,0-1 1,0 1 0,0 0-1,-1-1 1,1 1-1,0-1 1,0 1-1,0-1 1,1 0-1,5-5 39,0-1 0,0 0 0,0 0 0,-1 0 0,0 0 0,5-9 0,31-55 165,-34 57-179,92-197 248,-61 117-2805,-40 90 1932,-6 7 179,-4 4-214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14603,'0'6'423,"1"0"0,0 1 1,0-1-1,1 0 0,0 0 0,0 0 0,0 0 0,1-1 1,3 7-1,-4-10-240,0 1 1,0-1 0,0 1 0,0-1-1,0 0 1,1 0 0,-1 0-1,1 0 1,0 0 0,-1-1-1,1 1 1,0-1 0,0 0 0,0 0-1,0 0 1,0 0 0,0 0-1,0-1 1,7 1 0,-2-1-450,1 0 0,0 0 0,-1-1 0,1-1 0,-1 1 1,0-1-1,1-1 0,-1 1 0,0-2 0,0 1 0,14-9 0,2-4-1108,-1-1 0,26-23-1,-44 36 1238,-5 4 126,17-12 458,-16 12-410,-1-1 1,0 1-1,0 0 0,1 0 1,-1 0-1,0 0 0,1 0 1,-1 0-1,0 0 1,1 0-1,-1 0 0,0 0 1,1 1-1,-1-1 0,0 0 1,1 0-1,-1 0 0,0 0 1,0 0-1,1 0 1,-1 1-1,0-1 0,0 0 1,1 0-1,-1 1 0,0-1 1,0 0-1,1 0 1,-1 1-1,0-1 0,0 0 1,0 0-1,0 1 0,1-1 1,-1 0-1,0 1 0,0-1 1,0 0-1,0 1 1,0-1-1,0 0 0,0 0 1,0 1-1,0-1 0,0 0 1,0 1-1,0-1 1,0 0-1,0 1 0,0-1 1,0 0-1,-1 1 0,1-1 1,-2 26 1837,1-20-1454,1 0 0,-1 0 0,1 0 0,0 0 0,1 0 0,1 11 0,-1-16-368,0 1 1,-1-1 0,1 1-1,0-1 1,0 0-1,0 1 1,0-1-1,0 0 1,0 0-1,0 0 1,0 0 0,0 0-1,1 0 1,-1 0-1,0 0 1,1 0-1,-1-1 1,0 1 0,1-1-1,-1 1 1,1-1-1,-1 1 1,1-1-1,-1 0 1,1 1-1,0-1 1,-1 0 0,1 0-1,-1 0 1,1-1-1,2 1 1,15-3 78,-1-1-1,0 0 1,0-1 0,0-1 0,27-13 0,-27 11-141,0 1 0,0 0 0,0 1 0,1 2 0,21-4 0,-39 8 7,0-1 1,0 1-1,0 0 0,-1 0 0,1-1 0,0 1 1,0 0-1,0 0 0,-1 0 0,1 0 0,0 0 1,0 1-1,0-1 0,-1 0 0,1 0 0,0 0 1,0 1-1,-1-1 0,1 0 0,0 1 0,0-1 0,-1 0 1,1 1-1,0-1 0,-1 1 0,1-1 0,-1 1 1,1 0-1,-1-1 0,1 1 0,-1 0 0,1-1 1,-1 1-1,1 0 0,-1-1 0,0 1 0,1 0 1,-1 0-1,0-1 0,0 1 0,0 0 0,0 1 0,6 13 59,-5-14-50,0 0 0,-1 0 1,1 0-1,0 0 0,0-1 0,0 1 0,0 0 1,0-1-1,0 1 0,0-1 0,1 1 1,-1-1-1,0 0 0,0 1 0,0-1 0,0 0 1,0 0-1,1 0 0,-1 0 0,0 0 1,0 0-1,0 0 0,1 0 0,-1 0 0,0-1 1,2 0-1,39-11 75,-29 8-70,31-11-20,-33 10-56,1 1 0,-1 0 0,1 1 0,0 0-1,0 1 1,0 0 0,24 0 0,-35 2 57,0 0 0,0 0 0,0 0 1,0 0-1,0 0 0,0 0 0,0 0 0,0 1 1,0-1-1,0 0 0,0 0 0,0 1 0,0-1 1,0 1-1,0-1 0,0 1 0,-1-1 0,1 1 0,0 0 1,0-1-1,0 1 0,-1 0 0,1 0 0,0-1 1,-1 1-1,1 0 0,-1 0 0,1 0 0,-1 0 1,1 0-1,-1 0 0,0 0 0,0 0 0,1 0 0,-1 0 1,0 0-1,0 0 0,0 0 0,0 0 0,0 0 1,0 0-1,0 0 0,0 0 0,-1 0 0,1 0 1,-1 2-1,1-1-83,0 0 0,-1 0 0,1 1 0,0-1 0,1 0 0,-1 1 1,0-1-1,1 0 0,0 5 0,0-7 49,0 1 1,-1-1-1,1 1 0,0-1 0,-1 1 1,1-1-1,0 0 0,0 1 1,-1-1-1,1 0 0,0 0 0,0 1 1,0-1-1,0 0 0,-1 0 1,1 0-1,0 0 0,0 0 0,0 0 1,-1 0-1,1 0 0,0 0 1,0-1-1,0 1 0,0 0 0,-1-1 1,1 1-1,0 0 0,0-1 1,-1 1-1,2-1 0,0 0-34,15-6-351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116 173 16876,'-35'36'2758,"26"-28"-2143,0 0 0,1 0 0,0 1 0,0 0 0,1 0-1,1 1 1,-1 0 0,-8 21 0,14-30-572,1 0 0,-1 0-1,1 0 1,0 0 0,-1 0 0,1 0-1,0 0 1,0 0 0,0 0 0,0 0-1,0 0 1,0 0 0,0 0 0,0 0-1,0 0 1,1 0 0,-1 0 0,0 0 0,1 0-1,-1 0 1,1 0 0,-1 0 0,1-1-1,-1 1 1,1 0 0,1 1 0,-1-1-24,0 0 1,1 0 0,0-1 0,-1 1 0,1-1-1,-1 1 1,1-1 0,0 1 0,-1-1 0,1 0 0,0 0-1,-1 0 1,1 0 0,3 0 0,1-1-37,0 0 0,0-1 0,1 1-1,-1-1 1,0 0 0,0-1 0,10-5 0,-6 0-126,0-1-1,-1 0 1,0 0-1,0-1 1,-1-1-1,8-12 1,2-2-375,-18 25 512,0 0 0,0 0 0,0 0 0,0-1 0,0 1 0,0 0 0,0 0 0,0 0 0,1 0 0,-1 0 0,0 0 0,0 0 0,0 0 0,0 0 0,0 0 0,0-1 0,0 1 0,1 0 0,-1 0 0,0 0 0,0 0 0,0 0 0,0 0-1,0 0 1,1 0 0,-1 0 0,0 0 0,0 0 0,0 0 0,0 0 0,0 0 0,1 0 0,-1 0 0,0 0 0,0 0 0,0 1 0,0-1 0,0 0 0,0 0 0,1 0 0,-1 0 0,0 0 0,0 0 0,0 0 0,0 0 0,0 0 0,0 1 0,0-1 0,0 0 0,1 0 0,-1 0 0,0 0-1,0 0 1,0 0 0,0 1 0,0-1 0,0 0 0,0 0 0,0 0 0,0 0 0,0 0 0,0 1 0,0-1 0,0 0 0,0 0 0,0 0 0,0 0 0,0 0 0,0 1 0,3 19 165,-3-15-92,1-1 0,-1 1 0,1-1 0,0 0 0,3 8 0,-3-10-34,1 0 0,-1 0 0,1 0 0,-1-1-1,1 1 1,0 0 0,0-1 0,0 1 0,0-1 0,0 0 0,0 1 0,0-1 0,0 0-1,0 0 1,1-1 0,-1 1 0,4 1 0,-1-2 8,-1 1 0,1-1 1,0 0-1,0-1 0,-1 1 0,1-1 0,0 1 0,7-4 1,-1 1 9,0-2 1,-1 1 0,1-2-1,-1 1 1,0-1 0,15-13-1,-16 11-33,-1-1-1,0 0 0,-1-1 1,0 0-1,0 0 0,-1-1 1,0 1-1,-1-1 0,0 0 1,-1-1-1,0 1 0,-1-1 1,-1 0-1,1 0 0,-2 0 1,1-18-1,-2 26-13,0 1 0,0 0 0,-1-1 0,1 1 0,-1 0 0,0 0 0,0 0 0,0-1 0,-1 1 0,-1-3 0,3 5-3,-1 0 0,0 1 0,1-1 0,-1 0 0,1 0 0,-1 1 1,0-1-1,1 1 0,-1-1 0,0 1 0,0-1 0,0 1 0,1-1 0,-1 1 0,0-1 1,0 1-1,0 0 0,0 0 0,0-1 0,0 1 0,1 0 0,-1 0 0,0 0 1,0 0-1,0 0 0,0 0 0,0 0 0,0 1 0,0-1 0,0 0 0,0 0 1,1 1-1,-1-1 0,0 1 0,0-1 0,0 0 0,1 1 0,-1-1 0,0 1 1,0 0-1,0 0 0,-5 4 30,1 0 0,0 0 0,0 1 0,0 0 0,1 0 0,-1 0 0,1 0 0,1 1 0,0 0 0,-1 0 0,2 0 0,-3 8 0,1-3 34,1 0 0,1 0-1,0 1 1,0-1 0,1 1 0,1 19 0,1-28-43,-1 1-1,1 0 1,0 0-1,1 0 1,-1 0-1,1-1 1,0 1-1,0-1 1,0 1-1,0-1 1,1 0-1,0 0 0,0 0 1,0 0-1,0-1 1,1 1-1,5 4 1,-2-3-14,-1-1-1,1 0 1,0-1 0,0 0-1,0 0 1,0 0 0,0-1-1,1 0 1,-1 0 0,14 1-1,-10-2-13,0-1 0,-1 0 0,1-1 0,-1 0 0,1 0 0,-1-1 0,19-6-1,-23 6 6,1-1 0,-1 1 0,0-1 0,0-1 0,0 1 0,0-1 0,-1 0 0,1-1 0,-1 1 0,0-1 0,8-10 0,-11 13-3,0-1 1,-1-1 0,1 1-1,-1 0 1,1 0-1,-1 0 1,0-1 0,0 1-1,-1 0 1,1-1 0,-1 1-1,0-5 1,0 7 2,0 0 0,0 1-1,0-1 1,0 0 0,0 1 0,0-1 0,0 0 0,-1 1 0,1-1 0,0 0 0,0 1 0,-1-1-1,1 1 1,-1-1 0,1 0 0,0 1 0,-1-1 0,1 1 0,-1-1 0,1 1 0,-1 0-1,0-1 1,1 1 0,-1-1 0,-1 1 0,1 0 0,-1-1 0,1 1 0,-1 0 0,1 0-1,-1 0 1,1 1 0,0-1 0,-1 0 0,1 0 0,-1 1 0,1-1-1,0 1 1,-1-1 0,1 1 0,-2 1 0,0-1-22,1 1 0,-1-1 0,1 1 0,0-1 0,0 1 0,0 0 0,0 0 0,0 0 0,0 0 0,0 0 0,1 0 0,-1 0-1,1 0 1,0 1 0,-1-1 0,1 1 0,0-1 0,0 1 0,1-1 0,-1 1 0,1 0 0,-1-1 0,1 1 0,0 0 0,0 0 0,0-1 0,0 1 0,0 0 0,1-1 0,-1 1 0,1 0 0,-1-1 0,1 1 0,0-1 0,0 1 0,1-1 0,-1 1 0,0-1-1,1 0 1,-1 0 0,1 0 0,0 0 0,0 0 0,0 0 0,0 0 0,0 0 0,0-1 0,0 1 0,1-1 0,3 3 0,4-1-60,-1 0 1,0 0-1,1-1 0,-1-1 1,12 2-1,17-4-234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7 155 17876,'-1'-1'114,"0"1"0,1-1 0,-1 0 0,1 1 0,-1-1 0,1 0 0,-1 0 0,1 1 0,0-1 0,-1 0 1,1 0-1,0 0 0,0 0 0,-1 1 0,1-1 0,0 0 0,0 0 0,0 0 0,0 0 0,0 0 0,0 0 0,0 1 0,0-1 0,1 0 0,-1-1 1,1 0 125,0 0 0,0-1 0,1 1 0,-1 0 0,1 0 0,-1 0 0,1 0 0,3-3 0,2-1 279,0 0 0,0 1 0,0 0 0,10-5 0,-9 6-277,0 0-1,0 1 0,0 0 0,1 1 0,16-4 0,-24 6-229,1 0 0,0-1-1,-1 1 1,1 0 0,0 0 0,-1 0 0,1 1 0,-1-1-1,1 0 1,0 0 0,-1 1 0,1-1 0,-1 1-1,1 0 1,-1-1 0,1 1 0,-1 0 0,1 0-1,-1 0 1,0 0 0,0 0 0,1 0 0,-1 0-1,0 1 1,0-1 0,0 0 0,0 1 0,0-1-1,-1 0 1,1 1 0,0-1 0,-1 1 0,1-1 0,-1 1-1,1 0 1,-1-1 0,0 1 0,1 2 0,-1 3-21,0 1 1,0 0-1,-3 13 1,2-15-4,0 0 0,0-1 0,1 1 1,0 0-1,0 0 0,1-1 0,1 10 1,-2-14 8,1 1 1,0-1 0,0 1 0,-1-1 0,1 0-1,0 1 1,1-1 0,-1 0 0,0 0 0,0 0-1,0 1 1,1-1 0,-1-1 0,1 1 0,-1 0-1,1 0 1,-1 0 0,1-1 0,-1 1 0,1-1-1,-1 1 1,1-1 0,0 0 0,-1 1 0,1-1-1,0 0 1,-1 0 0,1 0 0,0 0 0,2-1 0,7 0 12,-1-1 0,1 0 0,-1 0 0,1-1 0,-1 0 0,0-1 0,0 0 0,0 0 0,11-8 0,-9 5 40,-1-1 0,0-1 1,0 1-1,0-2 0,-1 1 0,14-19 1,-21 24-27,0 0 0,-1-1 0,1 1 0,-1-1 0,0 1 0,0-1 0,-1 0 0,1 0 0,0-9 0,-2 12-36,1 1 0,-1-1 0,0 0 1,0 1-1,0-1 0,0 1 0,0-1 0,-1 1 0,1-1 0,0 1 0,-1-1 1,1 1-1,-1-1 0,0 1 0,1-1 0,-1 1 0,0 0 0,0-1 1,0 1-1,0 0 0,0 0 0,0 0 0,0 0 0,0 0 0,0 0 1,-1 0-1,1 0 0,0 0 0,-1 0 0,1 1 0,-1-1 0,1 1 1,0-1-1,-1 1 0,-1-1 0,1 1-83,1-1 0,-1 1 1,1 0-1,-1 0 0,1 0 1,-1 0-1,1 0 0,-1 0 0,0 1 1,1-1-1,-1 0 0,1 1 0,-1-1 1,1 1-1,0 0 0,-1-1 1,1 1-1,-1 0 0,1 0 0,0 0 1,0 0-1,0 0 0,-1 0 0,1 0 1,0 1-1,0-1 0,1 0 1,-1 0-1,0 1 0,0-1 0,1 1 1,-1-1-1,0 1 0,1-1 0,0 1 1,-1-1-1,1 3 0,-1-1-67,1 0-1,-1 0 0,1 0 1,0 0-1,0 0 1,0 0-1,0 0 0,0 0 1,1 0-1,0 0 0,-1 0 1,1 0-1,0-1 1,1 1-1,-1 0 0,0 0 1,1-1-1,2 5 0,16 6-662,7-3-6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28 14323,'1'-1'140,"0"0"-1,-1 0 1,1 0-1,-1 0 1,0 0-1,1 0 1,-1 0-1,0 0 1,0-1-1,1 1 1,-1 0-1,0 0 1,0 0-1,0 0 1,0 0-1,-1 0 1,1-1-1,0 1 1,0 0-1,-1 0 1,1 0-1,-1-1 1,0 1-24,0 1 0,1 0 0,-1 0 0,0-1 0,0 1-1,0 0 1,0 0 0,1 0 0,-1 0 0,0 0 0,0 0 0,0 0 0,1 0 0,-1 1 0,0-1 0,0 0 0,0 0 0,1 1 0,-1-1 0,0 0 0,0 1 0,0 0-1,-7 3 480,1 0 0,-1 1 0,1 0 0,-9 9 0,4-3-70,1 1 0,-12 16 0,20-24-446,1 0-1,-1 0 1,1 0 0,0 0 0,0 0 0,0 0-1,1 0 1,-1 1 0,1-1 0,0 1 0,0-1-1,0 9 1,1-12-59,0 0-1,1 0 1,-1 0-1,0 0 0,0 0 1,1 0-1,-1 0 1,1 0-1,-1 0 1,1 0-1,-1 0 1,1 0-1,-1 0 1,1 0-1,0-1 1,-1 1-1,1 0 0,0 0 1,0-1-1,0 1 1,0-1-1,0 1 1,-1 0-1,1-1 1,0 0-1,0 1 1,0-1-1,0 1 1,1-1-1,-1 0 0,0 0 1,2 0-1,3 1 21,1-1-1,-1 0 0,1 0 1,7-2-1,-11 2-27,23-5 98,46-13-1,-56 13-103,-1 0-1,1 1 1,1 0 0,-1 2-1,0 0 1,1 0-1,30 3 1,-45-1-9,1 1 0,0 0 0,-1 0 0,1 0 0,-1 0 1,0 0-1,1 1 0,-1-1 0,0 1 0,0-1 0,0 1 0,0 0 0,0 0 0,2 2 0,-2-2 1,-1 0 0,1 0 0,0-1 0,-1 1 0,1-1 0,0 1 0,0-1 0,0 0-1,0 0 1,0 1 0,0-1 0,1-1 0,-1 1 0,0 0 0,0-1 0,1 1 0,2 0 0,9-2-24,0 0 0,1 0 0,-1-2 0,0 0 0,0 0 0,23-10 0,35-7-99,-51 20-12,-21 0 133,1 0-1,-1 0 0,1 0 0,-1 0 0,1 1 0,-1-1 0,1 0 1,-1 1-1,0-1 0,1 0 0,-1 1 0,0-1 0,1 0 0,-1 1 1,0-1-1,1 1 0,-1-1 0,0 0 0,0 1 0,1-1 0,-1 1 1,0-1-1,0 1 0,0 2-90,0-1 0,0 1 0,0-1 0,-1 1 0,1-1 0,-1 1 0,0-1 0,1 0 0,-1 1 1,0-1-1,-3 4 0,4-5 78,0-1 1,-1 1 0,1 0-1,0-1 1,-1 1 0,1 0 0,-1-1-1,1 1 1,-1-1 0,1 1-1,-1-1 1,0 1 0,1-1-1,-1 0 1,1 1 0,-1-1 0,0 0-1,1 1 1,-1-1 0,0 0-1,0 0 1,1 1 0,-1-1-1,0 0 1,0 0 0,-1 0 0,-8 0-238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14443,'0'2'113,"-1"2"456,1 1-1,0-1 0,1 1 1,-1-1-1,1 1 1,2 8-1,-2-12-425,0 1 1,0-1-1,0 1 0,0-1 0,0 0 0,0 0 1,0 1-1,0-1 0,1 0 0,-1 0 0,0 0 1,1 0-1,-1-1 0,1 1 0,-1 0 0,1-1 0,-1 1 1,1-1-1,0 1 0,-1-1 0,1 1 0,2-1 1,5 1 74,0-1-1,1 0 1,-1 0 0,0-1 0,0 0 0,0-1 0,0 0-1,0 0 1,12-6 0,-1 0 147,0 0 0,35-23-1,-43 23-228,-1 0 0,0 0-1,-1-1 1,0 0 0,-1-1 0,0 0-1,8-12 1,-13 18-85,-1-1 0,0 0 0,0 0 0,-1-1 0,1 1 1,-1 0-1,0-1 0,-1 0 0,1 1 0,-1-1 0,0 0 0,-1 0 0,1 1 0,-1-1 0,0 0 1,-1 0-1,0 0 0,-2-10 0,2 13-47,1 1 1,-1-1-1,0 0 1,-1 1-1,1 0 1,0-1-1,-1 1 1,1 0-1,-1 0 1,0-1-1,0 1 1,0 0-1,0 1 1,0-1-1,0 0 1,0 1-1,-1-1 1,1 1-1,0 0 1,-1-1-1,1 1 1,-1 1-1,0-1 1,1 0-1,-1 0 1,0 1-1,1 0 1,-1-1-1,0 1 1,0 0-1,1 1 1,-1-1-1,0 0 1,1 1-1,-1-1 1,0 1-1,1 0 1,-1 0-1,0 0 1,1 0-1,0 0 1,-1 1-1,1-1 1,0 1-1,-4 3 1,-4 3-18,0 1 0,0 0 0,1 1 0,0 0 1,1 0-1,-12 21 0,16-24 11,0 0 1,0 0-1,1 0 0,0 0 0,1 1 1,-1-1-1,2 1 0,-1-1 0,1 1 1,0 0-1,0 0 0,2 14 0,-1-19 1,1 0-1,-1 0 0,1 0 0,0 0 1,0-1-1,0 1 0,0 0 0,1 0 1,-1 0-1,1-1 0,0 1 0,0-1 0,0 0 1,0 1-1,0-1 0,0 0 0,1 0 1,2 2-1,0-1 0,0-1 1,0 1-1,0-1 1,1 0-1,-1 0 0,1 0 1,0-1-1,-1 0 1,7 0-1,6 0 2,-1 0 0,1-2-1,-1 0 1,1-1 0,24-7 0,-3-3-13,0-2 0,-1-1 1,0-2-1,-1-2 0,-2-1 0,41-31 0,-51 39-70,-25 12 81,0 0 1,1 0 0,-1 0-1,0 0 1,0 0-1,0 0 1,0-1 0,1 2-1,-1-1 1,0 0-1,0 0 1,0 0-1,0 0 1,0 0 0,1 0-1,-1 0 1,0 0-1,0 0 1,0 0-1,0 0 1,0 0 0,1 0-1,-1 0 1,0 0-1,0 1 1,0-1-1,0 0 1,0 0 0,0 0-1,0 0 1,0 0-1,1 0 1,-1 1-1,0-1 1,0 0 0,0 0-1,0 0 1,0 0-1,0 0 1,0 1-1,0-1 1,0 0 0,-5 14-39,-1-3 18,-19 36 29,24-45-1,0 1 0,0 0 0,0 0 0,0 0 0,0 0-1,1 0 1,-1 0 0,1 1 0,0-1 0,0 0 0,0 0-1,0 0 1,2 5 0,-2-7 0,1 0 0,0 1 1,0-1-1,0 0 0,0 0 0,0 1 0,0-1 1,0 0-1,0 0 0,0 0 0,1 0 0,-1 0 1,0-1-1,1 1 0,-1 0 0,0 0 0,1-1 1,-1 1-1,1-1 0,-1 0 0,1 1 0,-1-1 1,1 0-1,0 0 0,2 0 0,4 0 23,1 0 0,-1-1-1,13-1 1,1-4-3,0 0 1,0-2-1,37-18 0,16-5-95,-73 30 61,-1 0 0,1 1 1,0-1-1,-1 1 0,1-1 0,0 1 0,-1 0 0,1-1 0,0 1 0,-1 0 0,1 0 1,0 0-1,0 0 0,-1 1 0,1-1 0,0 0 0,-1 1 0,1-1 0,0 1 0,1 1 1,0 0-7,-1 0 0,0 1 0,0-1 1,0 1-1,0 0 0,-1-1 0,1 1 1,-1 0-1,2 4 0,0 0 16,-2-4-61,0 0 1,1 0 0,-1 0-1,1-1 1,0 1-1,0 0 1,0-1 0,0 1-1,0-1 1,1 1 0,-1-1-1,0 0 1,1 0-1,0 0 1,0 0 0,-1-1-1,1 1 1,0-1 0,0 0-1,1 0 1,-1 0-1,0 0 1,0 0 0,0-1-1,1 1 1,-1-1 0,0 0-1,0 0 1,1 0-1,-1 0 1,0-1 0,1 1-1,-1-1 1,0 0-1,0 0 1,0 0 0,0-1-1,0 1 1,5-3 0,-4 1-252,1-1 1,0 1-1,-1-1 1,0 1-1,0-1 1,0 0-1,-1-1 1,1 1-1,-1-1 1,0 1-1,0-1 1,0 0-1,2-7 1,2-7-729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54 17489,'0'0'8867,"-8"0"-8707,4 1-140,1-1 0,-1 1 1,0 0-1,0 0 0,0 0 1,1 1-1,-1-1 0,0 1 1,1 0-1,0 0 0,-1 0 1,1 0-1,0 1 0,0-1 1,0 1-1,0 0 0,1 0 1,-1 0-1,1 0 0,0 0 0,-1 1 1,2-1-1,-1 0 0,0 1 1,1 0-1,-1-1 0,1 1 1,0 0-1,0 0 0,0 7 1,1-10-9,0 0 1,0 0-1,0-1 1,0 1-1,0 0 1,0 0-1,0 0 1,0 0-1,1 0 1,-1 0-1,0 0 1,0-1-1,1 1 1,-1 0 0,1 0-1,-1 0 1,1 0-1,-1-1 1,1 1-1,-1 0 1,1-1-1,0 1 1,-1 0-1,1-1 1,0 1-1,0-1 1,-1 1-1,1-1 1,1 1-1,0-1 14,0 1 0,0-1 0,0 0 0,0 0 0,0 0 0,0 0-1,0-1 1,1 1 0,-1 0 0,0-1 0,0 1 0,3-3 0,1 1 19,0-1 0,1 0 0,-1-1 0,0 0 0,-1 0 0,1 0 1,8-8-1,-10 7-32,-1 0 0,1 0 0,-1 0 0,0 0 1,-1-1-1,1 1 0,-1-1 0,0 0 0,0 0 1,-1 1-1,0-1 0,0 0 0,0 0 0,-1 0 1,1 0-1,-2-7 0,1 12-24,0 1 0,0-1-1,-1 1 1,1-1 0,0 1 0,0-1 0,0 1-1,-1-1 1,1 1 0,0 0 0,-1-1 0,1 1 0,0 0-1,-1-1 1,1 1 0,0 0 0,-1-1 0,1 1-1,-1 0 1,1 0 0,-1-1 0,1 1 0,-1 0 0,1 0-1,-1 0 1,1 0 0,-1-1 0,1 1 0,-1 0-1,1 0 1,-1 0 0,1 0 0,-1 0 0,1 0-1,-1 0 1,1 1 0,-1-1 0,1 0 0,-1 0 0,1 0-1,0 0 1,-1 1 0,1-1 0,-1 0 0,1 0-1,-1 1 1,1-1 0,0 0 0,-1 1 0,1-1 0,0 1-1,-1-1 1,1 0 0,-1 1 0,-21 19 167,21-19-138,1 0 0,-1-1 0,0 1 0,1 0 0,-1-1 1,1 1-1,-1 0 0,1 0 0,-1 0 0,1-1 0,0 1 0,-1 0 1,1 0-1,0 0 0,0 0 0,0 0 0,-1 0 0,1-1 0,0 1 0,0 0 1,0 0-1,0 0 0,1 0 0,-1 0 0,0 0 0,0 0 0,1 0 0,-1-1 1,0 1-1,1 0 0,-1 0 0,0 0 0,1 0 0,0-1 0,-1 1 0,1 0 1,-1-1-1,1 1 0,0 0 0,-1-1 0,1 1 0,0-1 0,0 1 1,-1-1-1,1 1 0,0-1 0,0 0 0,0 1 0,0-1 0,0 0 0,-1 0 1,1 0-1,0 1 0,0-1 0,0 0 0,0 0 0,0 0 0,0 0 0,0-1 1,0 1-1,0 0 0,0-1 0,6 1 1,-1 0 0,0-1 0,0 0 0,1 0 0,-1-1 0,0 0 0,-1 0 0,7-3 0,-7 2-118,1 0-2,0-1 0,0 1 0,-1-1 0,1 0-1,-1 0 1,0-1 0,-1 0 0,1 0 0,4-6 0,-15 23-482,1-5 563,1 1-1,1 0 0,-1 0 1,-3 15-1,7-22 36,-1 0 0,1 0 0,0 0 0,0 0 0,0 0-1,0 0 1,0 0 0,0 0 0,0 0 0,0 1 0,0-1 0,1 0 0,-1 0 0,0 0 0,1 0-1,-1 0 1,0 0 0,1 0 0,0-1 0,-1 1 0,1 0 0,-1 0 0,1 0 0,0 0 0,0-1 0,-1 1-1,1 0 1,0-1 0,0 1 0,0 0 0,0-1 0,0 1 0,0-1 0,0 0 0,0 1 0,0-1 0,0 0-1,0 1 1,0-1 0,0 0 0,0 0 0,0 0 0,0 0 0,0 0 0,2 0 0,5-1-53,0 0-1,0 0 1,-1 0 0,1-1 0,0 0 0,0 0 0,-1-1 0,0 0 0,1 0 0,-1-1 0,0 0 0,-1 0-1,1-1 1,-1 1 0,0-2 0,0 1 0,0-1 0,-1 1 0,0-2 0,0 1 0,6-10 0,-6 2-183,-14 20 198,-17 20 368,25-24-336,-1 0 0,1-1 0,0 1 0,0 0-1,0 0 1,0 0 0,0 0 0,0 0 0,0 0 0,0 0 0,1 1 0,-1-1 0,1 0 0,0 0-1,0 0 1,0 1 0,0-1 0,0 0 0,0 0 0,0 1 0,1-1 0,-1 0 0,1 0-1,0 0 1,-1 0 0,1 0 0,0 0 0,2 3 0,-2-4-336,1 1 0,-1-1 0,1 0 0,-1 1 0,1-1 0,0 0 0,0 0 0,-1 0 0,1 0 0,0-1 0,0 1 0,4 0 0,32-1-9837,-16-7-1527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20476,'-7'0'2065,"10"0"-1937,1 0 184,2 0-720,4 0 448,2-1-288,1 1-168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 14691,'0'0'105,"1"0"0,-1 0 0,0 0 1,1 0-1,-1 0 0,1-1 0,-1 1 0,1 0 0,-1 0 0,0-1 0,1 1 0,-1 0 0,1-1 1,-1 1-1,0 0 0,1-1 0,-1 1 0,0 0 0,0-1 0,1 1 0,-1-1 0,0 1 0,0 0 1,0-1-1,1 1 0,-1-1 0,0 1 0,0-1 0,0 1 0,0-1 0,0 1 0,0-1 1,0 1-1,0-1 0,0 1 0,0-1 0,0 1 0,0 0 0,0-1 0,0 1 0,-1-1 0,1 1 1,0-1-1,0 1 0,-1 0 0,1-1 0,0 1 0,-1-1 0,0 0 52,0 1 0,0-1 0,0 0-1,0 1 1,0 0 0,0-1 0,0 1 0,0-1-1,0 1 1,0 0 0,0 0 0,0 0 0,0 0 0,0 0-1,0 0 1,-1 0 0,1 0 0,0 0 0,0 0-1,-1 1 1,-5 2-33,1 0 0,0 1 1,0-1-1,0 1 0,0 1 0,1-1 0,0 1 0,-1 0 0,2 0 0,-6 6 0,4-3-130,1-1 0,0 1 0,0 0 0,0 0 0,1 1 0,0-1 0,-2 10 0,6-17 2,-1 0 0,1 0 1,-1 1-1,1-1 0,0 0 1,0 0-1,0 1 0,0-1 1,0 0-1,0 0 0,0 0 1,0 1-1,0-1 0,0 0 1,1 0-1,-1 1 0,0-1 1,1 0-1,-1 0 0,2 2 1,-1-2 0,-1-1 1,1 1-1,0-1 1,0 1-1,0-1 1,0 1-1,0-1 1,0 0 0,0 0-1,0 1 1,-1-1-1,1 0 1,0 0-1,0 0 1,0 0 0,0 0-1,0 0 1,0 0-1,0 0 1,1-1-1,5 0 0,-1-1 0,1-1 0,-1 1-1,0-1 1,0 0 0,7-4 0,16-14 35,42-38-1,-47 37 13,-23 21-39,1-1 1,0 1 0,0-1-1,-1 1 1,1-1 0,0 1-1,0 0 1,0 0 0,1 0 0,-1 0-1,0 0 1,3 0 0,-4 1-4,0 0 0,-1 1 0,1-1 1,0 1-1,0-1 0,0 1 0,0-1 1,0 1-1,-1-1 0,1 1 0,0 0 1,-1-1-1,1 1 0,0 0 0,-1 0 1,1-1-1,-1 1 0,1 0 0,-1 0 1,1 0-1,-1 0 0,0 0 1,1 0-1,-1 0 0,0 0 0,0 0 1,0 0-1,0 0 0,0 0 0,0 1 1,1 2 14,1 7 38,0-1-1,1 0 1,0 0 0,7 15 0,-8-23-37,-1 0 0,0 1 0,1-1 0,-1 0 0,1 0 1,0 0-1,-1 0 0,1 0 0,0-1 0,0 1 0,1 0 1,-1-1-1,0 1 0,0-1 0,1 0 0,-1 0 0,1 0 0,-1 0 1,1 0-1,-1-1 0,1 1 0,-1-1 0,5 1 0,6-2-35,0 0 0,-1-1 0,1-1 0,-1 0 0,0 0 0,0-1 0,0-1 0,0 0 0,13-8 0,29-11-2394,-39 18 1900,2 0-213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7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109 133 13155,'-2'-1'164,"1"1"0,-1 0 0,1-1 1,-1 1-1,0 0 0,1 0 0,-1 0 0,1 0 0,-1 1 1,1-1-1,-1 0 0,0 1 0,1-1 0,-1 1 0,1-1 1,0 1-1,-1-1 0,1 1 0,-1 0 0,1 0 0,0 0 1,0 0-1,-2 1 0,-26 28 1938,24-25-1961,1 1 0,-1 0 0,1 0-1,1 0 1,-1 0 0,1 1 0,0 0-1,0-1 1,1 1 0,0 0 0,0 0-1,0 11 1,1-17-121,1 1-1,0-1 1,0 0-1,1 0 0,-1 1 1,0-1-1,0 0 1,1 0-1,-1 1 1,0-1-1,1 0 1,-1 0-1,1 0 0,0 0 1,-1 0-1,1 0 1,0 0-1,0 0 1,-1 0-1,1 0 1,0 0-1,0 0 1,0-1-1,0 1 0,0 0 1,0-1-1,0 1 1,1-1-1,-1 1 1,0-1-1,0 1 1,0-1-1,0 0 1,1 0-1,-1 1 0,0-1 1,0 0-1,1 0 1,-1 0-1,0 0 1,0-1-1,3 1 1,3-1 1,0 0 1,0-1 0,-1 0-1,1 0 1,0 0 0,9-5-1,4-5-34,1-2 0,-2 0-1,0-1 1,-1-1 0,0 0-1,-1-1 1,-1-1 0,-1-1-1,0 0 1,-2-1 0,0-1-1,17-38 1,-25 42-128,-5 16 139,0 1 0,0 0-1,0 0 1,0 0 0,-1 0-1,1 0 1,0 0 0,0 0 0,0-1-1,0 1 1,0 0 0,0 0-1,0 0 1,-1 0 0,1 0-1,0 0 1,0 0 0,0 0-1,0 0 1,0 0 0,-1 0-1,1 0 1,0 0 0,0 0 0,0 0-1,0 0 1,0 0 0,-1 0-1,1 0 1,0 0 0,0 0-1,0 0 1,0 0 0,0 0-1,-1 0 1,1 0 0,0 0 0,0 0-1,0 0 1,0 0 0,0 1-1,0-1 1,0 0 0,-1 0-1,1 0 1,0 0 0,0 0-1,0 0 1,0 1 0,-22 23 19,10-5 275,0 1 0,-15 41 0,22-49-154,1 0 1,0 1-1,1-1 0,1 1 1,0 0-1,0 21 1,2-32-125,-1 0 0,1 1 0,0-1 0,0 0 0,1 0 1,-1 1-1,0-1 0,1 0 0,0 0 0,-1 1 0,1-1 0,0 0 1,0 0-1,0 0 0,0 0 0,1 0 0,-1 0 0,0-1 0,1 1 1,-1 0-1,1-1 0,0 1 0,0-1 0,-1 1 0,1-1 0,0 0 1,0 0-1,0 0 0,0 0 0,1 0 0,-1 0 0,0 0 0,0-1 1,0 1-1,1-1 0,-1 0 0,0 0 0,1 0 0,-1 0 0,4 0 1,0-1-13,1 0 1,-1 0 0,1-1 0,-1 0-1,0 0 1,0-1 0,0 1 0,0-1 0,0-1-1,-1 1 1,1-1 0,-1 0 0,5-4-1,-6 4 0,0 0-1,-1 0 1,1 0-1,-1 0 1,0-1-1,0 1 0,-1-1 1,1 0-1,-1 0 1,0 0-1,0 0 1,-1 0-1,2-7 0,-5 2 5,-3 11 9,4-1-15,0 1-1,1 0 1,-1-1 0,1 1-1,-1 0 1,1-1-1,-1 1 1,1 0-1,-1 0 1,1 0-1,0 0 1,-1-1 0,1 1-1,0 0 1,0 0-1,-1 0 1,1 0-1,0 0 1,0 1-1,1 1-3,0 1-1,0-1 1,0 0-1,1 1 1,-1-1-1,1 0 1,0 0-1,0 0 1,0 0-1,0 0 1,0-1-1,1 1 1,-1-1-1,1 1 1,-1-1 0,1 0-1,0 0 1,0 0-1,0 0 1,4 1-1,7 4-60,0 0 0,0-1 0,20 5 0,-23-8 43,6 2-123,34 6 0,-46-10 161,-1-1 0,0 0-1,1 0 1,-1 0-1,1 0 1,-1 0-1,1-1 1,-1 0 0,0 0-1,0 0 1,1-1-1,-1 1 1,5-3-1,-8 3 53,1-1 0,-1 1 0,0 0-1,1-1 1,-1 1 0,0-1 0,0 1 0,0-1-1,0 1 1,0-1 0,0 0 0,0 0-1,0 1 1,-1-1 0,1 0 0,-1 0-1,1 0 1,-1 0 0,0 0 0,0 1 0,0-1-1,0 0 1,0-2 0,-1-6 310,-1 0-1,1 0 1,-5-12 0,3 11-74,-4-15 266,1 3-55,-7-43-1,13 65-530,0 1 0,0-1-1,0 0 1,0 0-1,0 1 1,0-1-1,0 0 1,0 0 0,0 1-1,1-1 1,-1 0-1,0 1 1,0-1-1,1 0 1,-1 1 0,0-1-1,1 0 1,-1 1-1,0-1 1,1 0-1,-1 1 1,1-1 0,-1 1-1,1-1 1,0 1-1,-1-1 1,1 1-1,-1 0 1,1-1 0,0 1-1,-1 0 1,1-1-1,0 1 1,-1 0-1,1 0 1,0 0 0,0-1-1,-1 1 1,1 0-1,0 0 1,1 0-1,5 1-339,0-1 0,-1 1 0,1 0-1,7 3 1,10 1-84,9-5-64,2-1-143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18380,'0'0'52,"0"0"0,0 0 0,0 0-1,0 0 1,0 0 0,0 0 0,0-1 0,0 1 0,1 0 0,-1 0-1,0 0 1,0 0 0,0 0 0,0 0 0,0 0 0,0 0 0,0 0 0,0 0-1,1-1 1,-1 1 0,0 0 0,0 0 0,0 0 0,0 0 0,0 0-1,0 0 1,1 0 0,-1 0 0,0 0 0,0 0 0,0 0 0,0 0 0,0 0-1,1 0 1,-1 0 0,0 0 0,0 0 0,0 0 0,0 0 0,0 1-1,0-1 1,0 0 0,1 0 0,-1 0 0,0 0 0,0 0 0,0 0 0,0 0-1,0 0 1,0 0 0,0 1 0,0-1 0,0 0 0,1 0 0,-1 0 0,0 0-1,0 0 1,0 0 0,0 0 0,0 1 0,3 14 1516,0 32-886,-2-31-424,0 1-191,1-1 0,0 0 0,7 24 0,-7-34-68,0-1 1,0 1-1,1 0 0,0-1 1,0 0-1,1 1 1,0-1-1,-1 0 0,1-1 1,1 1-1,-1-1 0,8 6 1,34 20-74,-27-19 28,-1 1 0,19 16 0,-33-25 42,-1 1 1,1-1 0,-1 1 0,1 0 0,-1 0-1,0 0 1,-1 0 0,1 0 0,-1 1 0,0-1 0,0 1-1,0 0 1,0-1 0,0 8 0,-2-8 39,0-1 1,0 1-1,0-1 0,0 0 1,-1 1-1,0-1 0,0 0 1,0 1-1,0-1 0,0 0 1,-1 0-1,1 0 0,-1 0 1,0 0-1,0 0 1,0 0-1,0-1 0,0 1 1,-1-1-1,1 0 0,-1 1 1,0-1-1,0 0 0,0 0 1,1-1-1,-2 1 0,-3 1 1,-2 1 120,0 0 0,0-1 1,0 0-1,-1 0 0,1-1 1,-1 0-1,0-1 0,-15 1 1,15-3-45,-1 0 1,0-1-1,0 0 0,1 0 1,-1-1-1,1 0 1,-16-8-1,22 9-298,0 0-1,-1 0 0,1-1 1,0 1-1,0-1 1,0 0-1,1 0 0,-1-1 1,1 1-1,-1-1 1,1 0-1,0 0 0,1 0 1,-1 0-1,1 0 1,0 0-1,0-1 0,0 1 1,-1-6-1,2 9 131,1 0 0,0 0 0,0 0 0,0 0 0,0 0 1,0 0-1,0 0 0,0 0 0,0 1 0,1-1 0,-1 0 0,0 0 0,1 0 0,-1 0 0,0 0 0,1 0 0,-1 1 1,1-1-1,-1 0 0,1 0 0,-1 1 0,1-1 0,0 0 0,-1 1 0,1-1 0,0 1 0,1-2 0,15-6-907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41 179 15291,'2'0'303,"0"1"-1,0-1 0,1 0 0,-1 0 1,0 0-1,0 0 0,0-1 1,0 1-1,0 0 0,0-1 1,0 1-1,0-1 0,0 0 0,0 0 1,0 0-1,0 0 0,0 0 1,-1 0-1,1 0 0,0-1 1,1-1-1,0 0 13,0-1 1,0 0-1,0 1 1,-1-1-1,0 0 0,0 0 1,0-1-1,0 1 1,2-8-1,-2 5-170,-1 0-1,0 1 1,0-1 0,0 0 0,-1 0-1,-1-10 1,1 14-127,0-1-1,-1 1 0,1 0 1,-1-1-1,0 1 1,0 0-1,-1 0 1,1 0-1,-1 0 1,1 0-1,-1 0 1,-3-4-1,4 6-15,0-1-1,0 1 1,0 0-1,0 0 1,-1 0-1,1 0 1,0 0-1,0 1 1,-1-1-1,1 0 1,-1 1-1,1-1 1,0 0-1,-1 1 1,1 0-1,-1-1 1,1 1-1,-1 0 1,0 0 0,1 0-1,-1 0 1,-2 0-1,1 1-4,1 0 1,0 0-1,0 0 1,0 0-1,-1 0 0,1 1 1,0-1-1,1 1 0,-1-1 1,0 1-1,0 0 1,1 0-1,-3 2 0,0 3-11,-1-1-1,1 1 0,0 1 0,1-1 1,0 0-1,0 1 0,-3 15 0,5-17 9,0 0-1,0 0 0,1 0 0,0 0 1,0 0-1,0 0 0,1 1 0,0-2 1,0 1-1,1 0 0,0 0 0,0 0 1,0-1-1,5 9 0,-5-11 5,0 0 0,1 0 0,-1 0 0,1 0 0,0 0 1,0 0-1,0-1 0,1 0 0,-1 1 0,0-1 0,1-1 0,-1 1 0,1 0 0,0-1 0,0 0 0,0 1 0,-1-2 0,1 1 1,0 0-1,0-1 0,0 0 0,7 0 0,2-1 8,-1-1 0,1 0 1,-1-1-1,1 0 0,-1-1 1,0 0-1,0-1 0,-1 0 0,0-1 1,21-14-1,-2-2 42,-1-2 1,37-37 0,-69 66-32,0 1-1,1-1 1,0 1 0,-3 9 0,1-1 15,-2 4 36,0 1 1,-4 31 0,9-43-54,1-1-1,-1 1 1,1 0 0,0 0 0,0-1-1,1 1 1,0 0 0,0-1-1,1 1 1,0-1 0,3 8-1,-5-13-41,1 1 0,-1-1-1,0 0 1,1 0-1,-1 0 1,1 0-1,-1 0 1,1 0-1,0 0 1,0 0 0,-1-1-1,1 1 1,0 0-1,0 0 1,0-1-1,0 1 1,-1 0 0,1-1-1,0 1 1,0-1-1,0 1 1,1-1-1,-1 1 1,0-1-1,0 0 1,0 0 0,0 1-1,0-1 1,0 0-1,0 0 1,1 0-1,-1 0 1,0 0 0,0-1-1,0 1 1,0 0-1,2-1 1,0 0-58,-1-1 0,0 0 0,0 1 0,1-1 0,-1 0 0,-1 0 1,1 0-1,0 0 0,0-1 0,-1 1 0,1 0 0,-1-1 0,2-4 0,6-20-295,-4-9-156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18516,'4'25'1696,"-1"-5"-1352,4 1-328,5 1 448,4-2 857,5-1-1025,13 2-192,1-8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124 172 16764,'-5'4'348,"-17"14"1419,-28 30 0,45-42-1458,0 0-1,0 0 1,0 0-1,1 1 1,0 0-1,1 0 1,0 0-1,0 0 1,0 0-1,-2 11 1,4-16-282,1 0 0,0-1 1,-1 1-1,1 0 0,0-1 0,0 1 1,0 0-1,0 0 0,0-1 1,1 1-1,-1 0 0,1-1 0,-1 1 1,1 0-1,-1-1 0,1 1 1,0-1-1,0 1 0,0-1 0,0 1 1,0-1-1,0 0 0,0 1 1,0-1-1,0 0 0,1 0 0,-1 0 1,0 0-1,1 0 0,-1 0 0,1 0 1,-1-1-1,1 1 0,0 0 1,-1-1-1,1 1 0,0-1 0,2 1 1,2 0-34,0-1 0,0 0 0,0 0 0,0 0 0,-1 0 0,1-1 0,0 0 0,0 0 1,-1-1-1,10-3 0,-2-1-1,0-1 0,-1-1 0,0 0 0,0-1 0,-1 0 0,0 0 0,-1-1 0,0-1 0,0 0 0,10-15-1,8-16 13,35-70-1,-61 107-5,6-8 39,-4 7 3,-1 0-1,0 1 1,0-1 0,0 0-1,-1 0 1,0-1 0,0 1 0,0 0-1,-1-1 1,1-11 0,-2 18-36,0 0 0,0 0 0,0 0 0,0-1 0,0 1 0,-1 0 0,1 0 0,0 0 0,0 0 0,0-1 0,0 1 0,0 0 0,0 0 0,0 0 0,-1 0-1,1 0 1,0 0 0,0 0 0,0-1 0,0 1 0,-1 0 0,1 0 0,0 0 0,0 0 0,0 0 0,0 0 0,-1 0 0,1 0 0,0 0 0,0 0 0,0 0 0,-1 0 0,1 0 0,0 0 0,0 0 0,0 0 0,0 0 0,-1 0 0,1 0 0,0 0 0,0 1 0,0-1 0,0 0 0,-1 0 0,1 0 0,0 0 0,0 0 0,0 0 0,0 0 0,0 1 0,0-1 0,-1 0 0,1 0 0,0 0 0,0 0 0,0 1 0,0-1 0,0 0 0,0 0 0,0 0 0,0 1 0,-11 11 167,11-12-168,-19 28 342,2 0 0,0 2-1,2 0 1,-17 50 0,27-66-229,0-1 0,2 1 0,0-1 0,-3 25 1,6-34-186,0 0 0,0 0 0,0 0 0,0 0 0,1 0 0,-1 0 1,1 0-1,0 0 0,0-1 0,0 1 0,1 0 0,-1-1 0,1 1 1,0-1-1,0 1 0,0-1 0,1 0 0,-1 0 0,1 0 0,-1 0 1,5 3-1,-5-5 20,1 0 1,-1 1-1,0-2 1,0 1 0,0 0-1,0 0 1,1-1-1,-1 1 1,0-1-1,1 0 1,-1 1-1,0-1 1,5-1 0,10-2-414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20540,'3'2'309,"2"0"-1,-1 0 0,0-1 0,0 1 0,0-1 1,1 0-1,-1-1 0,1 1 0,-1 0 0,1-1 0,7-1 1,-8 1-232,-1 0 1,1-1 0,-1 1 0,1-1-1,-1 0 1,1 0 0,-1 0 0,0-1-1,0 1 1,0-1 0,1 0 0,-2 0-1,1 0 1,0 0 0,4-4 0,-7 6-70,1-1 0,0 0 1,-1 1-1,1-1 0,-1 0 1,1 0-1,-1 0 0,1 1 1,-1-1-1,1 0 0,-1 0 1,0 0-1,0 0 0,1 0 1,-1 0-1,0 0 0,0 0 0,0 0 1,0 0-1,0 0 0,0 0 1,0 0-1,0 0 0,-1 1 1,1-1-1,0 0 0,-1 0 1,1 0-1,0 0 0,-1 0 1,1 0-1,-1 1 0,1-1 1,-1 0-1,0 0 0,1 1 0,-1-1 1,0 0-1,1 1 0,-1-1 1,0 1-1,0-1 0,0 1 1,0-1-1,1 1 0,-1-1 1,0 1-1,0 0 0,-1-1 1,-3-1 17,0 1 0,1-1 0,-1 1 0,0 0 0,0 0 0,0 0 0,0 1 0,-6 0 1,1 2-11,0 0 0,0 1 1,0 0-1,1 1 0,-1 0 1,1 0-1,0 1 1,1 1-1,-1-1 0,1 1 1,0 1-1,0-1 0,1 2 1,0-1-1,0 1 0,1 0 1,-1 0-1,2 0 1,-1 1-1,2 0 0,-6 12 1,9-19-14,0-1 1,1 1-1,-1 0 1,1 0-1,-1 0 1,1 0 0,0 0-1,0 0 1,0 0-1,0 0 1,0 0-1,0 0 1,0 0-1,1 0 1,-1 0 0,1 0-1,-1 0 1,1 0-1,0 0 1,0 0-1,0 0 1,0-1-1,0 1 1,0 0 0,0-1-1,1 1 1,-1-1-1,1 1 1,-1-1-1,1 0 1,-1 0-1,1 1 1,0-1 0,-1 0-1,1-1 1,0 1-1,0 0 1,0 0-1,0-1 1,2 1 0,5 2-19,1-1 0,-1-1 0,1 0 0,-1 0 0,1 0 0,0-1 0,11-2 0,-3-1-68,0 0 0,0-2 0,0 0-1,26-12 1,64-37-321,-11 5 241,-96 49 177,-1-1-1,1 1 0,0 0 0,0-1 0,0 1 0,0 0 0,0-1 0,0 1 0,0 0 1,0 0-1,0 0 0,-1 0 0,1 0 0,0 0 0,1 1 0,-1-1-2,-1 0-1,0 0 1,1 0-1,-1 1 0,0-1 1,0 0-1,1 0 1,-1 1-1,0-1 1,0 0-1,0 0 1,1 1-1,-1-1 1,0 0-1,0 1 0,0-1 1,0 0-1,0 1 1,1-1-1,-1 0 1,0 1-1,0-1 1,0 0-1,0 1 1,0-1-1,0 1 0,-9 30 598,5-17-343,3-13-249,1 1 0,0-1-1,0 0 1,-1 0 0,1 1 0,0-1 0,0 0 0,0 1 0,1-1 0,-1 0-1,0 1 1,0-1 0,1 0 0,-1 0 0,1 1 0,-1-1 0,1 0 0,-1 0 0,1 0-1,0 0 1,-1 0 0,1 0 0,0 0 0,0 0 0,0 0 0,0 0 0,0 0 0,0 0-1,0-1 1,0 1 0,0 0 0,1-1 0,-1 1 0,0-1 0,0 1 0,0-1-1,1 1 1,-1-1 0,0 0 0,3 0 0,6 1-81,0-1 0,0 0 1,0 0-1,16-4 0,-2 2-185,-23 2 232,1-1 1,-1 1-1,1 0 1,0 1-1,-1-1 0,1 0 1,-1 0-1,1 1 1,-1-1-1,1 1 0,-1-1 1,1 1-1,-1-1 1,1 1-1,-1 0 0,1 0 1,-1 0-1,0 0 1,0 0-1,1 0 0,-1 0 1,0 0-1,1 3 1,-1-3-43,0 1-1,-1 0 1,1 0 0,-1-1 0,1 1 0,-1 0 0,0 0-1,0 0 1,0 0 0,0 0 0,0-1 0,0 1 0,0 0-1,0 0 1,-1 0 0,1 0 0,-1-1 0,0 1 0,1 0 0,-3 2-1,1-2-109,-6 0-68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20828,'0'24'1947,"-6"215"1532,-2-143-3026,-13 240-1094,16-376-1097,0 15 1347,-2-19-237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 19252,'-1'-2'149,"0"1"-1,1 0 1,-1 0-1,0 0 1,1-1 0,-1 1-1,1 0 1,0 0-1,-1-1 1,1 1 0,0 0-1,0-1 1,0 1-1,0 0 1,0-1 0,0 1-1,0 0 1,1-1-1,-1 1 1,0 0 0,1 0-1,-1-1 1,1 1-1,-1 0 1,1 0-1,0 0 1,-1-1 0,1 1-1,0 0 1,0 0-1,0 0 1,0 0 0,0 1-1,0-1 1,0 0-1,0 0 1,0 0 0,0 1-1,0-1 1,1 1-1,0-1 1,8-4 289,1 0 1,-1 1-1,21-6 1,-27 9-400,30-7 157,-1 1 0,1 2 0,0 1 0,60 2 1,-40 4-1188,0 3 0,68 15 1,-119-19 858,25 7-2204,-27-8 2293,-1 1-1,0-1 0,1 0 0,-1 0 0,0 0 0,1 1 0,-1-1 0,0 0 0,1 1 1,-1-1-1,0 0 0,1 0 0,-1 1 0,0-1 0,0 1 0,0-1 0,1 0 0,-1 1 0,0-1 1,0 0-1,0 1 0,0-1 0,0 1 0,0-1 0,1 0 0,-1 1 0,0-1 0,0 1 1,0-1-1,-1 1 0,1-1 0,0 0 0,0 1 0,0-1 0,0 1 0,0-1 0,0 0 0,0 1 1,-1-1-1,1 0 0,0 1 0,0-1 0,-1 0 0,1 1 0,0-1 0,0 0 0,-1 1 1,1-1-1,0 0 0,-1 0 0,1 1 0,-1-1 0,1 0 0,0 0 0,-1 0 0,1 0 0,0 1 1,-2-1-1,-17 11-1166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64 15439,'0'0'5130,"-7"6"-2968,-24 22-1089,30-26-1048,-1-1 0,1 0 0,0 0 1,0 1-1,1-1 0,-1 1 0,0-1 0,0 0 0,1 1 1,-1 0-1,0-1 0,1 1 0,0-1 0,-1 1 1,1 0-1,0-1 0,0 1 0,0 0 0,0-1 0,0 1 1,0 0-1,1 2 0,16 33 82,-7-17 2,-3-1-194,-1 1 1,0 0-1,-2 0 0,0 0 0,0 22 0,-4-33 83,0 0-1,0 1 1,-1-1-1,0 0 1,-1 0-1,0 0 0,-1 0 1,1 0-1,-2 0 1,1-1-1,-1 1 1,-1-1-1,-7 11 1,6-11 334,0 0-1,-1 0 1,0-1 0,0 0 0,-9 6-1,13-11-246,1 0 0,0-1 0,0 1 0,0-1 0,-1 1 0,1-1 0,-1 0 0,1 0 0,-1 0 0,1-1 0,-1 1 0,0 0 0,1-1 0,-1 0 0,0 1 0,1-1 0,-1 0 0,0-1 0,1 1 0,-1 0 0,0-1 0,1 1 0,-6-3 0,6 1-106,0 0-1,0 0 1,0 0-1,0 0 1,0-1-1,0 1 1,1-1-1,-1 1 1,1-1-1,0 0 0,0 1 1,0-1-1,0 0 1,0 0-1,1 0 1,-1 1-1,0-7 1,-2-54-1430,3 57 1309,1-8 0,0 1 1,1 0-1,0-1 0,1 1 1,1 0-1,0 0 1,1 1-1,0-1 1,1 1-1,0 0 1,16-21-1,7-5-1817,2 1-1,37-34 1,-12 13-5006,-27 25 463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15539,'-13'19'1945,"11"-2"-881,5-4-328,10-9 1449,9-1-569,3-3-424,6-4-88,4-2-279,4 0-209,3-1-768,1-1-768,-7 0 839,-11 0-199,-5 2-112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19988,'0'0'79,"0"0"0,0-1 0,0 1 0,0-1 0,0 1 0,1 0 0,-1-1 0,0 1 1,0-1-1,1 1 0,-1 0 0,0-1 0,0 1 0,1 0 0,-1 0 0,0-1 0,1 1 0,-1 0 0,0 0 0,1-1 0,-1 1 0,1 0 0,-1 0 0,0 0 0,1 0 0,-1-1 0,1 1 0,-1 0 0,1 0 0,4 12 1190,-2 31-415,-3-32-584,4 100 418,8 79 508,-25-317-309,1 55-852,-6-45-35,19 100-3,0 16 3,-1 1 0,0 0 0,0-1 1,0 1-1,0 0 0,0 0 1,1-1-1,-1 1 0,0 0 1,0 0-1,1-1 0,-1 1 0,0 0 1,0 0-1,1-1 0,-1 1 1,0 0-1,1 0 0,-1 0 1,0 0-1,1 0 0,-1 0 1,0-1-1,1 1 0,-1 0 0,3 1 4,-1-1-1,0 1 0,0-1 0,1 1 0,-1 0 0,0 0 0,0 0 0,0 0 0,2 1 1,7 4 8,7 1-285,0-1 0,0 0 0,0-2 0,0 0 0,1-1 0,0 0 0,-1-2 0,1 0 0,30-3-1,-32 0-728,0 0 0,-1-1-1,1-1 1,-1-1 0,1 0-1,-2-1 1,1 0 0,-1-2-1,0 0 1,26-18 0,-15 2 1256,-20 18 2044,-39 47 4434,3 13-4420,25-43-2207,0 0 1,1 0 0,0 1-1,1 0 1,1-1-1,-1 1 1,2 0 0,-1 14-1,2-23-96,0-1-1,0 0 0,0 1 1,0-1-1,0 0 0,1 0 1,-1 1-1,1-1 1,0 0-1,-1 1 0,1-1 1,0 0-1,0 0 0,0 0 1,1 0-1,-1 0 0,0 0 1,1 0-1,0-1 0,-1 1 1,1 0-1,0-1 1,0 0-1,-1 1 0,1-1 1,0 0-1,0 0 0,1 0 1,-1 0-1,4 1 0,-2-1-4,1-1-1,-1 0 1,0 0-1,0 0 1,1 0-1,-1-1 1,0 0-1,0 1 1,0-2-1,0 1 1,0 0-1,0-1 1,0 0 0,0 0-1,0 0 1,4-3-1,2-3 16,1-1-1,-1 0 1,-1 0-1,0-1 1,0 0-1,-1-1 1,0 0-1,-1 0 1,0-1-1,-1 0 1,0 0-1,-1 0 1,0-1-1,-1 1 1,3-14-1,-7 24-12,1 1 0,-1 0-1,0 0 1,0-1 0,0 1 0,0 0 0,0 0-1,0-1 1,0 1 0,0 0 0,0 0-1,-1 0 1,1-1 0,0 1 0,-1 0-1,1 0 1,-1 0 0,1 0 0,-2-2 0,1 2-3,0 1 0,0 0 1,1 0-1,-1 0 0,0 1 1,0-1-1,0 0 1,1 0-1,-1 0 0,0 0 1,0 1-1,1-1 0,-1 0 1,0 1-1,0-1 1,1 1-1,-1-1 0,0 1 1,1-1-1,-1 1 0,1-1 1,-1 1-1,1 0 1,-1-1-1,1 1 0,-1 0 1,1-1-1,-1 1 0,1 0 1,-1 1-1,-6 9 22,0 1 0,1 0 1,0 0-1,-6 19 0,9-24-83,1 1 0,0 0 0,0 0-1,1-1 1,0 1 0,1 0 0,-1 0 0,3 16 0,-2-23 6,0 0-1,0 0 1,0 0 0,0 0 0,0 0 0,0-1 0,0 1-1,1 0 1,-1 0 0,0 0 0,1 0 0,-1 0 0,0 0-1,1-1 1,-1 1 0,1 0 0,-1 0 0,1-1 0,0 1-1,-1 0 1,1-1 0,0 1 0,0-1 0,-1 1 0,1-1 0,0 1-1,0-1 1,0 1 0,-1-1 0,1 0 0,0 1 0,0-1-1,0 0 1,0 0 0,0 0 0,0 0 0,0 0 0,0 0-1,0 0 1,-1 0 0,1 0 0,0 0 0,0 0 0,0 0-1,0-1 1,0 1 0,0 0 0,0-1 0,-1 1 0,1-1-1,1 0 1,3-2-234,0-1 0,0 1 0,0-1 0,0 0 0,0 0 0,5-8 0,14-18-496,2-4-191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16339,'-8'22'3192,"7"-19"-2804,0 0 0,0-1-1,0 1 1,0 0 0,0 0 0,1 0 0,-1 5 0,17 3 408,-13-2-774,1 1 0,-1-1-1,-1 1 1,1-1 0,-2 1-1,2 10 1,2 14 10,7 24 2,37 242 123,-48-289-37,-1 1 1,0 0-1,-1-1 0,0 1 1,-1-1-1,0 1 0,-6 17 1,7-26-63,0 0 0,0-1 0,0 1 0,0-1 0,0 1 0,-1-1 0,1 1 0,-1-1 1,0 0-1,0 0 0,0 1 0,0-1 0,0-1 0,0 1 0,0 0 0,0 0 1,-1-1-1,1 1 0,-1-1 0,1 0 0,-1 0 0,0 0 0,1 0 0,-1 0 0,0-1 1,0 1-1,0-1 0,1 0 0,-1 0 0,0 0 0,0 0 0,0 0 0,0 0 0,1-1 1,-1 1-1,-4-3 0,3 2-44,-1-1 1,1 0 0,-1 0 0,1 0-1,0-1 1,0 1 0,0-1-1,0 0 1,1 0 0,-1-1 0,1 1-1,-1-1 1,1 1 0,1-1-1,-1 0 1,0 0 0,1-1 0,0 1-1,0 0 1,0-1 0,0 1-1,1-1 1,0 0 0,0 1 0,0-1-1,0-6 1,1 2-55,-1 0-1,1-1 1,1 1 0,0 0 0,0 0-1,0 0 1,2 0 0,-1 0-1,1 1 1,0-1 0,1 1 0,-1-1-1,7-7 1,1 0-5,2 0 0,0 2 0,0 0 0,1 0 0,1 1 0,25-17 0,108-58 7,-101 62 31,-7 4 12,11-6 117,56-41 0,-103 66-68,-1 0 0,1 0 0,0-1 0,-1 1 0,0-1 0,0 0 0,5-7 0,-8 10-35,0 0 0,1 1 0,-1-1 0,0 0 0,0 1 0,1-1 0,-1 0 0,0 0 0,0 1 0,0-1 0,0 0 0,0 0-1,0 1 1,0-1 0,0 0 0,0 1 0,0-1 0,0 0 0,-1 0 0,1 1 0,0-1 0,-1-1 0,0 1 10,0 0-1,0 1 1,0-1 0,0 0 0,0 0 0,-1 1 0,1-1 0,0 0 0,0 1-1,-1-1 1,1 1 0,0 0 0,-1-1 0,1 1 0,0 0 0,-1 0-1,-1 0 1,-8-1 91,0 1 0,-1 0-1,1 1 1,-1 0-1,1 1 1,0 0 0,-20 8-1,24-8-95,0 1-1,0 0 0,0 0 1,0 1-1,1-1 0,-1 2 1,1-1-1,0 1 0,1 0 1,-1 0-1,1 0 0,-9 12 1,13-15-40,0-1 1,0 1-1,0-1 1,1 1 0,-1-1-1,0 1 1,1 0 0,-1-1-1,1 1 1,0 0-1,-1 0 1,1-1 0,0 1-1,0 0 1,0 0-1,0 0 1,1-1 0,-1 1-1,0 0 1,1 0-1,-1-1 1,1 1 0,0 0-1,-1-1 1,1 1 0,0-1-1,0 1 1,0-1-1,0 1 1,0-1 0,0 0-1,1 0 1,-1 1-1,0-1 1,1 0 0,-1 0-1,1 0 1,-1 0 0,3 0-1,1 2-361,1 0 1,-1 0-1,1-1 0,0 0 1,0 0-1,0-1 0,0 1 1,0-1-1,13 0 0,-12-1 161,1-1 0,-1 0-1,0-1 1,1 1-1,-1-2 1,0 1 0,10-5-1,20-11-912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20084,'-13'13'1953,"5"2"-1385,1-4-232,5-4 1040,7-1-1184,6-3 1057,-1-3-1025,3-2-176,-2 1-48</inkml:trace>
  <inkml:trace contextRef="#ctx0" brushRef="#br0" timeOffset="1">71 313 20196,'-2'24'2057,"-2"-8"-1353,2-2-328,-1-7 1072,3-1-367,2-4-649,1-2-360,3-3-344,-5-2-201,3 0-695,-2-8 928,-1-12-184,6-3-160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74 17660,'4'-5'498,"0"0"1,0 0 0,0-1 0,5-10-1,-8 15-428,-1 0 0,1 1 0,-1-1 0,0 0 0,1 0 0,-1 0 0,0 0 0,0 0 0,1 0 0,-1 0 0,0 0 0,0 0 0,0 0 0,0 0 0,0 0 0,0 0 0,-1 0 0,1 0 0,0 0 0,0 1 0,-1-1 0,1 0 0,0 0 0,-1 0 0,1 0 0,-1 0 0,1 0 0,-1 1 0,0-1 0,1 0 0,-1 1 0,0-1 0,1 0 0,-1 1 0,0-1 0,0 1 0,0-1 0,0 1 0,1-1 0,-1 1 0,0-1 0,0 1 0,-2 0 0,0-1 53,0 0 0,-1 1 1,1 0-1,0 0 0,-1 0 0,1 0 1,0 0-1,0 1 0,-1-1 0,1 1 1,-6 2-1,-36 18 179,38-17-256,-11 5-33,0 1 0,1 1 0,0 0 0,0 1 0,2 1 0,0 1 0,0 0 0,-25 32 0,39-43-26,-1-1-1,1 0 0,-1 0 1,1 1-1,0-1 0,0 1 1,0-1-1,0 1 0,0 0 1,0-1-1,1 1 0,0 0 1,-1-1-1,1 1 0,0 0 1,0-1-1,0 1 0,1 0 1,-1 0-1,1-1 0,0 1 1,0 2-1,2 0-23,0 0 1,0 0-1,0-1 0,0 0 1,1 1-1,0-1 0,0-1 1,0 1-1,0 0 1,5 2-1,24 16-186,-13-9 111,-1 1 1,27 25 0,-42-35 120,0-1-1,-1 1 0,0 0 0,1 0 1,-1 0-1,-1 0 0,1 1 0,-1-1 1,0 1-1,0 0 0,0 0 0,0-1 1,-1 1-1,0 0 0,0 0 0,0 0 1,0 8-1,-2-9 46,1 0 1,-1 0 0,0 0-1,0 0 1,0 0-1,-1 0 1,1-1 0,-1 1-1,0 0 1,0-1 0,0 1-1,0-1 1,-5 5-1,1-2 79,1-1-1,-1 0 1,0-1-1,0 0 0,0 0 1,0 0-1,-8 3 0,3-2 54,-1-1-1,1 0 1,-1 0-1,1-2 1,-1 1-1,0-1 1,0-1-1,0 0 1,-14-2-1,17 1 434,-25-4-2584,31 4 79,23 0 405,2-1 691,8-1-208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18124,'0'0'83,"0"-1"1,0 1-1,0 0 1,1 0 0,-1-1-1,0 1 1,0 0-1,0 0 1,1-1-1,-1 1 1,0 0-1,1 0 1,-1 0-1,0-1 1,1 1-1,-1 0 1,0 0-1,0 0 1,1 0 0,-1 0-1,0 0 1,1 0-1,-1 0 1,1 0-1,-1 0 1,0 0-1,1 0 1,-1 0-1,0 0 1,1 0-1,-1 0 1,0 0-1,1 0 1,3 13 1537,-4 27-362,0-31-965,-3 56 347,0-29-404,3 0 1,4 48-1,-4-82-228,0 0 0,0-1 0,0 1 0,0-1 0,1 1 0,-1 0 0,1-1 0,-1 1 0,1-1 0,-1 1 0,1-1 0,0 0 0,0 1 0,0-1 0,0 0 0,0 1 0,0-1 0,0 0 0,0 0 0,0 0 0,1 0 1,1 1-1,-1-1-1,-1-1 0,1 0 0,0 0 0,-1 0 0,1 1 1,0-2-1,-1 1 0,1 0 0,0 0 0,-1-1 0,1 1 1,0 0-1,-1-1 0,1 0 0,-1 1 0,1-1 1,1-1-1,7-5 18,0 1 0,-1-2 1,0 1-1,12-14 1,14-17 41,56-80 0,-89 115-76,0 0 0,0 1 0,0-1 0,0 1 0,0 0 0,5-4 0,-7 6 7,0-1 0,0 1-1,1 0 1,-1 0 0,0 0-1,0 0 1,0 0 0,1 0 0,-1 0-1,0 0 1,0 0 0,1-1-1,-1 1 1,0 0 0,0 0 0,1 0-1,-1 0 1,0 0 0,0 1-1,1-1 1,-1 0 0,0 0-1,0 0 1,0 0 0,1 0 0,-1 0-1,0 0 1,0 0 0,1 0-1,-1 1 1,0-1 0,0 0 0,4 15-32,-4 16 5,0 21 49,0-49-5,0 1-1,1 0 1,0 0-1,-1 0 1,1 0 0,1-1-1,-1 1 1,1 0 0,3 5-1,-4-7-8,0-1 1,0 0-1,0 0 0,1 0 0,-1 0 0,1-1 0,-1 1 0,1 0 1,-1-1-1,1 1 0,-1 0 0,1-1 0,-1 0 0,1 1 1,-1-1-1,1 0 0,0 0 0,-1 0 0,1 0 0,0 0 0,-1 0 1,1-1-1,-1 1 0,1 0 0,0-1 0,-1 1 0,1-1 1,1-1-1,8-2 16,-1-1 0,18-11 1,-24 14-19,20-14-16,-14 9-27,0 0 1,1 0 0,0 1 0,1 1-1,-1 0 1,25-7 0,-35 12 29,0 0 0,0-1 0,0 1 0,1 0 0,-1 0 0,0 0 0,0 0 0,0 1 0,1-1 0,-1 0 0,0 0 1,0 1-1,0-1 0,0 0 0,0 1 0,0 0 0,0-1 0,1 1 0,-2-1 0,1 1 0,0 0 0,0 0 0,0 0 0,0-1 0,1 3 0,-1-1 10,1 1 0,-1 0 0,0-1-1,0 1 1,0 0 0,0 0 0,0 0 0,-1 0-1,1 6 1,-1 5 56,0 0 1,-1 0-1,-3 18 0,4-31-124,0-1 0,0 1 0,0-1 0,0 0 0,0 1 0,0-1 0,0 1 0,0-1 0,-1 1 0,1-1 0,0 1 0,0-1 0,0 1 0,0-1 0,-1 1 0,1-1 0,0 0 0,-1 1 0,1-1 0,0 1 0,0-1 0,-1 0 0,1 1 0,-1-1 0,1 0 0,0 1 0,-1-1 0,0 0 0,1 0 16,-1-1 1,0 1-1,1-1 1,-1 1-1,1-1 0,-1 1 1,1-1-1,-1 0 1,1 1-1,0-1 0,-1 1 1,1-1-1,0 0 0,-1 0 1,1 1-1,0-1 1,0 0-1,0-1 0,-5-18-523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21373,'-1'0'1656,"1"3"-1792,5 3-304,1-1 1824,4 1-1360,3 4-40,4 2-32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163 147 20380,'-13'5'483,"2"0"0,-1 1 0,0 1-1,1 0 1,0 0 0,1 1 0,-16 15 0,20-17-363,1 0 0,0 0 0,0 1 0,0-1 0,1 1 0,0 0 0,0 0 1,1 1-1,0-1 0,0 1 0,0-1 0,1 1 0,-1 13 0,2-19-109,1 0 1,0 0-1,0 1 0,0-1 0,0 0 0,0 0 1,1 0-1,-1 0 0,1 1 0,-1-1 0,1 0 0,0 0 1,0 0-1,0 0 0,0 0 0,0 0 0,0 0 1,0-1-1,1 1 0,-1 0 0,1-1 0,-1 1 1,1-1-1,0 1 0,1 0 0,0 0-11,-1-1 0,1 0 0,0 0 0,-1-1 0,1 1 0,0-1 0,0 1 0,-1-1 0,1 0 0,0 0 0,0 0 0,0 0 0,-1 0 0,1-1 0,0 1 0,0-1 0,-1 0 0,1 0 0,0 0 0,2-2 0,6-3-3,0-1 0,0 0 0,-1-1 0,0 0 0,-1 0 0,0-1 0,13-16 0,2-6 48,24-40 1,-48 70-44,52-89 170,-45 77-77,0-2-1,-2 1 1,1-1-1,4-23 0,-11 29 86,-5 10-41,-7 10 3,5-1-150,2 0 1,-1 0 0,1 0-1,1 1 1,0-1 0,0 1-1,1 1 1,1-1 0,0 1-1,0-1 1,1 1 0,1 0 0,0 0-1,0-1 1,2 1 0,-1 0-1,1 0 1,1 0 0,0 0-1,1-1 1,0 1 0,0-1-1,2 0 1,9 19 0,-12-27-16,0 1 1,0-1-1,0 0 1,1 0-1,0 0 1,-1 0-1,1-1 1,0 1-1,1-1 1,-1 0 0,0 1-1,1-1 1,3 1-1,19 1-166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147 167 19708,'0'-2'80,"-1"0"-1,1-1 1,0 1-1,-1 0 1,0 0-1,1 0 1,-1-1-1,0 1 1,0 0-1,0 0 0,0 0 1,-1 0-1,1 1 1,-1-1-1,1 0 1,-1 0-1,1 1 1,-1-1-1,0 1 1,0 0-1,0-1 1,0 1-1,0 0 1,0 0-1,0 0 1,0 0-1,0 1 1,0-1-1,0 0 1,-1 1-1,1 0 1,0-1-1,-1 1 0,1 0 1,0 0-1,0 0 1,-1 1-1,1-1 1,0 1-1,0-1 1,-1 1-1,1-1 1,0 1-1,0 0 1,0 0-1,0 0 1,0 1-1,0-1 1,0 0-1,0 1 1,-1 1-1,-4 4-69,1 1 0,1-1 0,0 1 0,0 0 0,0 1 0,1-1 0,0 1 0,1 0 0,0 0 0,0 0 0,1 0 0,0 0 0,1 0 0,0 1 0,0 16 0,1-24-11,0 1-1,0-1 1,1 0 0,-1 0-1,0 0 1,1 1-1,0-1 1,-1 0 0,1 0-1,0 0 1,0 0-1,0 0 1,0 0 0,0-1-1,1 1 1,-1 0-1,1 0 1,-1-1 0,1 1-1,-1-1 1,3 2 0,-2-2-1,1 0 1,-1 0-1,0 0 1,1-1-1,-1 1 1,0-1-1,1 1 1,-1-1-1,1 0 1,-1 0-1,1 0 1,-1 0-1,0-1 1,1 1-1,-1-1 1,0 1 0,1-1-1,-1 0 1,4-2-1,9-4 3,-1-1-1,0-1 1,-1 0-1,0-1 1,0-1-1,17-17 1,-6 2 94,39-56 0,-50 63-1,0 0 1,-2 0 0,0-1 0,14-39 0,-25 56 165,-4 11-190,-5 18-33,5-4 3,1 1 0,1-1-1,1 27 1,1-41-39,0 0-1,1 0 0,1 0 1,-1 0-1,1 0 0,0-1 1,1 1-1,0-1 1,0 1-1,1-1 0,0 0 1,7 9-1,-10-14-2,0 0-1,1-1 1,-1 1-1,1-1 1,-1 1-1,1-1 1,0 0-1,0 1 1,-1-1-1,1 0 1,0 0-1,0-1 1,0 1-1,0 0 1,0 0-1,0-1 1,0 0-1,1 1 1,2-1-1,-2 0-6,1-1 0,-1 1 0,0-1 0,1 0 0,-1 0 0,0 0 0,0 0 0,0-1 0,0 1 1,0-1-1,4-2 0,3-5-114,1 0 0,-1 0 0,0-1 0,15-20 0,-17 18-26,-6 9 96,-1 0 0,1 0 1,0 0-1,0 1 0,1-1 1,-1 1-1,0-1 0,1 1 0,-1 0 1,1 0-1,4-2 0,-7 4 41,1 0 0,-1 0 0,0 0 0,1 0 0,-1 0 0,1 0-1,-1 0 1,0 0 0,1 0 0,-1 0 0,1 0 0,-1 1 0,1-1-1,-1 0 1,0 0 0,1 0 0,-1 1 0,0-1 0,1 0 0,-1 1 0,0-1-1,1 0 1,-1 1 0,0-1 0,0 0 0,1 1 0,-1-1 0,0 0-1,0 1 1,0-1 0,0 1 0,1-1 0,-1 0 0,0 1 0,0 0 0,5 20-121,-3-15 96,0 6 69,1 0 1,1-1 0,0 1-1,1-1 1,0 0 0,1 0-1,0-1 1,11 14 0,-13-19 2,0-1 0,0 1-1,0-1 1,1 0 0,0 0 0,0-1 0,0 0 0,0 0-1,1 0 1,-1 0 0,1-1 0,0 0 0,0 0 0,0 0-1,0-1 1,0 0 0,0 0 0,9 0 0,-3-2 10,0 0-1,-1 0 1,1-2 0,-1 1-1,1-2 1,-1 1 0,0-2 0,0 1-1,-1-1 1,1-1 0,-1 0 0,0 0-1,16-15 1,-17 14-21,-1-1-1,0 0 1,0 0-1,-1 0 1,0-1-1,0 0 1,-1-1-1,0 1 1,-1-1-1,0-1 1,-1 1-1,0 0 1,0-1-1,3-17 1,-7 24-11,1 1 1,-1-1 0,0 0-1,0 0 1,-1 0 0,1 0 0,-1 1-1,1-1 1,-1 0 0,0 0-1,-1 1 1,1-1 0,-1 1-1,-1-4 1,1 5-3,1 0-1,-1 1 1,1-1 0,-1 0-1,1 1 1,-1-1-1,0 1 1,0 0 0,0 0-1,1 0 1,-1 0-1,0 0 1,-1 0 0,1 0-1,0 0 1,0 1 0,0-1-1,0 1 1,-1 0-1,1-1 1,0 1 0,0 0-1,0 1 1,-1-1-1,-3 1 1,4-1 4,-1 1-1,0-1 0,1 1 1,-1 0-1,0-1 1,1 1-1,-1 1 1,1-1-1,0 0 0,-1 0 1,1 1-1,0 0 1,0-1-1,0 1 1,0 0-1,0 0 0,0 0 1,0 0-1,1 0 1,-1 1-1,1-1 0,0 0 1,0 1-1,-1-1 1,1 1-1,1-1 1,-1 1-1,0 0 0,1-1 1,-1 1-1,1 0 1,0 3-1,0 0 5,0 0 0,1 0 1,0 0-1,0 0 0,0 0 0,1 0 0,-1 0 0,2-1 1,-1 1-1,1 0 0,-1-1 0,1 0 0,7 8 0,-6-8-126,0 0 0,1 0 0,0 0 0,0-1 0,0 0 0,0 0 0,1 0 0,0-1 0,0 1 0,0-2 0,0 1 0,0-1 0,0 1 0,10 0 0,-12-2-71,0-1-1,0 1 1,0-1-1,0 0 1,0-1 0,0 1-1,0-1 1,0 0-1,0 0 1,0 0 0,0 0-1,-1-1 1,1 1-1,0-1 1,-1 0 0,1 0-1,-1 0 1,0-1-1,0 1 1,0-1 0,0 0-1,0 0 1,0 0-1,4-6 1,11-21-973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6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18500,'-23'-8'1720,"10"11"-1144,3 2-632,10 5 1673,0-7-1001,9-6-504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5830,'0'0'14242,"-8"6"-12902,1-2-1057,1 0 0,0 1-1,0 0 1,1 0-1,0 0 1,0 1 0,0 0-1,0 0 1,1 0-1,0 1 1,0-1 0,1 1-1,0 0 1,0 0 0,0 0-1,-1 11 1,1-6-95,1 0 1,0 0-1,1 0 1,0 0-1,1 0 1,3 22-1,-3-31-196,0-1 0,1 1 0,-1 0 0,1 0 0,0 0 0,0 0 0,0 0 0,0 0 0,1-1 0,-1 1 0,1-1 0,0 1 0,-1-1 0,1 1 0,0-1 0,0 0 0,1 0 0,-1 0 0,0 0 0,1 0 0,-1-1 0,1 1-1,-1-1 1,1 0 0,0 1 0,0-1 0,-1 0 0,1-1 0,0 1 0,0 0 0,5-1 0,-2 0-206,-1 0 0,1-1 0,0 0 0,-1 0-1,1 0 1,-1-1 0,1 0 0,-1 0 0,0 0 0,0-1 0,0 1-1,0-1 1,0-1 0,-1 1 0,1-1 0,-1 1 0,5-7 0,-4 5 149,-1 0 0,0 0 0,0 0 1,0-1-1,-1 1 0,1-1 0,-2 0 1,1 0-1,0 0 0,-1 0 0,0 0 1,-1-1-1,0 1 0,2-14 0,-3 20 84,0 0-1,0-1 0,0 1 1,0 0-1,0 0 0,0-1 1,0 1-1,0 0 1,0 0-1,0-1 0,0 1 1,0 0-1,0 0 0,-1-1 1,1 1-1,0 0 0,0 0 1,0-1-1,0 1 0,0 0 1,-1 0-1,1-1 1,0 1-1,0 0 0,0 0 1,-1 0-1,1 0 0,0-1 1,0 1-1,0 0 0,-1 0 1,1 0-1,0 0 1,0 0-1,-1 0 0,1 0 1,0 0-1,-1-1 0,1 1 1,-14 5 345,-10 14 21,17-11-57,0-1 0,0 1 0,1 0 0,0 1-1,-6 12 1,9-17-239,1 1 0,0-1 0,1 0 0,-1 1 0,1 0 1,0-1-1,0 1 0,0 0 0,1-1 0,-1 1 0,1 0 0,1 0 0,0 9 0,0-13-86,0 1 0,0 0 0,0-1 0,0 1 0,0-1 0,0 0 0,1 1 0,-1-1 0,0 0 0,1 0 0,-1 1 0,1-1 0,-1 0 0,1-1 0,0 1 0,-1 0 0,1 0 1,0-1-1,0 1 0,-1-1 0,1 1 0,0-1 0,0 0 0,0 0 0,-1 0 0,1 0 0,0 0 0,0 0 0,0 0 0,0-1 0,-1 1 0,3-1 0,3 0-165,-1 0-1,0-1 1,0 1-1,0-1 1,-1 0 0,1-1-1,0 1 1,7-6 0,-7 4-16,0-1 0,-1 1 0,1-1 0,-1 0-1,-1 0 1,1-1 0,-1 0 0,0 1 0,0-2 0,0 1 0,-1 0 0,0-1 0,0 1 0,-1-1 0,0 0 0,2-9 0,-4 16 177,0 0 0,0 0 1,0 0-1,0-1 0,0 1 1,0 0-1,0 0 0,0-1 0,0 1 1,0 0-1,0 0 0,0 0 1,0-1-1,0 1 0,0 0 1,0 0-1,0 0 0,0 0 0,0-1 1,0 1-1,0 0 0,-1 0 1,1 0-1,0 0 0,0-1 0,0 1 1,0 0-1,0 0 0,-1 0 1,1 0-1,0 0 0,0 0 0,0-1 1,-1 1-1,1 0 0,0 0 1,0 0-1,0 0 0,0 0 1,-1 0-1,1 0 0,0 0 0,0 0 1,-1 0-1,1 0 0,0 0 1,-12 7 59,-8 12 155,19-18-216,0 0 0,0 1 0,-1-1 1,1 1-1,0-1 0,0 1 0,0-1 0,0 1 0,1-1 0,-1 1 0,0 0 1,1 0-1,-1-1 0,1 1 0,0 0 0,-1 0 0,1 0 0,0-1 0,0 1 1,0 0-1,0 0 0,1 0 0,-1 0 0,0-1 0,1 1 0,1 3 0,-1-3-467,1-1 0,0 1-1,0-1 1,1 1 0,-1-1-1,0 0 1,0 0 0,1 0-1,-1 0 1,0 0-1,1-1 1,-1 1 0,1-1-1,-1 1 1,1-1 0,-1 0-1,1 0 1,3-1 0,16 1-5815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18004,'-7'0'2048,"13"-1"-1752,10-1 585,-1-2-137,11 0-192,1-1-104,5 0-144,0 0-112,0 1-384,0 0-248,-6 2-464,-3 1-185,-7 1 793,-4 0-208,-6 0-312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17260,'10'9'1560,"3"-5"-1008,4 1-248,11-3 552,0 0-183,7-2-377,2 0-304,3-2-721,-4-2 673,-3 0-208,-3 0-96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16628,'2'-1'254,"0"0"1,0-1 0,0 1 0,0 0 0,0 0 0,1 1 0,-1-1 0,0 0 0,1 1-1,-1-1 1,0 1 0,1 0 0,-1 0 0,0-1 0,4 2 0,37 4 968,-42-5-1198,6 1 23,-1 1 1,0-1-1,1 1 0,-1 1 1,0-1-1,0 1 1,0 0-1,-1 0 0,1 1 1,-1 0-1,1 0 0,8 9 1,-11-10-51,-1 0-1,1 1 1,-1-1 0,1 1 0,-1 0 0,0 0 0,-1 0 0,1 0 0,-1 0-1,0 0 1,0 0 0,0 0 0,0 0 0,-1 1 0,1-1 0,-1 0 0,0 1 0,-1-1-1,1 0 1,-3 9 0,-1 2-11,-1 0-1,-1 0 1,-1-1-1,0 0 1,0 0-1,-13 16 1,1-4-116,0-1 1,-27 25 0,37-41 107,0-1 1,-17 12-1,12-12-75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71 235 13995,'5'-5'947,"0"-1"-1,-1 0 1,0 0 0,6-13-1,-9 18-728,-1-1-1,1 0 1,-1 1-1,1-1 0,-1 0 1,1 0-1,-1 1 1,0-1-1,0 0 0,0 0 1,0-2-1,-1 3-115,1 0 0,0 0 0,-1 0 0,1 0 0,-1 0 0,1 1 0,-1-1 0,1 0 0,-1 1 0,1-1 0,-1 0 0,0 1 1,1-1-1,-1 0 0,0 1 0,0-1 0,1 1 0,-1-1 0,0 1 0,0 0 0,0-1 0,0 1 0,1 0 0,-2-1 0,0 1-64,0 0 0,0 0 0,0 0 0,0 0 0,0 1 0,1-1 0,-1 0 0,0 1 0,0-1 1,1 1-1,-1 0 0,0 0 0,1-1 0,-1 1 0,0 0 0,1 0 0,-1 1 0,1-1 0,0 0 0,-1 0 0,1 1 0,0-1 0,0 1 1,-1 1-1,-4 4-4,1 0 0,0 1 1,-5 12-1,6-11-38,1-1 0,0 1-1,0 0 1,1 0 0,-1 11-1,2-18 2,1-1-1,0 1 1,0-1-1,0 1 0,0 0 1,0-1-1,1 1 1,-1-1-1,0 1 0,1-1 1,-1 1-1,1-1 1,-1 1-1,1-1 0,0 0 1,1 3-1,-1-4 1,0 1 1,0 0-1,0-1 0,1 1 0,-1-1 1,0 1-1,0-1 0,0 0 0,1 1 1,-1-1-1,0 0 0,0 0 0,1 0 1,-1 0-1,0 0 0,0 0 0,1 0 1,-1 0-1,0-1 0,0 1 0,0 0 1,1-1-1,-1 1 0,2-2 0,7-2 12,-1-1 0,1 0 0,-1-1 0,0 0 0,-1 0 0,1-1 0,-1 0 0,10-12 0,5-7 276,25-38-1,-32 39 77,0 0-1,-2-2 1,16-39 0,-26 55-141,-5 11-12,-8 19-5,-8 19-237,3 1 0,1 0 1,1 1-1,-7 55 1,18-90-65,1 0 1,-1-1 0,1 1 0,1 0 0,-1 0 0,1 0 0,0-1 0,0 1-1,0 0 1,3 7 0,-3-11-7,0 1-1,0 0 0,0-1 1,0 0-1,0 1 1,0-1-1,0 0 0,1 1 1,-1-1-1,1 0 1,-1 0-1,0 0 0,1 0 1,0-1-1,-1 1 1,1 0-1,-1-1 0,1 1 1,0-1-1,0 1 1,-1-1-1,1 0 0,0 1 1,0-1-1,-1 0 1,1 0-1,0-1 0,0 1 1,-1 0-1,1 0 1,2-1-1,3-2-99,0 1-1,0-1 1,-1-1 0,1 1-1,-1-1 1,0 0 0,0 0 0,0-1-1,0 1 1,7-10 0,15-14-586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15619,'-29'23'7131,"-28"37"-4886,53-55-2111,-31 41 550,34-44-656,-1 0 1,1 1-1,-1-1 0,1 1 0,0-1 0,0 1 0,0-1 1,0 1-1,1 0 0,-1-1 0,1 1 0,0 0 0,0 0 1,0-1-1,0 1 0,0 0 0,1 2 0,-1-4-25,1 0 0,-1 0 0,1 0 0,0 0 0,-1 0 0,1 0 0,0 0 0,0-1 0,0 1-1,0 0 1,-1-1 0,1 1 0,0-1 0,0 1 0,0-1 0,0 1 0,0-1 0,1 1 0,-1-1 0,0 0 0,0 0-1,0 0 1,0 0 0,0 0 0,0 0 0,0 0 0,1 0 0,-1 0 0,0 0 0,0 0 0,0-1 0,1 1 0,4-2-9,0 1 0,0-1 1,0 0-1,9-5 0,-1-1 10,1-2 1,-1 0-1,-1 0 0,1-1 0,-2-1 0,0 0 0,0-1 0,-1 0 1,14-22-1,-16 24 85,-8 20-52,-11 31-21,6-27 6,4-13-24,-9 46-45,9-43-53,-1 0 0,1 0 0,0 0 1,0 0-1,0 0 0,1 0 0,-1 0 0,1 0 0,-1 0 0,1 0 0,0 0 1,3 5-1,-3-7 12,0 0 0,0 0 0,0 0 0,0 0 0,0-1 0,0 1 0,0 0 0,1-1 0,-1 1 0,0-1 0,0 1 0,1-1 0,-1 1 0,0-1 0,1 0 0,-1 0 0,1 0 0,-1 0 0,0 0 0,1 0 0,-1 0 0,0 0 0,1 0 0,-1-1 0,0 1 0,1-1 0,-1 1 0,0-1 0,0 1 0,1-1 0,-1 0 0,0 1 0,2-3 0,4-1-171,-1 0 0,1-1-1,-1 0 1,9-10 0,7-10-592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15715,'0'0'154,"0"1"-1,0-1 0,0 1 0,0 0 0,0-1 0,0 1 0,0-1 1,0 1-1,0-1 0,1 1 0,-1-1 0,0 1 0,0-1 1,1 1-1,-1-1 0,0 1 0,1-1 0,-1 1 0,1-1 1,-1 1-1,1-1 0,-1 0 0,0 1 0,1-1 0,-1 0 1,1 1-1,-1-1 0,1 0 0,0 0 0,-1 0 0,1 1 1,-1-1-1,1 0 0,0 0 0,29 7 1732,-17-5-1253,-2 2-346,0-1 0,0 2 0,0-1 0,0 1 0,-1 1-1,13 8 1,-20-12-253,-1 0 0,1 1 0,-1-1 0,1 1 0,-1-1 0,0 1 0,0 0 0,0-1 0,0 1 0,-1 0 0,3 5 0,-4-6-29,1 0 0,-1 1 1,1-1-1,-1 0 0,0 0 1,0 1-1,0-1 0,0 0 1,0 0-1,-1 0 0,1 1 1,-1-1-1,0 0 0,1 0 1,-1 0-1,0 0 0,0 0 1,0 0-1,-2 2 0,-3 5 9,-1-1 0,0 0 0,-1-1 0,0 0 0,0 0-1,-17 11 1,-11 9 49,36-27-62,0 0 1,-1 0-1,1 0 0,0 0 0,0 0 0,-1 1 0,1-1 1,0 0-1,0 0 0,-1 0 0,1 0 0,0 1 1,0-1-1,-1 0 0,1 0 0,0 0 0,0 1 0,0-1 1,0 0-1,0 0 0,-1 1 0,1-1 0,0 0 0,0 1 1,0-1-1,0 0 0,0 0 0,0 1 0,0-1 0,0 0 1,0 1-1,0-1 0,0 0 0,0 0 0,0 1 1,0-1-1,0 0 0,0 1 0,13 0-42,18-8-128,-9-1-190,-1 0 0,-1-1 0,0-2 0,0 0 0,-1 0 0,30-26 0,-19 12-470,-2-3 0,48-57-1,-88 100 1198,2 1 0,0 0 0,0 0 0,1 0 0,2 2 0,-1-1 0,2 1 0,0-1 0,1 2 0,-4 35 0,8-52-349,1 0-1,0 1 1,0-1-1,0 0 1,0 0-1,0 0 1,0 0-1,1 1 1,-1-1-1,1 0 1,0 0-1,-1 0 1,1 0-1,0 0 1,0 0-1,0 0 1,1 0-1,-1-1 1,0 1-1,1 0 1,-1-1-1,1 1 1,-1-1-1,1 1 1,0-1-1,-1 0 1,1 0-1,0 1 1,0-1-1,0-1 1,0 1-1,0 0 1,0 0-1,0-1 1,1 1-1,-1-1 1,0 0-1,0 0 1,0 0-1,0 0 1,4 0-1,1-1-20,1 0-1,0 0 0,-1-1 1,1 0-1,-1-1 1,1 0-1,-1 0 0,0 0 1,0-1-1,0 0 1,-1-1-1,0 1 0,11-10 1,5-8-153,0-1 0,19-26 0,-28 33 27,16-22-182,-20 24 68,-7 12 71,-2 3-43,-12 21 73,4-9 310,0 1 0,-5 15 0,11-25-295,1-1 1,0 1-1,0 0 1,0-1-1,1 1 1,-1 0-1,1 0 1,0-1-1,0 1 0,0 0 1,0 0-1,1-1 1,1 8-1,-1-10 81,-1 1 0,1-1 1,-1 0-1,1 0 0,0 1 0,0-1 0,-1 0 0,1 0 0,0 0 0,0 0 1,0 0-1,0 0 0,0 0 0,2 0 0,6 3-423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47 17060,'1'-5'762,"2"-1"-39,-1 0 0,0-1 0,-1 1 0,2-10 0,-8 44 3280,-9 30-2891,-4 15-1164,12-41 77,1-12-22,1-1 0,-2 37 0,6-56-8,0 1 0,0-1 0,0 1 0,0 0 0,0-1 0,0 1 0,0 0 0,0-1 0,0 1 0,1-1 0,-1 1 0,0-1 0,0 1 0,1 0 0,-1-1 0,0 1 0,0-1 0,1 1 0,-1-1 0,1 1 0,-1-1 0,0 0 0,1 1 0,-1-1 0,1 1 0,-1-1 0,1 0 0,-1 1 0,1-1 0,0 0 1,-1 0-1,1 0 0,-1 1 0,1-1 0,-1 0 0,1 0 0,0 0 0,-1 0 0,1 0 0,-1 0 0,1 0 0,0 0 0,30-8-157,-17 3 90,-11 4 58,-1 1 1,0-1 0,1 1 0,-1 0 0,1 0 0,-1 0-1,0 0 1,1 1 0,-1-1 0,0 1 0,1-1 0,-1 1-1,0 0 1,0-1 0,1 1 0,-1 1 0,0-1 0,0 0-1,0 0 1,0 1 0,0-1 0,-1 1 0,1 0 0,0-1 0,-1 1-1,1 0 1,-1 0 0,1 0 0,-1 0 0,0 0 0,1 4-1,-1-3 19,0 0 0,0 0 1,-1 0-1,1 0 0,-1 0 0,0 1 0,0-1 0,0 0 0,0 0 0,0 0 0,-1 0 0,0 0 0,1 1 0,-1-1 0,-1 0 0,1 0 0,0-1 0,0 1 0,-1 0 0,0 0 0,0-1 0,1 1 0,-5 3 1,0 0 102,-2 1 0,1-1 0,-1-1 1,0 0-1,0 0 0,-13 6 1,17-9-81,0 0-1,0-1 1,0 1 0,0-1 0,0 0 0,0 0-1,-1 0 1,1-1 0,0 1 0,-1-1 0,1 0-1,-1-1 1,1 1 0,0-1 0,0 1 0,-6-3-1,9 3-107,0-1 0,0 1 0,0-1 0,0 1 0,0-1 0,0 0 0,0 0 0,0 1 0,0-1 0,0 0 0,0 0 0,0 0 0,0 0 0,1 0 0,-1 0 0,0 0 0,1 0 0,-1-1 0,1 1 0,-1 0 0,1 0 0,0 0 0,-1-1 0,1 1 0,0 0 0,0 0 0,0-1 0,0 1 0,0 0 0,0 0 0,0-1 0,0 1 0,1-2 0,0-1-218,1 0 1,-1-1 0,1 1 0,0 0-1,0 0 1,1 0 0,-1 1 0,4-5 0,6-5-688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15219,'8'3'612,"0"0"0,1-1 0,-1 0 0,1-1 0,0 0 0,-1 0 0,1-1 1,0 0-1,13-2 0,-17 1-408,0 0 0,0-1 0,0 0 0,-1 1 0,1-2 0,-1 1 0,1 0 0,-1-1 0,0 0 1,0 0-1,0 0 0,0 0 0,-1-1 0,1 0 0,-1 1 0,0-1 0,5-9 0,-7 11-142,1 0 0,-1 0 0,-1 0 0,1 0-1,0-1 1,0 1 0,-1 0 0,1-1 0,-1 1-1,0 0 1,0-1 0,0 1 0,0-1 0,0 1-1,-1-5 1,1 7-41,-1-1-1,1 0 1,0 1-1,-1-1 0,1 0 1,0 1-1,-1-1 1,1 0-1,-1 1 0,1-1 1,-1 1-1,1-1 1,-1 0-1,1 1 0,-1-1 1,0 1-1,1 0 1,-1-1-1,0 1 0,0-1 1,0 1-2,-1 0-1,1 0 1,0 0 0,-1 0 0,1 0 0,0 0 0,-1 0 0,1 0-1,0 0 1,-1 1 0,1-1 0,0 0 0,0 1 0,-1-1 0,-1 2-1,-1 1-7,-1-1-1,1 1 1,0 0 0,0 0-1,0 0 1,1 1-1,-1 0 1,1-1-1,-1 1 1,1 0-1,1 1 1,-1-1 0,1 0-1,-1 1 1,1 0-1,0-1 1,1 1-1,-1 0 1,1 0-1,0 0 1,0 6-1,1-10-15,0 0-1,0 1 1,1-1-1,-1 0 0,0 0 1,1 1-1,-1-1 1,1 0-1,0 0 1,-1 0-1,1 1 0,0-1 1,0 0-1,0 0 1,0 0-1,-1-1 0,1 1 1,1 0-1,-1 0 1,0 0-1,0-1 1,0 1-1,0 0 0,0-1 1,1 1-1,-1-1 1,0 0-1,0 1 0,1-1 1,2 0-1,7 3-24,1-2 0,18 2 0,-15-3 8,151 29-79,-166-30 110,0 1 1,1 0 0,-1 0-1,0 0 1,0 0 0,0-1-1,1 1 1,-1 0 0,0 0-1,0-1 1,0 1 0,0 0-1,0 0 1,0-1 0,1 1-1,-1 0 1,0 0 0,0-1-1,0 1 1,0 0 0,0 0-1,0-1 1,0 1 0,0 0 0,0-1-1,0 1 1,0 0 0,0 0-1,0-1 1,-1 1 0,1 0-1,0 0 1,0-1 0,0 1-1,0 0 1,0 0 0,0-1-1,-1 1 1,1 0 0,0 0-1,0 0 1,-1-1 0,-6-16 152,6 14-115,-8-15 78,1-1 0,2 1 0,0-2 1,-6-32-1,12 52-127,0-1 1,0 1-1,0 0 1,0 0-1,0 0 1,0-1-1,0 1 1,0 0 0,0 0-1,0 0 1,0 0-1,0-1 1,0 1-1,0 0 1,0 0-1,1 0 1,-1 0 0,0 0-1,0-1 1,0 1-1,0 0 1,0 0-1,0 0 1,1 0-1,-1 0 1,0 0-1,0 0 1,0-1 0,0 1-1,0 0 1,1 0-1,-1 0 1,0 0-1,0 0 1,0 0-1,1 0 1,-1 0 0,0 0-1,0 0 1,0 0-1,0 0 1,1 0-1,-1 0 1,0 0-1,0 0 1,0 0 0,0 0-1,1 1 1,-1-1-1,0 0 1,0 0-1,0 0 1,1 0-1,8 5-37,-8-5 34,14 6-26,0 0 0,0 0 1,1-2-1,-1 0 0,1-1 0,0 0 0,0-1 1,1-1-1,-1-1 0,0 0 0,0-1 1,18-3-1,-19 1 15,0-1 1,0-1-1,19-7 0,-28 9 16,0 1-1,-1-1 1,1 0-1,-1-1 1,0 1-1,0-1 1,0 0-1,0-1 1,0 1-1,7-10 1,-12 13 3,1 0 0,0 0 0,-1 0 0,1 0 0,-1 0 0,0 0 0,1 0 0,-1 0 0,0 0 0,1 0 1,-1 0-1,0 0 0,0-1 0,0 1 0,0 0 0,0 0 0,0 0 0,0 0 0,0 0 0,-1 0 0,1-2 0,-1 3-1,1-1 0,-1 1 0,1-1 0,-1 1-1,1-1 1,-1 1 0,1-1 0,-1 1 0,0 0-1,1-1 1,-1 1 0,1 0 0,-1 0 0,0-1 0,1 1-1,-1 0 1,0 0 0,1 0 0,-1 0 0,0 0-1,0 0 1,1 0 0,-1 0 0,0 0 0,1 0 0,-1 0-1,0 0 1,1 1 0,-1-1 0,0 0 0,1 0 0,-1 1-1,-1 0 1,-7 4 6,0 0 0,0 1 0,0 0 0,1 1-1,0 0 1,0 0 0,0 1 0,1 0 0,1 0 0,-1 1 0,1-1-1,1 2 1,-1-1 0,2 0 0,-1 1 0,1 0 0,-3 13 0,6-21-2,1-1 1,0 1-1,-1 0 1,1-1 0,0 1-1,0 0 1,0-1 0,0 1-1,0 0 1,0-1-1,1 1 1,-1 0 0,0-1-1,1 1 1,-1-1 0,1 1-1,0-1 1,0 1 0,-1-1-1,1 1 1,0-1-1,1 2 1,0-2-93,0 1 0,0-1 0,0 0 0,0 0 0,0 0 0,0-1 0,0 1 0,0 0 0,0-1 0,0 1 0,0-1 0,0 0 0,1 0 0,2 0 0,8 0-431,-1-2 0,1 0 0,-1 0 0,18-7 0,10-5-101,2-12-225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65 15187,'1'-1'299,"0"-1"0,0 0 0,1 1-1,-2-1 1,1 0 0,0 0 0,0 0-1,-1 0 1,1 0 0,-1 0 0,1 0 0,-1 0-1,0 0 1,0 0 0,0 0 0,0-1-1,0 1 1,0 0 0,-1 0 0,1 0-1,-2-2 1,2 3-170,-1-1 0,0 1-1,0 0 1,0 0 0,0-1 0,0 1-1,0 0 1,0 0 0,0 0 0,0 0 0,0 0-1,-1 1 1,1-1 0,0 0 0,-1 0-1,1 1 1,-1-1 0,1 1 0,0-1-1,-1 1 1,1 0 0,-1 0 0,0 0-1,1-1 1,-1 1 0,1 0 0,-1 1-1,1-1 1,-3 1 0,-1 0-88,1 0 1,-1 1-1,1-1 0,0 1 1,-1 0-1,1 0 0,0 1 1,0-1-1,1 1 0,-1 0 1,0 0-1,1 0 0,-4 5 1,-5 6 26,-19 30 0,23-31-34,0 1 1,0 1-1,-7 22 0,12-30-32,1 1-1,0 0 1,0-1-1,1 1 1,0 0-1,0 0 0,1 0 1,1 15-1,-1-21-38,0-1-1,1 1 1,-1-1-1,0 1 1,1-1-1,0 1 1,-1-1-1,1 1 1,0-1-1,-1 0 1,1 1-1,0-1 1,0 0-1,0 0 1,0 0-1,1 0 1,-1 0-1,0 0 1,0 0-1,1 0 0,-1 0 1,0 0-1,1-1 1,-1 1-1,1-1 1,-1 1-1,1-1 1,-1 1-1,1-1 1,-1 0-1,1 0 1,-1 1-1,1-1 1,-1 0-1,1-1 1,-1 1-1,1 0 1,1-1-1,4 0-142,-1 0-1,0-1 1,1 0-1,-1-1 1,0 1-1,0-1 1,10-6-1,15-16-323,0-8-136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17932,'-22'29'1650,"2"1"1,-25 46-1,40-65-1459,0-1 0,1 1 0,0 0 0,1 1 0,0-1 0,0 1 0,2-1 0,-1 1 0,1 0 0,1-1 0,1 19 0,0-27-184,-1-1 1,1 1-1,-1-1 1,1 1-1,0-1 0,0 0 1,0 1-1,0-1 1,0 0-1,0 0 1,1 0-1,-1 0 1,1 0-1,0 0 1,-1 0-1,1 0 0,0-1 1,3 3-1,-2-2-10,1 0 0,0-1 0,0 1 0,0 0-1,0-1 1,1 0 0,-1 0 0,0 0 0,8 0 0,5-2-13,0 1 0,0-2 1,0 0-1,21-6 1,-22 3-4,-11 4 27,1-1 0,0 1 0,-1 0 0,1 0-1,-1 0 1,1 1 0,0 0 0,10 1 0,-15-1-4,0 0 1,0 1-1,0-1 1,0 1-1,-1-1 0,1 1 1,0 0-1,0-1 1,0 1-1,-1 0 1,1 0-1,0-1 1,-1 1-1,1 0 1,-1 0-1,1 0 0,-1 0 1,1 0-1,0 1 1,-1-1-4,0 0 1,0-1 0,0 1-1,0-1 1,1 1-1,-1 0 1,0-1-1,1 1 1,-1-1 0,0 1-1,1-1 1,-1 1-1,0-1 1,1 1-1,-1-1 1,1 1 0,-1-1-1,1 0 1,-1 1-1,1-1 1,-1 0-1,1 1 1,0-1 0,-1 0-1,1 0 1,-1 1-1,1-1 1,0 0-1,-1 0 1,1 0 0,-1 0-1,1 0 1,0 0-1,-1 0 1,1 0 0,0 0-1,-1 0 1,1 0-1,-1-1 1,1 1-1,0 0 1,-1 0 0,1-1-1,-1 1 1,1 0-1,-1-1 1,1 1-1,-1 0 1,1-1 0,0 0-1,98-73 72,-98 73-72,0 0-1,0 1 1,0-1-1,-1 1 1,1-1-1,0 1 0,0-1 1,0 1-1,0 0 1,0-1-1,0 1 0,0 0 1,0 0-1,0 0 1,0 0-1,0 0 0,0 0 1,0 0-1,0 0 1,0 0-1,1 0 1,-1 1-1,0-1 0,-1 0 1,1 1-1,2 0 1,-2 0 1,0 0 0,0 1-1,0-1 1,0 0 0,0 1 0,0-1 0,-1 1 0,1-1 0,0 1 0,-1-1 0,1 1 0,-1-1 0,1 1 0,-1 2 0,1 7 61,0 0 0,-1 0 0,-3 20 0,2-22-176,-2 17 711,2-25-676,1 0-1,0 0 1,0-1 0,0 1-1,1 0 1,-1 0-1,0 0 1,0 0 0,0 0-1,1-1 1,-1 1-1,0 0 1,1 0-1,-1 0 1,1-1 0,-1 1-1,1 0 1,-1 0-1,1-1 1,-1 1-1,1-1 1,0 1 0,0 0-1,7 7-689,-3-4 264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15631,'0'0'1660,"-9"3"-341,1 0-746,0 0 0,0 0 0,0 1 0,1 0 0,-13 9 1,18-12-491,0 1 0,0-1-1,0 1 1,0-1 0,1 1 0,-1 0 0,0 0 0,1 0 0,-1 0 0,1 0 0,0 0 0,0 0 0,0 0 0,0 1 0,0-1 0,0 0 0,1 1 0,-1-1 0,1 0 0,-1 1 0,1-1 0,0 1 0,0-1 0,0 1 0,0-1 0,1 0 0,-1 1 0,1-1 0,-1 1 0,2 2 0,0-3-180,0 1 1,0 0 0,0-1 0,0 1-1,0-1 1,1 0 0,-1 0 0,1 0-1,-1 0 1,1 0 0,0 0-1,0-1 1,0 1 0,4 1 0,50 15-2303,-47-15 2110,-4-1 78,32 8-651,-38-9 901,1-1 0,0 0 0,0 0 0,0 0 0,0 0 0,0 1 0,-1-1 0,1 0 1,0 1-1,0-1 0,0 1 0,-1-1 0,1 1 0,0-1 0,-1 1 0,1-1 0,0 1 0,-1 0 0,1-1 1,-1 1-1,1 0 0,-1-1 0,1 1 0,-1 0 0,0 0 0,1 0 0,-1-1 0,0 1 0,1 0 0,-1 2 1,-3-1 257,-1 1 1,0 0 0,1-1-1,-1 0 1,0 0 0,0 0-1,0 0 1,0-1 0,-1 1 0,1-1-1,-7 1 1,-1 2 299,-8 2-423,-24 8 515,30-11-4073,-1-2-3512,7-1-8292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15059,'22'16'5313,"-15"-14"-5107,0 1-1,0-1 1,0 0-1,0-1 1,0 0-1,1 0 1,-1 0-1,0-1 1,1 0-1,-1-1 1,1 1-1,-1-1 1,0-1 0,0 1-1,0-1 1,0-1-1,0 1 1,0-1-1,0-1 1,-1 1-1,1-1 1,6-5-1,-6 4-127,0 0 1,0-1-1,-1 0 1,0 0-1,0 0 0,0 0 1,-1-1-1,0 0 1,0-1-1,-1 1 0,0-1 1,0 1-1,-1-1 0,0 0 1,0-1-1,-1 1 1,0 0-1,1-16 0,-3 23-70,1 0 0,-1 0-1,0-1 1,0 1-1,0 0 1,0 0-1,-1 0 1,1 0 0,0 0-1,0 0 1,-1 0-1,1-1 1,0 1-1,-1 0 1,1 0 0,-1 0-1,0 0 1,1 0-1,-2-1 1,1 2-4,1 0 0,-1 0 0,1-1 0,-1 1 0,0 0 0,0 0 0,1 0 0,-1 0-1,0 0 1,1 0 0,-1 0 0,0 0 0,1 0 0,-1 0 0,0 0 0,1 0 0,-1 0 0,0 1 0,1-1 0,-1 0 0,0 0 0,0 1 0,-3 2 7,-1 0 0,1 0 0,0 0-1,1 0 1,-1 1 0,-6 7 0,3-1-11,0 1-1,0 1 1,1-1 0,1 1-1,0 0 1,1 0 0,0 0-1,0 1 1,1-1 0,1 1-1,-1 13 1,3-25-2,0 0 0,0 1 0,0-1 0,0 0 0,0 1 0,0-1 0,0 0 0,0 0 0,1 1 0,-1-1 0,0 0 0,1 0 0,-1 1 0,1-1 0,0 0 0,-1 0 0,1 0 0,0 0 0,-1 0 0,1 0 0,0 0 0,0 0 0,0 0 0,2 1 0,-2-1-1,1-1-1,0 1 1,-1-1-1,1 0 1,0 0 0,0 1-1,0-1 1,-1 0 0,1 0-1,0-1 1,0 1 0,-1 0-1,1-1 1,0 1 0,2-1-1,4-3-9,0 1 0,0-1 0,-1 0 0,1-1 0,13-10-1,0-5 1,-1-2-1,0 0 1,-2-1-1,0-1 1,27-50-1,-11 8-49,28-83-1,-57 137 43,-3 9 13,-1 0-1,0 1 0,0-1 0,0 0 1,-1 1-1,1-1 0,0 0 1,-1 0-1,0-3 0,-13 26-97,-3 16 202,2 0 0,1 1 0,-9 46 0,17-59-7,1 0-1,1 0 1,1 1 0,1-1 0,2 0-1,4 34 1,-3-45-44,1 0 1,5 16-1,-7-26-52,0 0 0,0 0 0,1 0 1,-1 0-1,1-1 0,-1 1 0,1 0 0,0-1 1,0 1-1,0-1 0,0 1 0,1-1 0,-1 0 0,0 0 1,4 2-1,-5-4-2,-1 0 0,0 0 1,0 0-1,1 0 0,-1 0 1,0 0-1,0 0 0,1 0 1,-1 0-1,0 0 0,0 0 0,0 0 1,1 0-1,-1 0 0,0 0 1,0 0-1,1 0 0,-1 0 1,0 0-1,0 0 0,0 0 0,1 0 1,-1-1-1,0 1 0,0 0 1,0 0-1,1 0 0,-1 0 1,0-1-1,0 1 0,0 0 0,0 0 1,0 0-1,0-1 0,1 1 1,-1 0-1,0 0 0,0 0 1,0-1-1,0 1 0,0 0 0,0 0 1,0-1-1,0 1 0,0 0 1,0 0-1,0-1 0,0 1 0,0 0 1,0 0-1,0-1 0,-1 1 1,0-13-318,-9-17-181,-1 0 1,-2 1-1,-1 1 1,-17-28-1,4 8 361,-8-13 1145,35 61-970,0 0 0,-1-1 1,1 1-1,0 0 0,0-1 1,0 1-1,0 0 0,0-1 1,0 1-1,0 0 0,0-1 1,0 1-1,0 0 0,0-1 1,0 1-1,0 0 0,0-1 1,0 1-1,0 0 0,0-1 1,0 1-1,0 0 0,0-1 1,1 1-1,-1 0 0,0 0 1,0-1-1,0 1 0,1 0 1,-1 0-1,0-1 0,0 1 1,1 0-1,-1 0 1,0-1-1,0 1 0,1 0 1,-1 0-1,0 0 0,1 0 1,-1 0-1,0-1 0,0 1 1,1 0-1,-1 0 0,0 0 1,1 0-1,-1 0 0,0 0 1,1 0-1,-1 0 0,0 0 1,1 0-1,24 0 501,-19 0-380,7 0-297,-1-1 0,0 0 1,0-1-1,1 0 0,-1-1 0,-1-1 0,1 0 0,11-5 1,0-4-167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14979,'3'-20'1923,"2"-4"2471,-5 44-921,-1 4-2879,0 49 29,1-65-590,1 0 0,0 0 0,0 0 0,1 0-1,0-1 1,4 13 0,-5-19-21,-1 0 1,1 0-1,-1 0 0,1 0 0,0 0 1,-1-1-1,1 1 0,0 0 0,-1 0 0,1 0 1,0-1-1,0 1 0,0 0 0,0-1 0,0 1 1,0-1-1,0 1 0,0-1 0,0 0 1,0 1-1,0-1 0,0 0 0,0 0 0,0 1 1,0-1-1,0 0 0,0 0 0,0 0 0,0 0 1,1-1-1,-1 1 0,0 0 0,0 0 0,0-1 1,0 1-1,0 0 0,0-1 0,0 1 1,0-1-1,0 1 0,1-2 0,5-2 47,0-1-1,-1 0 0,1 0 1,6-7-1,-10 9-31,24-25 174,-20 20-161,0 0 1,0 1-1,0 0 0,1 0 0,0 0 1,1 1-1,12-6 0,-21 12-38,1-1-1,0 1 0,0 0 0,0 0 1,-1 0-1,1 0 0,0 0 1,0 0-1,0 0 0,0 0 0,-1 0 1,1 0-1,0 0 0,0 0 1,0 1-1,-1-1 0,1 0 0,0 0 1,0 1-1,-1-1 0,1 1 1,0-1-1,0 1 0,-1-1 0,1 1 1,-1-1-1,1 1 0,-1 0 1,1-1-1,-1 1 0,1 0 1,-1-1-1,1 1 0,-1 0 0,0 0 1,1-1-1,-1 1 0,0 0 1,0 0-1,1 0 0,-1 0 0,0-1 1,0 3-1,1 5 3,0 1 0,0 0 0,-1 11-1,0-10 7,0-9-8,0 0 0,0 0 1,0 0-1,1 0 0,-1 0 1,0 0-1,0 0 0,0 0 1,1 0-1,-1-1 0,0 1 1,1 0-1,-1 0 1,1 0-1,-1 0 0,1-1 1,0 2-1,0-2-1,-1 1 1,1-1-1,-1 0 1,1 0-1,-1 0 1,1 0-1,-1 1 1,1-1-1,-1 0 1,1 0-1,-1 0 1,1 0-1,0 0 1,-1 0-1,1 0 1,-1-1-1,1 1 1,-1 0-1,1 0 1,-1 0-1,1 0 0,0-1 1,4-2 7,0-1 0,0 1 0,0-1 1,6-7-1,0 1 3,-6 6-9,1 1 0,-1-1 0,1 1 0,-1 0 0,1 0-1,0 1 1,0-1 0,11-1 0,-15 3-3,0 1-1,0 0 1,0 0 0,0 0 0,0 0-1,0 0 1,1 0 0,-1 0-1,0 1 1,0-1 0,0 1 0,0-1-1,0 1 1,0 0 0,0 0 0,-1 0-1,1 0 1,0 0 0,0 1-1,-1-1 1,1 0 0,-1 1 0,1-1-1,-1 1 1,1-1 0,-1 1-1,0 0 1,0 0 0,2 3 0,-1 1 6,0 0 0,0 0 1,0 0-1,-1 0 0,0 0 1,0 0-1,-1 8 1,1-7-230,-1 1 1,2-1 0,2 14 0,-4-21 179,0 0-1,0 0 1,1 1 0,-1-1-1,0 0 1,0 0 0,0 0-1,0 0 1,0 1 0,1-1-1,-1 0 1,0 0 0,0 0-1,0 0 1,1 0-1,-1 0 1,0 0 0,0 1-1,0-1 1,1 0 0,-1 0-1,0 0 1,0 0 0,1 0-1,-1 0 1,0 0 0,0 0-1,0 0 1,1 0 0,-1 0-1,0 0 1,0 0 0,1-1-1,-1 1 1,0 0-1,0 0 1,0 0 0,1 0-1,-1 0 1,0 0 0,0 0-1,0-1 1,0 1 0,1 0-1,-1 0 1,0 0 0,0 0-1,0-1 1,0 1 0,0 0-1,0 0 1,1-1-1,7-10-320,6-7-191,3-7-222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 19164,'-1'-1'2868,"-10"-2"-2148,7 3-539,1 0 0,-1 0 0,0 1 1,0-1-1,1 1 0,-1 0 0,1 0 1,-1 0-1,0 1 0,1-1 1,0 1-1,-1 0 0,1 0 0,0 0 1,0 0-1,0 0 0,0 1 1,1 0-1,-1-1 0,-2 5 0,-5 4-159,2 1 0,-1 0 0,-11 24 0,20-36-22,-24 53 74,22-49-70,1 0 0,0-1 1,0 1-1,0 0 0,1 0 1,-1 0-1,1 0 1,0 0-1,0 0 0,0-1 1,0 1-1,2 5 0,-2-8-4,1 0-1,-1 0 0,0 0 0,1 0 1,-1 0-1,1 0 0,-1-1 0,1 1 0,-1 0 1,1 0-1,0-1 0,-1 1 0,1 0 1,0-1-1,0 1 0,-1 0 0,1-1 0,0 1 1,0-1-1,0 0 0,0 1 0,0-1 1,0 0-1,1 1 0,1-1-1,-1 0-1,1 0 1,-1 0 0,1 0-1,-1-1 1,1 1-1,-1-1 1,0 1 0,5-3-1,3-2-9,0 0 0,-1 0 0,12-10-1,-1-1-10,0-1-1,23-28 1,-11 11-5,-32 34 25,1-1 0,-1 1 0,1-1 0,-1 1 0,0-1 0,1 1 0,-1 0 0,1-1 0,-1 1 0,1-1 0,-1 1 0,1 0 0,-1 0 0,1-1 0,-1 1 0,1 0 0,0 0 0,-1-1 0,1 1 0,-1 0 0,1 0 0,1 0 0,-1 12-34,-14 32 34,9-31 22,3-11-8,1 1-1,-1-1 0,1 0 1,-1 1-1,1-1 0,0 0 0,0 1 1,0-1-1,0 0 0,0 1 1,1 2-1,-1-5-5,0 0-1,0 1 1,1-1 0,-1 1 0,0-1-1,1 1 1,-1-1 0,0 0-1,0 1 1,1-1 0,-1 0-1,1 1 1,-1-1 0,0 0 0,1 0-1,-1 1 1,1-1 0,-1 0-1,1 0 1,-1 0 0,0 0 0,2 1-1,16-4 87,35-20 45,-38 16-133,0 0 0,0 1-1,1 1 1,28-6-1,-43 10-7,1 1 0,0 0-1,-1 0 1,1-1 0,0 1-1,-1 0 1,1 1 0,0-1-1,-1 0 1,1 0-1,0 1 1,-1-1 0,1 1-1,0-1 1,-1 1 0,1 0-1,-1 0 1,1 0 0,-1 0-1,2 1 1,-1 0-13,-1 1 0,1-1 0,0 1 0,-1 0 0,0 0 0,1-1 0,-1 1 1,1 5-1,9 19-69,-11-26 87,1 0 0,0 0 0,-1 0 0,1-1 0,0 1 0,0 0 0,0 0 0,0-1 0,0 1 0,0-1 0,0 1 0,0-1 0,0 1 0,0-1 0,0 1 0,0-1 0,0 0 0,0 0 0,0 1 0,0-1 0,0 0 0,0 0 0,0 0 0,1 0 0,-1 0 0,0-1 0,0 1 0,0 0 0,1-1 0,37-15-11,-19 7 9,-19 8-1,0 1 0,0 0 0,-1-1 0,1 1-1,0 0 1,0-1 0,0 1 0,0 0 0,0 0 0,0 0 0,0 0-1,0 0 1,0 0 0,-1 0 0,1 0 0,0 0 0,0 0 0,0 0 0,0 1-1,0-1 1,0 0 0,0 1 0,-1-1 0,1 1 0,0-1 0,0 1 0,0-1-1,-1 1 1,1 0 0,0-1 0,-1 1 0,1 0 0,0 1 0,0 0-82,0 0-1,-1 0 1,0 0 0,1 0 0,-1 1 0,0-1 0,0 0 0,0 0 0,0 1 0,-1-1 0,1 0 0,-1 0-1,0 3 1,0 4-952,2-7 562,4-7 191,4-12-220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96 192 14515,'2'-3'406,"0"-1"0,0 0-1,-1 0 1,1 0 0,-1-1 0,0 1 0,0 0-1,-1 0 1,1-1 0,-1 1 0,0 0 0,0-1-1,0 1 1,-1 0 0,1-1 0,-1 1 0,-2-5-1,3 8-353,-1 1 0,1-1 0,-1 1 0,1-1 0,-1 0-1,1 1 1,-1-1 0,1 1 0,-1-1 0,1 1 0,-1 0 0,0-1-1,1 1 1,-1 0 0,0-1 0,1 1 0,-1 0 0,0 0 0,1 0-1,-1-1 1,0 1 0,0 0 0,1 0 0,-1 0 0,0 0-1,0 0 1,1 1 0,-1-1 0,0 0 0,1 0 0,-1 0 0,0 0-1,0 1 1,1-1 0,-2 1 0,0 0-11,0 0-1,-1 1 1,1-1 0,0 1 0,0-1-1,0 1 1,0 0 0,0 0-1,-2 2 1,-4 8 7,0 1 0,1 0-1,0 0 1,-7 21 0,11-27-34,1 0 0,0 1 0,0-1 0,0 1 0,1 0 0,1-1 0,-1 1-1,1 0 1,0 0 0,2 10 0,-2-17-6,0 1 0,1-1 0,-1 1 0,1-1 0,-1 1 0,1-1 0,-1 0 0,1 1 0,0-1 0,-1 0 0,1 1 0,0-1 0,0 0 0,0 0 0,0 0 0,0 0 0,0 0 0,1 0 0,-1 0 0,0 0 0,1 0 0,-1 0 0,0-1 0,1 1 0,-1 0 0,1-1 0,-1 1 0,0-1 0,1 0 0,0 0 0,-1 1-1,1-1 1,-1 0 0,1 0 0,-1 0 0,1-1 0,-1 1 0,1 0 0,-1 0 0,1-1 0,-1 1 0,2-2 0,4 0 24,0-1 0,0 0 0,-1-1-1,1 0 1,-1 0 0,0 0 0,8-8 0,8-9 117,-1-2 0,-1 0 1,-2-1-1,0-2 1,-1 1-1,-1-2 0,-2 0 1,-1-1-1,14-40 0,-28 65-3,-4 12-114,-6 15-30,1 3 10,-11 45 0,19-62-4,0 1-1,1-1 0,0 0 0,0 1 0,1 0 0,0-1 1,4 19-1,-4-27-5,1-1 0,-1 1-1,0-1 1,1 1 0,-1-1 0,1 0 0,-1 1 0,1-1 0,0 0 0,0 0 0,-1 1 0,1-1 0,0 0 0,0 0 0,0 0-1,0 0 1,0 0 0,1 0 0,-1 0 0,0 0 0,0-1 0,2 2 0,-1-2 0,0 1 0,0-1 0,0 0 0,0 0 0,0 0 0,0 0 0,0 0 0,0-1 0,0 1 0,0 0 0,-1-1 0,1 0 0,0 1 0,3-2 0,3-3 4,-1 1 1,1-1-1,-1 0 1,0-1 0,0 0-1,7-8 1,69-100-53,-87 126 44,0-1 0,1 1-1,0 1 1,1-1 0,0 0-1,1 0 1,1 22 0,0-30 9,1 0-1,-1 0 1,1 0 0,0 0 0,0 0 0,0 0 0,1-1 0,0 1 0,-1 0 0,1-1 0,0 0 0,3 4 0,-3-4 2,0-1-1,1-1 1,-1 1 0,0 0-1,1-1 1,-1 1 0,1-1-1,-1 0 1,1 1 0,-1-1-1,1 0 1,0-1 0,0 1-1,0 0 1,-1-1 0,1 0-1,0 0 1,5 0-1,4-1 11,0-1-1,0 0 0,0-1 0,-1-1 0,1 0 1,-1 0-1,0-1 0,-1 0 0,1-1 0,-1 0 0,0-1 1,0 0-1,-1 0 0,0-1 0,0-1 0,-1 1 1,0-1-1,8-13 0,-14 20-21,0 0 0,-1-1-1,1 1 1,-1 0 0,0-1 0,0 0 0,0 1 0,0-1-1,0 0 1,0 0 0,-1 1 0,1-1 0,-1 0 0,0 0-1,0-3 1,0 5 0,-1 1-1,1 0 1,0 0 0,-1 0-1,1 0 1,0 0 0,-1 0-1,1 0 1,0 0 0,-1 0-1,1 0 1,-1 0 0,1 0-1,0 0 1,-1 0-1,1 0 1,0 0 0,-1 0-1,1 1 1,0-1 0,-1 0-1,1 0 1,0 0 0,-1 1-1,1-1 1,0 0-1,0 0 1,-1 1 0,1-1-1,0 0 1,0 0 0,0 1-1,-1-1 1,1 0 0,0 1-1,0-1 1,0 1 0,-11 11-42,6-5 43,1 0 0,0 0 0,1 1-1,0-1 1,0 1 0,1 0 0,-1 0-1,2 0 1,-1 0 0,1 0 0,1 0 0,-1 1-1,1-1 1,1 0 0,2 16 0,-2-19-58,0 0 0,0-1 0,0 1 0,1-1 0,-1 1 1,1-1-1,0 1 0,1-1 0,-1 0 0,1 0 0,0 0 1,0 0-1,0-1 0,0 1 0,1-1 0,-1 0 0,1 0 0,0 0 1,0 0-1,0-1 0,0 0 0,0 1 0,1-1 0,-1-1 1,1 1-1,-1-1 0,1 0 0,6 1 0,-8-2-53,0 1 1,0-2-1,1 1 0,-1 0 0,0-1 0,0 1 1,0-1-1,0 0 0,0 0 0,0 0 0,0 0 0,0-1 1,0 1-1,0-1 0,-1 0 0,1 0 0,-1 0 1,1 0-1,-1 0 0,0 0 0,0-1 0,0 1 1,2-4-1,16-26-747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22637,'-4'-3'1576,"1"6"-1280,3 0-232,6 1-64,-2-3-1864,5 5 1648,-1-3-280,-2-4-208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18020,'-3'1'1792,"-1"5"-1312,2 11-240,-1 7 1041,-1 9-761,-3 5-152,0 7-264,1 3-40,0-5-104,0-2-136,4-9-312,0-4-168,2-16-337,2-9-55,-2-15 656,-2-6-280,-2-11-88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15819,'10'-9'534,"1"0"-1,1 0 0,-1 1 0,1 1 0,0 0 1,1 0-1,0 1 0,22-6 0,-13 5-132,1 1 0,0 2 0,0 0 0,32 0 1,-47 3-335,0 1 1,0 1 0,0 0 0,-1 0 0,1 0 0,0 1 0,-1 0 0,1 0 0,12 7 0,-18-8-55,1 0 1,-1 1-1,1 0 1,-1 0-1,1 0 1,-1 0-1,0 0 1,0 0 0,0 0-1,-1 0 1,1 1-1,0-1 1,-1 1-1,1 0 1,-1-1-1,0 1 1,0 0 0,0 0-1,0 0 1,-1-1-1,1 1 1,-1 0-1,0 0 1,0 0-1,0 0 1,0 0 0,0 0-1,-1 5 1,-1-1 61,-1 1 1,1-1 0,-1 1-1,0-1 1,-1 0-1,0 0 1,0 0 0,-1-1-1,1 0 1,-1 0-1,-1 0 1,-9 9 0,-1-1 223,-1-1 1,0 0 0,-29 15 0,40-25-307,-25 14 287,29-17-416,1 1-1,-1 0 1,0 0-1,0-1 0,0 1 1,0-1-1,0 1 1,0-1-1,0 0 1,0 0-1,0 0 0,-4-1 1,5 1 97,1 0 0,0 0-1,0 0 1,0 0 0,0 0 0,0-1 0,-1 1 0,1 0 0,0 0 0,0 0-1,0-1 1,0 1 0,0 0 0,0 0 0,0 0 0,0-1 0,0 1 0,0 0-1,0 0 1,0 0 0,0-1 0,0 1 0,0 0 0,0 0 0,0-1 0,0 1-1,0 0 1,0 0 0,0 0 0,0-1 0,0 1 0,0 0 0,0 0 0,0 0-1,0 0 1,1-1 0,-1 1 0,0 0 0,0 0 0,0 0 0,0 0 0,1-1-1,-1 1 1,0 0 0,0 0 0,1 0 0,8-9-524,5 1-286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16283,'1'11'524,"-1"-1"-1,0 1 0,0 0 0,-1 0 1,0 0-1,-1-1 0,0 1 0,-1 0 1,-6 15-1,-1 12 750,2-8-618,2-9-350,0 1-1,2 0 1,1 0-1,-2 35 1,9-48-91,1-15-32,5-14 114,-4-9-112,-2 0 0,0-1 0,-2 1 1,-1-1-1,-2 1 0,0-1 0,-7-30 0,6 55-244,2 7-182,0-1 202,1 0 0,-1 0-1,0 0 1,1 0 0,-1 0 0,0-1 0,1 1 0,-1 0 0,1 0 0,0 0 0,-1-1 0,1 1 0,-1 0-1,1-1 1,1 2 0,5 2-384,1 0 0,0-1 0,0 0 0,0 0 0,0-1-1,0 0 1,1 0 0,-1-1 0,1 0 0,13 0 0,10-1-786,45-6 1,-36 0 293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14675,'-3'1'381,"0"-1"1,0 1-1,1 0 0,-1 0 0,0 0 1,0 0-1,0 1 0,1-1 0,-1 1 1,1 0-1,-1 0 0,1 0 0,0 0 1,-4 4-1,-27 34 1678,26-30-1826,1-1 1,1 1-1,0 0 1,-5 13 0,9-19-180,-1 0 0,1 1 0,0-1 1,0 1-1,0-1 0,1 1 0,-1-1 0,1 1 1,0-1-1,0 1 0,1-1 0,0 1 1,1 4-1,-2-8-41,0 0 0,0 0 0,1 0 0,-1 0 1,1 0-1,-1 0 0,1 0 0,-1 0 0,1 0 0,-1-1 0,1 1 0,0 0 1,-1 0-1,1-1 0,0 1 0,0 0 0,-1-1 0,1 1 0,0-1 1,0 1-1,0-1 0,0 1 0,0-1 0,0 0 0,0 1 0,1-1 1,0 0 13,0 0 0,0 0 0,0-1 0,0 1 0,-1-1 0,1 1 0,0-1 0,0 0 0,0 1 0,-1-1 0,1 0 1,3-3-1,1-1 95,0 0 0,0 0 0,0-1 1,0 0-1,7-11 0,-7 7 95,0 0 1,-1-1-1,8-19 0,-12 26-167,0 0 1,1 0 0,-1 0-1,-1 0 1,1-1 0,-1 1-1,1 0 1,-1-1 0,0 1-1,-1 0 1,1 0 0,-1-1-1,-2-6 1,3 10-66,-1 0-1,0 0 1,0 0 0,0 0 0,0 0-1,1 0 1,-1 0 0,0 0 0,-1 0-1,1 0 1,0 1 0,0-1 0,0 0-1,0 1 1,-1-1 0,1 1 0,0 0-1,0-1 1,-1 1 0,1 0 0,0 0-1,-1-1 1,1 1 0,0 0 0,-1 1-1,1-1 1,0 0 0,-1 0 0,1 0-1,-2 1 1,2 0-172,-1-1 0,1 0 0,0 0 0,0 1 0,0-1 0,0 1 0,0-1 0,0 1 0,0-1 0,-1 1 0,2 0 0,-1-1 1,0 1-1,0 0 0,0 0 0,0 0 0,0 0 0,1 0 0,-1 0 0,0 0 0,1 0 0,-1 0 0,1 0 0,-1 0 0,1 0 0,-1 0 0,1 0 0,0 1 0,0-1 0,-1 0 0,1 0 0,0 0 0,0 2 0,1-2 108,-1-1 0,0 1 0,0-1-1,1 1 1,-1-1 0,0 1 0,1-1-1,-1 1 1,0-1 0,1 1 0,-1-1-1,1 0 1,-1 1 0,1-1-1,-1 0 1,1 1 0,-1-1 0,1 0-1,-1 0 1,1 0 0,-1 1 0,1-1-1,-1 0 1,1 0 0,-1 0 0,1 0-1,0 0 1,0 0 0,-1 0 42,12 0-1408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72 17508,'0'0'54,"0"0"1,1-1-1,-1 1 0,0 0 1,0 0-1,0-1 1,0 1-1,0 0 1,0 0-1,0-1 0,0 1 1,0 0-1,0 0 1,0-1-1,0 1 1,0 0-1,0 0 0,0-1 1,0 1-1,0 0 1,0 0-1,0-1 0,0 1 1,0 0-1,0 0 1,0-1-1,0 1 1,0 0-1,-1 0 0,1 0 1,0-1-1,0 1 1,0 0-1,0 0 1,-1 0-1,1-1 0,0 1 1,0 0-1,0 0 1,-1 0-1,1 0 1,0 0-1,0 0 0,-1 0 1,1-1-1,0 1 1,0 0-1,-1 0 1,1 0-1,0 0 0,0 0 1,-1 0-1,1 0 1,0 0-1,0 0 0,-1 0 1,1 1-1,-19-3 1455,13 4-1411,1 0-1,0 1 1,0-1 0,0 1 0,1 0-1,-1 0 1,0 1 0,1-1 0,0 1 0,0 0-1,0 0 1,1 1 0,-1-1 0,-3 7-1,3-5-68,0 0-1,0 1 1,1-1-1,0 1 0,0 0 1,0-1-1,1 1 1,1 1-1,-1-1 0,-1 12 1,3-19-26,0 1 0,0-1 0,0 1 0,0-1 0,0 1 0,0-1 0,0 1 0,0-1 0,0 1 0,0-1 0,0 1 0,0 0 0,1-1 0,-1 1 0,0-1 0,0 1 0,0-1 0,1 1 0,-1-1 0,0 0 0,1 1 0,-1-1 0,0 1 0,1-1 0,-1 0 0,1 1 0,-1-1 0,0 0 0,1 1 0,-1-1 0,1 0 0,-1 0 0,2 1 0,-1-1-1,0 0-1,1 0 1,-1-1 0,0 1 0,1 0 0,-1-1 0,0 1-1,0-1 1,1 1 0,-1-1 0,0 0 0,2-1-1,31-28-11,-34 30 11,30-31 72,-2-2 1,43-63-1,-62 79 35,-9 13 0,-7 10-27,-2 4-65,1 0 1,1 0-1,-1 1 0,2 0 0,-1 0 0,2 0 1,-1 1-1,1 0 0,1 0 0,1 0 0,-1 1 0,2-1 1,0 1-1,-1 23 0,3-34-15,0 1 0,0-1 0,1 1 1,-1-1-1,1 0 0,-1 1 0,1-1 0,0 0 0,0 1 1,0-1-1,0 0 0,2 3 0,-2-4 0,0 0 0,0 0-1,0 0 1,0 0 0,1 0 0,-1 0 0,0-1-1,0 1 1,0 0 0,1-1 0,-1 1 0,0 0-1,1-1 1,-1 0 0,1 1 0,1-1 0,1 0-1,0 0 0,0-1 0,0 1 0,0-1 0,-1 0 0,1 0 1,0 0-1,0 0 0,-1-1 0,1 1 0,-1-1 0,1 0 0,-1 0 0,4-4 1,6-5 11,0-1 1,17-20-1,7-7-13,-37 39 1,0-1 0,0 1 0,1 0 0,-1 0 0,0 0 0,0-1 0,0 1 0,0 0 0,1 0 0,-1 0 0,0-1-1,0 1 1,0 0 0,1 0 0,-1 0 0,0 0 0,0 0 0,1 0 0,-1 0 0,0 0 0,0-1 0,1 1 0,-1 0 0,0 0 0,0 0 0,1 0 0,-1 0 0,0 0 0,0 0 0,1 0 0,-1 1 0,0-1 0,0 0 0,1 0 0,-1 0 0,0 0 0,1 0 0,1 12-6,-8 26-10,4-26 13,1-7 15,1-1 0,-1 1 0,1 0 0,0 0 1,2 9-1,-2-13-9,1-1 1,-1 1 0,0 0 0,1 0 0,-1 0 0,0-1 0,1 1 0,-1 0 0,1 0 0,-1-1-1,1 1 1,0 0 0,-1-1 0,1 1 0,0 0 0,-1-1 0,1 1 0,0-1 0,0 1-1,-1-1 1,1 0 0,0 1 0,0-1 0,0 0 0,0 0 0,-1 1 0,1-1 0,0 0 0,0 0-1,0 0 1,0 0 0,0 0 0,0 0 0,0 0 0,-1-1 0,1 1 0,0 0 0,0 0-1,1-1 1,4-1 11,-1 0-1,1 0 1,-1-1 0,1 0-1,-1 0 1,0 0-1,0 0 1,0-1-1,4-4 1,39-44-32,-17 18-182,-31 34 196,-1 0 0,1 0 1,0 0-1,0 0 0,0 0 1,0 1-1,0-1 0,0 0 0,0 0 1,0 0-1,0 0 0,0 0 1,0 0-1,0 0 0,0 0 1,0 0-1,0 0 0,0 0 0,0 0 1,0 0-1,0 0 0,0 1 1,0-1-1,0 0 0,0 0 1,0 0-1,0 0 0,0 0 0,0 0 1,1 0-1,-1 0 0,0 0 1,0 0-1,0 0 0,0 0 1,0 0-1,0 0 0,0 0 0,0 0 1,0 0-1,0 0 0,0 0 1,0 0-1,0 0 0,0 0 1,0 0-1,0 0 0,0 0 0,1 0 1,-1 0-1,0 0 0,0 0 1,0 0-1,0 0 0,0 0 1,0 0-1,0 0 0,0 0 0,0 0 1,0 0-1,0 0 0,0 0 1,0 0-1,0 0 0,0 0 1,0 0-1,1 0 0,-2 10-66,-4 10 14,5-16 53,-4 6 21,1-1-1,1 1 1,0 0-1,1 1 0,0-1 1,0 0-1,1 0 1,0 1-1,2 12 0,-2-22-11,1 0 0,-1 1 0,0-1 0,1 0 1,-1 0-1,1 0 0,-1 0 0,1 0 0,-1 0 0,1 0 0,0 0 0,0 0 0,-1 0 0,1 0 0,0 0 0,0 0 0,0-1 0,0 1 0,0 0 0,0-1 0,0 1 0,0 0 0,0-1 0,0 1 0,2-1 0,-1 1-14,1-1-1,-1 0 0,0-1 0,0 1 1,0 0-1,1-1 0,-1 1 0,0-1 0,0 1 1,0-1-1,0 0 0,4-2 0,1-1-216,0-1-1,0 0 0,-1 0 1,1-1-1,-1 1 0,9-12 0,-9 7 58,0 0-1,0-1 0,4-12 1,1-3-272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 17232,'0'0'3865,"-8"-5"-2882,3 1-879,0 1 0,-1 0 0,0 1 0,1-1 1,-1 1-1,0 0 0,0 1 0,0-1 0,0 1 1,-10 0-1,13 1-34,0 0 1,0 0-1,0 0 1,0 1-1,0-1 1,0 1-1,0 0 0,0 0 1,0 0-1,0 0 1,0 1-1,0-1 1,0 1-1,1-1 0,-1 1 1,1 0-1,-1 0 1,1 0-1,0 1 1,0-1-1,0 0 1,0 1-1,0 0 0,0-1 1,1 1-1,-3 5 1,3-7-64,0 1 0,0 0 1,0 0-1,0 0 0,0-1 0,1 1 1,-1 0-1,1 0 0,-1 0 0,1 0 1,0 1-1,-1-1 0,1 0 1,0 0-1,0 0 0,1 0 0,-1 0 1,0 0-1,1 0 0,-1 0 0,1 0 1,0 0-1,-1 0 0,1 0 0,0 0 1,0-1-1,0 1 0,0 0 1,1 0-1,-1-1 0,1 1 0,-1-1 1,1 1-1,-1-1 0,1 0 0,-1 0 1,1 0-1,0 1 0,0-2 0,0 1 1,0 0-1,0 0 0,0-1 1,0 1-1,0-1 0,0 1 0,0-1 1,3 0-1,4 1 25,-1 0 1,0 0 0,1-1-1,-1-1 1,0 0 0,1 0-1,-1 0 1,0-1-1,0 0 1,0-1 0,9-3-1,-2-2-35,-1-1 0,1 0 0,21-20 0,-30 23-552,0 0 0,0 0 0,-1 0 0,0-1 0,7-11 0,-13 16-1042,-7 6 1034,-8 9 487,13-8 95,0 0 1,0 0 0,1 0 0,-1 0 0,1 0 0,0 1 0,0-1 0,1 1 0,0 0 0,0-1 0,0 1-1,0 0 1,1 0 0,1 9 0,-1-13-140,1 0-1,-1 0 1,1 0 0,-1 0-1,1 0 1,0 0 0,0-1-1,0 1 1,0 0-1,0 0 1,0-1 0,0 1-1,1-1 1,-1 1 0,0-1-1,1 0 1,0 1-1,1 0 1,0-1-305,0 1 1,0-1-1,0 0 0,1 0 0,-1-1 1,0 1-1,0-1 0,0 0 0,1 1 0,-1-1 1,0-1-1,1 1 0,-1 0 0,5-2 1,19-7-4819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18481,'0'0'6214,"59"-30"-6214,-32 30 0,5 0-32,0 5-1825,-3-1-2756,-2-4-4163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17548,'-2'13'714,"0"0"0,-1 0 0,-1 0 0,-5 12 0,-6 21 958,8-22-949,2-9-388,1 0 0,1 0 1,0 1-1,-1 30 0,4-45-334,0 0 0,0-1 0,0 1 0,0 0 0,0-1 0,0 1 0,0-1 0,0 1 0,0 0 0,0-1 0,1 1-1,-1-1 1,0 1 0,0-1 0,1 1 0,-1-1 0,0 1 0,1-1 0,-1 1 0,1-1 0,-1 1 0,0-1 0,1 1 0,-1-1-1,1 0 1,-1 1 0,1-1 0,1 1 0,-1-1-10,0 0-1,0 0 0,0 0 1,1 0-1,-1 0 1,0 0-1,0-1 0,0 1 1,1 0-1,-1-1 1,0 1-1,0-1 1,2 0-1,4-4-86,0 1 1,0-1-1,8-8 1,94-99-1049,-67 65 845,-38 44 437,-3 6-44,-8 14-165,5-12-266,-1 1 0,0-1 0,0 0 0,0 0 0,-5 5 1,0-3-902,-2 1-213,0 0 0,1 0 1,-11 14-1,17-18 1465,0-1-1,1 1 1,0 0 0,0 0 0,0 1 0,0-1 0,0 0 0,1 1 0,0-1 0,0 1 0,0-1 0,0 9-1,0-4 439,1 0-1,0 1 0,0-1 1,1 0-1,0 0 0,0 1 0,1-1 1,1 0-1,-1 0 0,1 0 0,1-1 1,7 15-1,-10-22-409,-1-1-1,1 1 1,-1 0-1,1-1 1,-1 1-1,1-1 1,-1 1 0,1-1-1,-1 1 1,1-1-1,0 0 1,-1 1-1,1-1 1,0 0 0,-1 1-1,1-1 1,0 0-1,0 0 1,-1 1-1,1-1 1,0 0-1,0 0 1,-1 0 0,1 0-1,0 0 1,1-1-1,0 1-43,-1-1-1,1 1 0,0-1 1,0 0-1,-1 0 0,1 0 1,-1 0-1,1 0 0,0-1 1,1-1-1,3-3-380,0-1 0,-1 0 0,8-12 0,10-28-429,-9 23 216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13819,'-1'7'1271,"0"-1"0,0 1 1,-1 0-1,0-1 0,-3 7 0,-3 14-202,-8 65 1172,15-80-2694,0 0 0,1 0 0,0-1-1,1 1 1,4 21 0,-14-34-3092,-3-8 2427,8 5 882,-26-33 547,29 35 14,-1-1-1,1 1 1,-1 0 0,1-1-1,0 1 1,0-1-1,0 0 1,0 1 0,1-1-1,-1 0 1,1 1-1,-1-1 1,1 0 0,0-3-1,0 5-217,1 1 1,-1-1-1,1 1 0,0-1 1,-1 1-1,1-1 0,-1 1 1,1 0-1,0-1 0,-1 1 1,1 0-1,-1-1 0,1 1 1,0 0-1,0 0 0,-1 0 1,1 0-1,0 0 0,-1 0 1,1 0-1,0 0 0,-1 0 1,1 0-1,1 0 0,22 2 414,-21-2-348,4 1 18,75 3-2102,-73-5 1199,0 1 1,0-1-1,0-1 1,-1 0 0,1 0-1,16-6 1,-11 1-368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13595,'3'1'306,"-1"0"-1,1 0 1,0-1-1,-1 1 1,1-1 0,0 1-1,-1-1 1,1 0 0,0 0-1,0-1 1,-1 1-1,1 0 1,0-1 0,-1 0-1,1 0 1,-1 0 0,5-1-1,-3 0-155,-1 0 1,1 0-1,-1 0 0,1 0 0,-1-1 1,0 1-1,0-1 0,0 0 0,0 0 1,0 0-1,2-4 0,-5 6-125,1 1 1,-1 0-1,0 0 0,0 0 0,0 0 1,1-1-1,-1 1 0,0 0 0,0 0 1,0 0-1,0-1 0,0 1 0,0 0 1,1 0-1,-1-1 0,0 1 0,0 0 1,0 0-1,0-1 0,0 1 0,0 0 1,0 0-1,0-1 0,0 1 0,0 0 1,0 0-1,0-1 0,0 1 0,0 0 0,-1 0 1,1-1-1,0 1 0,0 0 0,0 0 1,0 0-1,0-1 0,0 1 0,-1 0 1,1 0-1,-11 1 553,-13 9-65,15-4-371,0 0 1,0 1 0,1-1 0,-15 17-1,21-21-115,0 0 0,0 1 0,0-1 0,0 1 0,0-1 0,1 1 0,-1 0 0,1-1 1,0 1-1,0 0 0,0 0 0,0 0 0,0 0 0,1 0 0,-1 0 0,1 0 0,0 0 0,0 0 0,0 0 0,0 1 0,1 5 0,0-8 0,-1 1 1,1-1 0,0 0-1,0 1 1,0-1 0,-1 0-1,1 0 1,0 1-1,1-1 1,-1 0 0,0 0-1,0 0 1,0 0-1,1 0 1,-1-1 0,0 1-1,1 0 1,-1 0 0,1-1-1,-1 1 1,1-1-1,-1 0 1,1 1 0,-1-1-1,1 0 1,2 0 0,0 0 45,1 0 0,0 0 0,0-1 1,-1 0-1,1 1 0,0-2 1,6-1-1,9-6 109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61 18228,'0'-1'117,"0"1"-1,0-1 1,0 0-1,0 0 1,-1 0 0,1 0-1,0 0 1,0 0-1,-1 0 1,1 1 0,0-1-1,-1 0 1,1 0-1,-1 0 1,1 1 0,-1-1-1,1 0 1,-1 0-1,1 1 1,-1-1 0,0 1-1,1-1 1,-1 0 0,0 1-1,0-1 1,1 1-1,-1 0 1,0-1 0,0 1-1,0 0 1,0-1-1,0 1 1,1 0 0,-1 0-1,0 0 1,0 0-1,0 0 1,0 0 0,0 0-1,0 0 1,-1 0-1,-1 1-4,0-1 0,1 1 0,-1-1 0,0 1 0,0 0 0,0 0 0,1 0 0,-1 0-1,1 1 1,-1-1 0,1 1 0,-3 1 0,2 1-83,0-1-1,0 1 1,1 0 0,-1-1-1,1 1 1,0 0 0,0 1-1,-3 7 1,5-11-27,-1 0 0,1 0-1,0-1 1,-1 1 0,1 0 0,0 0 0,0 0-1,0-1 1,0 1 0,0 0 0,0 0 0,0 0-1,0 0 1,0-1 0,0 1 0,0 0 0,1 0 0,-1 0-1,0-1 1,0 1 0,1 0 0,-1 0 0,1-1-1,-1 1 1,1 0 0,-1-1 0,1 1 0,-1 0-1,1-1 1,-1 1 0,1-1 0,0 1 0,-1-1-1,1 1 1,0-1 0,0 0 0,-1 1 0,1-1-1,0 0 1,0 1 0,-1-1 0,1 0 0,0 0 0,0 0-1,0 0 1,0 0 0,-1 0 0,1 0 0,0 0-1,0 0 1,0 0 0,0 0 0,-1-1 0,2 1-1,7-2 2,0 0 0,0-1 0,0 0 0,0 0 0,-1-1 0,1 0 0,-1 0 0,0-1 0,14-11 0,5-7 6,29-30-1,-55 52-8,-8 14-15,1 1-1,0-1 1,-5 18-1,10-25 22,-3 1 3,1 1-1,1 1 1,-1-1-1,1 0 1,1 0 0,0 1-1,0-1 1,0 1-1,1-1 1,2 14 0,-2-21-4,0-1 0,0 1 0,1 0 0,-1 0 0,1 0 1,-1 0-1,0 0 0,1 0 0,0 0 0,-1 0 0,1-1 0,-1 1 1,1 0-1,0 0 0,0-1 0,-1 1 0,1 0 0,0-1 0,0 1 1,0-1-1,0 1 0,0-1 0,1 1 0,0-1 3,0 1 0,1-1 0,-1 0 0,0 0 0,0 0 0,0 0 1,0-1-1,0 1 0,0 0 0,4-2 0,2-1 12,0-1 1,-1 1-1,1-1 1,9-7-1,5-7 19,-1-1 0,0 0 0,-1-2 0,25-33 0,-48 62-7,0 0 0,0 0 0,1 0 0,-2 16 0,4-22-21,0-1 0,0 1 0,0 0 0,0-1 0,0 1 0,0 0 0,0-1-1,0 1 1,1 0 0,-1-1 0,1 1 0,-1-1 0,1 1 0,0-1 0,0 1-1,-1-1 1,3 3 0,-2-4-3,0 1 1,1 0-1,-1-1 0,1 1 0,-1-1 0,1 1 1,-1-1-1,1 0 0,-1 1 0,1-1 1,-1 0-1,1 0 0,-1 0 0,1 0 0,-1-1 1,1 1-1,-1 0 0,1 0 0,-1-1 0,1 1 1,-1-1-1,0 0 0,1 1 0,1-2 1,7-3 7,0-1 1,-1 0-1,0 0 1,0-1 0,0 0-1,-1-1 1,12-13-1,-2 3-54,-27 69-619,9-50 604,0 0 1,0 0-1,0 0 1,0 0-1,0 0 0,0 0 1,0-1-1,1 1 1,-1 0-1,0 0 1,0 0-1,1 0 0,-1 0 1,1-1-1,-1 1 1,0 0-1,1 0 1,0-1-1,-1 1 0,1 0 1,-1-1-1,1 1 1,0 0-1,-1-1 1,1 1-1,0-1 0,0 1 1,0-1-1,-1 0 1,1 1-1,0-1 1,0 0-1,0 1 0,0-1 1,0 0-1,-1 0 1,1 0-1,0 0 1,0 0-1,0 0 0,0 0 1,0 0-1,1-1 1,4 0-66,0 0 0,0-1 1,0 0-1,0 0 0,6-3 0,16-9-396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16371,'-40'30'4210,"34"-26"-3796,0 0 1,1 0-1,-1 0 1,1 1 0,0-1-1,0 1 1,0 1-1,-5 5 1,10-10-399,0-1 0,0 1 0,-1 0 0,1-1 1,0 1-1,0-1 0,0 1 0,0-1 0,0 1 0,0 0 1,0-1-1,0 1 0,0-1 0,0 1 0,0 0 0,0-1 1,0 1-1,0-1 0,1 1 0,-1-1 0,0 1 0,0 0 1,1-1-1,-1 1 0,0-1 0,1 1 0,-1-1 0,0 0 1,1 1-1,-1-1 0,1 1 0,-1-1 0,1 0 0,-1 1 1,1-1-1,-1 0 0,1 0 0,-1 1 0,1-1 0,-1 0 0,1 0 1,1 1-1,34 9-535,-19-6 300,-12-2 123,8 2-166,-1 1-1,16 9 1,-25-13 224,-1 0 0,0 1 1,1-1-1,-1 1 0,0 0 0,0 0 1,0 0-1,0 0 0,0 0 0,0 0 1,-1 0-1,1 1 0,-1-1 0,1 0 0,-1 1 1,0 0-1,1 4 0,-1-6 35,-1 0-1,0 1 0,0-1 1,-1 0-1,1 1 0,0-1 1,0 0-1,-1 0 0,1 1 1,0-1-1,-1 0 1,1 0-1,-1 1 0,0-1 1,1 0-1,-1 0 0,0 0 1,0 0-1,0 0 1,0 0-1,0 0 0,0 0 1,0-1-1,0 1 0,0 0 1,0 0-1,0-1 0,0 1 1,-1-1-1,1 1 1,0-1-1,0 0 0,-1 1 1,1-1-1,0 0 0,0 0 1,-2 0-1,-4 1 166,0 0 0,0 0-1,0-1 1,0 0 0,-13-3-1,14 2-75,-1-1 0,0 0-1,1 0 1,-1-1-1,-5-3 1,-10-7 155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127 117 14443,'1'-1'210,"-1"0"-1,1 0 1,-1 0-1,0 0 1,0-1 0,1 1-1,-1 0 1,0 0-1,0 0 1,0 0-1,0 0 1,0 0 0,0 0-1,-1 0 1,1 0-1,0-1 1,-1 1-1,1 0 1,0 0 0,-1 0-1,1 0 1,-1 0-1,0 1 1,1-1-1,-1 0 1,-1-1 0,1 1-97,0 1 1,0-1 0,0 1 0,0-1 0,0 1 0,0 0 0,0-1-1,-1 1 1,1 0 0,0 0 0,0 0 0,0 0 0,0 0 0,-1 0-1,1 0 1,0 1 0,0-1 0,0 0 0,0 1 0,0-1-1,0 1 1,0-1 0,0 1 0,0-1 0,0 1 0,-2 1 0,-5 3-20,1 1 1,-1 0-1,1 1 1,0-1 0,1 1-1,-1 1 1,1-1-1,1 1 1,0 0 0,0 1-1,0-1 1,1 1-1,-4 12 1,7-19-89,1-1-1,-1 0 1,1 1 0,0-1 0,0 0-1,-1 1 1,1-1 0,0 1 0,0-1-1,0 0 1,1 1 0,-1-1 0,0 1 0,0-1-1,1 0 1,-1 1 0,1-1 0,0 2-1,0-3 0,-1 1 0,1 0 0,0-1 1,0 1-1,-1 0 0,1-1 0,0 1 0,0-1 0,0 1 0,0-1 0,0 0 0,0 1 0,0-1 0,0 0 0,-1 0 0,1 1 0,0-1 0,0 0 1,2 0-1,2-1 6,1 1 0,-1-1 1,0 0-1,1-1 0,-1 1 1,0-1-1,8-4 0,4-3 31,-1-1 0,0-1 0,-1 0 0,0-1 0,-1-1 0,0 0 0,-1-1 0,-1-1 0,0 0-1,-1 0 1,0-1 0,-2 0 0,16-35 0,-23 44 123,-3 8-63,-9 16-27,-14 31-57,20-37-50,-4 4-52,2 0 1,0 0-1,1 1 1,0 0-1,2 0 0,-3 18 1,6-33 27,0-1 0,0 1 1,-1 0-1,1-1 0,0 1 1,0 0-1,0-1 0,0 1 1,1 0-1,-1-1 0,0 1 1,0 0-1,0-1 0,0 1 1,1-1-1,-1 1 0,0 0 0,1-1 1,-1 1-1,0-1 0,1 1 1,-1-1-1,1 1 0,-1-1 1,1 1-1,-1-1 0,1 1 1,-1-1-1,1 0 0,-1 1 1,1-1-1,0 0 0,0 1 1,1-1-10,-1 0 0,1 0-1,-1 0 1,1 0 0,-1-1 0,0 1 0,1 0 0,-1-1 0,1 1 0,-1-1 0,0 1 0,1-1 0,-1 0 0,2-1 0,12-8-592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14939,'2'0'388,"0"0"0,0 0 0,0 1-1,0-1 1,0 1 0,0 0 0,0-1-1,0 1 1,0 0 0,-1 0 0,1 0 0,3 3-1,-4-3-193,0 0 0,1 0 0,-1 0-1,0 0 1,1 0 0,-1 0 0,1-1-1,0 1 1,-1 0 0,1-1 0,-1 0-1,1 1 1,0-1 0,-1 0 0,1 0 0,0 1-1,0-1 1,-1-1 0,1 1 0,0 0-1,-1 0 1,1-1 0,2 0 0,-1 0-20,1 0 0,-1-1 0,0 0 1,0 1-1,0-1 0,-1 0 0,1-1 1,4-3-1,-6 5-121,0 0 0,0-1 0,0 1 1,0 0-1,0-1 0,0 1 0,0-1 1,-1 1-1,1-1 0,0 1 0,-1-1 0,1 1 1,-1-1-1,0 0 0,1 1 0,-1-1 1,0 0-1,0 1 0,0-1 0,-1-1 1,1 2-47,0 1 1,0-1-1,0 1 1,-1 0-1,1-1 1,0 1-1,-1-1 1,1 1-1,0 0 1,-1-1-1,1 1 1,0 0-1,-1-1 1,1 1-1,0 0 1,-1 0-1,1 0 1,-1-1-1,1 1 1,-1 0-1,1 0 1,-1 0-1,1 0 1,-1 0-1,1 0 1,0-1-1,-1 1 1,1 0-1,-1 1 1,1-1-1,-1 0 1,1 0-1,-1 0 1,1 0-1,-1 0 1,1 0-1,-1 1 1,1-1-1,0 0 1,-1 0-1,1 0 1,-1 1-1,0 0 1,-19 11 22,13-6-38,1 0 0,0 0 0,0 0 0,0 1 0,0 0 0,1 0 0,0 0 0,1 1 0,0 0 1,0 0-1,1 0 0,0 0 0,-4 17 0,7-24-1,-1 0 0,1 0 0,0 0 0,0 0 0,0 0 0,0-1 0,0 1 0,0 0 0,0 0 0,1 0 0,-1 0 0,0 0 0,0 0 0,1 0-1,-1-1 1,0 1 0,1 0 0,-1 0 0,1-1 0,-1 1 0,1 0 0,0 0 0,-1-1 0,1 1 0,0-1 0,0 2 0,1-1-11,0-1 1,0 1-1,0 0 1,0-1-1,0 1 0,0-1 1,0 0-1,0 0 0,0 1 1,0-1-1,3-1 0,7 0-81,0-2 0,-1 1 0,15-6 0,-21 7 58,23-9-147,54-13-357,-71 20 464,-1 1 0,1 1-1,0 0 1,-1 0 0,19 2 0,-27 0 69,0-1 1,-1 1 0,1-1-1,0 1 1,0 0-1,-1-1 1,1 1-1,-1 0 1,1 0 0,-1 0-1,1 0 1,-1 1-1,0-1 1,1 0-1,-1 0 1,0 1 0,0-1-1,0 1 1,1 1-1,-1-2 15,0 1 0,-1-1-1,1 0 1,0 1 0,0-1-1,0 0 1,0 0 0,0 0-1,1 0 1,-1 0 0,0 0-1,0 0 1,1-1-1,-1 1 1,0 0 0,1-1-1,-1 1 1,1-1 0,-1 1-1,1-1 1,-1 0 0,1 1-1,-1-1 1,3 0 0,6-2 10,0 0 0,1 0 0,-1-1 0,-1-1 0,1 0 0,0 0 0,-1-1-1,11-7 1,34-15-33,-54 27 22,0 0 1,0 0 0,0 0-1,1 0 1,-1 0-1,0 0 1,0 0 0,0-1-1,1 1 1,-1 0 0,0 0-1,0 0 1,1 0-1,-1 0 1,0 0 0,0 0-1,0 0 1,1 0 0,-1 0-1,0 0 1,0 0 0,1 0-1,-1 1 1,0-1-1,0 0 1,0 0 0,1 0-1,-1 0 1,0 0 0,0 0-1,0 0 1,1 1-1,-1-1 1,0 0 0,0 0-1,-1 10 116,-11 19 4,7-20-334,5-3 130,4-4-2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16235,'5'-7'1817,"-4"2"-1097,0 7-296,-1 12 936,0 3-231,-2 12-377,-3 2-152,1 8-320,-2 0-40,-1 1-24,1-6-56,1-2-8,-1-6 16,3-6-576,2-5-472,-4-9 760,4-10-496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18988,'14'-16'766,"0"2"1,0 0-1,2 0 1,-1 2-1,2 0 1,31-18-1,-38 25-654,1 0 1,-1 0-1,1 1 1,0 1-1,0 0 0,1 0 1,-1 1-1,0 0 1,1 1-1,-1 1 1,1 0-1,0 0 0,13 3 1,-21-3-105,1 1-1,-1 1 1,0-1 0,1 0-1,-1 1 1,0 0 0,0 0-1,0 0 1,0 1 0,-1-1-1,1 1 1,-1 0 0,1 0-1,-1 0 1,0 1 0,0-1-1,0 1 1,-1-1 0,1 1-1,-1 0 1,0 0 0,0 0-1,0 0 1,1 6 0,-1-4-4,-1 1 1,0-1-1,0 1 1,-1-1 0,0 1-1,0 0 1,0-1 0,-1 1-1,0-1 1,-1 1 0,1-1-1,-1 0 1,0 1 0,0-1-1,-1 0 1,-4 7 0,-3 2 50,-2 0 1,1-1 0,-1 0 0,-1-1 0,-17 14 0,12-11 62,2 0 1,-25 30-1,39-44-155,1 0-1,-1 0 0,1 1 1,-1-1-1,1 0 0,0 1 0,0 0 1,0-1-1,0 1 0,0 0 0,0-1 1,1 1-1,0 0 0,-1 0 1,1-1-1,0 1 0,0 0 0,1 0 1,-1 0-1,0-1 0,1 1 0,0 0 1,1 3-1,0-3-100,-1 0-1,1 0 1,0-1 0,1 1-1,-1-1 1,0 0 0,1 1 0,-1-1-1,1 0 1,0 0 0,0 0-1,-1-1 1,1 1 0,0-1-1,1 0 1,-1 0 0,0 0 0,0 0-1,5 1 1,15 1-453,2 0-110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27 18172,'-1'-2'164,"-1"0"0,0 0 0,0 0-1,-1 0 1,1 0 0,0 0 0,-1 0 0,1 1 0,-1-1 0,1 1 0,-1 0 0,0 0 0,0 0-1,1 0 1,-1 0 0,0 1 0,0-1 0,0 1 0,0 0 0,0 0 0,0 0 0,0 0-1,0 0 1,0 1 0,-4 0 0,-3 1 74,0 1 0,0 0-1,0 0 1,0 1 0,1 0-1,-10 6 1,13-7-179,0 1-1,-1 0 1,2 1-1,-1-1 0,0 1 1,1 0-1,0 1 1,0-1-1,0 1 1,1 0-1,-4 7 1,7-12-55,1-1 0,0 0 0,0 1 0,-1-1 0,1 1 0,0-1 0,0 1 0,0-1 0,-1 0-1,1 1 1,0-1 0,0 1 0,0-1 0,0 1 0,0-1 0,0 1 0,0-1 0,0 1 0,0-1 0,0 1 0,1-1 0,-1 1 0,0-1 0,0 1 0,0-1 0,0 0 0,1 1 0,-1-1 0,0 1 0,0-1 0,1 0 0,-1 1 0,0-1 0,1 0 0,-1 1 0,1-1 0,-1 0 0,0 1 0,1-1 0,-1 0 0,1 0 0,-1 0 0,1 1 0,-1-1 0,0 0 0,1 0 0,-1 0 0,1 0 0,-1 0 0,1 0 0,-1 0 0,1 0 0,-1 0 0,1 0 0,-1 0 0,1 0 0,-1 0 0,1-1 0,30-6 59,-11-2-38,1-1 1,-2-1-1,29-21 0,5-3 25,-51 34-50,0 0 0,0 0-1,0 0 1,0 0 0,0 0-1,0 0 1,0 1 0,0-1 0,1 1-1,1-1 1,-3 1 1,0 0-1,0 1 1,0-1 0,0 0-1,-1 0 1,1 0 0,0 0-1,0 1 1,0-1 0,-1 0-1,1 1 1,0-1 0,-1 1-1,1-1 1,0 1 0,-1-1-1,1 1 1,0-1-1,0 2 1,0 0-1,1 1-1,-1 0 1,0 0 0,0-1-1,0 1 1,0 0 0,-1 0-1,1 0 1,-1 0 0,0 0-1,1 0 1,-2 0 0,1 3-1,-1 7 4,1-7 11,-1-1 1,1 1 0,0-1-1,0 0 1,1 1-1,1 6 1,-2-11-10,1 0-1,-1 0 1,1 0 0,-1 0-1,1 0 1,-1 0 0,1 0-1,0 0 1,-1-1 0,1 1-1,0 0 1,0 0 0,0-1-1,-1 1 1,1 0-1,0-1 1,0 1 0,0-1-1,0 1 1,0-1 0,0 0-1,0 1 1,0-1 0,0 0-1,1 0 1,-1 0 0,0 0-1,0 0 1,0 0 0,0 0-1,0 0 1,0 0 0,0 0-1,0 0 1,0-1-1,0 1 1,2-1 0,21-7 58,0-1 0,0 0 1,35-22-1,23-8-40,-76 36-26,41-13-24,-44 15 23,-1 0 1,1 0-1,0 1 1,-1-1-1,1 1 1,0 0-1,0 0 1,-1 0-1,1 0 1,0 1-1,0-1 1,-1 1-1,1-1 1,2 2-1,-4-1 4,-1-1-1,1 0 1,-1 0-1,1 1 1,-1-1-1,0 1 1,1-1-1,-1 0 1,1 1-1,-1-1 1,0 1-1,0-1 1,1 1-1,-1-1 1,0 1-1,0-1 1,0 1-1,1-1 1,-1 1-1,0 0 1,0-1-1,0 1 1,0-1-1,0 1 1,0-1-1,0 1 1,0-1-1,-1 2 1,-5 17 53,2-5 52,4-14-100,0 0-1,0 1 1,0-1 0,0 1-1,1-1 1,-1 1-1,0-1 1,0 1 0,1-1-1,-1 0 1,0 1-1,1-1 1,-1 0 0,0 1-1,1-1 1,-1 0-1,0 1 1,1-1 0,-1 0-1,1 0 1,-1 1-1,1-1 1,-1 0 0,1 0-1,-1 0 1,1 0-1,-1 0 1,1 0 0,-1 1-1,0-1 1,1 0-1,-1 0 1,1-1 0,-1 1-1,1 0 1,-1 0-1,1 0 1,-1 0 0,1 0-1,-1 0 1,1-1-1,24-5 46,9-9-100,-24 10-167,1 1 0,0-1 0,0 2 0,1 0 1,16-3-1,-28 6 175,0 0 1,1 0-1,-1-1 1,0 1-1,1 0 0,-1 0 1,0 0-1,1 0 1,-1 0-1,1 0 1,-1 1-1,0-1 0,1 0 1,-1 0-1,0 0 1,1 0-1,-1 0 0,0 0 1,1 1-1,-1-1 1,0 0-1,1 0 1,-1 0-1,0 1 0,0-1 1,1 0-1,-1 0 1,0 1-1,0-1 0,1 0 1,-1 1-1,0-1 1,0 0-1,0 1 1,0-1-1,1 0 0,-1 1 1,0-1-1,0 0 1,0 1-1,0-1 0,0 1 1,-4 16-1056,3-14 1009,1-3-218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10282,'0'0'1922,"2"-10"555,10-41 806,-6 20 4986,-7 55-8209,-2-1 1,-6 28 0,6-34 61,-1 1-1,2-1 1,0 1 0,2-1 0,1 30 0,-1-46-109,1 0 1,0 0-1,-1-1 1,1 1-1,-1 0 1,1-1-1,0 1 1,0 0-1,-1-1 1,1 1-1,0-1 1,0 0-1,0 1 1,0-1-1,-1 1 1,1-1-1,0 0 1,0 0-1,0 0 1,0 1-1,0-1 0,0 0 1,0 0-1,0 0 1,0 0-1,0-1 1,0 1-1,-1 0 1,1 0-1,0 0 1,0-1-1,0 1 1,1-1-1,32-11 415,-24 3-443,0 1-1,-1-1 1,0 0 0,-1-1 0,0 0 0,-1 0-1,0-1 1,0 0 0,-1 0 0,0-1 0,-1 1 0,3-14-1,-8 27-454,-15 43-131,14-41 655,0 0 1,0 0 0,0 0 0,0 1-1,1-1 1,0 0 0,0 1-1,0-1 1,0 0 0,2 9 0,-1-12-38,1-1 1,-1 1 0,0 0 0,1 0 0,-1-1 0,1 1 0,-1 0 0,1-1 0,-1 0 0,1 1-1,-1-1 1,1 0 0,0 0 0,-1 0 0,1 0 0,-1 0 0,1 0 0,-1 0 0,3-1 0,32-5 115,-24 0-375,0-1 0,0-1 0,-1 1 1,0-2-1,-1 1 0,0-2 0,0 1 1,-1-1-1,0-1 0,-1 1 0,0-2 1,-1 1-1,11-23 0,-18 34 241,-1 0-1,1 0 1,0 0-1,0 0 0,0 0 1,0 0-1,0 0 1,0 0-1,0 0 1,-1 0-1,1 0 1,0 0-1,0 0 1,0 0-1,0 0 1,0 0-1,0 0 0,0 0 1,0 0-1,0 0 1,-1 0-1,1-1 1,0 1-1,0 0 1,0 0-1,0 0 1,0 0-1,0 0 1,0 0-1,0 0 1,0 0-1,0-1 0,0 1 1,0 0-1,0 0 1,0 0-1,0 0 1,0 0-1,0 0 1,0 0-1,0-1 1,0 1-1,0 0 1,0 0-1,0 0 0,0 0 1,0 0-1,0 0 1,0 0-1,0-1 1,0 1-1,0 0 1,0 0-1,1 0 1,-1 0-1,0 0 1,0 0-1,0 0 0,0 0 1,0 0-1,0 0 1,0 0-1,0-1 1,-10 11-47,-13 16 312,22-24-209,-25 44 1498,25-44-1487,0 1 1,0 0-1,0 0 0,0-1 0,0 1 1,1 0-1,-1 0 0,1 0 1,0 0-1,0 0 0,0 0 1,0 0-1,1 0 0,-1 0 0,1 3 1,1-4-45,-1-1 1,1 1 0,-1-1-1,1 0 1,-1 0 0,1 0-1,0 0 1,-1 0 0,1 0-1,0 0 1,0 0 0,0-1-1,-1 1 1,1-1 0,0 1-1,0-1 1,0 0 0,0 0-1,0 0 1,0 0 0,0 0-1,0 0 1,0-1 0,2 0-1,47-10 197,-45 7-271,0 1 0,-1-1 1,1 0-1,-1 0 1,0-1-1,0 0 1,-1 0-1,0 0 1,1 0-1,-2-1 1,1 0-1,-1 1 1,1-1-1,-2 0 1,1-1-1,-1 1 1,0 0-1,0-1 1,1-11-1,-26 48-482,21-27 586,0 0 0,0 1 1,1-1-1,-1 1 0,1 0 0,-1-1 0,1 1 0,1 0 0,-1 0 0,0 0 0,1 0 0,0 0 0,0 0 0,0 0 0,0-1 0,2 7 0,-2-8-147,1 0-1,0-1 0,0 1 0,0 0 1,0-1-1,0 1 0,0-1 0,0 1 1,0-1-1,0 0 0,1 0 1,-1 1-1,0-1 0,3 1 0,-1 0-478,0-1-1,0 0 1,0 0-1,0 0 1,0 0-1,0 0 1,1-1-1,-1 1 1,0-1-1,4 0 1,9 0-6030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71 205 15507,'-7'7'681,"-1"0"0,2 1 0,-1 0 0,1 1 0,0-1 0,0 1 0,1 1 0,1-1 0,-1 0 0,-4 20 0,8-29-665,1 1 0,0-1 0,0 1 0,0 0 0,-1-1 0,1 1-1,0-1 1,0 1 0,0 0 0,0-1 0,0 1 0,0 0 0,0-1 0,1 1-1,-1-1 1,0 1 0,0 0 0,0-1 0,1 1 0,-1-1 0,0 1 0,0-1-1,1 1 1,-1-1 0,1 1 0,-1-1 0,0 1 0,1-1 0,-1 1 0,1-1-1,-1 0 1,1 1 0,-1-1 0,1 0 0,-1 1 0,1-1 0,0 0 0,-1 0 0,1 0-1,-1 1 1,1-1 0,0 0 0,-1 0 0,1 0 0,-1 0 0,1 0 0,0 0-1,-1 0 1,1 0 0,0 0 0,-1 0 0,1-1 0,-1 1 0,1 0 0,0 0-1,-1-1 1,1 1 0,5-2 15,0 0-1,0-1 1,0 0-1,9-5 1,-1-2-12,0-1 0,-1-1 0,0 0 0,0-1 0,-1 0 0,-1-1 0,15-22 1,-12 12 4,0 0 1,-1-1 0,-2-1 0,9-27 0,-13 17 29,-6 35-52,-1 1 0,0 0 0,0 0-1,0 0 1,0-1 0,0 1 0,0 0 0,0 0 0,0-1-1,0 1 1,0 0 0,0 0 0,0-1 0,0 1-1,0 0 1,0 0 0,-1-1 0,1 1 0,0 0-1,0 0 1,0-1 0,0 1 0,0 0 0,0 0 0,-1 0-1,1-1 1,0 1 0,0 0 0,0 0 0,-1 0-1,1 0 1,0 0 0,0-1 0,0 1 0,-1 0-1,-12 13 88,1 4 111,2 1 0,0 1 0,1 0 0,1 0 0,1 0 0,0 1 0,2 0 0,0 1-1,-2 25 1,6-42-220,1 0 0,-1 0 0,1 0 0,0 0 0,0 0 0,1 0 0,0 0 0,-1 0 0,1 0 0,0 0 0,1 0 0,-1 0 0,1 0 0,0-1 0,-1 1 0,2-1 0,-1 1 0,0-1 0,1 0 0,3 5 0,8 1-190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4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14059,'0'-1'162,"0"0"-1,0 0 1,0 0 0,0-1-1,0 1 1,0 0-1,0 0 1,0 0 0,0 0-1,-1 0 1,1 0 0,0 0-1,-1 0 1,1 0-1,-1 0 1,1 0 0,-1 0-1,0-1 1,0 2-65,1 0-1,-1 0 1,1 0-1,-1 0 1,1-1-1,-1 1 1,1 0 0,-1 1-1,1-1 1,-1 0-1,1 0 1,-1 0 0,1 0-1,-1 0 1,1 0-1,-1 1 1,1-1-1,-1 0 1,1 0 0,-1 1-1,1-1 1,0 0-1,-1 0 1,1 1 0,-1-1-1,1 1 1,-5 4 381,0 0 0,1 1 0,-1-1 1,-2 7-1,-5 7 235,1 1 1,-9 21-1,18-34-598,-1-1 0,1 0-1,0 1 1,1-1 0,-1 1 0,1 0 0,1 0 0,-1-1-1,1 1 1,0 0 0,2 8 0,-2-14-92,0 0-1,0 0 1,1 1 0,-1-1 0,1 0 0,-1 0-1,1 0 1,-1 0 0,1 0 0,0 0-1,0 0 1,-1 0 0,1 0 0,0 0 0,0 0-1,0-1 1,0 1 0,0 0 0,0-1-1,0 1 1,0 0 0,2 0 0,0-1 8,0 1 1,-1 0-1,1-1 1,0 0 0,0 0-1,0 0 1,-1 0-1,1 0 1,5-1-1,1-1 23,0-1 1,0 0-1,0 0 0,0-1 0,9-5 0,2-4 32,0-1 0,-1-2 0,-1 0 0,0 0 0,-1-2 0,-1 0 0,16-24 0,-29 41-72,-3 7-17,-4 12-20,4-16 21,-3 9-8,1-1 1,1 1-1,0 0 1,0 0-1,1 0 1,0-1-1,3 17 1,-2-23 10,-1-1-1,1 0 1,0 0 0,0 0 0,0 1-1,0-1 1,0 0 0,1 0-1,0-1 1,-1 1 0,1 0 0,0-1-1,0 1 1,0-1 0,1 1-1,-1-1 1,1 0 0,-1 0 0,1 0-1,0 0 1,0-1 0,-1 1 0,1-1-1,0 1 1,1-1 0,-1 0-1,0 0 1,5 0 0,1 0 9,-1-1 0,1 0 1,0-1-1,-1 1 0,1-2 0,-1 1 1,1-1-1,-1-1 0,1 0 0,-1 0 0,9-5 1,-12 6 6,1-1 1,-1 0-1,0 0 0,-1 0 1,1-1-1,0 0 1,-1 0-1,0 0 0,0 0 1,0-1-1,0 1 1,-1-1-1,0 0 0,0 0 1,0 0-1,-1-1 1,3-7-1,-4 11-48,0 0 0,-1 0 0,0 0 0,1 0 0,-1 0 0,0-1 0,0 1 1,0 0-1,0 0 0,0 0 0,-1 0 0,1-1 0,-1 1 0,1 0 0,-1 0 0,0 0 0,0 0 0,0 0 0,0 0 0,0 0 1,0 1-1,0-1 0,-1 0 0,1 1 0,-1-1 0,1 1 0,-1-1 0,0 1 0,1 0 0,-1-1 0,0 1 0,0 0 0,0 0 1,0 0-1,0 1 0,0-1 0,0 0 0,0 1 0,0-1 0,-1 1 0,1 0 0,0 0 0,0 0 0,0 0 0,0 0 1,-1 0-1,-3 2 0,5-2-47,1 0 1,-1 0 0,0 0-1,0 1 1,1-1 0,-1 0 0,0 1-1,1-1 1,-1 1 0,1-1-1,-1 1 1,1-1 0,-1 1-1,1-1 1,-1 1 0,1 0 0,-1-1-1,1 1 1,-1 0 0,1-1-1,0 1 1,-1 0 0,1-1 0,0 1-1,0 0 1,0 0 0,0-1-1,0 1 1,-1 0 0,1 0-1,0-1 1,1 1 0,-1 0 0,0 0-1,0-1 1,0 1 0,0 0-1,1-1 1,-1 1 0,0 0-1,0 0 1,1-1 0,-1 1 0,1 0-1,-1-1 1,1 1 0,-1-1-1,1 2 1,12 4-712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32 14971,'-3'1'324,"0"-1"0,0 1 0,0 0-1,0 0 1,0 0 0,0 0 0,0 1 0,1-1 0,-1 1-1,0-1 1,1 1 0,-4 3 0,-28 27 1530,32-30-1611,-4 4 14,0 0-1,1 0 1,0 0 0,0 0-1,1 1 1,0 0 0,0 0-1,0 0 1,1 1 0,0-1-1,1 1 1,-3 8 0,5-14-244,0-1 1,0 0-1,0 0 1,0 1-1,0-1 1,0 0-1,0 0 1,0 1-1,0-1 0,1 0 1,-1 0-1,0 0 1,1 0-1,-1 1 1,1-1-1,-1 0 1,1 0-1,0 0 1,-1 0-1,1 0 1,0 0-1,0 0 1,0 0-1,1 1 1,0-1 17,0 0 0,0 0-1,0-1 1,0 1 0,1-1 0,-1 1 0,0-1 0,0 0 0,0 1-1,1-1 1,-1 0 0,4-1 0,3 0 37,-1-1 0,0 0 0,0 0 0,1-1 0,-2 0 0,12-6 1,-4 0-112,-1-1 1,-1 0 0,0-1 0,0 0 0,-1-1-1,-1 0 1,0-1 0,0-1 0,-2 1 0,13-23-1,-21 30-383,-8 14 246,-11 14 153,16-17 39,-2 1 35,0 1-1,1-1 0,0 1 1,-3 8-1,6-14-36,-1 0 1,1 0-1,0 0 1,-1 0-1,1 0 0,0 0 1,0 0-1,0 0 0,0 0 1,0-1-1,0 1 0,0 0 1,0 0-1,0 0 0,1 0 1,-1 0-1,0 0 1,0 0-1,1 0 0,-1-1 1,1 1-1,-1 0 0,1 0 1,-1 0-1,1-1 0,-1 1 1,1 0-1,0-1 0,-1 1 1,1 0-1,0-1 1,0 1-1,0-1 0,-1 1 1,1-1-1,0 0 0,0 1 1,0-1-1,0 0 0,0 0 1,-1 1-1,2-1 0,9 1 9,1 0-1,-1-1 1,0-1-1,0 1 0,18-5 1,-20 3-40,0 1 0,0-1 0,1 2 0,-1-1 0,0 1 0,1 1 0,-1 0 0,16 3 0,-25-4 43,0 0-1,0 0 1,0 0 0,0 0 0,0 0-1,0 0 1,0 0 0,1 0 0,-1 0-1,0 0 1,0 0 0,0 0 0,0 0 0,0 0-1,0 0 1,0 0 0,1 0 0,-1 0-1,0 0 1,0 0 0,0 0 0,0 0-1,0 0 1,0 0 0,0 0 0,1 0 0,-1 0-1,0 0 1,0 0 0,0 0 0,0 0-1,0-1 1,0 1 0,0 0 0,0 0-1,0 0 1,0 0 0,0 0 0,0 0 0,0 0-1,1 0 1,-1-1 0,0 1 0,0 0-1,0 0 1,0 0 0,0 0 0,-2-9 578,-6-14-38,6 18-375,-5-14 25,1-1 1,-3-24-1,9 44-255,-1-1 1,1 1-1,0-1 1,0 0-1,0 1 0,0-1 1,0 0-1,0 1 1,0-1-1,0 1 1,0-1-1,0 0 0,1 1 1,-1-1-1,0 0 1,0 1-1,0-1 0,1 1 1,-1-1-1,0 1 1,1-1-1,-1 1 0,1-1 1,-1 1-1,0-1 1,2 0-1,-1 1-33,0-1 1,0 1-1,0-1 0,1 1 1,-1 0-1,0-1 0,0 1 1,1 0-1,-1 0 1,0 0-1,0 0 0,3 1 1,6 0-339,1 2 0,18 6 1,-14-4 266,31 5-533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84 11370,'-1'-5'447,"0"-14"2592,-7-38-1,8 57-2999,0 0 0,0 0 0,0 0 0,0 0-1,0 0 1,0 0 0,0 0 0,0 0-1,0-1 1,0 1 0,0 0 0,0 0 0,0 0-1,0 0 1,0 0 0,0 0 0,0 0-1,0 0 1,0 0 0,0 0 0,0 0 0,0-1-1,0 1 1,0 0 0,0 0 0,-1 0-1,1 0 1,0 0 0,0 0 0,0 0-1,0 0 1,0 0 0,0 0 0,0 0 0,0 0-1,0 0 1,0 0 0,0 0 0,-1 0-1,1 0 1,0 0 0,0 0 0,0 0 0,0 0-1,0 0 1,0 0 0,0 0 0,0 0-1,0 0 1,-1 0 0,1 0 0,0 0 0,0 0-1,0 0 1,0 0 0,0 0 0,0 0-1,0 0 1,0 0 0,0 0 0,0 0-1,0 1 1,-5 7 849,-3 11-323,-55 260 3479,62-275-3953,0 0 0,0 0 0,1 1 0,0-1 0,0 0 0,0 0 0,1 6 0,-1-10-80,0 1 0,0-1 1,0 1-1,1-1 1,-1 0-1,0 1 1,0-1-1,1 1 0,-1-1 1,0 0-1,0 1 1,1-1-1,-1 0 1,0 1-1,1-1 0,-1 0 1,1 0-1,-1 1 1,0-1-1,1 0 0,-1 0 1,1 0-1,-1 1 1,1-1-1,-1 0 1,1 0-1,1 0-3,0 0 0,-1 0 0,1-1 0,0 1-1,0-1 1,-1 1 0,1-1 0,0 1 0,-1-1 0,1 0 0,1-1-1,48-29 109,20-10-24,-70 41-92,0-1-1,0 0 0,0 1 0,0-1 0,0 1 1,0 0-1,1-1 0,-1 1 0,0 0 0,0-1 1,0 1-1,0 0 0,0 0 0,0 0 0,0 0 1,1 0-1,-1 0 0,0 0 0,0 1 0,0-1 0,0 0 1,0 1-1,0-1 0,0 0 0,0 1 0,0 0 1,0-1-1,0 1 0,0-1 0,0 1 0,0 0 1,0 0-1,0-1 0,-1 1 0,1 0 0,0 0 0,-1 0 1,1 0-1,-1 0 0,1 0 0,-1 0 0,1 0 1,-1 0-1,0 0 0,1 0 0,-1 1 0,0-1 1,0 1-1,2 10-3,-1-1 0,0 0 1,-1 0-1,-2 13 0,2-7 8,0-15-2,-1 0 0,1-1 1,1 1-1,-1 0 0,0-1 1,0 1-1,1 0 0,-1-1 1,0 1-1,1-1 0,0 1 1,-1-1-1,3 3 0,-3-3-20,1-1-1,0 0 0,-1 1 1,1-1-1,0 0 0,0 0 1,-1 0-1,1 0 0,0 0 1,0 0-1,-1 0 0,1 0 1,0 0-1,0 0 1,-1 0-1,1 0 0,0 0 1,-1 0-1,1-1 0,0 1 1,0 0-1,-1-1 0,1 1 1,-1 0-1,1-1 1,0 1-1,-1-1 0,1 1 1,-1-1-1,1 1 0,-1-1 1,1 0-1,0 0 0,41-45-2957,-32 38 2289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13387,'0'0'151,"0"0"1,0 1-1,0-1 1,0 0 0,0 0-1,0 0 1,0 1-1,0-1 1,0 0-1,0 0 1,0 1-1,1-1 1,0 2 1666,-1-2-1666,0 0 0,1 0-1,-1 0 1,0 0-1,0 1 1,0-1-1,1 0 1,-1 0-1,0 0 1,0 0-1,1 0 1,-1 0 0,0 0-1,13-4 2526,16-14-1109,-24 15-830,8-6-81,46-28 1203,-54 34-1756,0 0 0,1 1 0,-1 0 0,0 0 0,1 0 0,-1 1 0,1 0 0,0 0 0,8 0 0,-13 1-98,1 0 0,-1 0 0,1 0 0,-1 0 0,1 0 0,-1 1 0,0-1 0,1 1 0,-1-1 0,0 1 0,1 0 0,-1-1 0,0 1 0,0 0 0,0 0 0,1 0 0,-1 0 0,0 0 0,0 0 0,0 0 0,-1 0 0,2 2 0,0 0-6,-1 0 0,0-1-1,0 1 1,-1 0 0,1 0-1,0 0 1,-1 0 0,0 0-1,0 0 1,0 5 0,-1-1-1,0 0-1,0 0 1,0 0 0,-1 0 0,0 0 0,-1-1 0,1 1 0,-6 8 0,21-30 289,-6 9-260,0-2 0,-1 1-1,1-1 1,-2 0 0,9-15 0,-12 18-37,0-1 1,0 0 0,0 1-1,-1-1 1,0 0 0,0 0 0,-1 0-1,1 0 1,-1 0 0,-1-1-1,1 1 1,-3-11 0,6 21-758,0 0 1,0-1 0,1 1-1,0-1 1,-1 1 0,1-1-1,9 5 1,-1-6-48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17692,'1'0'97,"-1"0"0,0-1 0,1 1 0,-1-1 1,0 1-1,0 0 0,0-1 0,1 1 0,-1 0 0,0-1 1,0 1-1,0-1 0,0 1 0,0-1 0,0 1 0,1 0 1,-1-1-1,0 1 0,0-1 0,0 1 0,-1-1 0,1 1 0,0-1 1,0 1-1,0-1 0,-10 0 1463,-16 12 339,9 1-1602,0 0 0,1 1 1,1 1-1,0 1 0,-23 29 0,37-42-294,0-1 0,-1 1-1,1 0 1,0 0 0,0 0 0,0 0-1,0 0 1,0 0 0,0 3-1,1-5-3,0 1-1,0 0 0,0-1 0,0 1 0,0 0 0,0-1 0,0 1 0,0 0 0,0-1 0,0 1 1,0 0-1,1-1 0,-1 1 0,0 0 0,0-1 0,1 1 0,-1-1 0,1 1 0,-1 0 0,1 0 0,2 1-18,0 0-1,0-1 0,0 1 1,0-1-1,0 0 0,1 1 1,-1-2-1,0 1 0,1 0 1,5 0-1,38 4-226,-32-4 76,-1 1 0,0 0 0,0 0 0,0 1 0,20 8-1,-33-11 167,-1 0-1,1 1 0,0-1 0,0 0 0,0 1 1,0-1-1,-1 0 0,1 1 0,0-1 0,-1 1 1,1-1-1,0 1 0,-1-1 0,1 1 0,0 0 1,-1-1-1,1 1 0,-1 0 0,1 0 0,-1-1 1,0 1-1,1 0 0,-1 0 0,0-1 0,1 1 1,-1 0-1,0 0 0,0 1 0,0-1 19,-1 1-1,1-1 1,-1 0 0,0 0-1,0 0 1,1 0-1,-1 0 1,0 0-1,0 0 1,0 0 0,0 0-1,0 0 1,0 0-1,0-1 1,-3 2-1,-5 3 174,-1 0-1,0-1 0,-15 4 0,17-6-183,-1 0 1,1 0-1,-1-1 1,0 0-1,-11-1 0,19 0-84,-1 0-1,0 0 1,0-1-1,0 1 0,0 0 1,1-1-1,-1 0 1,0 1-1,1-1 1,-1 0-1,0 0 0,1 0 1,-3-2-1,3 2 28,0 0-1,1 1 0,-1-2 1,0 1-1,1 0 0,-1 0 1,1 0-1,-1 0 0,1 0 1,0 0-1,0 0 0,-1-1 1,1 1-1,0 0 0,0 0 0,0 0 1,0-1-1,0 1 0,0 0 1,1 0-1,-1 0 0,0-1 1,1 0-1,6-15-581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81 296 16259,'1'1'125,"-1"-1"0,0 1 0,0-1 0,0 1 0,-1-1 0,1 1-1,0-1 1,0 1 0,0-1 0,0 1 0,0-1 0,0 1-1,-1-1 1,1 1 0,0-1 0,0 1 0,-1-1 0,1 0-1,0 1 1,-1-1 0,1 1 0,0-1 0,-1 0 0,1 1-1,-1-1 1,0 0 0,-18 23 1052,10-13-313,1 0-339,0 1 1,-9 15-1,15-23-461,0 0 1,1 1 0,-1-1-1,1 0 1,-1 1-1,1-1 1,0 1-1,1-1 1,-1 1-1,1-1 1,-1 1-1,1 0 1,1 5-1,-1-8-52,1 0 0,-1 0 0,0 0 0,1 0 0,0-1-1,-1 1 1,1 0 0,0 0 0,-1 0 0,1-1-1,0 1 1,0 0 0,0-1 0,-1 1 0,1-1 0,0 1-1,0-1 1,0 1 0,0-1 0,0 0 0,0 1-1,0-1 1,0 0 0,0 0 0,0 0 0,0 0-1,0 0 1,0 0 0,0 0 0,0 0 0,0 0 0,0 0-1,1-1 1,5 0 8,-1 0 1,0 0-1,0-1 0,8-3 0,-1-2 2,1 0 0,-1-1 0,0 0 0,-1-1 0,0-1-1,-1 0 1,0 0 0,0-1 0,9-13 0,-4 3-14,-1 0 1,-1-1 0,-1 0-1,15-36 1,-21 40-63,-1 1 1,7-34 0,-12 45 32,0 1 0,0-1-1,0 0 1,-1 1 0,0-1 0,0 0 0,-1 1 0,0-1 0,0 0 0,0 1 0,0-1 0,-1 1 0,-3-7 0,4 10 7,0 0 0,-1 0 0,1 0 0,-1 0 0,0 1 0,1-1 0,-1 1 0,0-1 0,0 1 0,0-1 0,0 1 0,0 0 0,0 0 0,0 0 0,0 0 0,-1 1 0,1-1 0,0 0 0,-1 1 0,1 0 0,0-1 0,-1 1 0,1 0 0,0 0 0,-1 0 0,1 1 0,0-1 0,-1 0 0,1 1 0,0 0 0,-1-1 0,-1 2 0,-4 1 18,0 0 0,1 1 0,0 0 0,-1 0 0,1 1 0,1-1 0,-13 12 0,11-8 39,0 0-1,1 0 1,0 1-1,0 0 1,1 1-1,0 0 1,-6 14-1,10-21-33,1 1-1,0-1 0,0 0 1,0 1-1,0-1 0,1 1 1,-1-1-1,1 1 0,0-1 1,0 1-1,0-1 0,1 1 1,-1-1-1,1 0 0,0 1 1,0-1-1,0 0 0,0 1 1,0-1-1,1 0 0,-1 0 1,1 0-1,0 0 0,0 0 1,0 0-1,1-1 0,-1 1 1,4 2-1,6 4-96,1 0 1,0-1 0,15 7-1,-14-7 17,1-1-1,-2 2 1,1 0-1,13 12 1,-24-18 64,0 0 0,0 0 1,-1 0-1,1 0 1,-1 1-1,0-1 0,0 1 1,0-1-1,0 1 0,-1 0 1,1 0-1,-1-1 0,0 1 1,0 0-1,0 0 0,-1 1 1,1-1-1,-1 0 0,0 0 1,-1 8-1,1-10-145,-1 1-1,1 0 1,-1 0-1,1 0 1,-1-1-1,0 1 1,0 0 0,0-1-1,-1 1 1,1-1-1,-1 1 1,-1 2-1,0-6-164,2-5-129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17916,'2'9'563,"-1"-1"-96,1-1-1,-1 1 1,1-1-1,1 0 1,0 0-1,6 13 1,-7-18-379,-1 0 1,1-1-1,-1 1 1,1 0 0,0-1-1,0 1 1,0-1 0,0 0-1,0 0 1,0 0 0,0 0-1,0 0 1,0 0 0,1 0-1,-1 0 1,0-1-1,1 0 1,-1 1 0,0-1-1,1 0 1,-1 0 0,0 0-1,1 0 1,-1-1 0,0 1-1,1-1 1,2 0 0,-1 0-36,0 0 1,0-1 0,0 0 0,0 0 0,0 0 0,0 0 0,0 0 0,-1-1 0,1 0 0,-1 0 0,1 0 0,-1 0 0,0 0 0,0 0 0,-1-1 0,1 0 0,-1 1 0,3-6 0,-4 6-40,1 1-1,-1-1 1,0 0 0,0 0 0,0 0 0,-1 0 0,1 0-1,0 0 1,-1 0 0,0 0 0,0 0 0,0 0 0,0 0 0,0 0-1,-1 0 1,0 0 0,1 0 0,-1 0 0,0 0 0,0 0-1,0 0 1,-1 1 0,1-1 0,-1 0 0,0 1 0,-3-5-1,4 5-19,0 1 0,-1 0-1,1 0 1,0 0 0,-1 0-1,1 0 1,0 0 0,-1 0-1,0 0 1,1 0 0,-1 1-1,1-1 1,-1 1 0,0-1-1,1 1 1,-1 0 0,0-1-1,1 1 1,-1 0 0,0 0-1,0 0 1,-2 1 0,1 0-9,0 0 1,0 0-1,0 0 1,0 1-1,0-1 1,0 1 0,0 0-1,1 0 1,-1 0-1,1 0 1,-3 3 0,-3 3-27,1 0 0,1 1 1,-1 0-1,2 0 1,-1 1-1,-4 11 1,8-16 39,0 0 0,0 1 0,0-1 1,1 0-1,0 1 0,0-1 1,0 1-1,1 0 0,0-1 0,1 11 1,-1-14 0,1 0 1,-1 0-1,1 0 1,0 0 0,0 0-1,0 0 1,0-1-1,0 1 1,0 0 0,0 0-1,1-1 1,-1 1-1,1-1 1,-1 1 0,1-1-1,-1 1 1,1-1-1,0 0 1,0 0 0,0 0-1,0 0 1,0 0 0,0 0-1,0-1 1,0 1-1,0-1 1,0 1 0,0-1-1,0 0 1,4 0-1,3 0-19,-1 0 0,1 0 0,0-2 0,0 1-1,-1-1 1,1 0 0,-1 0 0,1-1 0,-1-1-1,0 1 1,0-1 0,11-8 0,10-7-178,48-44 1,-49 38 49,-26 27 245,-5 10 37,-9 21 206,7-18-120,2-8-109,1 0 0,0-1 0,0 1 0,1 1 0,0-1 0,0 7 0,1-12-94,0-1 1,0 0-1,0 1 1,1-1-1,-1 0 1,0 0-1,1 1 1,-1-1-1,1 0 1,-1 0-1,1 0 1,0 0-1,-1 0 1,1 1-1,0-1 1,0-1-1,0 1 1,0 0-1,0 0 1,0 0-1,0 0 1,0-1-1,0 1 1,0 0-1,0-1 1,0 1-1,1-1 1,-1 1 0,0-1-1,0 0 1,1 1-1,-1-1 1,0 0-1,0 0 1,1 0-1,-1 0 1,0 0-1,1 0 1,-1 0-1,2-1 1,8-1-29,1 1 0,-1-2 1,0 0-1,0 0 0,19-9 1,54-31-420,-48 22 129,-27 16 210,-7 3 57,0 1 1,1-1-1,-1 1 1,0 0 0,0 0-1,1 0 1,-1 0-1,0 0 1,1 1-1,-1-1 1,1 1-1,4-1 1,-6 1 28,-1 0 1,1 1 0,-1-1-1,1 1 1,-1-1-1,1 1 1,-1-1-1,0 1 1,1-1 0,-1 1-1,0-1 1,1 1-1,-1-1 1,0 1 0,0-1-1,1 1 1,-1 0-1,0-1 1,0 1 0,0 0-1,0-1 1,0 1-1,0-1 1,0 1-1,0 0 1,0-1 0,0 1-1,0 0 1,0-1-1,0 1 1,-1-1 0,1 1-1,-1 0 1,1 14 89,0-14-85,0-1 0,0 1 0,0-1-1,1 0 1,-1 1 0,0-1 0,0 0 0,0 1 0,1-1 0,-1 1 0,0-1 0,0 0 0,1 0 0,-1 1 0,0-1 0,1 0-1,-1 0 1,0 1 0,1-1 0,-1 0 0,1 0 0,-1 0 0,0 1 0,1-1 0,-1 0 0,1 0 0,-1 0 0,0 0 0,1 0-1,0 0 1,6 0-82,-1-1 0,1 0-1,0 0 1,0-1 0,-1 1-1,1-1 1,-1-1 0,0 1-1,0-1 1,7-4 0,-7 3-92,0 1 0,0 0 0,1 0 0,-1 1 0,1 0 1,-1 0-1,1 0 0,0 1 0,10-1 0,-16 2 151,0 0 0,-1 0 0,1 0-1,0 0 1,-1 1 0,1-1 0,0 0 0,-1 0-1,1 0 1,0 1 0,-1-1 0,1 0 0,0 1-1,-1-1 1,1 1 0,-1-1 0,1 0 0,-1 1-1,1-1 1,-1 1 0,1 0 0,-1-1 0,1 1-1,-1-1 1,0 1 0,1 0 0,-1-1 0,0 1-1,1 0 1,-1 2 33,0-1 0,1 0 1,-1 0-1,0 0 0,0 0 0,-1 0 0,1 1 0,0-1 0,-1 0 1,0 2-1,-1 1-11,1-1 0,-1 0 0,0 0 0,0 0 0,0 0 0,0 0 0,-1 0 0,1 0 0,-7 5 0,9-9-22,0 1 19,0-1 0,0 0 0,-1 0 0,1 0 1,0 1-1,0-1 0,0 0 0,-1 0 1,1 0-1,0 0 0,0 1 0,0-1 0,-1 0 1,1 0-1,0 0 0,0 0 0,-1 0 1,1 0-1,0 0 0,0 0 0,-1 0 1,1 0-1,0 0 0,0 0 0,-1 0 0,1 0 1,0 0-1,0 0 0,-1 0 0,1 0 1,0 0-1,0 0 0,0 0 0,-1 0 0,1-1 1,0-5-114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20820,'-3'0'2001,"-4"0"-1593,7-1-784,-3-3 1536,0 4-896,-3-2-72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18436,'-2'2'218,"0"-1"0,1 0 0,-1 1 0,0-1 0,0 1 0,1 0-1,-1 0 1,1-1 0,0 1 0,-1 0 0,0 3 0,-15 30 345,2 2 1,2 0-1,1 0 0,1 1 1,3 0-1,1 1 0,-3 73 0,9-108-512,2 1-1,-1-1 0,0 0 0,1 0 0,0 0 1,0 0-1,0 0 0,0 0 0,3 5 0,-3-7-38,-1-1 0,1 0 0,0 0 1,0 0-1,0 0 0,0 0 0,0 0 0,0 0 0,1 0 0,-1 0 0,0 0 0,0 0 0,1-1 0,-1 1 0,0 0 1,1-1-1,-1 0 0,0 1 0,1-1 0,-1 0 0,1 1 0,-1-1 0,1 0 0,-1 0 0,1 0 0,-1 0 0,1-1 1,1 1-1,4-2 1,0 0 0,0 0 0,0-1 1,0 0-1,0 0 0,0-1 0,-1 0 1,0 0-1,0 0 0,10-10 0,5-6 34,25-31 0,-42 46-37,7-10 8,-10 12-11,1 0-1,0 0 1,0 0 0,1 0 0,-1 1 0,1-1-1,2-2 1,-23 61 37,13-42-35,-8 26 23,13-38-27,-1 0 0,1 1 0,0-1-1,-1 1 1,1-1 0,0 1-1,1-1 1,-1 1 0,0-1 0,1 1-1,-1-1 1,3 5 0,-3-6 0,1 0 0,-1 0 0,1 0 1,-1 0-1,1 0 0,0 0 0,-1 0 0,1 0 0,0-1 1,0 1-1,0 0 0,0 0 0,0-1 0,0 1 1,0-1-1,0 1 0,0-1 0,0 1 0,0-1 1,0 0-1,0 1 0,0-1 0,2 0 0,-1 0-14,1 0 0,-1 0-1,1-1 1,-1 1 0,0-1-1,1 1 1,-1-1 0,0 0-1,1 0 1,2-2-1,3-1-160,-1-1-1,0 0 1,0-1-1,-1 0 1,8-8-1,-9 7 185,0 0 0,-1 0 1,0 0-1,0-1 0,-1 0 0,0 0 0,0 0 0,-1 0 1,0 0-1,0 0 0,-1 0 0,0-13 0,1-30-244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15887,'0'0'3972,"-5"12"-3508,-6 12-1,-24 55 3445,-36 117 1,70-192-3886,0 1-1,0-1 0,0 1 1,0 0-1,1-1 1,0 1-1,0 0 1,0 5-1,1-9-13,-1 0 0,1 0-1,-1 0 1,1 0 0,-1 0 0,1 1 0,0-1-1,0 0 1,-1 0 0,1 0 0,0-1-1,0 1 1,0 0 0,0 0 0,0 0-1,0-1 1,0 1 0,0-1 0,1 1-1,-1-1 1,0 1 0,0-1 0,0 1-1,1-1 1,-1 0 0,0 0 0,0 0-1,1 0 1,-1 0 0,0 0 0,0 0-1,2 0 1,7-1-63,-1-1 0,0 0 0,0-1 0,0 1 0,0-2 0,-1 1 0,1-1 0,-1-1 0,0 1 0,0-1 1,-1-1-1,1 1 0,10-12 0,-8 8-413,0 1 1,0 1 0,1 0-1,0 0 1,0 1 0,17-7-1,-25 17 105,-7 7 356,-9 9 300,1-5 284,9-13-477,0 0 1,1 1 0,0-1-1,-1 1 1,1 0 0,0-1-1,0 1 1,1 0 0,-1 0-1,0 0 1,1 1 0,0-1-1,0 0 1,0 1 0,0-1-1,0 6 1,2-9-94,-1 1 0,1 0-1,-1-1 1,1 1 0,-1 0 0,1-1 0,0 1 0,-1-1 0,1 1-1,0-1 1,0 1 0,-1-1 0,1 0 0,0 1 0,0-1 0,0 0 0,-1 0-1,1 1 1,0-1 0,0 0 0,0 0 0,0 0 0,0 0 0,-1 0-1,3-1 1,32 1 217,-27 0-174,28 1-23,32-1-1421,-25-9-3125,-35 3 931,-7-1-1981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17596,'-5'7'2208,"-1"1"-1448,4-4-336,2 0 1633,2-1-1225,9 1-384,1 1-1000,3 2-448,3 0 792,4 0-168,4 0-184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126 206 17100,'-5'6'479,"-69"91"5095,67-87-5234,1 1 0,0 1 0,1-1 0,0 1 0,1 0 0,0 0 0,-3 19 1,6-30-316,1 0 1,0 0 0,-1 1 0,1-1 0,0 0 0,0 1 0,0-1 0,0 0 0,0 0 0,0 1 0,0-1 0,1 0 0,-1 0 0,0 1 0,1-1 0,-1 0 0,1 0 0,0 0 0,-1 0-1,1 1 1,0-1 0,-1 0 0,2 1 0,0-1-13,-1-1-1,0 1 1,1-1-1,-1 1 1,0-1 0,1 0-1,-1 1 1,1-1-1,-1 0 1,1 0-1,-1 0 1,0 0-1,1 0 1,-1 0 0,1-1-1,-1 1 1,2-1-1,4-1-5,0-1 1,0 1-1,0-1 0,-1-1 1,1 0-1,-1 1 0,6-6 0,6-8-70,0-1-1,-2-1 1,0-1 0,-1 0-1,-1-1 1,0 0-1,-2-1 1,-1 0-1,0-1 1,-2-1-1,12-44 1,-19 59-15,-1 0-1,1 1 1,-1-1 0,-1 0-1,0 0 1,0 0 0,-1 1 0,-1-11-1,1 17 52,1 0 0,-1 0 1,0 0-1,0 0 0,0 0 0,0 0 0,0 0 0,0 0 0,0 1 0,-1-1 0,1 0 0,-1 1 0,1-1 0,-1 1 0,-2-3 0,2 3 9,-1 0 0,1 0 0,-1 1 0,1-1-1,-1 0 1,1 1 0,-1-1 0,1 1 0,-1 0 0,0 0 0,1 0-1,-1 0 1,1 0 0,-1 1 0,1-1 0,-4 2 0,-2 0 31,1 1 0,-1 0 0,1 1 0,0-1 0,0 1 0,0 1 0,0-1 0,0 1 0,1 1 0,0-1 0,-9 12 0,12-14-5,1 0 1,-1 0 0,1 1-1,0 0 1,0-1 0,1 1-1,-1 0 1,1 0 0,-1 0-1,1 0 1,0 4 0,1-5-22,-1-1 1,1 1 0,1 0-1,-1 0 1,0-1 0,1 1-1,-1 0 1,1-1-1,0 1 1,0-1 0,0 1-1,0-1 1,1 1 0,-1-1-1,0 0 1,1 1 0,0-1-1,2 2 1,50 47-955,-39-38 677,0 0 0,-1 1 0,20 26 0,-30-35 291,-1 1 0,1-1 0,-2 1 0,1 0 0,0 0 0,-1 0-1,0 0 1,-1 0 0,1 0 0,-1 0 0,-1 1 0,1-1 0,-1 0 0,0 1 0,-1 10-1,0-13-22,1 0 0,-1 0-1,0 1 1,-1-1-1,1 0 1,-1 0-1,0 0 1,1 0-1,-2-1 1,1 1-1,0 0 1,-1-1-1,-4 5 1,0-2 22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 15091,'2'-3'735,"6"-10"1023,-7 11-514,-3 8 496,-57 127 3470,37-77-4090,-24 95 1,43-141-1027,1 0-1,0 0 0,1 0 1,0 0-1,0 17 1,2-25-87,-1 0 1,0 0 0,0-1 0,1 1-1,-1 0 1,1 0 0,-1-1-1,1 1 1,0-1 0,0 1-1,-1-1 1,1 1 0,0-1 0,1 1-1,-1-1 1,0 0 0,0 1-1,0-1 1,1 0 0,-1 0 0,1 0-1,-1 0 1,1 0 0,-1 0-1,1-1 1,0 1 0,-1 0 0,1-1-1,0 1 1,-1-1 0,1 0-1,0 0 1,0 1 0,-1-1 0,1 0-1,0 0 1,0-1 0,-1 1-1,1 0 1,0-1 0,1 0 0,7-1-2,0-1 0,-1 0 0,1 0 0,-1-1 0,0 0 0,0-1 0,0 0 0,-1 0 0,0-1 0,9-7 0,4-6 20,-1-1 1,23-28-1,-18 18-263,-1 0 1,-2-2-1,-1-1 1,-2-1-1,16-36 1,-34 69 140,-1 1 0,0-1 0,1 1 0,-1-1-1,0 1 1,0-1 0,1 1 0,-1-1 0,0 0 0,0 1 0,0-1 0,0 1 0,0-1 0,1 0 0,-1 1-1,0-1 1,-1 1 0,1-1 0,0 0 0,0 1 0,0-1 0,0 1 0,0-1 0,0 1 0,-1-2 0,0 2-23,0 0 1,0 0 0,0 0 0,0 0 0,0 0 0,0 1-1,0-1 1,0 0 0,0 0 0,1 1 0,-1-1 0,0 1-1,0-1 1,0 1 0,0 0 0,-9 4-582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15043,'2'30'2345,"1"-3"-1305,0-7-400,0-1 1344,3-5-727,1-4-449,0-3-1312,0-7 768,6 0-416,2-1-128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19708,'3'3'72,"-1"-1"0,0 1-1,1-1 1,0 0 0,-1 1-1,1-1 1,0-1 0,0 1-1,0 0 1,1-1 0,-1 1-1,0-1 1,0 0 0,1 0-1,-1 0 1,6 0 0,-4 0 72,1-1 1,-1 0-1,1 0 1,-1-1-1,0 1 0,1-1 1,-1 0-1,0-1 1,1 1-1,6-4 0,-9 4-52,1-1 0,-1 0 0,1 0 0,-1 0 0,0 0 0,0-1 0,0 1 0,0-1 0,-1 0 0,1 0-1,-1 0 1,1 0 0,-1 0 0,2-4 0,-3 4-64,0 0 0,0 1 0,0-1 0,0 0 0,-1 0 0,0 0 0,1 0 0,-1 0 0,0 1 0,0-1 0,-1 0 0,1 0 0,-1 0 0,1 0 0,-1 0 0,0 1 0,0-1 1,0 0-1,0 1 0,-3-6 0,3 6-32,0 0 1,-1 0-1,1 0 1,0 0-1,-1 1 1,1-1 0,-1 0-1,1 1 1,-1-1-1,0 1 1,0-1-1,0 1 1,1 0 0,-1 0-1,0 0 1,-1 0-1,1 0 1,0 0-1,0 1 1,0-1 0,-1 1-1,1-1 1,0 1-1,0 0 1,-1 0-1,1 0 1,0 0 0,0 0-1,-1 0 1,1 1-1,0-1 1,0 1-1,-1 0 1,1-1 0,0 1-1,0 0 1,-3 2-1,-2 2-7,0-1 1,0 1-1,0 0 0,1 1 0,0-1 0,0 1 0,1 1 1,-1-1-1,-5 10 0,2-1 82,0 0 0,-10 28 1,17-38-43,0 1 0,0-1 1,1 0-1,-1 1 0,1-1 0,0 1 1,1-1-1,0 1 0,0 0 1,0-1-1,0 1 0,2 8 1,-1-12-22,0-1 1,0 1 0,0 0-1,0 0 1,0-1 0,1 1-1,-1-1 1,0 1 0,1-1 0,-1 1-1,1-1 1,0 0 0,-1 0-1,1 0 1,0 0 0,0 0-1,-1 0 1,1 0 0,0-1-1,0 1 1,0 0 0,0-1 0,0 0-1,0 1 1,0-1 0,0 0-1,0 0 1,0 0 0,0-1-1,3 1 1,5-2-30,0 1 0,-1-1 0,1-1 0,18-6 0,-11 1-28,1-1 1,-1-1 0,-1 0 0,0-2 0,22-18-1,64-72-650,-100 101 579,-3 5 76,-6 14 131,-11 25 352,8-23 23,-9 31 0,17-46-370,1 0 0,0-1 1,0 1-1,0 0 0,0 0 0,1-1 0,0 1 1,0 0-1,0 0 0,1 0 0,-1-1 1,1 1-1,3 9 0,-3-13-70,0 1-1,1-1 1,-1 1-1,0-1 1,1 1-1,-1-1 1,1 0-1,0 1 1,-1-1-1,1 0 1,0 0-1,0-1 1,0 1-1,0 0 1,0 0-1,0-1 1,0 1-1,0-1 1,0 0-1,0 0 1,0 1-1,0-1 1,0 0-1,0-1 1,0 1-1,0 0 1,0-1-1,3 0 1,3-1-45,1 0 1,-1-1 0,0 1 0,0-2 0,13-6 0,-13 5-87,0-1 1,0 1-1,-1-2 1,1 1-1,-2-1 1,1 0 0,-1-1-1,0 0 1,0 0-1,-1 0 1,0 0-1,0-1 1,-1 0-1,0 0 1,-1 0-1,0 0 1,0-1-1,-1 1 1,0-1-1,0-10 1,-1-6-315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18932,'-9'19'791,"0"1"-1,1 0 1,1 0-1,1 1 1,0 0 0,-2 27-1,1-13-160,-14 73 875,-8 122 0,30-208-1438,1-15-69,2-15-59,1-17-161,0-1 1,-2 1-1,-2-1 1,-1-38-1,0 16-114,-2 6 44,1 29 155,0 0-1,1 0 0,2-14 0,7 49 433,24 35-1,-29-50-247,1-1 1,0 0-1,1-1 0,-1 0 0,1 1 0,0-2 0,1 1 0,-1-1 1,1 0-1,-1 0 0,1-1 0,13 5 0,-17-7-37,1 0 1,0 0-1,0 0 1,0-1-1,0 0 1,0 1-1,0-1 1,0-1-1,0 1 1,0-1-1,0 1 0,0-1 1,0 0-1,-1 0 1,1-1-1,0 1 1,-1-1-1,1 0 1,-1 0-1,1 0 0,-1 0 1,0-1-1,0 1 1,0-1-1,0 0 1,3-4-1,-3 2 0,0 1-1,-1 0 1,1-1-1,-1 0 1,-1 1 0,1-1-1,-1 0 1,1 0-1,-1 0 1,0-5 0,-1 9-9,1 0 1,-1-1 0,0 1 0,0 0 0,0 0 0,0 0 0,0 0-1,0 0 1,0-1 0,0 1 0,0 0 0,-1 0 0,1 0 0,0 0 0,-1 0-1,1 0 1,-1 0 0,1 0 0,-1 0 0,0 0 0,1 0 0,-1 0-1,0 0 1,0 0 0,1 1 0,-1-1 0,0 0 0,0 0 0,0 1 0,0-1-1,0 1 1,0-1 0,0 1 0,0-1 0,0 1 0,0 0 0,-1-1-1,1 1 1,0 0 0,0 0 0,0 0 0,0 0 0,0 0 0,0 0 0,-1 0-1,1 0 1,0 0 0,0 1 0,-1-1 0,-3 2 9,1 0 0,0 0 1,1 0-1,-1 0 0,0 0 0,0 1 1,1-1-1,0 1 0,-1 0 0,1 0 1,0 0-1,1 1 0,-1-1 0,-3 7 1,-1 1 47,0 0 0,0 1 0,-6 20 0,11-27-24,0 0-1,1 0 0,0 0 0,0 0 0,0 0 1,0 1-1,1 9 0,0-14-24,0 0-1,1 0 0,-1 0 1,0 0-1,0 1 1,1-1-1,-1 0 1,1 0-1,-1 0 0,1 0 1,-1 0-1,1 0 1,-1 0-1,1 0 0,0 0 1,0-1-1,0 1 1,-1 0-1,1 0 1,0-1-1,0 1 0,0 0 1,0-1-1,0 1 1,0-1-1,0 1 1,0-1-1,0 0 0,1 1 1,-1-1-1,0 0 1,0 0-1,0 0 0,0 0 1,0 0-1,1 0 1,-1 0-1,0 0 1,0 0-1,0 0 0,2-1 1,12-3 15,0-1 0,0 0 0,0-1 0,-1 0 0,0-1 1,17-12-1,-14 9-95,0 1 1,1 0 0,23-7-1,-40 15 59,1 0 1,-1 1-1,0-1 0,1 1 0,-1 0 0,1-1 0,-1 1 0,1 0 0,-1 0 0,1 0 0,-1 0 0,0 0 0,1 0 0,-1 1 1,1-1-1,-1 0 0,1 1 0,-1-1 0,0 1 0,1-1 0,-1 1 0,0 0 0,0-1 0,1 1 0,-1 0 0,0 0 0,0 0 1,0 0-1,0 0 0,0 0 0,0 0 0,0 1 0,0-1 0,-1 0 0,1 0 0,0 1 0,-1-1 0,1 0 0,0 4 0,1 4-12,-1 1-1,1-1 1,-2 1-1,1-1 1,-2 12-1,1-1 62,0-16-28,0-1 0,0 1 0,0-1 0,1 1 0,0-1 0,-1 0 0,1 1 0,1-1 0,-1 0 0,0 1 0,1-1 1,0 0-1,2 4 0,-2-6-20,-1 1 0,1-1 0,-1 0 0,1 0 1,-1 0-1,1 0 0,0 0 0,0 0 0,0 0 0,-1-1 1,1 1-1,0-1 0,0 1 0,0-1 0,0 0 1,0 1-1,0-1 0,0 0 0,0 0 0,0-1 1,0 1-1,0 0 0,0-1 0,0 1 0,3-2 1,35-12-776,-36 13 602,-1 0 0,0-1-1,0 0 1,0 0-1,0 0 1,0 0-1,-1 0 1,1 0 0,-1-1-1,4-3 1,-52 8-2031,33-4 1994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9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22933,'5'2'1752,"-4"4"-1376,5 1-248,4 1 80,0 1-1008,1 1 792,-2 0-208,0-4-272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8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3721,'3'0'144,"-3"-1"-96,0-1-72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08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 172 11218,'1'0'132,"-1"-1"-1,1 1 1,-1 0-1,0 0 1,1 0 0,-1 0-1,0-1 1,1 1-1,-1 0 1,0 0-1,1-1 1,-1 1-1,0 0 1,1-1-1,-1 1 1,0 0-1,0-1 1,0 1-1,1 0 1,-1-1-1,0 1 1,0-1-1,0 1 1,0 0-1,0-1 1,0 1 0,0-1-1,0 1 1,0 0-1,0-1 1,0 1-1,0-1 1,0 1-1,0-1 1,0 1-1,0 0 1,0-1-1,0 1 1,0-1-1,-1 1 1,1 0-1,0-1 1,0 1-1,-1 0 1,1-1-1,0 1 1,0 0-1,-1 0 1,1-1 0,0 1-1,-1 0 1,1-1-1,0 1 1,-1 0-1,1 0 1,0 0-1,-2-1 1,-33-3 192,16 3 71,-1-2 1,0 0-1,0-1 0,1-1 0,-24-10 0,25 9-28,0-1-1,0 2 1,0 1 0,-35-5 0,39 7-141,0-1 0,-26-10 0,26 8-55,-1 0 1,-24-4-1,-146-21 86,111 17-203,52 10-27,0 1 0,0 0 1,-1 2-1,1 1 0,0 1 1,0 0-1,0 2 0,0 0 1,0 2-1,1 0 0,0 2 1,0 0-1,-22 13 0,27-10-28,1 0-1,0 1 1,1 1-1,-24 29 1,-7 5-28,38-41 31,1 0 0,0 1 0,0 0 0,1 0 0,0 0 1,0 1-1,1 0 0,0 0 0,0 0 0,-3 11 0,6-14-2,-1 1-1,2 0 1,-1-1 0,0 1 0,1 0 0,0 0 0,1 0 0,-1-1 0,1 1 0,0 0 0,0 0 0,1-1 0,0 1 0,0-1 0,0 0 0,6 10 0,-1-4 3,1 0-1,0-1 1,1 0 0,0-1 0,1 0-1,0 0 1,0-1 0,1 0 0,0-1 0,0 0-1,19 8 1,11 3-11,1-2-1,46 11 1,-31-13 23,0-2 1,0-3 0,71 2 0,-28-9-31,104-12 0,-174 7-5,0-1 0,-1-2 0,0-1 0,0-1 0,0-2-1,32-16 1,-41 17 32,0-2 0,-1-1 0,0 0 0,-1-1-1,-1-1 1,0-1 0,-1 0 0,0-1 0,13-19-1,-24 28 2,0-1 0,0 1-1,0-1 1,-1 0-1,-1-1 1,1 1 0,3-18-1,-6 23-5,0 0 0,-1 0 0,0 1-1,1-1 1,-1 0 0,0 0 0,-1 0-1,1 0 1,0 1 0,-1-1 0,0 0 0,1 0-1,-1 1 1,0-1 0,0 0 0,-1 1-1,1-1 1,-1 1 0,1-1 0,-1 1 0,0 0-1,1 0 1,-1 0 0,-1 0 0,1 0-1,0 0 1,0 0 0,-5-2 0,-19-8-98,0 2-1,0 1 1,-1 1 0,-50-9 0,43 10-423,15 3 2,-10-3-350,1 2 0,-44-3 0,35 9 147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8229 378 10242,'34'-47'3614,"-34"47"-3577,0-1 0,1 1 0,-1 0-1,0-1 1,0 1 0,0-1 0,0 1-1,0-1 1,0 1 0,0-1 0,0 1-1,0 0 1,0-1 0,0 1 0,0-1-1,0 1 1,0-1 0,0 1 0,0 0-1,-1-1 1,1 1 0,0-1 0,0 1-1,0 0 1,-1-1 0,1 1 0,0 0-1,0-1 1,-1 1 0,1 0 0,0-1-1,-1 1 1,1 0 0,-1 0 0,1-1-1,0 1 1,-1 0 0,1 0 0,-1 0-1,1-1 1,0 1 0,-1 0 0,1 0-1,-2 0 1,-23-7 375,21 6-309,-64-21 188,36 11-53,-1 1-1,-41-6 1,29 10-135,-434-42 2249,-78 28-2174,226-3-187,-296-26-30,-241-22 45,328 40-205,-616 56-775,-343 126 930,1185-116 19,-143 19-10,7 35 63,396-74-11,1 2 1,-62 30 0,80-29 10,1 0 1,1 3 0,1 0-1,-32 29 1,-79 86 57,124-115-83,0 1 0,2 1-1,1 0 1,-25 48 0,38-64-8,-1 0 1,2 0 0,-1 0-1,1 1 1,0-1 0,1 1-1,0 0 1,0-1 0,0 1-1,1 0 1,0-1 0,1 1-1,0 0 1,0 0 0,0-1-1,1 1 1,0-1 0,1 0-1,0 1 1,0-1 0,0 0-1,1-1 1,9 14 0,0-4-5,0-1 0,1 0 0,1-1 0,0 0 0,1-1 0,1-1 1,30 17-1,138 58 32,-135-66-31,34 11-5,1-3 1,1-4 0,103 16 0,272 20 23,-441-59-13,570 25 28,-489-25-4,428-3 16,174 5-20,834 16 16,-1305-20-60,988-43 83,-792 21-80,687-66-9,-1025 75 48,0-3-1,-1-4 0,162-59 1,-230 70-8,-1-1 0,0-1 0,0 0 0,-1-1 0,-1-1-1,0-1 1,29-30 0,-36 32 12,-1-1-1,0 0 0,-1-1 0,0 0 1,-1 0-1,0-1 0,-1 0 0,-1 0 1,-1-1-1,0 0 0,4-23 0,-5 4 18,0 1-1,-3-2 0,-1 1 0,-1 0 0,-2 0 0,-1 1 0,-2-1 0,-2 1 1,-1 0-1,-25-63 0,26 81 12,-1-1 0,0 2 0,-1-1 1,-1 1-1,0 1 0,-1-1 0,-23-20 0,16 19 1,-2 0-1,1 2 1,-2 0-1,-43-20 0,3 9-70,0 4 0,-1 2 0,-94-15 0,-15 3-596,-75-15 114,120 19 260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15182,'0'0'7239,"65"-15"-5605,-33 9-994,5 0-576,4 6-128,-1 0-1473,6 0-1826,-3 0-2979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4158 21 12475,'0'0'47,"0"-1"-1,0 1 1,0 0 0,0 0 0,0 0 0,0 0 0,-1 0 0,1 0 0,0-1 0,0 1 0,0 0 0,0 0-1,0 0 1,0 0 0,0 0 0,0-1 0,0 1 0,0 0 0,0 0 0,0 0 0,0 0 0,0 0-1,0-1 1,0 1 0,0 0 0,0 0 0,0 0 0,0 0 0,0 0 0,1-1 0,-1 1 0,0 0 0,0 0-1,0 0 1,0 0 0,0 0 0,0 0 0,0 0 0,0-1 0,1 1 0,-1 0 0,0 0 0,0 0-1,0 0 1,0 0 0,0 0 0,0 0 0,1 0 0,-1 0 0,0 0 0,0 0 0,-14-7 956,-9 3-714,1 2 1,-1 1 0,0 0-1,-43 6 1,26-2-217,-920 21 28,345-15-51,308-1 101,-699 26-201,6 50 2868,944-76-2347,56-8-476,0 0 0,0 0 0,0 0 0,0 0 0,0 0 0,0 0 0,0 0 0,0 0-1,-1 0 1,1 1 0,0-1 0,0 0 0,0 0 0,0 0 0,0 0 0,0 0 0,-1 0 0,1 0 0,0 0 0,0 0 0,0 0 0,0 0-1,0 0 1,-1 0 0,1 0 0,0 0 0,0-1 0,0 1 0,0 0 0,0 0 0,0 0 0,0 0 0,-1 0 0,1 0 0,0 0-1,0 0 1,0 0 0,0 0 0,0 0 0,0-1 0,0 1 0,0 0 0,0 0 0,-1 0 0,1 0 0,0 0 0,0 0 0,0 0 0,0-1-1,0 1 1,0 0 0,0 0 0,0 0 0,0 0 0,0-1 0,5-4 44,17-10-63,9 0-82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171 164 15267,'-4'-1'115,"0"-1"0,0 1 0,0 0 0,0 0 0,-1 0 0,1 1 0,0 0-1,0-1 1,-1 1 0,1 1 0,0-1 0,-1 1 0,1-1 0,0 1 0,0 1 0,0-1-1,0 0 1,0 1 0,0 0 0,0 0 0,0 0 0,1 0 0,-1 1 0,1 0 0,0-1 0,-1 1-1,-4 6 1,2-2 13,0 1 0,1-1 0,0 1-1,0 0 1,0 1 0,1-1 0,1 1 0,-1-1-1,1 1 1,1 0 0,-3 18 0,4-25-100,1 0 0,0 0 0,0 1 0,0-1 0,0 0 0,0 0 0,0 0 0,1 0 0,-1 0 1,1 0-1,-1 0 0,1 0 0,0 0 0,0 0 0,0 0 0,0 0 0,1 2 0,-1-3 4,1 0 0,-1 0 0,0 0 0,1 0 0,-1 0 0,1 0 0,-1 0 0,1 0 0,0-1 0,-1 1-1,1-1 1,0 1 0,-1-1 0,1 1 0,0-1 0,2 0 0,3 0 37,-1-1 1,0 1-1,0-1 0,0-1 1,0 1-1,0-1 0,0 0 1,0-1-1,0 1 0,7-5 1,3-4 140,-1 0 1,0 0-1,0-2 0,-1 1 1,-1-2-1,0 0 1,-1-1-1,-1 0 1,0 0-1,-1-1 1,-1-1-1,0 0 0,-1 0 1,-1 0-1,-1-1 1,0 0-1,-2-1 1,0 1-1,2-20 1,-7 25 70,-6 19-148,-4 20-54,2 6-55,-6 34 1,13-54-27,1-1 1,0 1-1,1-1 1,0 1 0,0 0-1,4 19 1,-3-29-1,-1 0 1,1 0-1,-1 0 1,1 0 0,0 0-1,0 0 1,0 0-1,0 0 1,0-1-1,0 1 1,0 0 0,1 0-1,-1-1 1,1 1-1,-1-1 1,1 0-1,0 1 1,-1-1 0,1 0-1,3 2 1,-3-2 1,1-1 1,0 1-1,0-1 1,0 1-1,0-1 1,0 0-1,0 0 1,-1 0-1,1 0 1,0-1-1,0 1 1,0-1-1,3 0 1,5-4 43,0 1 1,0-1-1,-1 0 0,0-1 1,0-1-1,9-7 1,-3-1 96,-13 12-100,0 0-1,0 1 0,0-1 0,0 0 1,0 1-1,0 0 0,1-1 1,6-2-1,-9 7-27,0-1 1,-1 1-1,1 0 1,-1-1 0,1 1-1,-1 0 1,0 0-1,1 0 1,-1-1-1,0 1 1,0 0-1,-1 3 1,1 0-10,-1 1 0,2-1 1,-1 0-1,0 1 0,1-1 0,0 1 1,0-1-1,1 0 0,0 0 1,2 7-1,-3-10-1,1 0 1,0 0-1,-1 0 1,1 0-1,0 0 1,0 0-1,0 0 1,0 0 0,0-1-1,0 1 1,0-1-1,1 1 1,-1-1-1,0 0 1,1 0-1,-1 0 1,1 0-1,0-1 1,-1 1-1,1-1 1,0 1-1,4-1 1,1 0 19,0-1 1,0 1-1,0-1 0,0-1 1,0 0-1,0 0 1,-1-1-1,1 1 0,-1-2 1,1 1-1,-1-1 1,0 0-1,0 0 0,-1-1 1,13-11-1,-12 9 5,1 0-1,-1-1 0,0 0 1,-1-1-1,0 1 1,-1-1-1,1 0 1,-1 0-1,-1-1 0,0 0 1,-1 1-1,4-14 1,-8 20-46,-4 9 5,-3 11 9,1 0 39,6-14-33,-1 0 1,1 0 0,0-1 0,0 1 0,0 0 0,1 0 0,-1 0 0,1 0 0,-1 0-1,1 0 1,0 0 0,1 4 0,-2-42-6411,2 32 5426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14867,'6'-2'3458,"19"-8"-901,-11 3-1799,-1-1 1,0 0 0,0-1-1,22-19 1,-30 23-606,0 0 0,-1 0-1,1 0 1,-1-1 0,-1 1 0,1-1 0,-1 0 0,0 0 0,0 0 0,0 0-1,-1-1 1,0 1 0,2-13 0,-4 18-132,0 1 1,0-1-1,1 1 0,-1-1 1,0 0-1,0 1 1,0-1-1,0 1 0,0-1 1,0 0-1,0 1 0,0-1 1,0 0-1,0 1 0,0-1 1,-1 1-1,1-1 1,0 0-1,0 1 0,-1-1 1,1 1-1,0-1 0,-1 1 1,1-1-1,0 1 0,-1-1 1,1 1-1,-1-1 0,1 1 1,-1-1-1,0 1 1,0 0-2,0 0 1,0 0 0,0 0-1,-1 0 1,1 0 0,0 1 0,0-1-1,0 0 1,0 1 0,0-1-1,0 1 1,0 0 0,0-1 0,-2 2-1,-32 30 96,-2 15-69,35-44-44,0 0 0,0 1-1,1-1 1,-1 0 0,1 1 0,-1-1 0,1 0-1,0 1 1,0 0 0,1-1 0,-1 1 0,1 0-1,0 7 1,0-10-27,0 0 0,1 0 0,-1 1 1,0-1-1,1 0 0,-1 0 0,1 1 0,0-1 0,-1 0 0,1 0 0,0 0 0,0 0 0,0 0 0,0 0 0,-1 0 0,1 0 0,1 0 0,-1-1 0,0 1 0,0 0 0,0-1 1,0 1-1,0 0 0,1-1 0,-1 0 0,0 1 0,1-1 0,-1 0 0,0 1 0,0-1 0,1 0 0,-1 0 0,0 0 0,1 0 0,-1-1 0,0 1 0,1 0 0,-1 0 0,0-1 1,0 1-1,1-1 0,1 0 0,0 0-191,1 0 0,-1-1 0,1 1 0,-1-1 0,0 0 0,1 0 1,-1 0-1,0 0 0,-1-1 0,1 1 0,0-1 0,0 0 0,-1 0 0,3-4 0,3-12-502,0-4-199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18796,'-4'-1'1992,"2"-1"-1439,1 2-217,4 8 992,4-3-1072,2 0-472,4 2 224,-1-1-176,7 2-120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20164,'-20'7'2104,"15"-6"-1768,0 1 0,0 0 0,0 0 1,0 0-1,1 0 0,-8 6 0,11-8-333,0 1-1,0 0 0,1 0 0,-1 0 1,1 0-1,-1 0 0,0 0 1,1 0-1,-1 0 0,1 0 0,0 0 1,-1 0-1,1 0 0,0 0 1,0 0-1,0 0 0,0 0 0,0 0 1,0 0-1,0 1 0,0-1 1,0 0-1,0 0 0,0 0 0,1 0 1,-1 0-1,0 0 0,1 0 0,-1 0 1,1 0-1,0 0 0,-1 0 1,1 0-1,-1 0 0,1 0 0,0-1 1,1 2-1,3 3-35,0 1 1,0-1-1,1-1 1,-1 1-1,1-1 1,13 7-1,-13-8 36,-1 0 0,1 0 0,-1 1 0,0 0 0,0 0 0,0 0 0,-1 1 0,1-1 1,3 7-1,-7-10 6,-1-1 1,1 1-1,-1 0 1,0 0-1,1 0 1,-1 0-1,0 0 0,1 0 1,-1-1-1,0 1 1,0 0-1,0 0 1,0 0-1,0 0 1,0 0-1,0 0 1,0 0-1,-1 0 1,1 0-1,0-1 1,0 1-1,-1 0 1,1 0-1,0 0 1,-2 1-1,1 0 31,-1 0 0,0 0 0,0 0 0,0 0 0,0 0 0,0-1 1,0 1-1,-5 2 0,0 0-18,-1-1 0,1 0-1,-1 0 1,0-1 0,-10 3 0,14-5 132,2 1-91,0-1 1,0 0-1,-1 1 0,1-1 0,0 0 1,0 0-1,0 0 0,-1 0 0,1-1 1,-3 0-1,3-4 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36 20252,'0'-1'175,"1"-1"-1,0 1 0,-1 0 1,1-1-1,-1 1 0,0 0 1,1-1-1,-1 1 0,0 0 1,0-1-1,0 1 0,0-1 1,0 1-1,0 0 0,0-1 1,-1 1-1,1-1 0,0 1 1,-2-3-1,2 4-106,-1-1-1,0 1 1,0-1-1,1 1 1,-1-1 0,0 1-1,0-1 1,0 1-1,0 0 1,1 0-1,-1-1 1,0 1 0,0 0-1,0 0 1,0 0-1,0 0 1,0 0-1,0 0 1,0 0 0,1 0-1,-1 0 1,0 1-1,0-1 1,0 0-1,0 0 1,0 1 0,1-1-1,-1 1 1,0-1-1,0 1 1,-1 0 0,-9 5 11,0 1 0,1-1 0,-12 11 0,17-13-78,1 0 1,-1 0-1,1 1 1,0-1-1,0 1 1,0 0-1,1 0 0,-4 9 1,6-14-10,1 1-1,-1 0 1,1 0 0,0 0 0,0-1-1,-1 1 1,1 0 0,0 0-1,0 0 1,0 0 0,0 0 0,0 0-1,0-1 1,0 1 0,0 0-1,1 0 1,-1 0 0,0 0 0,0 0-1,1-1 1,-1 1 0,0 0 0,1 0-1,-1 0 1,1-1 0,-1 1-1,1 0 1,-1-1 0,1 1 0,0 0-1,-1-1 1,1 1 0,0-1-1,0 1 1,-1-1 0,1 1 0,0-1-1,0 0 1,0 1 0,-1-1-1,1 0 1,0 0 0,0 1 0,0-1-1,1 0 1,6 1-66,1 0-1,0 0 1,16-1-1,-11 0-6,1 0-4,22 1-13,-35-1 94,0 0 0,1 1 0,-1-1 0,0 1 0,0-1 1,1 1-1,-1 0 0,0 0 0,0 0 0,0 0 0,0 0 0,2 3 0,-3-3 13,-1-1-1,1 1 0,-1 0 0,1-1 0,-1 1 0,0 0 1,1-1-1,-1 1 0,0 0 0,0 0 0,0-1 0,1 1 0,-1 0 1,0 0-1,0 0 0,0-1 0,0 1 0,0 0 0,-1 0 1,1 0-1,0-1 0,0 1 0,0 0 0,-1 0 0,1-1 1,0 1-1,-1 0 0,1-1 0,-1 1 0,1 0 0,-1-1 0,1 1 1,-1-1-1,1 1 0,-1-1 0,-1 2 0,-26 20 448,22-18-357,-13 7 215,14-8-256,0-1 1,0 1-1,1 0 1,-8 6-1,51-28-2230,48-54-602,-7 4 2129,-79 68 687,0 1 1,0-1-1,0 0 0,0 1 1,0-1-1,-1 0 1,1 1-1,0-1 1,0 1-1,0 0 1,0-1-1,0 1 1,1 0-1,-1 0 1,0 0-1,0-1 1,0 1-1,0 0 1,2 1-1,-2-1 5,-1 0 0,1 1 0,-1-1 0,1 1 0,-1-1 0,1 1 0,-1-1-1,1 1 1,-1 0 0,1-1 0,-1 1 0,0-1 0,1 1 0,-1 0-1,0-1 1,1 1 0,-1 0 0,0-1 0,0 1 0,0 0 0,0 1 0,1 6 417,-1 1 0,0-1 0,-3 18 0,2-17-186,0-2-83,-1 1 32,2-1 0,-1 1 0,1-1 0,0 1 0,2 12 0,-2-18-201,1-1 1,-1 1 0,1-1 0,-1 1 0,1-1 0,0 1-1,0-1 1,-1 0 0,1 1 0,0-1 0,0 0 0,0 0-1,1 0 1,-1 0 0,0 0 0,0 0 0,0 0-1,1 0 1,-1 0 0,1 0 0,-1-1 0,1 1 0,-1 0-1,1-1 1,-1 0 0,1 1 0,-1-1 0,1 0 0,-1 0-1,1 1 1,0-1 0,1-1 0,6 1 16,-1-1 1,0 0-1,0 0 1,0-1-1,-1 0 0,1 0 1,0-1-1,7-4 1,9-5 83,24-18 0,-11 7-15,-32 21-105,-1 0 0,1 0-1,0 0 1,0 1 0,0 0-1,0 0 1,1 0 0,-1 0-1,0 1 1,0 0 0,0 0-1,9 2 1,-5-2-16,1 1 0,-1-1 0,11-2 0,-15 1-5,1 1-1,-1 0 1,1 0-1,-1 0 1,1 1 0,-1 0-1,7 1 1,-10-2-88,-1 1 0,1-1 0,-1 1 0,1-1-1,-1 1 1,1-1 0,-1 1 0,1 0 0,-1 0 0,0 0 0,0 0 0,1 0 0,-1 0 0,0 0-1,0 0 1,0 0 0,0 0 0,0 1 0,0-1 0,0 0 0,0 1 0,-1-1 0,1 1 0,-1-1 0,1 1-1,-1-1 1,1 1 0,-1-1 0,0 3 0,2-6-993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15371,'3'2'1537,"1"1"-1121,2-1-448,4 1 1120,6-3-904,5 0-120,6-2-216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115 145 17604,'-14'12'1158,"-3"2"245,1 1 1,-20 23 0,33-33-1163,-1-1 0,1 1-1,0 0 1,0 0 0,1 0 0,-1 0-1,1 0 1,0 0 0,0 1 0,1-1-1,0 1 1,0-1 0,0 1 0,0 7-1,1-11-216,0-1-1,0 1 0,1-1 0,-1 1 0,0-1 0,1 1 0,-1-1 0,1 1 1,0-1-1,-1 0 0,1 1 0,0-1 0,0 0 0,0 0 0,0 1 1,0-1-1,0 0 0,0 0 0,0 0 0,1 0 0,-1 0 0,0-1 0,0 1 1,1 0-1,-1-1 0,1 1 0,-1 0 0,0-1 0,1 0 0,-1 1 1,1-1-1,-1 0 0,1 0 0,-1 0 0,1 0 0,1 0 0,4 0-18,0-1 0,-1 1-1,1-1 1,0 0 0,-1-1 0,1 0-1,7-3 1,1-3 8,0 0 0,0-1 0,0 0 0,-1-2 0,-1 0 0,0 0 0,-1-1 0,0 0 0,12-17 0,1-4 25,-2 0 0,31-63 0,-51 91-23,0 0 0,-1-1 0,0 1-1,0-1 1,2-11 0,-4 16-14,0 1 0,1 0-1,-1 0 1,0 0-1,0 0 1,0 0 0,0 0-1,0-1 1,-1 1 0,1 0-1,0 0 1,0 0-1,0 0 1,0 0 0,0 0-1,0-1 1,0 1-1,0 0 1,0 0 0,0 0-1,0 0 1,0 0 0,0 0-1,0 0 1,-1 0-1,1 0 1,0-1 0,0 1-1,0 0 1,0 0 0,0 0-1,0 0 1,0 0-1,-1 0 1,1 0 0,0 0-1,0 0 1,0 0 0,0 0-1,0 0 1,0 0-1,-1 0 1,1 0 0,0 0-1,0 0 1,0 0 0,0 0-1,0 0 1,0 0-1,0 0 1,-1 0 0,1 0-1,0 0 1,0 0 0,0 1-1,0-1 1,0 0-1,0 0 1,-1 0 0,-6 5 23,-1 6 35,0 0 0,1 0 0,0 0 0,0 1 0,1 0 0,1 0 0,0 1 0,1 0 0,1 0-1,-1 0 1,2 0 0,-2 20 0,4-26-161,0 0 0,1 0 0,-1 1 0,2-1 0,-1 0 0,1 0 0,0 0 0,0 0 0,1-1 0,0 1 0,0-1-1,0 1 1,1-1 0,0 0 0,0 0 0,1-1 0,-1 1 0,1-1 0,1 0 0,-1 0 0,12 7 0,5-2-382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147 170 15491,'2'-3'278,"-1"0"1,0 0-1,1 1 0,-1-1 0,0-1 0,-1 1 0,1 0 1,0 0-1,-1 0 0,0 0 0,0 0 0,0-1 0,0 1 0,0 0 1,-1 0-1,1 0 0,-1 0 0,0-1 0,-2-4 0,3 7-192,-1-1-1,0 1 0,0 0 0,0-1 0,0 1 0,0 0 0,0 0 0,0-1 1,-1 1-1,1 0 0,0 0 0,-1 0 0,1 1 0,-1-1 0,1 0 1,-1 0-1,1 1 0,-1-1 0,1 1 0,-1-1 0,0 1 0,1 0 0,-1 0 1,0 0-1,1 0 0,-1 0 0,0 0 0,1 0 0,-1 0 0,1 1 1,-1-1-1,0 0 0,1 1 0,-1 0 0,1-1 0,-1 1 0,1 0 0,-3 1 1,-2 2-32,0 0 0,0 0 0,1 1 0,-1-1 0,1 1 1,0 1-1,1-1 0,-1 1 0,1-1 0,0 1 0,0 1 1,-4 8-1,4-5-19,0-1 0,0 1 0,1 0 0,0 0 0,1 0 0,0 0 1,0 0-1,1 11 0,1-20-28,-1 0 0,1 1 1,0-1-1,0 0 0,0 0 0,1 1 1,-1-1-1,0 0 0,0 1 0,1-1 1,-1 0-1,1 0 0,-1 0 0,1 1 1,-1-1-1,1 0 0,0 0 1,0 0-1,-1 0 0,1 0 0,2 1 1,-2-1-1,0-1 0,0 1 0,0-1 1,1 0-1,-1 0 0,0 0 0,0 1 0,0-1 1,1 0-1,-1-1 0,0 1 0,0 0 1,0 0-1,0 0 0,1-1 0,-1 1 1,0 0-1,2-2 0,4-1 19,0-1 1,-1-1-1,1 1 1,-1-1-1,9-8 1,22-28 221,-2-1-1,-2-2 1,40-70 0,-65 102-186,-5 8 55,-2 7-42,-2 13-21,-9 32-81,8-39 46,-16 99 53,16-94-44,1 0 1,1 0 0,0 0-1,1 0 1,5 23 0,-6-35-23,0 1 1,1-1-1,-1 0 1,1 0-1,-1 0 1,1 1-1,0-1 1,0 0-1,0 0 1,0 0 0,1-1-1,-1 1 1,0 0-1,1 0 1,-1-1-1,1 1 1,0 0-1,-1-1 1,1 0-1,0 1 1,0-1-1,0 0 1,0 0-1,0 0 1,0 0-1,0-1 1,0 1-1,1 0 1,-1-1-1,0 0 1,4 1-1,-2-2 5,1 1 0,-1-1 0,1 0 0,-1-1 0,0 1 0,1-1 0,-1 0 0,0 0 0,0 0 0,0 0 0,0-1 0,-1 0 0,1 0 0,5-5 0,6-9 22,0-1-1,-1-1 1,-1 0-1,-1 0 1,13-30-1,-28 55-35,1 1 1,0 0-1,0-1 0,1 1 1,0 0-1,0 0 0,1 0 1,-1 0-1,2 0 0,-1 0 1,1 0-1,0 0 0,4 13 1,-5-18 4,1 0 1,0-1-1,0 1 1,0 0-1,0-1 0,0 1 1,0-1-1,1 0 1,-1 1-1,0-1 1,1 0-1,-1 0 1,1 0-1,-1 0 1,1 0-1,0 0 1,-1 0-1,1 0 1,3 0-1,-2 0-1,1-1 1,0 1-1,-1-1 1,1 0-1,0 0 0,-1-1 1,1 1-1,-1-1 1,7-1-1,2-2 6,-1-1-1,1 0 1,-1 0-1,20-14 1,-9 4 29,36-33 0,-49 39-18,0 0 0,0-1-1,-1 0 1,0 0 0,10-21-1,-10 8 21,-9 19-17,-8 14-10,3 0 2,0 0 0,0 0 1,1 1-1,1-1 1,0 1-1,0 0 0,1 1 1,0-1-1,1 1 0,-1 14 1,3-21-11,-1-1-1,1 0 1,1 0 0,-1 1 0,1-1 0,-1 0 0,1 0-1,0 0 1,1 0 0,-1 1 0,1-2 0,0 1-1,-1 0 1,2 0 0,-1-1 0,0 1 0,1-1 0,0 0-1,0 1 1,0-1 0,0 0 0,0-1 0,0 1-1,1-1 1,0 1 0,-1-1 0,1 0 0,0-1 0,0 1-1,0 0 1,6 0 0,-8-1-73,1 0 0,-1 0 0,1-1 0,-1 1 0,1-1 0,-1 1 0,1-1 0,-1 0 0,1 0 1,-1 0-1,1-1 0,-1 1 0,1 0 0,0-1 0,-1 0 0,0 1 0,1-1 0,-1 0 0,0-1 0,1 1 0,-1 0 0,0 0 0,0-1 0,0 0 0,0 1 0,0-1 0,0 0 0,-1 0 0,1 0 0,0 0 0,-1 0 1,0 0-1,1 0 0,-1-1 0,0 1 0,0 0 0,0-1 0,-1 1 0,1-1 0,0 1 0,-1-1 0,0 1 0,0-5 0,3-30-431,-2-6-157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17972,'-10'0'1816,"7"6"-1160,2 0-232,2 1 849,5-3-977,3 2-72,5 0-112,-3-4-248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14574,'0'0'8338,"-6"8"-8151,-5 8 65,1 1-1,0 1 0,1 0 1,1 0-1,-10 35 1,-24 112 2370,39-150-2450,-2 13 96,0 0 0,3 1 1,-1 33-1,3-62-261,0 1-1,1-1 1,-1 0 0,0 1-1,0-1 1,0 0 0,0 0 0,0 1-1,0-1 1,0 0 0,0 0-1,1 1 1,-1-1 0,0 0-1,0 0 1,0 1 0,0-1 0,1 0-1,-1 0 1,0 0 0,0 1-1,1-1 1,-1 0 0,0 0-1,0 0 1,1 0 0,-1 0 0,0 0-1,0 1 1,1-1 0,-1 0-1,0 0 1,1 0 0,-1 0-1,0 0 1,0 0 0,1 0 0,-1 0-1,0 0 1,1 0 0,-1 0-1,0-1 1,0 1 0,1 0-1,-1 0 1,0 0 0,0 0 0,1 0-1,-1 0 1,0-1 0,1 1-1,14-9 404,-9 2-423,1-1 0,-1 0-1,0-1 1,-1 1 0,0-1 0,0 0-1,-1-1 1,0 1 0,0-1 0,3-16 0,-1-3-702,-1 1 0,2-43 0,-7 71 607,0 35-293,1-33 422,-1 0 1,0-1-1,1 1 0,-1 0 0,1 0 1,-1 0-1,1 0 0,0-1 0,0 1 0,0 0 1,0-1-1,0 1 0,0-1 0,1 1 0,-1-1 1,0 0-1,1 1 0,-1-1 0,1 0 1,-1 0-1,1 0 0,0 0 0,-1 0 0,1 0 1,0-1-1,0 1 0,1 0 0,7 1 48,-1-1 1,0 0-1,1 0 0,-1-1 0,1 0 1,-1 0-1,1-1 0,-1-1 0,0 0 0,12-3 1,0-3-6,0-1 1,0-1-1,19-13 1,-41 38-827,-6 5 1140,6-20-344,1 1 0,-1 0 0,1 0 1,-1 0-1,1 0 0,0 0 1,0 0-1,-1 0 0,1 0 1,0 0-1,0 0 0,0 0 0,0 0 1,0 0-1,0 0 0,1 0 1,-1 0-1,0-1 0,0 1 1,1 0-1,-1 0 0,0 0 0,1 0 1,-1 0-1,1 0 0,-1 0 1,1-1-1,0 1 0,-1 0 1,1-1-1,1 2 0,1 0-1,-1-1 0,1 0 0,0 0 0,0 0 0,-1 0-1,1 0 1,0 0 0,0-1 0,0 0 0,6 1 0,38-6-2112,-12-6-4145,-17-1 1424,-1-4-2187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 15643,'-1'0'93,"0"1"0,1-1-1,-1 0 1,1 1 0,-1-1-1,0 1 1,1-1 0,-1 1-1,1-1 1,-1 1 0,1 0-1,0-1 1,-1 1 0,1 0-1,0-1 1,-1 1-1,1 0 1,0-1 0,0 1-1,-1 0 1,1 0 0,0-1-1,0 1 1,0 0 0,0-1-1,0 1 1,0 0 0,0 0-1,0-1 1,1 1 0,-1 0-1,0 0 1,0-1 0,0 1-1,1 0 1,-1-1 0,0 1-1,1 0 1,-1-1 0,1 1-1,-1-1 1,1 1 0,-1-1-1,1 1 1,-1-1-1,1 1 1,-1-1 0,1 1-1,0-1 1,-1 0 0,1 1-1,0-1 1,-1 0 0,1 1-1,0-1 1,1 0 0,4 2 312,0 0 1,0-1 0,0 0 0,1 0 0,9 0 0,-5-2-156,-1 1 0,1-1 0,0-1 0,-1 0 0,1 0 0,-1-1 0,16-7 0,-21 8-179,1-1 1,-1 0 0,0 0 0,0 0 0,0 0 0,0-1 0,-1 0 0,0 0 0,1-1 0,-2 1 0,1-1 0,0 1 0,-1-1 0,0-1 0,3-5 0,-5 10-58,0-1-1,-1 1 1,1-1-1,0 0 1,-1 1-1,1-1 1,-1 0-1,1 0 1,-1 1-1,0-1 1,0 0-1,0 0 1,0 1-1,0-1 1,0 0-1,-1 0 1,1 0-1,0 1 1,-1-1-1,1 0 1,-1 1-1,0-1 1,0 1 0,1-1-1,-1 0 1,0 1-1,0 0 1,-1-1-1,1 1 1,0 0-1,0-1 1,-1 1-1,-1-1 1,0 0-8,0 1 0,0 0 1,0-1-1,0 1 0,0 1 1,0-1-1,0 0 0,-1 1 1,1 0-1,0 0 0,0 0 1,0 0-1,-1 0 0,1 0 1,0 1-1,0 0 0,-6 2 0,0 1-12,-1 0 0,1 1 0,1 1-1,-1-1 1,1 1 0,0 1 0,0 0-1,1 0 1,0 0 0,-10 15 0,9-12 2,0 2 0,1-1 0,0 1 0,1 0 0,0 1 0,1-1 0,-5 21 0,9-30 7,0-1-1,1 1 0,0-1 0,-1 0 0,1 1 0,0-1 1,0 1-1,0-1 0,0 1 0,1-1 0,-1 0 0,1 1 1,-1-1-1,1 1 0,2 2 0,-3-3 1,1-1 0,0 0 0,1 0 0,-1 0 1,0 0-1,0 0 0,0 0 0,1 0 0,-1 0 0,0 0 0,1 0 0,-1-1 0,1 1 0,-1-1 1,1 1-1,-1-1 0,1 1 0,1-1 0,4 1 6,1-1 0,-1-1 0,0 1 0,0-1 0,0 0 0,0-1 0,0 0 0,0 0 0,7-3 0,72-36 100,-55 24-50,45-15 0,-73 30-57,1 1 0,-1 0 0,1 0 0,-1 0 0,1 1 0,-1-1 0,1 1 0,-1 0 0,1 0-1,-1 0 1,1 0 0,6 2 0,-8-1-3,0 0 0,1 0-1,-1 1 1,0-1 0,0 1 0,0-1-1,-1 1 1,1 0 0,0 0 0,0-1-1,-1 1 1,1 0 0,-1 1 0,0-1-1,0 0 1,0 0 0,0 0 0,0 1-1,1 2 1,7 32-39,-8-30 39,0-1 1,1 0 0,-1 0-1,1 1 1,1-1-1,-1 0 1,1-1 0,6 12-1,-8-16 4,0 0 1,0-1-1,0 1 0,0 0 0,0 0 0,0-1 1,0 1-1,0-1 0,0 1 0,1-1 1,-1 1-1,0-1 0,0 0 0,0 0 0,1 1 1,-1-1-1,0 0 0,0 0 0,1 0 0,-1 0 1,0 0-1,0-1 0,1 1 0,-1 0 1,0-1-1,0 1 0,0 0 0,0-1 0,0 0 1,1 1-1,-1-1 0,1-1 0,5-3 20,0 0 0,0 0 0,10-11 0,-9 9 10,-1 0-10,-2 1-10,1 1 1,0 0-1,13-9 1,-19 13-16,1 1 1,-1 0 0,1-1 0,-1 1 0,1-1-1,0 1 1,-1 0 0,1 0 0,0-1 0,-1 1-1,1 0 1,0 0 0,-1 0 0,1 0 0,0 0-1,0 0 1,-1 0 0,1 0 0,0 0 0,-1 0-1,1 0 1,0 0 0,0 0 0,-1 1 0,1-1-1,-1 0 1,1 0 0,0 1 0,-1-1 0,1 1-1,0-1 1,-1 0 0,1 1 0,-1-1 0,1 1-1,-1-1 1,1 1 0,-1 0 0,0-1 0,1 1-1,-1-1 1,0 1 0,1 0 0,-1-1 0,0 1-1,0 0 1,1-1 0,-1 1 0,0 0 0,0-1-1,0 1 1,0 0 0,0 1 0,0-1 0,0-1-1,0 1 1,0 0 0,0 0-1,0 0 1,0-1 0,0 1-1,1 0 1,-1 0 0,0-1-1,0 1 1,1 0 0,-1 0-1,0-1 1,1 1 0,-1 0-1,1-1 1,-1 1 0,1-1-1,-1 1 1,1-1 0,0 1 0,-1-1-1,1 1 1,0-1 0,-1 1-1,1-1 1,0 0 0,0 1-1,-1-1 1,1 0 0,0 0-1,0 1 1,-1-1 0,1 0-1,0 0 1,0 0 0,0 0-1,-1 0 1,1 0 0,0 0-1,0-1 1,-1 1 0,1 0-1,1 0 1,4-3-74,0 0-1,0 0 1,-1 0-1,11-8 1,2-1-479,0 3-1657,29-10 1,0 0-2737,-36 13 3660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15243,'-1'7'740,"0"0"0,0 0-1,-4 13 1,-2 7 510,-7 73 2048,-3 187-1,26-318-3016,7-71-141,-11 57-181,3-1 1,2 1-1,25-73 1,-32 111 7,0 1 1,0 0 0,1 0 0,0 0-1,0 0 1,0 1 0,0 0 0,1-1-1,7-5 1,-10 9 18,0 1 0,1-1 0,-1 1 0,0 0 0,0-1 0,1 1 0,-1 0 0,1 0 0,-1 1 0,1-1 0,-1 0 1,1 1-1,0 0 0,-1-1 0,1 1 0,0 0 0,-1 1 0,1-1 0,-1 0 0,1 1 0,0-1 0,-1 1 0,1 0 0,-1 0 0,1 0 0,-1 0 0,3 2 0,-3-3 18,-1 1 0,0 0 0,0 0 0,0-1 0,1 1 0,-1 0-1,0 0 1,0 0 0,0 0 0,0 0 0,-1 1 0,1-1 0,0 0 0,0 0 0,-1 0 0,1 1-1,-1-1 1,1 0 0,-1 1 0,1-1 0,-1 1 0,0-1 0,0 2 0,0-1 31,0 1 1,-1-1-1,1 0 1,-1 1-1,1-1 1,-1 0-1,0 0 0,0 0 1,0 0-1,-1 0 1,1 0-1,-3 4 1,0-1 89,-1 0 0,0-1 1,0 1-1,0-1 1,0 0-1,-1 0 0,1 0 1,-13 5-1,-17-1 348,33-8-524,0 0 0,0 0 0,1 0 1,-1 0-1,0 0 0,0 0 0,0-1 0,0 1 0,1-1 0,-1 1 0,0-1 1,0 1-1,1-1 0,-1 0 0,1 0 0,-1 0 0,-1-2 0,2 3-44,1-1 0,0 1 0,0-1-1,0 1 1,-1-1 0,1 1 0,0-1-1,0 1 1,0-1 0,0 0 0,0 1-1,0-1 1,0 1 0,0-1-1,0 1 1,0-1 0,0 0 0,1 1-1,-1-1 1,0 1 0,0-1 0,0 1-1,1-1 1,-1 1 0,0-1 0,1 1-1,-1-1 1,0 1 0,1-1-1,-1 1 1,1 0 0,-1-1 0,1 1-1,-1 0 1,1-1 0,-1 1 0,1 0-1,-1 0 1,1-1 0,0 1 0,29-16-1560,-25 14 1343,16-9-828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17460,'1'0'70,"-1"0"-1,0 0 1,0 0 0,0 0 0,0 0 0,0 0 0,0 1-1,1-1 1,-1 0 0,0 0 0,0 0 0,0 0 0,0 0 0,0 0-1,0 0 1,1 0 0,-1 0 0,0 0 0,0 0 0,0 0-1,0 0 1,0 0 0,0 1 0,0-1 0,0 0 0,0 0-1,0 0 1,1 0 0,-1 0 0,0 0 0,0 1 0,0-1 0,0 0-1,0 0 1,0 0 0,0 0 0,0 0 0,0 0 0,0 1-1,0-1 1,0 0 0,0 0 0,0 0 0,0 0 0,0 1-1,-2 11 1967,-8 18 201,8-24-1587,-2 7-170,-2 4-251,1 1 0,0 0 0,1 0 0,1 0 0,-1 22 0,4-40-289,0 0 0,0 0 0,0 0 0,0 0 0,0 0 0,0 0 1,1 0-1,-1 0 0,0 0 0,0 0 0,0-1 0,0 1 1,0 0-1,0 0 0,0 0 0,0 0 0,1 0 0,-1 0 1,0 0-1,0 0 0,0 0 0,0 0 0,0 0 0,0 1 0,0-1 1,0 0-1,1 0 0,-1 0 0,0 0 0,0 0 0,0 0 1,0 0-1,0 0 0,0 0 0,0 0 0,0 0 0,0 0 0,0 0 1,1 0-1,-1 0 0,0 1 0,0-1 0,0 0 0,4-10-615,-2-1-76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13707,'31'-7'7842,"-24"5"-7127,1 0 0,-1 0 0,1 1 0,0 0 1,0 0-1,13 1 0,-19 0-679,-1 0-1,1 0 1,-1 1-1,1-1 1,-1 1-1,1-1 1,-1 1-1,1-1 1,-1 1-1,0 0 1,1 0-1,-1 0 1,0 0-1,0 0 1,0 0-1,2 2 1,-2-2-39,0 1 0,0 0 0,0 0 0,-1-1 0,1 1 0,-1 0 1,1 0-1,-1 0 0,0 0 0,1 0 0,-1 0 0,0 0 0,0 0 0,-1 0 1,1 0-1,-1 3 0,1 3 235,3-7-15,8-16 175,10-25 207,-19 34-516,9-27 210,-11 31-273,1 0 0,-1-1 0,1 1 0,-1 0 0,0 0 0,0-1 0,0 1 0,0 0 0,-1 0 0,1-1 0,-1 1 0,1 0 0,-2-2 0,5 11-3,-3-5-22,1 0 1,-1-1-1,1 1 1,0 0-1,0-1 1,-1 1-1,1 0 0,0-1 1,0 1-1,1-1 1,-1 1-1,0-1 1,0 0-1,1 0 1,-1 1-1,1-1 0,2 2 1,0-2 7,1 1 0,-1 0 0,1-1 0,-1 0 1,1 0-1,0 0 0,-1 0 0,1-1 0,0 0 0,-1 0 1,1 0-1,0-1 0,-1 1 0,1-1 0,8-3 0,4-2 41,1-1 0,27-15 0,-5 2-59,-40 20 12,0 0 1,1 0 0,-1 0 0,0 0-1,1 0 1,-1-1 0,0 1 0,1 0-1,-1 0 1,0 0 0,1 0 0,-1 0-1,0 0 1,1 0 0,-1 0 0,0 0-1,1 1 1,-1-1 0,0 0 0,1 0-1,-1 0 1,0 0 0,1 0 0,-1 0-1,0 1 1,1-1 0,-1 0 0,0 0-1,0 1 1,1-1 0,-1 0 0,0 0-1,0 1 1,0-1 0,1 0 0,-1 1-1,0-1 1,0 0 0,0 1 0,0-1-1,0 0 1,1 1 0,-1-1 0,0 0-1,0 1 1,0-1 0,0 0 0,0 1-1,0-1 1,0 0 0,0 1 0,0-1-1,0 0 1,-1 1 0,1-1 0,0 0-1,0 1 1,0 0 0,-6 25-30,5-23 18,-4 11-19,3-9 37,1 1-1,-1-1 1,1 1 0,0-1-1,0 1 1,0-1 0,1 1 0,0 0-1,0 8 1,0-14-5,0 1 1,0-1-1,1 1 0,-1-1 1,0 1-1,0-1 0,0 0 1,0 1-1,1-1 0,-1 1 1,0-1-1,0 0 0,1 1 1,-1-1-1,0 1 0,1-1 1,-1 0-1,0 0 0,1 1 1,-1-1-1,0 0 1,1 0-1,-1 1 0,1-1 1,-1 0-1,1 0 0,-1 0 1,0 0-1,1 1 0,0-1 1,14-6-209,9-17-1112,-20 18 1089,-1-1 0,0 0 0,0 0 1,0 0-1,-1-1 0,0 1 0,-1 0 0,1-1 0,0-8 0,2-18-515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72 18036,'-14'2'1544,"4"-2"-1112,0 0-176,0-2 545,1-2-441,-1-4-913,2-4-335,-8 1-392,0-2 936,-3 1-328,2 1-288</inkml:trace>
  <inkml:trace contextRef="#ctx0" brushRef="#br0" timeOffset="1">15 1 12155,'-6'6'1648,"2"-4"-672,0 3 1137,7-2-881,4-1-696,1 1-1760,8-3 1352,0 0-256,10 0-408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17572,'19'-1'2807,"-12"1"88,-20 8-937,-12 3-1198,-36 20-72,57-28-675,0 0-1,0 0 1,0 0-1,0 0 1,0 0-1,1 1 1,0-1-1,-1 1 1,1 0-1,-4 8 1,7-11-24,-1-1 1,1 1-1,0 0 0,0-1 1,0 1-1,0 0 1,-1-1-1,1 1 0,0 0 1,0-1-1,0 1 1,1 0-1,-1-1 0,0 1 1,0 0-1,0 0 1,0-1-1,1 1 0,-1-1 1,0 1-1,1 0 1,-1-1-1,0 1 0,1-1 1,-1 1-1,1-1 1,-1 1-1,1-1 1,-1 1-1,1-1 0,-1 1 1,1-1-1,-1 1 1,1-1-1,0 0 0,-1 0 1,1 1-1,0-1 1,-1 0-1,1 0 0,0 0 1,-1 0-1,1 1 1,0-1-1,-1 0 0,2 0 1,38 2-462,-35-2 420,26 0-236,-9-1 50,0 1 0,0 1 0,0 1 0,44 9 1,-66-11 235,1 0 1,-1 0 0,0 0 0,1 0 0,-1 0 0,1 0 0,-1 0 0,0 0 0,1 0 0,-1 1 0,1-1 0,-1 0 0,0 0 0,1 0-1,-1 1 1,0-1 0,1 0 0,-1 0 0,0 1 0,1-1 0,-1 0 0,0 1 0,1-1 0,-1 0 0,0 1 0,0-1 0,0 0 0,1 1-1,-1-1 1,0 1 0,0-1 0,0 0 0,0 1 0,0-1 0,0 1 0,0-1 0,0 0 0,0 1 0,0 0 0,-1 0 17,1 0-1,-1 0 1,0 1 0,0-1 0,-1 0 0,1 0 0,0 0 0,0-1 0,0 1 0,-1 0 0,-1 0-1,-39 16 456,-1-8-412,41-8-209,0-1-1,0 0 0,-1 1 1,1-1-1,0 0 1,0 0-1,-1-1 0,1 1 1,0 0-1,0-1 0,-1 1 1,1-1-1,0 0 0,0 0 1,0 0-1,-3-1 0,5 1 105,0 0-1,0 1 0,-1-1 0,1 0 0,0 1 0,0-1 0,0 0 0,0 1 0,0-1 1,0 0-1,0 1 0,0-1 0,0 0 0,0 1 0,1-1 0,-1 0 0,0 1 0,0-1 1,1 0-1,-1 1 0,0-1 0,1 1 0,-1-1 0,1 0 0,9-9-812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12995,'8'-1'957,"19"-4"1136,-26 5-2004,-1 0 1,0 0 0,1 0 0,-1 0-1,1 0 1,-1 0 0,1 1 0,-1-1-1,0 0 1,1 0 0,-1 0 0,1 1-1,-1-1 1,0 0 0,1 0 0,-1 1-1,0-1 1,1 0 0,-1 1 0,0-1-1,0 0 1,1 1 0,-1-1 0,0 0-1,0 1 1,1-1 0,-1 1 0,0-1 0,0 1-1,0-1 1,0 0 0,0 1 0,0-1-1,0 1 1,0-1 0,0 1 0,0-1-1,0 0 1,0 1 0,0-1 0,0 1-1,0-1 1,0 1 0,0-1 0,-1 0-1,1 1 1,0-1 0,0 1 0,0-1-1,-1 0 1,1 1 0,-1 0 0,-10 21 1936,6-13-1595,0 0-1,1 0 1,1 1 0,-1-1-1,-2 15 1,6-22-396,-1 0 0,1 0 1,0-1-1,0 1 0,0 0 0,0 0 0,0 0 0,1 0 1,-1 0-1,1 0 0,-1 0 0,1 0 0,0-1 0,-1 1 1,1 0-1,0 0 0,0-1 0,0 1 0,0-1 0,1 1 1,-1-1-1,0 1 0,1-1 0,-1 0 0,1 1 0,-1-1 1,1 0-1,0 0 0,-1 0 0,1 0 0,0-1 0,0 1 1,0 0-1,2 0 0,4 0 3,-1 1 1,1-1-1,0 0 0,-1-1 1,1 0-1,0 0 0,0-1 1,-1 0-1,1 0 0,0 0 1,-1-1-1,1-1 0,-1 1 0,0-1 1,10-6-1,-3 2-8,-1 0 0,0-2 0,-1 1 0,0-2 0,-1 0-1,1 0 1,9-13 0,-13 13-34,0 0-1,-1-1 0,0 0 0,0-1 1,8-23-1,-12 29-20,-1-1 1,0 0-1,0 1 1,-1-1-1,0 0 0,0 0 1,-1 0-1,0 0 1,0 0-1,-1 0 0,1 0 1,-4-13-1,3 18 14,0-1 0,1 1 0,-1 0-1,0-1 1,0 1 0,0 0 0,-1 0 0,1 0-1,0 0 1,-1 0 0,0 0 0,1 0 0,-1 0-1,0 1 1,0-1 0,0 1 0,0-1 0,0 1-1,0 0 1,0 0 0,-1 0 0,1 0 0,0 0-1,0 0 1,-1 1 0,1-1 0,-1 1 0,1-1 0,-1 1-1,1 0 1,-1 0 0,1 0 0,0 1 0,-1-1-1,1 0 1,-3 2 0,-1-1 10,0 1 0,1 0-1,-1 1 1,1-1 0,-1 1 0,1 0 0,0 1-1,0-1 1,0 1 0,1 0 0,-1 0 0,1 0 0,-7 9-1,7-8 23,1 1-1,0-1 0,0 0 0,1 1 0,-4 9 1,5-14-25,1 0 1,0 0 0,-1 0-1,1 0 1,0 0 0,0 0 0,0 0-1,0 0 1,0 0 0,0 0 0,0 0-1,0 0 1,0-1 0,0 1-1,1 0 1,-1 0 0,0 0 0,1 0-1,-1 0 1,0 0 0,1 0 0,-1-1-1,1 1 1,0 0 0,-1 0-1,1-1 1,-1 1 0,1 0 0,0-1-1,0 1 1,-1-1 0,1 1 0,0-1-1,0 1 1,0-1 0,0 1-1,0-1 1,-1 0 0,1 0 0,0 1-1,0-1 1,0 0 0,0 0 0,0 0-1,2 0 1,34 1-313,-26-1 224,0 1-1,0-1 1,0 2-1,0-1 1,17 6-1,-25-6 103,-1 0 0,1 0 1,0 1-1,-1-1 0,1 1 1,-1 0-1,1 0 0,-1 0 0,0 0 1,1 0-1,-1 0 0,-1 1 0,1-1 1,0 1-1,0-1 0,-1 1 1,0 0-1,1-1 0,-1 1 0,0 0 1,0 0-1,0 0 0,-1 0 0,1 0 1,-1 4-1,-1 35 503,0-15-2088,1-26 1309,4-4-100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19668,'2'1'474,"-1"0"0,0 0 0,1 0 1,0 0-1,-1 0 0,1 0 0,0 0 0,-1 0 0,1-1 0,0 1 0,0-1 0,2 1 0,-1 0-438,0-1-1,0 0 0,0 0 1,0 0-1,0 0 0,0-1 0,0 1 1,0-1-1,0 0 0,0 1 1,0-1-1,0-1 0,-1 1 1,1 0-1,0-1 0,-1 1 1,1-1-1,-1 0 0,4-3 1,-6 5-36,0 0-1,1 0 1,-1-1 0,0 1 0,1 0 0,-1 0 0,0-1 0,1 1 0,-1 0 0,0-1 0,0 1-1,0 0 1,1-1 0,-1 1 0,0-1 0,0 1 0,0 0 0,0-1 0,0 1 0,0-1-1,0 1 1,0 0 0,0-1 0,0 1 0,0-1 0,0 1 0,0-1 0,0 1 0,0 0 0,0-1-1,0 0 1,-13-2-42,-18 9-79,27-3 109,0-1-1,0 1 1,0 0 0,1 0 0,-1 1-1,1-1 1,-6 8 0,8-10 10,1 0 1,-1-1 0,1 1-1,-1 0 1,1 0 0,-1 0-1,1 0 1,0 0 0,-1 0-1,1 0 1,0-1 0,0 1-1,0 0 1,-1 0 0,1 0-1,0 0 1,0 0 0,1 2-1,-1-3 3,1 1-1,-1 0 1,1 0-1,-1-1 1,1 1-1,0-1 1,-1 1-1,1 0 1,0-1-1,0 1 1,-1-1 0,1 1-1,0-1 1,0 0-1,0 1 1,0-1-1,-1 0 1,1 0-1,0 1 1,0-1-1,0 0 1,0 0-1,0 0 1,1 0-1,12 0 17,1-1 1,-1-1-1,0 0 0,0 0 0,20-7 0,2 0 0,-21 5-2,0 1-20,0 0 0,17-2-1,-30 5 8,0 0 1,1-1-1,-1 1 0,1 0 0,-1 0 0,0 1 0,1-1 0,-1 1 1,1-1-1,-1 1 0,0-1 0,0 1 0,1 0 0,-1 0 0,0 0 1,0 1-1,0-1 0,0 0 0,0 1 0,3 2 0,-5-2 13,1-1-1,0 1 0,-1 0 1,1-1-1,-1 1 0,1 0 1,-1 0-1,0-1 0,0 1 1,0 0-1,0 0 0,0 0 1,0 2-1,-1-3-2,1 0 1,0 1-1,0-1 0,0 0 1,0 1-1,0-1 1,0 0-1,0 1 0,0-1 1,1 0-1,-1 1 0,0-1 1,1 0-1,0 1 0,-1-1 1,2 2-1,15-6-1956,-10 1 1546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43 15539,'9'-12'1674,"-7"8"-1310,0 1-1,0 0 1,1-1 0,-1 1-1,1 1 1,0-1-1,0 0 1,3-2 0,-5 5-285,-1 0 0,0 0 0,0 0 0,0 0 0,0 0 0,1 0 0,-1 0 0,0-1 1,0 1-1,0 0 0,1 0 0,-1 0 0,0 0 0,0 1 0,0-1 0,1 0 0,-1 0 0,0 0 1,0 0-1,0 0 0,1 0 0,-1 0 0,0 0 0,0 0 0,0 0 0,0 0 0,1 1 0,-1-1 1,0 0-1,0 0 0,0 0 0,0 0 0,0 0 0,0 1 0,1-1 0,-1 0 0,0 0 0,0 0 1,0 1-1,3 11 1099,-1 14-355,-4 3-448,-1 1 1,-8 36-1,5-37-321,1 1 0,0 37 0,5-66-58,-1 0 1,1-1-1,0 1 0,1 0 0,-1 0 1,0-1-1,0 1 0,0 0 0,0-1 1,0 1-1,1-1 0,-1 1 0,0 0 0,1-1 1,-1 1-1,0-1 0,1 1 0,-1 0 1,1-1-1,-1 1 0,1-1 0,-1 0 1,1 1-1,-1-1 0,1 1 0,-1-1 1,1 0-1,0 1 0,-1-1 0,1 0 1,-1 0-1,1 1 0,0-1 0,-1 0 1,1 0-1,0 0 0,-1 0 0,1 0 1,0 0-1,0 0 0,-1 0 0,1 0 1,0 0-1,-1 0 0,1-1 0,0 1 0,0-1 1,7-1-57,1-1 0,-1 0 0,10-6 0,3 0-83,-19 8 142,0 0-1,0 1 0,-1-1 1,1 1-1,0 0 0,0-1 1,0 1-1,0 0 0,-1 0 1,1 0-1,0 0 0,0 1 1,0-1-1,0 0 0,-1 1 1,1-1-1,0 1 0,0 0 1,-1 0-1,1-1 0,0 1 1,-1 0-1,1 0 0,-1 1 1,1-1-1,-1 0 0,0 0 0,1 1 1,-1-1-1,0 1 0,0-1 1,0 1-1,0-1 0,0 1 1,0 0-1,-1-1 0,1 1 1,-1 0-1,1 0 0,-1 0 1,1-1-1,-1 1 0,0 0 1,0 0-1,0 0 0,0 0 1,0 0-1,0-1 0,-1 1 1,1 0-1,-1 0 0,1 0 1,-1-1-1,0 1 0,1 0 1,-1-1-1,0 1 0,-2 2 1,0 0 81,0 0 0,-1 0 0,1-1 1,-1 1-1,0-1 0,-1 1 1,1-1-1,0-1 0,-1 1 1,0-1-1,1 1 0,-8 1 0,-1 0 130,0 0-1,0 0 1,-21 2-1,32-6-194,-39 3 235,39-3-289,-1 0-1,1 0 1,-1 0 0,1 0 0,-1-1 0,1 1-1,0-1 1,-1 0 0,1 0 0,0 0 0,-1 0 0,1 0-1,-3-2 1,4 2-34,1 1 0,-1-1-1,1 1 1,0-1 0,-1 1-1,1-1 1,-1 1 0,1-1-1,0 0 1,0 1 0,-1-1-1,1 0 1,0 1 0,0-1-1,0 0 1,0 1 0,0-1-1,0 0 1,0 1 0,0-1 0,0 0-1,0 1 1,0-1 0,0 0-1,0 1 1,0-1 0,1 0-1,-1 1 1,0-1 0,1 0-1,-1 1 1,0-1 0,1 1-1,-1-1 1,1 1 0,-1-1-1,1 1 1,-1-1 0,1 1-1,-1-1 1,1 1 0,-1-1-1,1 1 1,-1 0 0,2-1-1,32-17-2218,-29 16 2188,21-10-831,3-2-152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28 15963,'16'0'1293,"-11"1"-853,0-1-1,-1 1 0,1-1 0,-1-1 0,1 1 0,0-1 0,-1 0 0,6-1 1,-10 2-369,0 0 0,0 0 0,0 0-1,1 0 1,-1 0 0,0 0 0,0 0 0,1 0 0,-1 0 0,0-1 0,0 1 0,0 0 0,0 0 0,1 0 0,-1 0 0,0 0 0,0-1 0,0 1 0,0 0 0,1 0 0,-1 0 0,0-1 0,0 1 0,0 0 0,0 0 0,0 0 0,0-1 0,0 1 0,0 0 0,0 0 0,0 0 0,0-1 0,1 1 0,-1 0 0,0 0 0,-1-1 0,1 1 0,0 0 0,0 0 0,0 0 0,0-1 0,0 1 0,-10-8 1139,-16-2-614,19 10-556,0 1 0,1-1 0,-1 1 1,1 0-1,0 1 0,-1-1 0,1 1 0,0 0 1,0 1-1,0 0 0,0 0 0,0 0 0,1 0 1,0 1-1,-1 0 0,-6 6 0,8-5-19,-1-1 0,1 0 0,0 1 0,0 0 1,0 0-1,1 0 0,0 0 0,0 1 0,0-1 0,1 1 0,-1 0 0,1 0 0,1-1 0,-1 1 1,1 1-1,0-1 0,0 9 0,1-14-21,0 0 1,0 0-1,0 1 1,0-1-1,0 0 1,1 0-1,-1 0 0,0 0 1,1 0-1,-1 1 1,1-1-1,-1 0 1,1 0-1,-1 0 1,1 0-1,0 0 1,-1 0-1,1-1 1,0 1-1,0 0 0,0 0 1,0 0-1,0-1 1,1 2-1,1-1-83,-1-1 0,0 1-1,0-1 1,0 1 0,1-1 0,-1 0-1,0 0 1,1 0 0,-1 0-1,0 0 1,0-1 0,3 0 0,7-2-429,1-1 1,-1 0 0,18-10-1,-28 13 507,31-17-515,2-2-187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17617,'0'0'672,"-6"10"957,-8 13-129,0 1 1,2 0 0,1 0 0,-10 33 0,17-44-1359,1 1 0,0 0-1,-1 22 1,4-35-153,-1 0-1,1 1 1,0-1 0,0 1-1,0-1 1,-1 1-1,1-1 1,1 1 0,-1-1-1,0 1 1,0-1-1,1 0 1,-1 1 0,0-1-1,1 1 1,-1-1 0,1 0-1,0 1 1,0-1-1,-1 0 1,1 0 0,0 0-1,0 1 1,0-1-1,0 0 1,0 0 0,0 0-1,1-1 1,-1 1-1,0 0 1,0 0 0,1-1-1,-1 1 1,0-1 0,1 1-1,-1-1 1,0 1-1,1-1 1,-1 0 0,1 0-1,-1 1 1,1-1-1,-1 0 1,1 0 0,-1-1-1,1 1 1,-1 0 0,0 0-1,1-1 1,-1 1-1,1-1 1,-1 1 0,0-1-1,1 0 1,-1 1-1,0-1 1,0 0 0,0 0-1,2-1 1,5-5-497,0 0-1,0 0 1,-1-1 0,0 0 0,0 0 0,10-18 0,3-6-1873,-16 26 1157,-7 10 21,0 2 1269,-22 47 673,23-50-627,1 0 0,0 1-1,0-1 1,0 1 0,1-1 0,-1 1-1,1-1 1,0 1 0,0-1 0,0 1 0,0-1-1,1 1 1,1 6 0,-1-8-92,0-1 0,1 0 1,-1 0-1,0 1 0,1-1 1,-1 0-1,1 0 0,-1 0 1,1 0-1,-1-1 0,1 1 1,0 0-1,-1-1 0,1 1 1,0-1-1,-1 1 0,1-1 0,0 0 1,0 0-1,-1 0 0,1 0 1,0 0-1,0 0 0,0 0 1,-1-1-1,1 1 0,3-2 1,2 1-13,1-1 0,-1 0 1,0 0-1,1-1 1,7-3-1,-1-3-391,-2 0-1,1-1 0,-1 0 1,-1 0-1,1-1 1,-2-1-1,0 0 1,11-17-1,-14 19 399,0-1 0,-1 0 0,-1 0 0,0 0 0,-1-1 0,0 1 0,0-1 0,-1 0 0,-1 0 0,0 0 0,0-14 0,-2 25 39,0 1 1,0 0 0,0 0-1,0-1 1,0 1 0,0 0-1,0 0 1,-1 0 0,1-1-1,0 1 1,0 0 0,0 0-1,0 0 1,-1-1 0,1 1-1,0 0 1,0 0 0,0 0-1,-1 0 1,1 0 0,0 0-1,0-1 1,-1 1 0,1 0-1,0 0 1,0 0 0,-1 0-1,1 0 1,0 0 0,0 0-1,-1 0 1,1 0 0,0 0 0,0 0-1,-1 0 1,1 0 0,0 0-1,0 0 1,-1 0 0,1 1-1,0-1 1,0 0 0,-1 0-1,1 0 1,0 0 0,0 0-1,0 1 1,-1-1 0,1 0-1,0 0 1,0 0 0,0 0-1,0 1 1,0-1 0,-1 0-1,1 0 1,0 1 0,0-1-1,0 0 1,-14 13 6,3 1 420,0 1-1,0 0 0,2 0 0,0 1 1,1 1-1,0-1 0,-5 22 0,9-28-374,1 0 0,1 0-1,0 1 1,0-1 0,1 1 0,1-1 0,-1 1-1,2-1 1,0 1 0,0-1 0,0 1-1,1-1 1,7 19 0,-2-22-218,-2-17 53,-1-18-171,-4 20-75,-1 0 0,0-1-1,-1 1 1,0 0-1,0-1 1,-1 1-1,-6-15 1,7 19 257,0 1 0,1-1 0,-1 1-1,-1-1 1,1 1 0,-1 0 0,1 0 0,-1 0 0,0 0 0,0 0 0,0 1-1,0-1 1,-1 1 0,1 0 0,0 0 0,-1 0 0,0 0 0,-6-1 0,15 13 638,8 3-588,-4-9-218,0 1 0,0-2-1,1 1 1,-1-1 0,18 3-1,51 1-5590,-44-7 1024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150 319 18188,'-1'-1'172,"-1"0"0,0 0 0,1 1 0,-1-1 0,1 1 1,-1-1-1,0 1 0,1 0 0,-1 0 0,0 0 0,0 0 0,1 0 0,-1 0 0,0 0 0,1 0 1,-1 1-1,0-1 0,1 1 0,-1-1 0,0 1 0,1-1 0,-1 1 0,1 0 0,-1 0 0,-1 1 1,-3 2 90,0 0 0,0 1 0,1 0 0,-8 7 0,5-4-155,0 0-1,1 0 0,1 1 0,-1 0 0,2 0 1,-1 1-1,1-1 0,0 1 0,1 0 0,-3 12 0,6-21-95,1-1 0,0 1-1,0 0 1,0 0 0,-1-1-1,1 1 1,0 0-1,0-1 1,0 1 0,0 0-1,0-1 1,0 1 0,0 0-1,1 0 1,-1-1-1,0 1 1,0 0 0,0-1-1,1 1 1,-1 0 0,0-1-1,1 1 1,-1-1 0,1 1-1,-1 0 1,0-1-1,1 1 1,-1-1 0,2 1-1,-1-1 3,0 1 0,0-1 0,1 0 0,-1 0 0,0 0 0,0 0 0,1 0 0,-1 0 0,0 0 0,0 0 0,1 0-1,-1-1 1,0 1 0,3-1 0,3-2 17,0-1 0,0 0 1,0 0-1,9-6 0,-1-3-13,0 0 0,-1-1-1,-1 0 1,0-1 0,-1-1 0,-1 0 0,0-1 0,-1 0 0,-1 0-1,0-1 1,-2 0 0,8-24 0,-28 70-153,5-4 106,-13 54 120,20-71-58,0 0 0,0 0 0,1 0 0,-1 0 0,2 0 0,-1 0 0,1 0 0,2 13 0,-2-19-21,-1 1-1,1-1 1,0 0-1,-1 0 1,1 1 0,0-1-1,0 0 1,0 0-1,0 0 1,0 0-1,0 0 1,0 0 0,0 0-1,0 0 1,0 0-1,1 0 1,-1-1 0,0 1-1,1 0 1,-1-1-1,0 1 1,1-1 0,-1 0-1,1 1 1,-1-1-1,0 0 1,1 0 0,-1 0-1,1 0 1,-1 0-1,3-1 1,6 0 30,-1-1-1,0 0 1,17-6-1,-15 4-33,52-21 33,-47 17-56,0 2 0,0 0 0,1 0 0,0 2 0,29-5 0,-43 9 7,0 0 0,0 1 0,0-1 0,1 1 0,-1 0 0,0 0 0,0 0-1,-1 0 1,1 0 0,0 1 0,0-1 0,0 1 0,-1 0 0,1 0 0,-1 0 0,0 0 0,1 0 0,2 3 0,-4-2 12,1-1 1,0 0-1,-1-1 1,1 1-1,0 0 1,1 0 0,-1-1-1,0 0 1,0 1-1,0-1 1,1 0 0,-1 0-1,1 0 1,-1 0-1,1 0 1,-1-1 0,1 1-1,0-1 1,-1 0-1,1 0 1,-1 0-1,6 0 1,14-6-73,0-1-1,24-12 1,-27 10-875,1 1 0,35-8 0,-34 9 154,10-3 468,-30 10 314,0 0 0,0 0 0,0 0 0,0 0 0,-1 1 0,1-1 0,0 0 0,0 0 0,0 1-1,0-1 1,0 0 0,-1 1 0,1-1 0,0 0 0,0 1 0,-1-1 0,1 1 0,0 0 0,-1-1 0,1 1 0,0 0 0,-1-1 0,1 1 0,-1 0 0,1 0 0,-1-1 0,1 1 0,-1 0 0,0 0 0,1 1 0,3 9 5,-1 0 1,-1 0 0,1 0-1,-2 1 1,1-1-1,-2 1 1,0-1 0,-2 20-1,2-25 106,-1 0 0,0 0 0,0 0-1,-1 0 1,0 0 0,0 0 0,0 0-1,-1-1 1,0 1 0,0-1 0,0 0-1,-1 1 1,0-2 0,0 1 0,0 0-1,0-1 1,-9 7 0,12-10-86,1-1 1,-1 1 0,0 0-1,0-1 1,0 1 0,0-1-1,1 1 1,-1-1-1,0 1 1,0-1 0,0 0-1,0 1 1,0-1-1,0 0 1,0 0 0,0 0-1,0 0 1,0 0 0,-1 0-1,1 0 1,0 0-1,0 0 1,0 0 0,0-1-1,0 1 1,0 0-1,0-1 1,0 1 0,0 0-1,1-1 1,-1 0 0,0 1-1,0-1 1,0 1-1,0-1 1,1 0 0,-1 0-1,0 1 1,1-1-1,-1 0 1,0 0 0,1 0-1,-1 0 1,1 0 0,0 0-1,-1 0 1,1 0-1,0 0 1,-1-1 0,-1-5-74,1 0 0,0 1 1,0-1-1,0 0 0,1 1 1,0-10-1,3-2-54,0 1 0,1-1-1,0 1 1,2 0 0,0 0 0,1 1 0,14-27-1,76-104-185,-84 129 278,129-166 348,-135 179 115,-8 15-195,-9 16 63,-5 8 41,3 0 0,0 2 0,2-1 0,2 1 0,2 0-1,1 1 1,-1 64 0,6-100-351,0 0 0,-1 0 0,1 1 0,1-1 0,-1 0-1,0 1 1,0-1 0,0 0 0,1 0 0,-1 1 0,0-1 0,1 0-1,0 0 1,-1 0 0,1 0 0,-1 0 0,1 0 0,0 0 0,0 0 0,0 0-1,1 2 1,-1-3-2,0-1-1,0 1 1,0 0-1,-1 0 0,1 0 1,0-1-1,0 1 1,0 0-1,0-1 1,-1 1-1,1 0 0,0-1 1,0 1-1,-1-1 1,1 0-1,0 1 1,-1-1-1,1 1 0,-1-1 1,1 0-1,-1 0 1,1 1-1,-1-1 1,1 0-1,-1 0 0,0 0 1,1 1-1,-1-1 1,0 0-1,1-1 1,8-20 15,0-1 0,-2 0 0,-1 0 0,0-1 0,2-29 0,-8 60-37,0 0-1,0 0 1,0 0 0,1 0-1,0 0 1,0 0-1,0 0 1,1-1 0,0 1-1,1 0 1,5 9-1,-6-12 26,0-1 0,0 0-1,0 0 1,1 0-1,0 0 1,-1 0-1,1 0 1,0-1 0,0 1-1,1-1 1,-1 0-1,0 0 1,1 0 0,0 0-1,-1-1 1,1 1-1,0-1 1,0 0 0,-1 0-1,1-1 1,0 1-1,0-1 1,5 1 0,-2-2-1,0 1 0,-1-1 0,1-1 0,-1 1 0,1-1 1,-1 0-1,0 0 0,1-1 0,7-4 0,4-5-139,26-18 1,-39 26 79,-5 4 51,1-1 1,-1 1-1,0 0 0,0 0 1,0 0-1,0 0 0,1 0 1,-1 0-1,0 0 0,0 0 1,0 0-1,0 0 0,1 0 1,-1 0-1,0 0 0,0 0 1,0 0-1,1 0 0,-1 0 1,0 0-1,0 0 1,0 0-1,0 0 0,0 0 1,1 1-1,-1-1 0,0 0 1,0 0-1,0 0 0,0 0 1,0 0-1,1 0 0,-1 0 1,0 1-1,0-1 0,0 0 1,0 0-1,0 0 0,0 0 1,0 0-1,0 1 0,0-1 1,0 0-1,1 0 0,-1 0 1,0 1-1,0-1 1,0 0-1,0 0 0,0 0 1,0 0-1,0 1 0,0-1 1,-1 0-1,1 0 0,0 0 1,0 0-1,0 1 0,0-1 1,0 19 7,-1-6 28,2-12-25,-1 0-1,0 0 0,0 0 1,1 0-1,-1 0 0,1 0 0,-1 0 1,1 0-1,-1-1 0,1 1 1,0 0-1,-1 0 0,1 0 1,0-1-1,-1 1 0,1 0 1,0-1-1,0 1 0,0 0 1,0-1-1,0 1 0,1 0 1,1-1 3,0 1 0,-1 0 0,1-1 0,0 0 0,-1 1 0,1-1 0,0 0 0,4-1 0,2-1 8,-1 1-1,1-2 0,-1 1 0,14-7 0,-11 3-6,-8 4-6,-1 0 0,1 1-1,0-1 1,-1 1 0,1 0 0,0-1-1,0 1 1,0 0 0,0 1 0,0-1-1,0 1 1,0-1 0,0 1-1,0 0 1,0 0 0,4 0 0,-4 6-224,-3-6 205,0 0 1,0 0-1,0 1 0,0-1 1,0 0-1,0 0 1,0 1-1,0-1 0,1 0 1,-1 0-1,0 1 0,0-1 1,0 0-1,0 0 1,0 1-1,0-1 0,0 0 1,1 0-1,-1 0 1,0 1-1,0-1 0,0 0 1,0 0-1,1 0 0,-1 0 1,0 1-1,0-1 1,1 0-1,-1 0 0,0 0 1,0 0-1,1 0 1,-1 0-1,0 0 0,0 0 1,1 0-1,-1 0 1,0 0-1,0 0 0,1 0 1,-1 0-1,0 0 0,7-15-152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18324,'-8'16'288,"0"1"1,1 0-1,0 0 1,1 0-1,1 1 1,1 0-1,1 0 1,0 1-1,1-1 1,1 0-1,1 1 1,1-1 0,0 1-1,5 17 1,-6-33-269,1 0 1,-1 0 0,1 0-1,0 0 1,0 0 0,1-1-1,-1 1 1,1 0 0,-1-1-1,1 1 1,0-1 0,0 0-1,2 3 1,-3-4 0,1 0 1,-1 0-1,0-1 0,0 1 0,1-1 1,-1 1-1,1-1 0,-1 0 0,0 1 0,1-1 1,-1 0-1,1 0 0,-1 0 0,0 0 1,1 0-1,-1 0 0,1-1 0,-1 1 1,1 0-1,-1-1 0,0 1 0,1-1 1,-1 1-1,0-1 0,0 0 0,1 1 1,-1-1-1,2-2 0,4-2 80,-1 0 0,0-1 0,0 0 0,0 0 0,-1-1-1,1 0 1,-1 0 0,-1 0 0,0 0 0,4-9 0,5-14 411,11-38-1,-23 64-467,7-19 191,-2 0 1,0 0 0,3-33-1,-11 80-221,-1 95-75,3-104 61,1 0 0,1 0 1,0-1-1,1 1 0,1 0 1,6 14-1,-9-26 11,0-1 1,0 1-1,0-1 0,0 0 0,1 1 0,-1-1 1,1 0-1,-1 0 0,1 0 0,0 0 1,0 0-1,0 0 0,0 0 0,0-1 1,1 1-1,-1-1 0,0 0 0,4 2 1,-4-2 10,1-1 1,-1 0 0,0 0 0,0 0-1,0 0 1,0-1 0,0 1 0,0 0 0,0-1-1,0 1 1,0-1 0,-1 0 0,1 0-1,0 0 1,0 0 0,0 0 0,-1 0-1,1 0 1,0 0 0,-1-1 0,1 1-1,-1-1 1,0 1 0,0-1 0,3-3 0,2-5 76,0 1 0,0-2 0,-1 1 0,0-1 0,-1 0 0,0 0 0,-1 0 0,0 0 0,-1 0 0,2-16 0,-2-5 57,0-1 0,-6-47 0,4 78-176,-6-37 22,6 37-63,0 1 0,0-1 0,-1 0 0,1 1 1,0-1-1,-1 1 0,0 0 0,1-1 0,-1 1 1,0-1-1,0 1 0,0 0 0,0 0 0,0-1 1,0 1-1,0 0 0,0 0 0,0 0 0,0 0 1,-1 0-1,-1-1 0,3 2-60,-1 0 0,1 0 0,-1 0 0,1 1 0,0-1-1,-1 0 1,1 0 0,-1 0 0,1 0 0,0 0 0,-1 1 0,1-1 0,-1 0 0,1 0 0,0 1 0,-1-1 0,1 0 0,0 1 0,-1-1 0,1 0-1,0 1 1,0-1 0,-1 0 0,1 1 0,0-1 0,0 0 0,0 1 0,0-1 0,-1 1 0,1-1 0,0 1 0,0-1 0,0 0 0,0 2-1,-1 16-1684,3-7 512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33 17900,'-12'-1'2548,"9"1"-2358,1 0 1,0-1-1,-1 1 1,1 0-1,-1 1 1,1-1-1,0 0 1,-1 1-1,1-1 1,0 1 0,-1 0-1,1-1 1,0 1-1,0 0 1,-1 1-1,1-1 1,0 0-1,-2 3 1,-3 2-68,0 1 1,1 0 0,0 0-1,0 0 1,1 1 0,-1 0-1,2 0 1,-1 1 0,1-1-1,1 1 1,-1 0-1,2 0 1,-1 0 0,1 0-1,0 0 1,0 14 0,2-22-107,0 0 0,0 0 0,0 0 0,0 0 0,0 0 0,0 0 0,0 0 0,1 0 1,-1 0-1,0 0 0,0 0 0,1 0 0,-1 0 0,1 0 0,-1 0 0,1-1 0,-1 1 0,1 0 1,0 0-1,-1-1 0,1 1 0,0 0 0,-1-1 0,1 1 0,1 0 0,0 0 4,-1-1 0,1 0 0,-1 0 0,1 0 0,-1 1 0,1-2 0,-1 1 0,1 0 0,-1 0-1,1 0 1,-1-1 0,0 1 0,1-1 0,2 0 0,3-3 57,1 0 1,-1 0-1,0-1 0,10-9 0,1-2-21,0-2-1,-1 0 0,-2 0 1,0-2-1,0 0 0,-2 0 1,17-36-1,-32 60-290,-20 61-1839,21-61 1717,-1 1 0,1 0-1,1 0 1,-1 0 0,1 0 0,0 0 0,0 0-1,0 0 1,0 0 0,1 0 0,2 7 0,-3-12 305,0 1 0,1-1 0,-1 1 1,0-1-1,0 1 0,1-1 1,-1 1-1,1-1 0,-1 1 1,0-1-1,1 1 0,-1-1 1,1 0-1,-1 1 0,1-1 1,-1 0-1,1 1 0,-1-1 1,1 0-1,0 0 0,-1 1 1,1-1-1,-1 0 0,1 0 1,-1 0-1,1 0 0,0 0 1,-1 0-1,1 0 0,0 0 1,-1 0-1,1 0 0,-1 0 0,1 0 1,1-1-1,14-8-973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15899,'0'0'58,"0"-1"0,0 1-1,0 0 1,0 0-1,0-1 1,0 1-1,0 0 1,0 0 0,0-1-1,0 1 1,0 0-1,0 0 1,0-1-1,-1 1 1,1 0 0,0 0-1,0-1 1,0 1-1,0 0 1,0 0-1,-1 0 1,1 0 0,0-1-1,0 1 1,0 0-1,-1 0 1,1 0-1,0 0 1,0 0 0,-1-1-1,1 1 1,0 0-1,0 0 1,-1 0-1,1 0 1,0 0 0,0 0-1,-1 0 1,-9 7 919,-6 17 533,9-9-722,1-1 0,1 2 0,-6 23-1,9-32-632,1 1 0,0 0 0,0 0-1,1-1 1,0 1 0,0 0 0,1 0-1,0 0 1,3 9 0,-4-15-134,0 0-1,1-1 1,0 1 0,-1-1 0,1 1 0,0-1-1,0 1 1,0-1 0,0 0 0,0 1 0,0-1-1,0 0 1,0 0 0,0 0 0,1 0 0,-1 0-1,0 0 1,1 0 0,-1 0 0,1 0-1,-1-1 1,1 1 0,-1 0 0,1-1 0,0 1-1,1-1 1,4 0-41,-1 0 0,1 0 0,-1-1 0,0 1 0,11-4 1,-9 2-75,-1 1 0,1-1 0,-1 2 0,10-1 0,-15 1 69,0 0 0,-1 0-1,1 1 1,0-1 0,-1 1-1,1-1 1,0 1 0,-1-1 0,1 1-1,0 0 1,-1 0 0,1 0-1,-1 0 1,1 0 0,-1 0-1,0 0 1,0 0 0,1 1-1,-1-1 1,0 1 0,0-1 0,1 2-1,0 2 133,0-1-1,0 0 1,0 1 0,-1-1-1,0 1 1,0 0-1,0-1 1,0 1-1,-1 5 1,8-89 4110,-9 43-3994,1 19-810,0 1 0,4-22 0,-4 36 392,1 1-1,0 0 1,0 0-1,0 0 1,0 0-1,0 0 1,0 0-1,0 1 1,0-1-1,1 0 1,-1 0 0,0 1-1,0-1 1,1 1-1,-1-1 1,0 1-1,1 0 1,-1-1-1,0 1 1,3 0-1,4-2-296,9-4-540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17436,'-8'2'975,"-16"3"2327,-39 12 1,56-14-3096,1-1-1,0 1 1,0 0 0,1 0 0,-1 1 0,0 0 0,1 0 0,0 0-1,0 0 1,0 1 0,-5 7 0,10-12-214,0 0 0,-1 1 0,1-1 0,0 0 0,0 1 0,0-1 0,0 1-1,0-1 1,-1 1 0,1-1 0,0 0 0,0 1 0,0-1 0,0 1 0,0-1 0,0 0 0,0 1 0,0-1 0,1 1 0,-1-1 0,0 1 0,0-1 0,0 0 0,0 1 0,0-1 0,1 1 0,-1-1-1,0 0 1,0 1 0,1-1 0,-1 0 0,0 0 0,1 1 0,-1-1 0,0 0 0,1 1 0,-1-1 0,0 0 0,1 0 0,-1 0 0,0 1 0,1-1 0,-1 0 0,1 0 0,-1 0 0,1 0 0,-1 0-1,0 0 1,1 0 0,-1 0 0,1 0 0,0 0 0,30 4-676,-25-3 568,16 1-368,29 8 1,-44-8 445,0 0 0,0 0-1,0 1 1,0 0 0,0 0-1,-1 1 1,12 8 0,-18-12 49,1 1 1,0-1 0,-1 1-1,1-1 1,-1 1-1,1-1 1,-1 1 0,1-1-1,-1 1 1,1 0 0,-1-1-1,0 1 1,1 0-1,-1-1 1,0 1 0,0 0-1,1 0 1,-1-1 0,0 2-1,0-1 4,0-1 0,0 1-1,-1-1 1,1 1 0,0-1-1,0 1 1,0-1 0,-1 0-1,1 1 1,0-1 0,-1 1-1,1-1 1,0 0 0,-1 1-1,1-1 1,-1 0 0,1 1-1,0-1 1,-1 0 0,1 0-1,-1 1 1,-2 0-27,1 0 1,0-1 0,-1 1-1,1 0 1,-1-1 0,1 0-1,-1 1 1,1-1-1,-4 0 1,4 0-96,0-1 1,1 1-1,-1 0 1,0-1-1,1 1 0,-1-1 1,0 0-1,1 0 0,-1 1 1,1-1-1,-1 0 0,1 0 1,-1 0-1,1-1 1,0 1-1,0 0 0,-1 0 1,1-1-1,0 1 0,0-1 1,0 1-1,0-1 0,1 1 1,-1-1-1,0 1 0,1-1 1,-2-3-1,1-11-607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60 295 18156,'1'0'59,"-1"0"0,0 0 0,0 0 0,0 0 0,0 0 0,0 0 0,0 0 0,0 0 0,1 0 0,-1 0 0,0 0 0,0 0 0,0 0 0,0 0 0,0 0 0,0 0 0,1 0 0,-1 0 0,0 0 0,0 0 0,0 0 0,0 0 0,0 0 0,0 0 0,0 0 0,0 0 0,1 0 0,-1 1 0,0-1 0,0 0 0,0 0 0,0 0 0,0 0 0,0 0 0,0 0 0,0 0 0,0 0 0,0 1 0,0-1 0,0 0 0,0 0 0,0 0 0,0 0 0,0 0 0,0 0 0,0 0 0,0 1 0,0-1 0,0 0 0,0 0 0,0 0 0,0 0 1,-4 13 1812,-15 24-457,4-8-838,-5 26-113,19-51-415,0 1 1,0 0-1,0 0 0,0 0 0,1 0 0,0 0 1,0 0-1,0 0 0,2 7 0,-1-11-33,-1 1-1,0-1 0,1 0 1,-1 0-1,0-1 0,1 1 0,-1 0 1,1 0-1,0 0 0,-1 0 1,1 0-1,0 0 0,-1-1 1,1 1-1,0 0 0,0-1 1,0 1-1,0 0 0,0-1 1,-1 1-1,1-1 0,0 0 1,0 1-1,0-1 0,0 0 1,0 1-1,1-1 0,-1 0 1,0 0-1,0 0 0,0 0 1,0 0-1,0 0 0,0 0 1,0 0-1,0-1 0,0 1 0,0 0 1,2-1-1,2-1 22,1 0-1,-1-1 1,0 1-1,1-1 0,-1 0 1,5-4-1,5-6 15,0 0-1,-1-1 0,-1 0 0,0-1 1,-1-1-1,0 0 0,-1 0 1,-1-1-1,10-23 0,-13 24-102,0-1 1,-1 0-1,-1-1 1,0 1-1,-2-1 0,0 0 1,-1 0-1,-1 0 0,0 0 1,-3-23-1,1 34 4,0 1 0,0 0-1,-1-1 1,0 1 0,0 0 0,0 0-1,-1 0 1,0 0 0,-7-10 0,9 14 37,-1 1 0,1-1 0,-1 0 0,1 1 0,-1 0 0,0-1 0,1 1 0,-1 0 0,0 0 0,0 0 0,0 0 0,0 0 0,0 0 0,0 0 0,0 1 0,0-1 0,0 1 0,0-1 0,0 1 0,-1 0 0,1 0 0,0 0 0,0 0 0,0 0 0,0 1 0,0-1 0,-1 1 0,1-1 0,0 1 0,0 0 0,0 0 0,0-1 0,-2 3 0,-5 3 57,1-1 0,1 2 0,-1-1 0,1 1 0,0 0 0,0 0 0,1 1 1,0 0-1,1 0 0,-1 0 0,2 1 0,-1 0 0,1 0 0,0 0 0,1 1 0,0-1 0,-2 16 0,5-22-48,0-1 0,0 0 0,0 0 0,1 0 0,-1 0-1,1 0 1,-1 0 0,1 0 0,0 0 0,0 0-1,0 0 1,0 0 0,0 0 0,0 0 0,1-1 0,-1 1-1,0 0 1,1-1 0,0 1 0,2 1 0,4 3-84,1 0 1,0 0 0,11 4 0,6 4-118,-7-2 48,31 27 0,-45-35-31,0 1 0,0 0 0,-1-1-1,0 2 1,0-1 0,0 0 0,-1 1-1,0 0 1,0-1 0,0 1 0,2 8-1,-3-23-1878,2-3 1324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17412,'5'5'624,"0"0"0,0-1 0,1 1 0,0-1 0,-1 0 1,8 3-1,-11-6-477,0 0 0,0 0 1,0 0-1,1 0 1,-1 0-1,0 0 0,0 0 1,1-1-1,-1 1 0,0-1 1,1 0-1,-1 0 0,0 0 1,1 0-1,-1 0 0,1 0 1,-1-1-1,0 1 1,0-1-1,1 0 0,2-1 1,-4 2-126,-1 0 1,0 0-1,1-1 1,-1 1-1,0 0 1,1-1-1,-1 1 1,1 0 0,-1-1-1,0 1 1,0-1-1,1 1 1,-1 0-1,0-1 1,0 1-1,0-1 1,1 1-1,-1-1 1,0 1 0,0-1-1,0 1 1,0-1-1,0 1 1,0 0-1,0-1 1,0 1-1,0-1 1,0 1-1,0-1 1,0 1-1,0-1 1,0 1 0,-1-1-1,1 1 1,0-1-1,0 1 1,0 0-1,-1-1 1,1 1-1,0-1 1,-1 1-1,1 0 1,0-1 0,-1 1-1,1 0 1,0-1-1,-1 1 1,1 0-1,-1 0 1,1-1-1,0 1 1,-1 0-1,1 0 1,-1 0 0,0-1-1,-2 0 57,0-1 0,0 1 0,0 0 0,0 0 0,0 0 0,-7-2 0,7 4-70,0-1 0,0 0 1,0 1-1,0 0 1,0-1-1,0 1 0,0 0 1,0 1-1,0-1 0,1 0 1,-1 1-1,0 0 0,1 0 1,-1-1-1,1 1 1,0 1-1,0-1 0,0 0 1,0 0-1,0 1 0,-2 3 1,2-3-13,0 0 0,0 0 1,1 0-1,-1 0 0,1 0 1,0 0-1,0 0 0,0 0 0,0 1 1,1-1-1,-1 0 0,1 1 1,0-1-1,0 1 0,0-1 1,0 0-1,1 1 0,-1-1 0,3 6 1,-3-8 2,1 0 1,-1 0-1,1 0 1,-1 0-1,1 0 1,0 0-1,-1 0 1,1-1-1,0 1 0,0 0 1,0 0-1,0-1 1,-1 1-1,1 0 1,0-1-1,0 1 1,0-1-1,0 1 1,0-1-1,0 0 1,1 1-1,0-1 1,1 1 2,0-1 1,0 0-1,0 0 1,1-1-1,-1 1 1,0 0-1,0-1 1,3-1-1,6-2 17,0-1 0,21-11 0,-32 15-20,37-25 47,-30 20-21,0 0-1,1 1 0,-1 0 1,1 0-1,17-6 0,-26 10-18,1 1 1,0 0-1,-1 0 0,1 0 0,0 0 0,-1 0 0,1 0 1,0 0-1,-1 0 0,1 0 0,0 1 0,0-1 0,-1 0 1,1 0-1,-1 1 0,1-1 0,0 0 0,-1 1 0,1-1 1,-1 0-1,1 1 0,0-1 0,-1 1 0,0-1 1,1 1-1,-1-1 0,1 1 0,-1 0 0,1-1 0,-1 1 1,0-1-1,0 1 0,1 0 0,-1-1 0,0 1 0,0 0 1,7 33 323,-4-16-136,-3-16-165,1 1-1,0-1 1,-1 0-1,1 0 1,0 0-1,0-1 1,0 1-1,0 0 1,1 0-1,-1 0 1,0-1-1,1 1 1,-1-1-1,1 1 1,0-1-1,-1 0 1,1 1-1,3 1 1,-2-2-4,0-1 0,0 1 1,0 0-1,0-1 0,0 0 0,0 1 1,0-1-1,0 0 0,0-1 0,0 1 1,0 0-1,0-1 0,4-1 1,8-3-14,-1-1 1,1-1 0,-1 0-1,0 0 1,23-19 0,-18 13-333,37-19 1,-56 32 308,0 0 1,0-1 0,1 1-1,-1 0 1,0 0 0,1 0 0,-1-1-1,0 1 1,1 0 0,-1 0-1,0 0 1,1 0 0,-1 0-1,0 0 1,1 0 0,-1 0-1,0 0 1,1 0 0,-1 0-1,1 0 1,-1 0 0,0 0-1,1 0 1,-1 0 0,0 0-1,1 0 1,-1 0 0,0 0 0,1 1-1,-1-1 1,0 0 0,1 0-1,-1 0 1,0 1 0,0-1-1,1 0 1,-1 0 0,0 1-1,1 0 1,-1 14-364,0-9-100,2-23-2651,-2 5 2423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19276,'-3'-3'2881,"3"6"-2513,5-1 1352,3 3-1336,-3 2-616,5 0-2344,0 0 2272,8 2-425,-1 1-247</inkml:trace>
  <inkml:trace contextRef="#ctx0" brushRef="#br0" timeOffset="1">252 173 24101,'-3'4'1969,"4"-4"-1449,5-2-264,4-2 904,4 0-488,1-2-792,2 0-520,-4 1 544,-2 0-96,-7 1-144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17924,'-2'10'718,"-2"8"442,1 0 0,-1 26-1,3-38-1035,2-1-1,-1 1 0,1-1 0,-1 1 1,1-1-1,1 1 0,-1-1 0,1 0 1,0 1-1,0-1 0,1 0 0,4 6 1,-6-9-67,0 0 0,1 0 0,-1 0 0,0-1 0,1 1 0,0-1 0,-1 1-1,1-1 1,0 1 0,0-1 0,-1 0 0,1 0 0,0 0 0,0 0 0,1 0 0,-1-1 0,0 1 0,0 0 0,0-1 0,4 1 0,-2-2 16,-1 1-1,1-1 1,-1 1 0,1-1-1,-1 0 1,0 0 0,1-1-1,-1 1 1,0-1 0,0 1 0,0-1-1,3-2 1,3-3 68,-1-1 1,0 1-1,0-1 1,0-1-1,-1 1 1,-1-1-1,7-11 0,-13 20-139,0 0-1,0 0 0,0-1 1,0 1-1,0 0 0,0 0 1,0 0-1,0 0 1,0 0-1,0 0 0,0 0 1,0-1-1,0 1 0,1 0 1,-1 0-1,0 0 0,0 0 1,0 0-1,0 0 0,0 0 1,0 0-1,0 0 0,0-1 1,0 1-1,0 0 0,0 0 1,1 0-1,-1 0 0,0 0 1,0 0-1,0 0 0,0 0 1,0 0-1,0 0 0,0 0 1,0 0-1,1 0 0,-1 0 1,0 0-1,0 0 0,0 0 1,0 0-1,0 0 0,0 0 1,0 0-1,1 0 0,-1 0 1,0 0-1,0 0 1,0 0-1,0 0 0,0 0 1,0 0-1,0 0 0,0 0 1,0 0-1,1 1 0,-1-1 1,0 0-1,0 0 0,0 0 1,0 0-1,0 0 0,0 0 1,0 0-1,0 0 0,0 0 1,0 1-1,3 13-4,-3 26-39,0-34 69,0-2-25,0 4 38,0 0-1,1 0 0,-1 0 0,5 15 0,-5-22-28,0 0 0,1 0 0,-1 0 0,0 1 0,1-1 1,-1 0-1,1 0 0,0 0 0,-1 0 0,1 0 0,0 0 0,-1-1 0,1 1 0,0 0 0,0 0 0,0 0 1,0-1-1,0 1 0,0 0 0,0-1 0,0 1 0,0-1 0,0 0 0,0 1 0,1-1 0,-1 0 0,0 1 1,0-1-1,0 0 0,0 0 0,1 0 0,-1 0 0,0 0 0,0 0 0,0 0 0,0-1 0,1 1 0,-1 0 1,0-1-1,0 1 0,0-1 0,1 0 0,1 0-64,0-1 0,0 0 0,0 1 0,0-1 1,0-1-1,0 1 0,-1 0 0,1-1 0,-1 1 0,1-1 0,-1 0 1,0 0-1,0 0 0,-1 0 0,4-6 0,-2 1 16,0 0 0,-1 0 0,1-1 0,-2 1 0,2-13 0,-2-3-259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17252,'-4'9'1840,"4"1"-1144,1 3-328,3-5 1337,5-2-913,1 1-1008,1-1 1368,4-3-1128,1 1 24,1 5-48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17008,'0'0'7143,"-22"48"-5638,14-33-256,1 0-544,2-1-481,2-2-160,3-3-96,0-3-961,0-1-864,0-3-642,5-2-992,0-2-609,3-12-2338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79 246 17244,'-8'5'720,"0"1"1,0 1 0,0-1 0,0 1-1,-6 9 1,11-13-544,0 0-1,1 0 1,0 0 0,0 1-1,0-1 1,0 0-1,1 1 1,-1-1 0,1 1-1,0 0 1,0-1-1,0 1 1,0 0 0,1 0-1,-1 0 1,1 5 0,0-7-143,1-1 0,-1 0 0,0 0 0,0 0 0,1 1 0,-1-1 0,0 0 1,1 0-1,-1 0 0,1 0 0,0 0 0,-1 0 0,1 0 0,0 0 0,0 0 1,0 0-1,-1 0 0,1 0 0,0-1 0,0 1 0,0 0 0,0 0 0,0-1 1,3 2-1,-2-2-2,1 1 0,0-1 1,-1 1-1,1-1 0,0 0 1,0 0-1,0 0 0,-1 0 1,1-1-1,4 0 0,3-2 1,0 0-1,0-1 0,-1 0 0,0-1 0,10-5 0,-7 2 0,-1-1-1,0 0 0,0-1 1,-1 0-1,0 0 0,0-1 1,-1-1-1,-1 1 0,12-22 1,-15 24-67,-1 0 1,0-1 0,0 1 0,-1-1 0,-1 1 0,1-1 0,-2 0-1,1 0 1,-1 0 0,-1 0 0,0-1 0,0 1 0,-1 0 0,-3-16 0,3 23 11,1-1 0,-1 1 0,-1-1 0,1 1 0,0 0 0,-1-1 0,1 1 0,-1 0 0,0 0 0,0 0 0,0 0 0,-1 1 0,1-1 0,-1 1 0,1-1 0,-1 1 0,0 0 0,0 0 0,0 0 0,0 0 0,0 0 0,0 1 0,-1 0 1,1-1-1,-1 1 0,-5-1 0,4 2 14,-1 0 1,1 0-1,-1 0 1,1 1 0,-1-1-1,1 1 1,0 1-1,-1-1 1,1 1 0,0 0-1,0 0 1,0 0-1,0 1 1,1 0 0,-1 0-1,-8 7 1,4-2 59,0 1 1,0 0 0,1 1-1,0 0 1,-9 14 0,13-18-16,1 0 0,0 0 0,0 1 1,0-1-1,1 0 0,0 1 0,0 0 0,1-1 0,0 1 1,0 0-1,0 10 0,1-15-26,1 1 0,-1 0-1,1-1 1,0 1 0,0-1 0,0 0 0,0 1 0,0-1-1,0 0 1,1 0 0,-1 1 0,1-1 0,0 0 0,-1-1-1,1 1 1,0 0 0,0 0 0,0-1 0,0 1 0,1-1-1,-1 0 1,0 1 0,1-1 0,-1 0 0,0-1 0,4 2-1,9 2-29,0 0 0,1-1 0,21 1 0,-9-1-37,106 24-3319,-118-28 2236,-9-5 441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17748,'-7'113'3271,"4"-79"-2316,1 0-1,1 0 1,6 47-1,-5-77-884,1 0-1,0 0 0,0 0 0,0 0 0,1 0 1,0 0-1,-1 0 0,1 0 0,0 0 0,1-1 1,-1 1-1,5 4 0,-6-7-63,1 0 0,-1 0 0,0 0 0,1 0 0,-1 0 0,1-1-1,-1 1 1,1 0 0,-1-1 0,1 0 0,0 1 0,-1-1 0,1 0 0,-1 1 0,1-1 0,0 0 0,-1 0 0,1 0 0,0-1-1,-1 1 1,1 0 0,0-1 0,-1 1 0,1-1 0,-1 1 0,1-1 0,-1 0 0,1 0 0,-1 1 0,1-1 0,-1 0-1,0 0 1,0 0 0,3-3 0,6-6-165,1 0 1,-2 0-1,1-1 0,-1-1 0,-1 1 0,0-1 0,-1-1 0,10-23 1,-12 26-407,-1-1-1,-1 0 1,0 0 0,-1 0 0,0 0 0,1-22 0,-3 32 504,0 1 0,0-1 0,0 0 0,0 1 0,0-1 0,0 1 0,0-1 0,0 0 0,0 1 0,0-1 0,-1 1 0,1-1 0,0 0 0,0 1 0,-1-1 0,1 1 0,0-1 0,-1 1 0,1-1 0,0 1-1,-1-1 1,1 1 0,-1-1 0,1 1 0,-1 0 0,1-1 0,-1 1 0,1 0 0,-1-1 0,1 1 0,-1 0 0,0 0 0,1 0 0,-1-1 0,1 1 0,-1 0 0,0 0 0,1 0 0,-1 0 0,0 0 0,1 0 0,-1 0 0,1 0 0,-1 0 0,0 0 0,1 1 0,-1-1 0,1 0 0,-2 1 0,-5 5-403</inkml:trace>
  <inkml:trace contextRef="#ctx0" brushRef="#br0" timeOffset="1">106 269 11586,'-4'26'1913,"1"-2"-601,1 1-440,4-5 1881,2 0-1209,3-7-335,3-2-265,2-4-904,1-4-416,1-4 376,0-7-200,1-2-144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26 317 16996,'0'3'579,"0"1"0,0-1 0,1 0 0,-1 1 0,1-1 0,1 5 0,-2-7-515,0-1 0,0 0 0,0 0 1,1 1-1,-1-1 0,0 0 0,0 1 0,0-1 0,1 0 0,-1 1 0,0-1 0,0 0 1,1 0-1,-1 0 0,0 1 0,1-1 0,-1 0 0,0 0 0,1 0 0,-1 0 0,0 1 0,1-1 1,-1 0-1,0 0 0,1 0 0,-1 0 0,1 0 11,0 0 0,0-1 0,0 1 0,0-1 0,0 1 0,0 0 0,0-1 0,0 1 0,0-1 0,-1 0 0,1 1 0,0-1 0,0 0 0,0 0 0,1-2 15,0 1 0,-1-1-1,0 1 1,1-1 0,-1 1-1,0-1 1,0 0 0,0 0-1,-1 1 1,1-1 0,-1 0 0,1 0-1,-1 0 1,0 0 0,-1-3-1,2 4-65,-1 1 0,0 0 0,0 0 0,0 0-1,-1-1 1,1 1 0,0 0 0,0 0-1,-1 0 1,1 0 0,0-1 0,-1 1 0,1 0-1,-1 0 1,0 0 0,1 0 0,-1 0-1,0 0 1,1 0 0,-1 0 0,0 1 0,0-1-1,0 0 1,0 0 0,0 1 0,0-1-1,0 0 1,0 1 0,0-1 0,0 1 0,-1 0-1,1-1 1,0 1 0,0 0 0,0-1 0,-2 1-1,1 1-22,0-1 0,1 1 0,-1-1 0,1 1 0,-1 0 0,1 0 0,0 0 0,-1 0 0,1 0 0,0 0 0,-1 0-1,1 0 1,0 0 0,0 0 0,0 1 0,0-1 0,0 1 0,0-1 0,1 0 0,-1 1 0,0 0 0,1-1 0,-1 1 0,0 2 0,-1 3-25,0 1 1,0 0-1,0 14 1,2-18 19,-1 0 1,1 0 0,0-1 0,1 1 0,-1 0 0,1 0 0,0 0 0,0 0 0,0-1 0,0 1-1,0 0 1,1-1 0,0 1 0,3 4 0,-3-6 4,0 0 0,0 0 1,0 0-1,0-1 0,0 1 0,0-1 1,1 1-1,-1-1 0,1 0 0,-1 0 0,0 0 1,1 0-1,0-1 0,-1 1 0,1-1 0,-1 1 1,1-1-1,0 0 0,-1 0 0,1 0 0,0 0 1,4-2-1,1 1 6,1-1-1,0 0 1,-1 0-1,1-1 1,-1-1 0,0 1-1,0-1 1,0-1-1,-1 1 1,14-12 0,-11 7-26,0 0 0,-1-1 0,0 0 0,-1-1 0,0 0 0,11-19 1,-9 7-148,0 1 1,-1-1 0,-1-1-1,-1 1 1,-1-1 0,-1-1 0,2-35-1,-6 49 45,0 9 72,-1-1 0,1 0 0,-1 1 0,0-1 0,0 0 1,0 1-1,0-1 0,-1 0 0,1 0 0,-1 1 0,1-1 0,-1 1 1,0-1-1,0 0 0,0 1 0,-2-3 0,3 5 62,-1 0 0,1-1 0,0 1 0,-1 0 0,1 0 0,-1 0 0,1 0 0,0 0 0,-1 0 0,1 0 0,-1 0 0,1 0 0,0 0 0,-1 0 1,1 0-1,-1 0 0,1 0 0,0 1 0,-1-1 0,1 0 0,0 0 0,-1 0 0,1 1 0,0-1 0,-1 0 0,1 0 0,0 1 0,-1-1 0,1 0 0,0 0 0,0 1 0,-1-1 0,1 0 0,0 1 0,0-1 0,0 1 0,-1-1 0,1 0 0,0 1 0,0 0 0,-8 15 460,-2 47 120,3 0 1,1 93-1,5-85 153,1-65-682,-1-3-23,1 1-1,0-1 1,0 1 0,0-1 0,1 1-1,-1-1 1,1 0 0,0 1 0,0-1-1,1 4 1,0-8-7,-1-8-29,0-8-11,-4-14-52,-7-35-1,0 2-48,10 64 107,0 0-1,0 0 1,0 1 0,1-1-1,-1 0 1,0 0 0,0 0-1,0 1 1,0-1-1,1 0 1,-1 0 0,0 0-1,0 0 1,1 1-1,-1-1 1,0 0 0,0 0-1,1 0 1,-1 0-1,0 0 1,0 0 0,1 0-1,-1 0 1,0 0 0,0 0-1,1 0 1,-1 0-1,0 0 1,0 0 0,1 0-1,-1 0 1,0 0-1,0 0 1,1 0 0,-1 0-1,0 0 1,0-1-1,1 1 1,-1 0 0,0 0-1,0 0 1,1 0 0,-1-1-1,0 1 1,0 0-1,0 0 1,0 0 0,1-1-1,-1 1 1,0 0-1,0 0 1,0-1 0,0 1-1,0 0 1,0 0-1,0-1 1,0 1 0,0 0-1,0 0 1,0-1 0,1 1-1,-2 0 1,1 0-1,0-1 1,0 1 0,0 0-1,0 0 1,0-1-1,22 20 26,-17-14-20,3 1 9,0 1 0,0-1 0,0-1 0,1 0 0,0 0 0,0 0 0,0-1 0,14 4 0,-19-7 8,-1 0 0,1-1 0,0 1 0,0-1 0,-1 0 0,1 0 0,0 0 0,0 0 0,-1-1 0,1 1 0,0-1 0,0 0 0,-1 0 0,1 0 0,-1-1 0,1 1 0,-1-1 0,0 0 0,0 0 0,1 0 0,-1 0 0,0-1 0,-1 1-1,1-1 1,4-5 0,1-10 200,-7 13-61,-7 12-62,-15 36-25,20-40-71,0 0-1,0 0 0,0 0 0,0 1 0,0-1 0,1 0 0,0 0 0,-1 1 0,1-1 1,1 1-1,0 4 0,-1-7 3,0 0 0,1 0 0,0-1 1,-1 1-1,1 0 0,-1-1 0,1 1 0,0-1 0,-1 1 1,1-1-1,0 1 0,0-1 0,-1 1 0,1-1 0,0 0 1,0 1-1,0-1 0,0 0 0,-1 0 0,1 1 0,0-1 1,0 0-1,0 0 0,0 0 0,0 0 0,0 0 0,-1 0 1,1-1-1,1 1 0,27-7 65,28-17-16,-48 19-49,0 0-1,0 0 1,1 2 0,0-1-1,0 1 1,0 0 0,0 1 0,17-1-1,-26 3-35,0 0-1,0 0 1,1 0-1,-1 0 1,0 0-1,0 0 1,0 0-1,0 1 1,0-1-1,0 0 1,0 1-1,0-1 0,0 1 1,0-1-1,0 1 1,0 0-1,0-1 1,0 1-1,-1 0 1,1 0-1,0 0 1,0-1-1,-1 1 1,1 0-1,0 0 1,-1 0-1,1 0 1,-1 0-1,0 0 1,1 0-1,-1 0 1,0 0-1,1 1 1,-1-1-1,0 0 1,0 0-1,0 0 1,0 0-1,0 0 0,0 2 1,-12-12-1491,7 4 1274,-13-10-259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22317,'-14'3'2008,"13"1"-1424,2-1-248,8 0 849,-1-1-865,11-2-8,-3 0-168,1-4-312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1:1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16 222 17020,'-16'0'522,"30"-3"-25,34-5 193,268-27 1213,-51 6-1326,104-24-184,245-27 486,-451 67-666,293 13 1,-194 31-180,-41-4 125,-120-26 307,-31-1-1522,-71 0 935,0-1-1,0 1 0,0-1 0,0 1 0,0-1 1,0 1-1,1-1 0,-1 0 0,0 1 0,1-1 1,-1 0-1,0 0 0,1 1 0,-1-1 0,1 0 1,-1 0-1,1 0 0,-1 0 0,1 0 0,-1-1 1,0-6-525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4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12667,'-7'1'835,"-25"3"373,30-4-939,1-1 1,0 1-1,0 0 1,0 0-1,-1 0 1,1-1-1,0 1 1,0-1-1,0 1 1,0-1-1,0 1 1,0-1-1,0 0 1,-1 0-1,10 8 9,0-1 0,1 0 0,-1 0 0,1-1 0,1 0 0,-1 0 0,1-1 0,0 0 0,0-1 0,0 0 0,0-1 0,1 0 0,-1 0 0,18-1 0,15 0-19,0-2 0,53-9-1,-73 7-71,833-66 411,-692 62-593,93-2-48,-184 9 36,110 17 1,-17 11 32,64 10 45,-173-32-57,0-2 0,63-4 0,180-40-17,-135 14 8,-131 23 23,38 1 0,-69 2-28,-2 0-25,-1 0 0,0 0 0,0 0 0,0 0-1,0 0 1,1 0 0,-1 0 0,0 0 0,0 0 0,0 0-1,0 0 1,1 0 0,-1 0 0,0 0 0,0 0 0,0 0-1,0 0 1,1 0 0,-1 0 0,0 0 0,0 0 0,0 0-1,0 0 1,0 0 0,1 0 0,-1 0 0,0 0 0,0 0-1,0 0 1,0 1 0,0-1 0,1 0 0,-1 0 0,0 0-1,0 0 1,0 0 0,0 0 0,0 1 0,0-1-1,0 0 1,0 0 0,0 0 0,0 0 0,0 1 0,0-1-1,1 0 1,-1 0 0,0 0 0,0 0 0,0 1 0,0-1-1,0 0 1,-1 0 0,1 0 0,0 0 0,0 1 0,0-1-37,-1 0 1,1 0 0,0 0 0,-1 0-1,1 0 1,-1 0 0,1 0 0,0 0 0,-1 0-1,1 0 1,-1 0 0,1 0 0,0 0-1,-1-1 1,1 1 0,-1 0 0,1 0-1,0 0 1,-1 0 0,1-1 0,0 1-1,-1 0 1,1-1 0,0 1 0,-1 0 0,1 0-1,0-1 1,0 1 0,-1 0 0,1-1-1,0 1 1,0-1 0,-8-18-2201,1 12 1586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36 250 11899,'-12'-3'1577,"-8"0"4188,20 3-5702,0 0-1,-1 0 0,1 1 1,0-1-1,0 0 0,0 0 1,-1 0-1,1 1 0,0-1 1,0 0-1,0 1 0,0-1 1,-1 0-1,1 0 0,0 1 1,0-1-1,0 0 0,0 1 0,0-1 1,0 0-1,0 1 0,0-1 1,0 0-1,0 1 0,0-1 1,0 0-1,0 0 0,0 1 1,0-1-1,0 0 0,1 1 1,-1-1-1,0 0 0,0 1 1,0-1-1,0 0 0,1 1 1,4 11 412,-1-8-410,0 0 1,-1 0 0,2-1-1,-1 1 1,0-1-1,1 0 1,-1 0 0,1-1-1,0 1 1,0-1-1,0 0 1,0 0 0,0-1-1,0 1 1,1-1 0,-1-1-1,0 1 1,1-1-1,10 0 1,7-2 196,-1-1 0,1-1 0,33-10 0,-14 3 53,242-36 406,18-4-719,250-110 0,-541 157-67,1 0-1,0 1 0,0 1 0,0 0 0,16-1 1,-28 3 40,1 0 0,-1 0 0,1 1 0,-1-1 0,1 0 0,0 0 0,-1 0 0,0 0 0,1 1 0,-1-1 0,1 0 0,-1 1 0,1-1 0,-1 0 0,1 1 0,-1-1 0,0 1 0,1-1 0,-1 0 0,0 1 0,0-1 0,1 1 0,-1-1 1,0 1-1,0-1 0,1 1 0,-1-1 0,0 1 0,0-1 0,0 1 0,0-1 0,0 1 0,0-1 0,0 1 0,0 0 0,0-1 0,0 1 0,0-1 0,0 1 0,0-1 0,-1 1 0,1 0 0,-7 21-1970,-8 3 973,9-15 426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0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4804 163 7898,'-899'-21'168,"4"91"904,596-32 120,-539 143-1,637-114-924,-209 102 0,267-99-280,3 6 0,-256 186 0,336-217 72,2 3 0,3 3-1,1 1 1,-68 88 0,94-102-20,1 1 1,2 2-1,2 0 0,2 1 1,1 1-1,3 1 0,1 1 1,-12 58-1,17-49-13,3 1-1,3 0 1,1 0 0,3 0-1,3 0 1,9 64-1,-5-82 8,2 0 0,2 0 0,0-1 0,3 0 0,1-1 0,1-1 0,2 0 0,2-1 0,41 57 0,-23-47-3,1-2-1,2-1 0,2-2 0,2-2 0,87 56 0,-45-42-5,3-3-1,134 49 1,-94-51 5,2-6 1,2-5-1,144 16 0,414 7 95,158-57-22,1-43 36,417-89 420,-1026 89-504,-1-12-1,404-148 1,-186 1-110,-358 148 29,-3-4-1,127-98 0,-176 116 16,-1-1-1,-2-2 0,-1-2 0,56-78 0,-79 93 34,-2-1-1,0-1 1,-3-1-1,-1 0 1,-1-1 0,-2-1-1,-1 0 1,-2 0-1,6-41 1,-11 28 41,-1 0 1,-3 1 0,-1-1-1,-3 0 1,-2 1 0,-2 0-1,-1 0 1,-3 1 0,-2 0-1,-39-87 1,17 62-35,-3 1 0,-3 2-1,-3 2 1,-3 2 0,-98-103 0,86 109-51,-1 3 0,-97-66-1,57 55-72,-114-56 1,118 77-9,-2 4 1,-1 4-1,-2 4 1,-1 5-1,-183-25 1,131 36-118,1 7 0,-1 7 0,-209 22 0,202 0-8,-314 79 0,257-33 122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13483,'1'2'145,"0"0"0,0 0 0,1 0 0,0 0 0,-1-1 0,1 1 0,0 0 0,0-1 0,0 0 0,-1 1 0,2-1 0,-1 0 0,0 0 0,0 0 0,0 0 0,0 0 0,1-1 0,-1 1 0,0-1 0,1 1 0,2-1 0,7 1 231,0-1 0,-1 0 0,14-2 0,-18 1-220,150-22 2208,-100 12-1837,0 3 0,109-1 0,-35 20-336,-67-5 5,82-2 1,-39-13 265,189-43-1,-71 9-100,-161 34-297,101-2 1,292 20-123,-438-9 88,-1-1 0,1-1 0,0-1 0,0 0 0,-1-1 0,31-12 0,-107 84-6362,55-66 5161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2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12827,'2'1'359,"0"-1"0,1-1 1,-1 1-1,0 0 0,1-1 0,-1 1 1,0-1-1,1 0 0,-1 1 0,0-1 1,0 0-1,0-1 0,3-1 1,19-6 1369,-18 9-1548,0 0 1,0 0-1,0 1 1,-1 0 0,1 0-1,0 0 1,8 4 0,-6-3-95,0 0 1,-1 0-1,13 1 1,35-2 462,-16-1-159,-1 2-1,42 8 0,-46-4-361,-1-1 1,1-1-1,0-2 0,0-1 0,53-7 0,33-11 83,131-13 12,-29 4-148,-6 1-4,-7 14 60,325 23 0,-520-11-32,3 0 2,0 0 0,0 2 0,-1-1-1,1 2 1,-1 0 0,0 1 0,0 1-1,18 9 1,-33-15-2,0 1 1,0-1-1,0 0 1,0 0-1,0 0 1,0 0-1,0 0 0,0 0 1,0 0-1,0 0 1,0 0-1,0 0 1,0 0-1,0-1 0,0 1 1,0 0-1,0-1 1,0 1-1,0-1 1,0 1-1,0-1 0,-1 1 1,1-1-1,0 0 1,0 0-1,-1 1 1,1-1-1,0 0 0,-1 0 1,1 1-1,0-3 1,11-8 40,-11 11-143,-15 8-1491,9-7 1369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17649,'0'0'2082,"-32"53"-1858,32-35-160,0 0-865,13 0-2146,-3-4-2081,4-2-5222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16684,'-6'-9'2992,"6"15"-1105,1 10-1408,0 296 1822,0 0-4357,-11-330-496,0-3 1621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16 245 15235,'-3'-8'313,"0"0"1,1 1-1,0-1 0,0 0 0,1 0 0,0 0 0,0 0 0,1 0 0,0 0 1,0-1-1,1 1 0,0 0 0,4-13 0,-3 14-127,1 1 0,-1 0 0,1 1 0,0-1-1,0 1 1,1-1 0,0 1 0,0 0 0,0 0 0,1 0-1,-1 1 1,1 0 0,0 0 0,0 0 0,1 0 0,-1 1 0,1 0-1,6-3 1,4 0-49,0 1-1,0 1 1,1 0-1,0 1 1,-1 1-1,1 0 1,0 1-1,0 1 1,0 1-1,0 0 0,0 2 1,19 4-1,-9-1-144,0 2-1,0 1 0,-1 1 0,0 1 0,-1 2 0,38 24 1,-57-33-1,-1 0 1,1 0-1,-1 0 1,0 1-1,-1 0 1,1 0-1,-1 0 1,0 1-1,4 6 1,-7-9 7,1 0 0,-1 0 0,0 0-1,0 0 1,0 0 0,-1 0 0,1 0 0,-1 0 0,1 0 0,-1 0 0,0 1-1,0-1 1,0 0 0,-1 0 0,1 0 0,-1 0 0,0 0 0,0 0-1,0 0 1,0 0 0,0 0 0,-3 3 0,-3 3-8,0 0 1,-1 0-1,0-1 1,0-1-1,-1 1 1,0-1-1,-1-1 1,1 1-1,-1-2 0,-1 1 1,1-1-1,-1-1 1,1 0-1,-1-1 1,0 0-1,-19 3 1,28-6-2,-1 0 0,0 1 0,1-1 0,-1-1 0,1 1 0,-1 0 0,0-1 0,1 1 0,-1-1 0,1 0 0,-1 0 0,1 0 0,0 0 0,-1 0 0,1 0 0,-3-3 0,-4-12-118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 16828,'0'0'93,"-1"-1"0,1 0 0,0 1 0,0-1 0,0 1 0,-1-1 0,1 1 0,0-1 0,-1 1 0,1-1 0,0 1 1,-1-1-1,1 1 0,-1-1 0,1 1 0,0-1 0,-1 1 0,1 0 0,-1-1 0,0 1 0,1 0 0,-1-1 0,1 1 0,-1 0 1,1 0-1,-1 0 0,-1-1 0,1 2 20,0-1 1,0 0-1,-1 0 1,1 1-1,0-1 1,0 0-1,-1 1 1,1-1-1,0 1 1,0 0 0,0-1-1,-2 2 1,-2 3 134,0-1 1,0 1-1,0 0 1,-5 7 0,-3 9 22,0 0 0,2 1 0,0 0-1,1 1 1,1 0 0,-8 33 0,8-13 99,0 0 0,-3 77 0,11-93-294,0 0 0,2 0 1,1-1-1,2 1 0,12 52 1,-13-70-180,1 1 0,0 0 0,0-1 0,1 0 0,0 0 0,1-1-1,0 1 1,7 7 0,-7-10-62,-1-1-1,1 0 0,0 0 0,1-1 0,-1 0 0,1 0 0,-1 0 0,1-1 0,0 0 0,1 0 1,-1-1-1,8 2 0,22 2-393,-1-3-162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17516,'-13'22'4090,"-80"140"115,75-127-4016,-49 104 769,57-115-2028,-11 44-1,21-68 1037,0 0-1,0 0 0,0 1 0,0-1 1,0 0-1,-1 0 0,1 0 0,0 0 1,0 0-1,0 0 0,0 1 0,0-1 1,0 0-1,0 0 0,0 0 1,0 0-1,0 0 0,0 0 0,0 1 1,0-1-1,0 0 0,0 0 0,0 0 1,0 0-1,0 0 0,0 1 0,0-1 1,0 0-1,0 0 0,0 0 0,0 0 1,0 0-1,1 0 0,-1 1 1,0-1-1,0 0 0,0 0 0,0 0 1,0 0-1,0 0 0,0 0 0,0 0 1,1 0-1,-1 0 0,0 0 0,0 1 1,0-1-1,0 0 0,6-6-903,18-54-823,-8 14 677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17052,'0'-1'82,"1"1"1,-1-1-1,1 1 1,0-1-1,-1 1 1,1-1-1,0 1 0,-1 0 1,1-1-1,0 1 1,0 0-1,-1 0 1,1 0-1,0-1 1,0 1-1,-1 0 1,1 0-1,0 0 1,0 0-1,0 0 1,-1 0-1,1 1 1,0-1-1,0 0 1,-1 0-1,1 0 1,0 1-1,0-1 1,0 1-1,0 1 65,0 0 0,0 0 0,-1 0 0,1 0-1,-1 0 1,1 0 0,-1 0 0,0 0 0,0 0 0,0 0 0,0 2 0,-3 83 1973,0-45-1254,5 67 0,-1-96-1037,1 0 0,1 0 0,0-1 0,0 1 0,1-1-1,1 0 1,0 0 0,1 0 0,10 16 0,-2-13-2212,-19-18 1564</inkml:trace>
  <inkml:trace contextRef="#ctx0" brushRef="#br0" timeOffset="1">16 232 14803,'-9'-11'2241,"5"7"-1129,1-1-504,8 8 1929,2 0-1145,7 1-568,3 1-448,8-3-1032,5 0 328,3-6 168,1-4-96,1-3-104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18692,'-3'5'1872,"1"3"-1311,-4 9-209,2 2 1024,-2 5-600,-3 7-128,2 6-296,1 2-32,1 5-24,2 0-80,1 4-56,2 0-72,0 1-280,5-4-320,2-7-680,-2-5 984,7-10-160,1-9-136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17468,'0'18'1872,"-3"7"-1272,-4 5-272,3 3 1217,-1 7-953,3 0-120,2 2-128,0-4-120,2-2-656,1-2-376,2-6 712,-2-5-168,-3-10-56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21317,'4'-5'276,"0"-1"1,0 1 0,1 1-1,0-1 1,0 1-1,0 0 1,0 0 0,1 0-1,-1 1 1,1-1 0,0 1-1,0 1 1,0-1 0,0 1-1,1 0 1,-1 1 0,1-1-1,-1 1 1,8 0 0,-4 1-209,1-1 1,-1 2 0,1-1 0,-1 1 0,0 1 0,1 0 0,-1 1 0,0 0 0,0 0 0,-1 1 0,15 7 0,-21-9-74,0-1 1,0 1-1,0 0 1,0 0-1,-1 0 1,1 0-1,-1 1 1,0-1-1,1 1 1,-1-1-1,0 1 1,-1 0-1,1 0 1,0 0-1,-1 0 1,1 0-1,-1 0 1,0 0-1,0 0 1,0 1-1,0 4 1,-1 1-3,-1 1 0,0-1 0,0 1 0,0-1 0,-2 1 0,-3 10 0,5-16-51,0-1 1,1 0 0,-1 0 0,0 1 0,1-1 0,0 1 0,0-1-1,0 0 1,0 1 0,1-1 0,-1 0 0,1 1 0,0-1 0,0 0-1,0 0 1,0 0 0,3 6 0,1-2-165,1-1-1,-1 1 1,1-1-1,1 0 1,12 10-1,-14-12 170,-1 0 0,1 0 0,-1 1 0,0 0 0,0-1 0,0 1 0,6 11 1,-9-14 60,0 1 0,0 0 1,0 0-1,0 0 0,-1 0 1,1 0-1,-1 0 0,1 0 1,-1 0-1,0 0 0,-1 0 1,1 0-1,0 0 0,-1 0 1,0 0-1,1 0 0,-1 0 1,-2 4-1,-1 1 106,-1 1 0,0-1-1,0 0 1,0-1 0,-1 1 0,-1-1 0,1 0-1,-1 0 1,0-1 0,-1 0 0,1 0-1,-1-1 1,-12 6 0,2-2 198,-1 0 1,0-2-1,0 0 1,-1-1-1,-25 4 0,37-8-276,0-1-1,0-1 1,0 1-1,0-1 1,0-1-1,0 1 1,-10-3-1,17 3-149,-1-1 1,0 1-1,0-1 0,0 1 1,1-1-1,-1 0 0,0 1 1,0-1-1,1 0 0,-1 0 1,1 0-1,-1 0 0,1-1 1,-1 1-1,1 0 0,0-1 1,0 1-1,-1-1 0,1 1 1,0-1-1,0 1 0,1-1 1,-1 0-1,0 1 0,0-1 1,1 0-1,-1 0 0,1 0 1,0 0-1,-1 1 0,1-1 1,0 0-1,0 0 0,0 0 1,0 0-1,1-2 0,4-17-677,4-3-146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15371,'-1'2'369,"0"0"-1,1 1 1,-1-1-1,1 0 1,-1 1-1,1-1 1,0 1-1,0-1 1,0 1-1,0-1 0,0 0 1,1 1-1,-1-1 1,1 1-1,-1-1 1,1 0-1,2 4 1,18 40 1416,7 1-425,38 74 388,-56-101-1686,-2 1 0,0 1-1,-1-1 1,4 27 0,-8-24-135,0 1 1,-2 0 0,-1 0-1,-1 0 1,-1 0 0,-1-1-1,-1 1 1,-1-1 0,-2 0-1,0 0 1,-2 0 0,0-1-1,-1-1 1,-2 0 0,0 0 0,-1-1-1,-1 0 1,-1-1 0,-1-1-1,-26 24 1,31-31-258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21597,'-6'3'2192,"9"-3"-1448,1 0-336,2-3 1569,3 1-897,1-1-896,0 1-624,1-2 384,5 0-96,-3-5-64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12364,'0'0'4479,"-10"7"-2755,7-5-1709,-44 28 2426,45-28-2212,0 0 0,-1-1 0,1 1-1,0 0 1,0 0 0,0 1-1,0-1 1,1 0 0,-1 1-1,1-1 1,-1 1 0,1-1 0,0 1-1,0 0 1,0-1 0,0 1-1,0 0 1,1 0 0,-1 3 0,2-5-206,-1 0 1,1 0 0,0 0 0,0 0 0,0-1 0,0 1 0,0 0 0,1-1 0,-1 1 0,0 0 0,0-1 0,0 0 0,0 1 0,1-1 0,-1 0-1,0 1 1,1-1 0,-1 0 0,0 0 0,0 0 0,1 0 0,-1 0 0,2-1 0,36-1 517,-26 0-589,0-1-1,0-1 1,0 0-1,19-9 1,-21 8-215,-1 0 0,1 1 1,0 1-1,0 0 0,0 0 0,21-1 0,-34 44 1149,2-39-869,1 0 0,0 0 0,0 0 0,0 0 0,0 0 0,0 0-1,0-1 1,0 1 0,0 0 0,0-1 0,0 1 0,0-1 0,1 1-1,-1-1 1,0 1 0,0-1 0,1 0 0,-1 0 0,0 0 0,0 0-1,1 1 1,-1-2 0,0 1 0,0 0 0,2 0 0,41-1 90,-41 0-145,67-12-3027,-68 66 3370,-2-39-1677,0-4-4303,0-3-4842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19156,'1'5'1680,"2"13"-1175,0 4-249,-3 8 1224,0 4-744,1 12-528,-1 3-88,2 2-40,3 1 24,0 1-232,-4-3-216,3-4-608,-1-6-176,-3-14 848,-1-5-177,-6-10-207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17012,'0'-7'301,"1"0"1,0 1-1,0-1 1,1 1-1,0 0 1,0-1-1,0 1 1,1 0-1,0 0 1,0 0-1,7-9 1,-3 7 90,0 0 0,0 0 0,0 1 0,1 1 0,0-1 1,18-10-1,-6 7-35,0 0-1,0 1 1,1 1 0,1 1 0,-1 1-1,31-4 1,-27 6-277,0 1 0,-1 2 0,1 0 0,35 5 0,-50-3-80,0 0-1,0 1 1,0 0 0,-1 1-1,1 0 1,-1 1 0,0 0-1,0 0 1,0 1-1,0 0 1,-1 1 0,0-1-1,13 13 1,-18-15 16,-1-1 1,1 1-1,-1 0 1,0-1-1,0 1 1,0 0-1,0 1 1,-1-1-1,1 0 0,-1 0 1,0 1-1,0-1 1,0 1-1,0-1 1,0 1-1,-1-1 1,0 1-1,0-1 0,0 1 1,0-1-1,0 1 1,-1 0-1,1-1 1,-1 1-1,0-1 1,0 0-1,0 1 0,-1-1 1,1 0-1,-1 1 1,0-1-1,0 0 1,0 0-1,-3 3 1,-2 1 50,0 1 0,0-2 0,0 1 0,-1-1 0,-1 0 1,1 0-1,-1-1 0,0 0 0,0-1 0,0 0 0,-11 4 1,13-6-47,-46 12-351,48-13 79,0 0 0,0-1 0,0 1 1,-1-1-1,1 0 0,0-1 0,0 1 0,-7-2 1,10-1-213,6 2-168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21333,'-3'0'137,"1"-1"0,-1 1 0,0 0 0,0 0 0,0 0 1,0 0-1,0 0 0,0 1 0,1-1 0,-1 1 0,0 0 1,0 0-1,1 0 0,-1 0 0,1 0 0,-1 1 0,1-1 1,-1 1-1,-2 3 0,-6 4 85,0 1 0,-16 18-1,15-14 134,-20 21-134,2 2 1,1 0-1,2 2 1,-24 46-1,41-66-131,1 0-1,0 1 1,2 0-1,0 0 0,1 0 1,2 1-1,0 0 1,1 0-1,0 0 1,2 1-1,2 31 0,1-44-153,-1 0-1,1 0 0,0-1 0,1 1 0,0 0 0,0-1 0,1 0 0,0 0 0,0 0 0,1 0 0,0-1 0,10 13 0,-10-15-38,1 0-1,-1-1 1,1 1-1,-1-1 1,1 0-1,1-1 1,-1 0-1,0 1 1,1-2 0,-1 1-1,1-1 1,0 0-1,0 0 1,0-1-1,0 0 1,12 0-1,29-4-444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20428,'0'-2'2113,"0"5"-1553,-4 9-288,0 5 1720,-2 9-1479,0 2-241,0 8-192,1 1-64,2 3-328,-1-4-337,2-4-639,1-4 1072,-2-15-208,1-11-136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18756,'4'-5'471,"-1"0"1,1 0-1,0 1 0,0 0 0,1 0 1,-1 0-1,1 0 0,0 1 0,0-1 1,0 1-1,0 1 0,1-1 0,9-3 1,-6 4-173,-1 0-1,1 0 1,0 1 0,0 0 0,0 1 0,0 0 0,0 0-1,13 3 1,-16-2-280,-1 0 0,0 0 0,0 0 0,0 1 0,0 0 0,0 0 0,0 0 0,0 1 0,-1 0 0,1 0 0,-1 0 0,0 0-1,0 1 1,0 0 0,0-1 0,-1 1 0,1 1 0,3 5 0,-5-6-20,0 0 1,0-1-1,-1 1 0,1 0 1,-1 0-1,0 0 1,0 1-1,-1-1 0,1 0 1,-1 0-1,0 0 0,0 0 1,0 1-1,-1-1 0,1 0 1,-1 0-1,0 0 0,0 0 1,-1 0-1,1 0 0,-1 0 1,0 0-1,-4 5 0,-13 14-102,16-20-47,0 0-1,0 0 0,1 0 1,-1 0-1,1 0 0,0 1 1,0-1-1,0 1 0,0-1 1,-2 8-1,4-9 45,0-1-1,0 0 1,0 1 0,0-1 0,1 0-1,-1 1 1,1-1 0,-1 0-1,1 0 1,-1 1 0,1-1 0,0 0-1,0 0 1,-1 0 0,1 0-1,0 0 1,0 0 0,0 0-1,2 1 1,25 19-1036,-20-15 779,0 0 179,6 3-90,-1 1 0,0 1 0,22 24 0,-32-32 320,0 1 0,-1 0 0,1-1 0,-1 1 0,0 0-1,0 0 1,0 0 0,-1 0 0,1 0 0,-1 1 0,0-1 0,0 0 0,-1 1 0,1-1 0,-1 1 0,0-1 0,0 1 0,0-1 0,-1 0 0,-1 6 0,-1-1 206,0 1 0,-1 0 0,-1-1 0,0 0 0,0 0 0,0-1 0,-1 1 0,-1-1 0,1 0 0,-2-1 0,1 0 0,-8 7 0,7-8-70,1 0-1,-1-1 1,0 0-1,0 0 0,0 0 1,-1-1-1,1-1 0,-1 1 1,0-1-1,0-1 1,0 0-1,0 0 0,-14 0 1,20-1-257,0-2 1,-1 1 0,1 0 0,0-1-1,-1 1 1,1-1 0,0 0-1,0 0 1,0-1 0,0 1 0,0 0-1,0-1 1,0 0 0,0 0-1,0 0 1,1 0 0,-1 0 0,1 0-1,0-1 1,-1 1 0,1-1-1,0 0 1,1 1 0,-1-1-1,0 0 1,1 0 0,-1 0 0,1 0-1,0-1 1,0 1 0,1 0-1,-1 0 1,0-6 0,0-22-564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18940,'4'-15'854,"3"-3"2264,-6 19-2996,0 0 1,-1 0-1,1 0 1,0 1 0,-1-1-1,1 0 1,0 0-1,-1 1 1,1-1-1,-1 0 1,0 1-1,0-1 1,1 1-1,-1-1 1,0 0-1,0 2 1,8 37 284,27 166 1152,-31-172-1389,-2-1 1,-2 1 0,-1 0-1,-7 41 1,2-38-226,-2-1-1,-2 0 1,-19 47-1,19-60-63,-2 0-1,0 0 0,-1-1 0,-1 0 1,-29 33-1,24-37-132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19548,'6'17'1897,"11"-2"-1097,6-1-304,14-3 896,9-1-288,10-4-375,4-3-233,0-2-632,0-1-448,-11-1 463,-5-3-23,-16-2-152,-10 0-104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16492,'4'13'1928,"13"-4"-1088,9-4-368,13-2 1601,6-3-1385,11 0-808,5-1 424,7-8-304,0-2-112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18436,'7'13'2152,"0"2"-1455,2 5-265,-1 5 1232,4 7-768,2 7-200,-2 5-320,-1 2-168,-1-2-448,-3 1-304,2-5-640,-2-3 2072,-7-8-1048,-3-9-48,-8-13-184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15139,'0'-7'335,"0"0"-1,1 0 1,0 0 0,0 0-1,1 1 1,-1-1-1,2 0 1,-1 1-1,1-1 1,0 1 0,0 0-1,0 0 1,1 0-1,0 1 1,0-1-1,1 1 1,0 0 0,-1 0-1,2 1 1,-1-1-1,0 1 1,10-5 0,0 0 69,0 0 0,0 2 1,1 0-1,0 1 0,1 0 1,-1 1-1,34-5 1,-31 8-355,1 0 0,-1 1-1,1 1 1,0 1 0,-1 1 0,1 0 0,-1 2 0,0 0 0,0 1 0,0 1 0,-1 1 0,0 0 0,0 2 0,0 0 0,-1 0 0,20 17 0,-33-24-54,-1 2 0,1-1 0,-1 0 0,0 1 0,0-1 0,0 1 1,0 0-1,-1 0 0,1 0 0,-1 0 0,0 0 0,0 1 0,-1-1 0,1 1 0,1 8 0,-3-9 5,0 0 0,0-1 0,0 1 0,-1 0-1,0 0 1,1 0 0,-1-1 0,0 1 0,-1 0 0,1-1 0,-1 1 0,1-1 0,-1 1-1,0-1 1,-1 0 0,1 0 0,0 0 0,-1 0 0,-5 5 0,-2 1-22,-1-1-1,-1 0 1,1-1 0,-1 0 0,-1 0 0,1-1 0,-1-1 0,0 0 0,-1-1-1,1 0 1,0-1 0,-15 1 0,-6-5-631,32 1 635,1 0 0,0 0 0,0 0 0,-1-1-1,1 1 1,0 0 0,0-1 0,0 1 0,-1-1-1,1 1 1,0-1 0,0 0 0,0 1 0,0-1-1,0 0 1,0 0 0,0 0 0,1 0 0,-1 0-1,0 0 1,0 0 0,1 0 0,-1 0 0,0-1-1,3-11-278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13869,'0'0'12177,"-6"8"-12076,0 4-19,1-1 0,-1 0-1,2 1 1,0 0-1,0 0 1,1 0 0,1 1-1,0-1 1,1 1-1,0-1 1,0 1 0,2 0-1,2 22 1,-1-32-63,-1-1 0,0 1 1,0-1-1,1 0 0,0 1 1,-1-1-1,1 0 0,0 0 0,0 0 1,0 0-1,0 0 0,0-1 0,1 1 1,-1-1-1,0 1 0,1-1 1,-1 0-1,1 0 0,0 0 0,-1 0 1,1 0-1,0-1 0,0 1 1,-1-1-1,1 0 0,0 0 0,0 0 1,-1 0-1,1 0 0,4-1 0,3 0 38,0 0-1,-1-1 0,1 0 0,-1 0 0,0-1 0,1-1 0,14-6 0,-12 2-131,1-1-1,-1 0 1,0-1 0,-1 0-1,19-22 1,-25 26 33,0 0 0,0-1 0,-1 1 0,0-1 0,0 0 0,-1 0-1,0 0 1,0 0 0,0-1 0,-1 1 0,0-1 0,-1 1 0,1-10 0,-2 16 37,0 0 0,0 1-1,0-1 1,0 0 0,0 1-1,0-1 1,0 1 0,0-1-1,0 0 1,0 1 0,0-1-1,0 1 1,-1-1 0,1 1-1,0-1 1,-1 0 0,1 1-1,0-1 1,-1 1 0,1 0-1,0-1 1,-1 1 0,1-1-1,-1 1 1,1-1 0,-1 1 0,1 0-1,-1-1 1,1 1 0,-1 0-1,1 0 1,-1-1 0,0 1-1,1 0 1,-1 0 0,1 0-1,-1 0 1,0 0 0,1 0-1,-1 0 1,1 0 0,-1 0-1,0 0 1,1 0 0,-1 0-1,1 0 1,-1 0 0,0 1-1,1-1 1,-1 0 0,1 0 0,-1 1-1,1-1 1,-1 0 0,1 1-1,-1-1 1,1 1 0,-1-1-1,0 1 1,-32 27-258,24-16 267,0 1 0,1 1-1,-12 24 1,18-32 27,-1-1 1,1 1-1,1-1 1,-1 1-1,1 0 0,0 0 1,0-1-1,1 1 0,0 0 1,0 0-1,0 0 0,1 0 1,1 8-1,0-11-52,-1 0 0,1-1 1,0 1-1,0 0 0,0-1 0,0 0 0,1 0 1,-1 1-1,0-1 0,1-1 0,0 1 0,-1 0 0,1 0 1,0-1-1,0 0 0,0 0 0,0 0 0,0 0 1,0 0-1,0 0 0,0-1 0,5 1 0,36 3-3775,-9-7-6022,-14-4-2359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 17372,'11'-24'2155,"-10"14"-1078,-11 16 620,-1 7-1198,1 0-1,0 1 1,1 0 0,-8 16 0,-27 64 101,39-82-488,-14 32 190,2 1 0,2 1 0,-15 82 0,26-105-360,1-1 0,1 1-1,1-1 1,1 1 0,1 0 0,2-1 0,0 1-1,1-1 1,1 0 0,8 24 0,-10-38-66,1 1 1,0 0 0,0-1-1,0 0 1,1 0-1,0 0 1,1 0-1,0-1 1,0 0-1,0 0 1,1-1-1,0 0 1,12 8 0,-14-11 8,1-1 1,-1 0 0,1 0 0,7 1 0,-12-3 103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21749,'5'0'1784,"-5"6"-1328,0 5-216,-3 14 864,-1 2-415,0 13-385,2 3-120,1 7-224,1 2-184,1-5-457,4-1-255,-2-12-408,1-4-128,-3-12 896,-2-10-353,-8-18-159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14659,'1'-4'239,"0"1"-1,0 0 1,0-1-1,0 1 1,1 0-1,0 0 1,0 0-1,-1 0 1,2 0-1,-1 1 1,0-1-1,1 0 1,-1 1-1,1 0 1,-1 0-1,1-1 1,0 2-1,0-1 1,0 0-1,0 1 1,1-1-1,-1 1 1,0 0-1,1 0 1,-1 0-1,0 0 0,1 1 1,-1-1-1,5 1 1,4 0 180,1 0 1,-1 0-1,1 1 1,-1 1-1,1 0 1,-1 1-1,22 7 1,-22-5-362,0 0 1,-1 0-1,1 1 1,-1 1-1,0 0 0,0 0 1,-1 1-1,0 1 1,-1 0-1,0 0 1,0 0-1,11 17 1,-18-23-47,0 0 0,0 1 0,-1-1 0,1 0 1,-1 1-1,0-1 0,0 1 0,0 0 0,0-1 1,-1 1-1,1 0 0,-1-1 0,0 1 0,0 0 1,0-1-1,-1 1 0,1 0 0,-1-1 0,0 1 1,0-1-1,0 1 0,0-1 0,-1 1 0,0-1 1,1 0-1,-1 0 0,0 1 0,-5 3 0,4-3-47,-1 1-1,-1-1 1,1-1-1,-1 1 1,1 0-1,-1-1 1,0 0-1,-1-1 1,1 1-1,0-1 1,-1 0-1,1 0 1,-1 0-1,0-1 1,1 0-1,-1 0 1,-8 0-1,77 53-3590,-56-46 3547,-1-1 1,1 1-1,-1 0 1,-1 0-1,0 1 0,0 0 1,0 0-1,-1 0 0,0 0 1,-1 1-1,0-1 1,-1 1-1,2 17 0,-3-19 184,-1 0-1,0 1 0,-1-1 0,0 0 0,0 0 1,-1 0-1,0 0 0,0 0 0,-1 0 0,0 0 1,0-1-1,-1 1 0,0-1 0,-1 0 0,1 0 1,-12 12-1,6-8 233,0-1 0,-1 0 0,-1 0 0,0-1 0,-20 11 0,27-17-287,0 0-1,-1 0 0,0 0 1,1-1-1,-1 0 1,0 0-1,0-1 0,0 0 1,0 0-1,-1 0 1,1-1-1,0 0 0,0 0 1,0 0-1,-12-3 0,16 2-97,0 1 0,0-1 0,-1 0 0,1 0 0,1-1 0,-1 1 0,0 0 0,0-1 0,0 1-1,1-1 1,-1 1 0,1-1 0,-1 0 0,1 0 0,0 1 0,0-1 0,-1 0 0,1 0 0,1 0-1,-1-1 1,0 1 0,0-3 0,-1-3-55,1 0 1,0 1-1,0-1 0,1 0 0,1-11 0,4-21-438</inkml:trace>
  <inkml:trace contextRef="#ctx0" brushRef="#br0" timeOffset="1">660 9 17628,'13'-8'2224,"-2"11"-1400,-9 14-335,-4 10 2455,-2 15-2096,-2 5-280,1 10-127,-4 4-49,3 6-80,2-1-24,3-2-248,1-4-304,2-8-728,3-5 919,-2-17-215,1-11-104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14475,'5'-15'4632,"-8"28"-1438,-7 27-694,-10 16-2066,-2-2 0,-3 0 0,-32 50-1,36-74-1742,21-30 1282,0 0-1,0 0 0,0 0 0,0 1 0,0-1 1,0 0-1,-1 0 0,1 0 0,0 1 0,0-1 0,0 0 1,-1 0-1,1 0 0,0 0 0,0 1 0,0-1 1,-1 0-1,1 0 0,0 0 0,0 0 0,-1 0 1,1 0-1,0 0 0,0 0 0,-1 0 0,1 0 1,0 0-1,0 0 0,-1 0 0,1 0 0,0 0 1,0 0-1,-1 0 0,1 0 0,1-18-554,10-13-125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17348,'4'20'2056,"-4"7"-1344,0 9-192,-4 1 1105,1 8-481,0-1-176,3 1-376,0-2-64,4-3-231,5-3-137,-1-4-377,2-1-247,-1-7-440,-2-2-280,-5-7-328,-2-4 960,-8-12-289,-5-5-167</inkml:trace>
  <inkml:trace contextRef="#ctx0" brushRef="#br0" timeOffset="1">11 304 16363,'-9'-10'2145,"8"6"-1025,4 1-424,8 3 1625,6 0-769,6 1-568,2 2-295,9 0-729,2-3-465,5 0 1354,1-4-881,-2-5-80,0-2-32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19268,'0'11'1809,"0"7"-1145,3 3-280,7 8 792,3 5-216,1 6-328,5 2-120,0 4-216,-1 2-87,-5 5-81,-6 8-8,-14 6-120,-10 6-88,-12 4-353,-2-1-311,-11-4 592,-4-3-96,5-10-128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22245,'3'9'2016,"2"-2"-1600,0-7-304,-1 0 832,2-4-1320,1-5 432,-3-5-112,-1-2-128,1-3-128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336 180 22197,'1'14'1472,"-1"11"-1288,-1 5-96,-1 11 424,1 7-264,-1 6-192,2 5-8,0 1-48,2-1-152,2-6-488,0-5-336,-2-9 784,-1-7-152,1-19-120</inkml:trace>
  <inkml:trace contextRef="#ctx0" brushRef="#br0" timeOffset="1">0 114 17684,'11'-11'300,"1"0"1,-1 1 0,2 1-1,-1 0 1,2 0 0,-1 1-1,1 1 1,0 1 0,0 0-1,1 0 1,0 1 0,0 1-1,0 1 1,0 0-1,21-1 1,-10 2 128,-1 2 0,1 0-1,-1 2 1,1 1 0,-1 0-1,0 2 1,0 1 0,37 15-1,-51-17-435,0 1-1,-1 0 1,0 1-1,0 0 1,0 0 0,-1 1-1,0 1 1,0-1-1,-1 1 1,8 10-1,-13-15 6,-1 0-1,0 1 1,0-1 0,0 1-1,0 0 1,0-1-1,-1 1 1,0 0-1,0 0 1,0 0-1,0 0 1,0 0 0,-1 0-1,0 0 1,0 1-1,0-1 1,0 0-1,-1 0 1,1 0 0,-1 0-1,0 0 1,0 0-1,-1 0 1,1 0-1,-1-1 1,0 1-1,0 0 1,0-1 0,0 0-1,-1 1 1,-3 3-1,-7 7 41,0-1-1,0-1 0,-2 1 1,1-2-1,-1 0 1,-1-1-1,0-1 1,-1 0-1,-21 8 0,13-7-142,-1-2-1,-1 0 1,1-2-1,-1 0 1,-45 2 0,49-11-1043,23 3 1132,0 0-1,-1 0 1,1 0 0,0 0-1,-1 0 1,1 0 0,0 0 0,-1 0-1,1 0 1,0 0 0,-1 0-1,1 0 1,0 0 0,-1 0-1,1-1 1,0 1 0,0 0 0,-1 0-1,1 0 1,0-1 0,0 1-1,-1 0 1,1 0 0,0-1-1,0 1 1,0 0 0,-1 0 0,1-1-1,0 1 1,0 0 0,0-1-1,0 1 1,0 0 0,0-1-1,-1 1 1,1 0 0,0 0 0,0-1-1,0 1 1,0 0 0,0-1-1,0 1 1,1 0 0,-1-1-1,0 1 1,0 0 0,0-1-1,0 1 1,0 0 0,0-1 0,0 1-1,1 0 1,-1-1 0,0 1-1,1 0 1,9-10-564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19388,'1'1'95,"-1"0"-1,0 0 1,0 0-1,0 0 1,0 0-1,-1 0 1,1 0-1,0 0 0,0 0 1,-1 0-1,1 0 1,0 0-1,-1 0 1,1 0-1,-1 0 1,1 0-1,-2 1 1,-1 3 74,-39 93 743,3 2 1,6 2-1,-28 132 1,55-200-719,1 1 1,-1 57-1,6-83-281,0 1-1,1-1 1,0 1-1,0-1 1,1 1-1,0-1 1,1 0-1,0 0 1,0 0-1,1 0 1,0-1-1,1 1 0,0-1 1,10 13-1,-13-18 19,0-1-1,1 1 0,-1-1 0,1 0 0,-1 0 0,1 0 0,0-1 0,-1 1 0,1 0 1,0-1-1,0 0 0,0 0 0,0 0 0,1 0 0,-1 0 0,0-1 0,0 1 0,0-1 1,1 0-1,-1 0 0,0 0 0,0 0 0,1-1 0,-1 1 0,0-1 0,4-1 0,26-15-592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19732,'0'7'1585,"-6"14"-1105,-9 6-168,-8 18 840,-7 5-448,-6 10-208,-4 3-80,-2 2-72,2-1-24,3-8-208,4-7-160,4-13-720,10-10-328,9-18 872,9-8-184,11-10-184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11755,'-9'10'3545,"-1"4"-2587,0 0 1,0 0-1,1 1 1,1 0-1,0 0 0,-5 19 1,11-29-768,1 0 1,-1 0-1,1 0 1,0 0-1,1 0 1,0 0 0,-1 0-1,2 0 1,-1 0-1,0 0 1,1 0-1,2 7 1,-2-8-197,1-1 0,0 0 0,-1 0 0,1 0 1,0 0-1,1 0 0,-1 0 0,1 0 0,-1-1 0,1 1 0,0-1 1,0 0-1,0 0 0,0 0 0,0 0 0,0 0 0,1-1 0,-1 1 1,7 1-1,2 0-235,0-2-1,-1 1 1,1-1 0,0-1 0,0 0 0,0 0 0,-1-2 0,1 1-1,0-1 1,16-6 0,-3 3-1154,-24 5 1423,-1 0 0,1 0 0,-1 1-1,1-1 1,-1 0 0,1 0 0,-1 1 0,1-1 0,-1 1 0,1-1-1,-1 1 1,0-1 0,1 0 0,-1 1 0,0-1 0,1 1 0,-1 0 0,0-1-1,0 1 1,1-1 0,-1 1 0,0-1 0,0 1 0,0 0 0,0-1-1,0 1 1,0-1 0,0 1 0,0-1 0,0 1 0,0 0 0,0-1 0,0 1-1,0-1 1,-1 1 0,1 0 0,-4 37 1709,2-23-631,2-15-1090,0 1 1,0-1-1,0 1 1,1-1-1,-1 0 1,0 1-1,0-1 1,1 0-1,-1 1 1,0-1-1,0 0 1,1 1-1,-1-1 1,0 0-1,1 1 1,-1-1-1,0 0 1,1 0-1,-1 1 1,1-1-1,-1 0 1,0 0-1,1 0 1,-1 0-1,1 0 1,-1 1-1,0-1 1,1 0-1,-1 0 1,1 0-1,-1 0 1,1 0-1,-1 0 1,0-1-1,1 1 1,-1 0-1,1 0 0,-1 0 1,1 0-1,-1 0 1,0-1-1,1 1 1,-1 0-1,0 0 1,1 0-1,0-1 1,19-10 671,-15 5-703,0 0 0,-1-1 0,1 0 1,-1 1-1,-1-1 0,1-1 0,-1 1 1,0 0-1,-1-1 0,0 1 0,0-1 1,-1 0-1,1 0 0,-2 0 0,1 0 0,-1 0 1,0 1-1,-3-14 0,-1 14-817,15 19-3,3-6-383,1-1 1,-1 0-1,1 0 1,0-2-1,0 0 1,1 0-1,-1-2 1,0 0-1,1 0 1,-1-2-1,1 0 1,-1 0-1,0-2 1,1 0-1,25-9 1,-25 3 1700,-2-10 5941,-14 19-6178,0-1 0,1 0 0,-1 1 0,0-1 0,0 0 0,0 1 0,0-1 0,0 1 0,0-1 0,0 0 0,0 1 0,-1-1 0,1 0 0,0 1 0,0-1 0,0 1 0,-1-1 0,1 0 0,0 1 0,-1-1 0,1 1 0,0-1 0,-1 1 0,1-1 0,-1 1 0,1 0 0,-2-2 0,-16-5 1110,3 5-908,0 0 0,1 1 0,-17 1 0,27 0-326,0 0 0,0 1-1,0-1 1,0 1-1,0-1 1,1 1 0,-1 0-1,0 1 1,0-1 0,0 1-1,1 0 1,-1 0 0,1 0-1,-1 0 1,1 0 0,-3 4-1,5-6-151,1 1 0,-1 0 0,1 0 0,-1-1 0,1 1 0,-1 0 0,1 0 0,0-1 0,-1 1 0,1 0 0,0 0 0,0 0 0,-1 0 0,1 0 0,0 0 0,0-1 0,0 1 0,0 0 0,0 0 0,1 0 0,-1 0 0,0 0 0,0 0 0,0-1-1,1 1 1,-1 0 0,1 0 0,-1 0 0,0-1 0,1 1 0,-1 0 0,1 0 0,0-1 0,-1 1 0,1-1 0,-1 1 0,1 0 0,0-1 0,0 1 0,-1-1 0,1 1 0,0-1 0,0 0 0,0 1 0,-1-1 0,1 0 0,0 0 0,0 1 0,0-1 0,1 0 0,54 13-2294,-46-12 1920,24 5-986,-24-6 1232,-1 1 0,1 0-1,-1 1 1,0 0 0,0 0 0,0 1 0,0 0 0,0 1-1,-1 0 1,16 9 0,-24-12 262,1 0 1,0 0-1,-1 0 1,1 0-1,-1-1 0,1 1 1,-1 0-1,1 0 1,-1 0-1,0 0 0,0 0 1,1 0-1,-1 0 1,0 0-1,0 0 0,0 0 1,0 1-1,0-1 1,0 0-1,0 0 0,-1 0 1,1 0-1,0 0 1,-1 0-1,1 0 0,0-1 1,-1 1-1,1 0 1,-1 0-1,1 0 0,-1 0 1,0 0-1,1-1 1,-1 1-1,0 0 0,0 0 1,1-1-1,-1 1 1,0-1-1,0 1 0,0-1 1,0 1-1,-2 0 1,-49 26 2575,44-24-2425,-3 3-133,-1 0 0,0-2-1,0 1 1,-1-2 0,1 1 0,-1-2 0,-13 2-1,25-5-465,1 1 0,-1-1 0,1 0 0,-1 1 0,0-1 0,1 0 0,-1 1-1,1-1 1,0 0 0,-1 0 0,1 1 0,-1-1 0,1 0 0,0 0 0,0 0 0,0 0-1,-1 0 1,1 1 0,0-1 0,0 0 0,0 0 0,0 0 0,0 0 0,1 0 0,-1 0-1,0 1 1,0-1 0,1 0 0,-1 0 0,0 0 0,1 0 0,0-1 0,10-17-9571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15855,'0'0'6748,"-8"6"-6343,-1 2-270,1-1 0,0 1 0,1 0 0,0 1 0,0 0 0,1 0 0,0 0 0,0 1 0,1 0 0,0 0 0,1 0 0,1 0 0,-4 12 0,1 0 73,1 1-1,0-1 1,2 1-1,1 0 0,0 0 1,3 28-1,-1-48-232,0 0 0,1 0 0,-1-1-1,1 1 1,0 0 0,0 0 0,0-1-1,0 1 1,0-1 0,0 1 0,1-1-1,-1 1 1,1-1 0,0 0 0,0 0-1,0 0 1,0 0 0,0 0 0,0 0-1,0 0 1,0-1 0,1 1 0,-1-1-1,1 0 1,-1 0 0,4 1 0,4 1-1124,0-1 0,0 0 0,0 0 0,0-1 0,19-1 0,3 0-4718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17972,'1'1'164,"0"0"1,0-1 0,0 1-1,0 0 1,0 0-1,-1 0 1,1 0 0,0 0-1,0 0 1,-1 0 0,1 1-1,-1-1 1,1 0-1,-1 0 1,1 0 0,-1 1-1,0-1 1,1 0-1,-1 0 1,0 1 0,0 1-1,-1 33 1693,-1-22-1141,3 39-479,2 0 0,2 0 0,20 81 0,-8-42-1729,-14-80 1106,4 32-1961,-7-42 2215,0-1 0,0 1 0,0 0 0,0-1 0,0 1 0,0 0 0,0 0 0,0-1-1,-1 1 1,1 0 0,-1-1 0,1 1 0,-1-1 0,0 1 0,1-1 0,-1 1 0,0-1 0,0 1 0,-2 1 0,-5 1-1080</inkml:trace>
  <inkml:trace contextRef="#ctx0" brushRef="#br0" timeOffset="1">0 324 16540,'0'-3'2000,"13"6"-952,6 0-432,8 0 1569,6 0-929,8-1-608,7-2-304,3 0-800,2-2-304,2-8 552,-5-3-168,-6-10-216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19940,'8'22'1761,"6"8"-1281,5 4-208,5 12 744,2 6-152,0 9-328,0 7-168,-9 6-168,-5 5-24,-17 9-120,-11 6-144,-22 11-496,-12 1-272,-19-2 672,-6 0-152,-37-5-144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12723,'0'3'102,"0"0"0,0 0 0,0 0 0,1-1 0,-1 1 0,1 0-1,0 0 1,-1 0 0,1 0 0,0-1 0,1 1 0,2 5 0,24 32 260,-17-25-92,10 13-20,2-2-1,0 0 0,2-2 0,1 0 0,0-2 0,38 24 0,-29-24-108,2-1-1,0-1 0,1-2 1,75 23-1,-64-29-43,1-2-1,0-2 1,0-2-1,1-2 1,65-4-1,253-38 353,-221 19-344,737-60 165,669 2-192,-1247 58-63,1044-42 82,-1072 68 285,299 47 0,-508-46-258,-34-6-136,0 3 0,-1 0-1,1 3 1,39 13 0,-47-7 244,-27-13-216,0-1 1,0 1-1,0 0 1,-1-1-1,1 1 1,0 0 0,-1-1-1,1 1 1,-1 0-1,1 0 1,0-1-1,-1 1 1,0 0 0,1 0-1,-1 0 1,1 0-1,-1 0 1,0 0-1,0-1 1,0 1 0,1 0-1,-1 0 1,0 0-1,0 0 1,0 0 0,0 0-1,-1 2 1,-2 4-23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6 402 13867,'0'1'207,"0"0"1,0 0-1,0 0 1,0 0-1,-1-1 1,1 1-1,0 0 1,0 0-1,0 0 1,-1 0-1,1 0 0,0 0 1,-1 0-1,1-1 1,-1 1-1,0 1 1,9-13 1597,28-23-1531,1 3 0,54-37 1,-73 57-261,0 1 1,1 0 0,1 1-1,-1 2 1,1 0 0,0 1-1,1 0 1,22-1 0,-14 4 0,-1 1 0,1 2 0,-1 1 1,41 7-1,115 31 29,-60-11-20,-39-14-27,1-4 1,1-4 0,-1-4 0,1-3-1,-1-4 1,121-23 0,-48 0-24,478-65 80,-532 85-26,0 4 0,0 5-1,0 4 1,117 22-1,67 35-18,48 9 174,-264-60 80,2-3 0,120-3 0,155-37 700,-78 3-593,-202 25-317,257-30 437,-286 26-379,-1-1 1,0-3-1,-1 0 0,0-3 0,70-37 0,-93 43-72,39-25-360,-52 32 278,0 0 0,0-1 0,0 1 0,-1 0-1,1-1 1,-1 0 0,0 0 0,0 1 0,0-1-1,0 0 1,0-1 0,-1 1 0,1 0-1,0-4 1,-2 6 33,0 0 0,0 0 0,0 0 0,0 0 0,0 0 0,0 0 0,0 0 0,0 0-1,0 0 1,0 0 0,-1 0 0,1 0 0,0 0 0,-1 1 0,0-3 0,-12-11-218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18028,'0'-4'1632,"1"5"-1104,2 7-232,2 7 841,-1 3-273,2 5-400,-2 1-152,0 6-152,0 0-32,1 0-32,-4 0-16,1-4-136,-1-2-208,-1-5-472,0-2-272,-1-10 792,-4-12-689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16956,'-6'-16'2184,"6"7"-1248,-1 3 2361,2 9-2145,1 9-648,2 1-144,2 1-360,0 3-240,1 0-544,1 1-336,2-4-144,0-7 904,3-4-305,2-3-295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10674,'2'3'552,"10"24"618,-11-26-910,-1-1 1,1 1 0,-1 0 0,1 1 0,-1-1 0,0 0 0,0 0 0,0 0 0,0 0-1,0 0 1,0 0 0,0 0 0,0 0 0,0 0 0,0 0 0,0 0 0,0 0 0,-1 0-1,1 0 1,-1 0 0,1 0 0,-1 1 0,-5-1 1948,6-1-2194,-1 0 0,1 0 0,0-1 0,0 1 0,0 0 0,0 0 0,0 0 1,-1 0-1,1 0 0,0 0 0,0 0 0,0 0 0,0 0 0,-1 0 0,1 0 0,0 0 0,0 0 0,0 0 0,0 0 0,-1 0 0,1 0 0,0 0 1,0 0-1,0 1 0,0-1 0,-1 0 0,1 0 0,0 0 0,0 0 0,0 0 0,0 0 0,0 0 0,0 0 0,-1 1 0,1-1 0,0 0 0,0 0 1,0 0-1,0 0 0,0 0 0,0 1 0,0-1 0,0 0 0,0 0 0,0 0 0,0 0 0,0 1 0,0-1 0,0 0 0,0 0 0,0 0 0,0 0 1,0 1-1,0-1 0,0 0 0,0 0 0,0 0 0,0 1 0,0 1 9,0 1 0,1 0 0,-1-1 0,1 1 0,-1-1 0,1 1 0,0-1 0,0 1 0,0-1 0,0 0 0,3 5 0,20 25-146,-19-24 109,7 5-38,-1-1-1,1 0 1,23 17-1,12 12 190,-47-41-96,1 1-1,-1 0 1,1-1-1,-1 1 0,1-1 1,-1 1-1,1 0 1,-1-1-1,0 1 1,1 0-1,-1-1 0,0 1 1,0 0-1,1-1 1,-1 1-1,0 0 1,0 0-1,0-1 0,0 1 1,0 0-1,0 0 1,0-1-1,0 1 1,0 0-1,0-1 0,-1 1 1,1 0-1,0 0 1,-2 1 69,1 0 1,0 0-1,0 0 0,-1-1 1,1 1-1,-1 0 0,1-1 1,-1 1-1,-3 1 1,-5 4 480,-1-2 0,-19 9 0,28-13-499,-12 5 393,-1-1 0,-17 4 1,27-8-424,0 0 1,0 0 0,0 0 0,-1-1 0,1 0 0,0 0-1,0 0 1,-1-1 0,1 0 0,-6-1 0,10 1-116,0 1 1,0 0 0,0-1 0,0 1-1,0-1 1,0 1 0,0-1 0,0 0-1,0 1 1,0-1 0,1 0 0,-1 0-1,0 1 1,0-1 0,1 0 0,-1 0-1,0 0 1,1 0 0,-1 0 0,1 0-1,0 0 1,-1 0 0,1 0 0,0 0-1,-1 0 1,1 0 0,0-1 0,0 1-1,0 0 1,0 0 0,0 0 0,0 0-1,0-2 1,1-2-57,1 1 0,-1-1 0,1 0 0,0 1 0,0-1 0,3-5-1,6-8-423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17660,'9'-14'1441,"-5"13"-191,-1 22 536,-3-1-1237,14 115-227,44 187 0,-64-337-1666,-1 0 0,0 0 0,-1 1 0,-11-18 0,-53-71 2058,67 95-556,-36-46 3279,41 54-3376,-1 0-1,1-1 1,0 1-1,0-1 1,0 1-1,-1 0 1,1-1-1,0 1 1,0-1-1,0 1 1,0-1-1,0 1 1,0 0-1,0-1 1,0 1-1,0-1 1,0 1-1,0-1 1,0 1-1,0-1 1,0 1-1,1 0 1,-1-1-1,0 1 0,0-1 1,0 1-1,1 0 1,-1-1-1,0 1 1,0 0-1,1-1 1,-1 1-1,0 0 1,1-1-1,-1 1 1,1 0-1,-1 0 1,0-1-1,1 1 1,-1 0-1,1 0 1,-1 0-1,0-1 1,1 1-1,-1 0 1,1 0-1,-1 0 1,1 0-1,-1 0 1,1 0-1,24-3 471,9 2-634,-13 1-131,0-1-1,0-1 1,21-4-1,-12-5 18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58 16323,'0'-2'306,"1"-1"0,0 1 0,0 0-1,-1 0 1,1-1 0,-1 1-1,0 0 1,0-1 0,0 1 0,0 0-1,0-1 1,0 1 0,-1-1-1,1 1 1,-1 0 0,0-3 0,0 4-168,0 0 0,0 0 0,1 0 0,-1 0 0,0 0 0,0 0 1,0 0-1,-1 0 0,1 0 0,0 0 0,0 0 0,0 1 0,0-1 1,-1 1-1,1-1 0,0 1 0,-1-1 0,1 1 0,0 0 0,-1-1 1,1 1-1,-1 0 0,1 0 0,0 0 0,-1 0 0,1 0 0,-1 1 1,-1 0-1,-12 1 108,1 2 1,-1 0-1,1 1 0,0 0 1,-19 11-1,8-3-225,2 1 0,-24 19 0,19-6-66,27-26 37,0 0 0,1 0-1,-1 0 1,0 1 0,0-1 0,1 0-1,-1 0 1,1 1 0,0-1-1,-1 0 1,1 3 0,0-4 1,0 1 0,0 0 0,0-1 0,0 1 0,0-1 0,0 1 1,1 0-1,-1-1 0,0 1 0,0-1 0,1 1 0,-1-1 0,0 1 0,1-1 1,-1 0-1,0 1 0,1-1 0,-1 1 0,1-1 0,-1 0 0,1 1 0,-1-1 1,1 0-1,-1 1 0,1-1 0,-1 0 0,1 0 0,0 1 0,13 2-69,-1 0-1,1 0 1,-1-2-1,26 1 0,6 1-21,-35-2 81,12 2-19,35 8-1,-51-10 35,0 1 0,-1 0 0,1 0 1,-1 1-1,0-1 0,1 1 0,-1 0 0,0 0 0,-1 1 1,1 0-1,4 5 0,-8-9 9,0 1 0,0 0 0,0 0 0,-1 0 0,1 0 1,-1 0-1,1 0 0,0 0 0,-1 0 0,0 0 0,1 0 0,-1 0 0,0 0 1,1 0-1,-1 0 0,0 0 0,0 1 0,0-1 0,0 0 0,0 0 0,0 0 0,0 0 1,0 0-1,-1 2 0,0-2 16,0 1 0,0 0-1,0-1 1,0 1 0,-1-1 0,1 1 0,0-1 0,-1 1 0,1-1 0,-1 0-1,1 0 1,-1 0 0,-1 1 0,-4 2 69,0-1 0,0 0 0,0-1 0,-1 0 1,1 0-1,-10 2 0,5-3-98,1 0 0,-1-1 1,0 0-1,1 0 0,-1-1 1,1-1-1,-18-4 0,29 6-60,-1 0 0,1 0 0,-1 0 1,1-1-1,-1 1 0,1 0 0,-1 0 0,1 0 0,-1-1 0,1 1 0,-1 0 0,1-1 0,-1 1 0,1 0 0,0-1 0,-1 1 0,1 0 0,0-1 0,-1 1 0,1-1 0,0 1 0,0-1 0,-1 1 0,1 0 0,0-1 0,0 1 0,-1-2 0,2 2 0,-1-1 1,0 0-1,0 1 1,1-1-1,-1 0 1,0 1-1,1-1 1,-1 1-1,1-1 1,-1 0-1,1 1 1,-1-1-1,1 1 1,-1 0-1,1-1 1,-1 1-1,1-1 1,0 1-1,-1 0 1,1-1-1,1 1 1,12-5-742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17100,'0'-2'282,"0"0"0,0-1 0,0 1 0,0-1 1,0 1-1,0-1 0,-1 1 0,1 0 0,-1-1 0,-1-3 1,2 6-224,0 0 0,-1-1 0,1 1 0,0-1 0,0 1 0,-1 0 1,1-1-1,0 1 0,0 0 0,-1-1 0,1 1 0,0 0 0,-1-1 1,1 1-1,-1 0 0,1 0 0,0-1 0,-1 1 0,1 0 0,-1 0 1,1 0-1,-1 0 0,0-1 0,0 2 42,1-1 0,-1 0 0,0 0 0,0 1 0,0-1 0,1 0 0,-1 1 0,0-1 0,0 1 0,1-1 0,-1 1 0,0-1 0,1 1 0,-1 0 0,1-1 0,-1 1 0,1 0 0,-1 0 0,-5 8 25,0 0 0,1 1 0,0 0-1,1-1 1,0 2 0,0-1 0,1 0 0,1 1-1,-1-1 1,2 1 0,0 0 0,0 0-1,1-1 1,0 1 0,3 17 0,-3-27-126,0 1 1,0-1-1,0 0 1,1 1 0,-1-1-1,0 0 1,1 0-1,-1 1 1,1-1-1,-1 0 1,1 0-1,0 0 1,0 0 0,-1 0-1,1 0 1,0 0-1,0 0 1,0 0-1,0 0 1,0 0-1,0-1 1,0 1 0,1 0-1,-1-1 1,0 1-1,2 0 1,-1-1 1,0 0 0,1 0-1,-1 0 1,0 0 0,1 0 0,-1-1 0,0 1 0,1-1 0,-1 0-1,0 1 1,0-1 0,0 0 0,4-2 0,4-4 7,1 0 0,-1-1 0,0 0 0,11-12 0,-4 1 4,-1-1 0,16-27 0,16-18-20,-48 88-46,-13 48 11,7-44 177,1 1 0,2-1 0,-1 34 0,7-27 121,1 0 1,16 62-1,-13-71-229,-1 1 0,-2-1 0,0 1 0,-2 0-1,0 0 1,-4 38 0,2-60-15,-1 0-1,0 1 1,0-1-1,0 0 1,-1 0 0,0 1-1,0-1 1,0 0-1,0-1 1,0 1-1,-5 5 1,6-8-4,-1 1 0,1-1 0,0 0 1,0 0-1,-1 0 0,1 0 0,-1 0 0,1-1 1,-1 1-1,1 0 0,-1-1 0,0 1 0,1-1 1,-1 1-1,0-1 0,1 0 0,-1 0 0,0 0 1,1 0-1,-1 0 0,0 0 0,1 0 0,-1-1 1,0 1-1,1 0 0,-1-1 0,0 0 0,1 1 1,-1-1-1,1 0 0,-1 0 0,1 0 0,-2-1 1,-4-3 9,2 0 0,-1 0 0,1-1 1,-1 1-1,2-1 0,-1 0 1,1-1-1,-1 1 0,2-1 0,-1 0 1,1 0-1,-5-14 0,3 5-33,1-1-1,1 0 0,0 0 0,-1-30 0,4 29-31,1 0 0,1 0 1,1 0-1,1 0 0,0 1 0,1-1 0,1 1 0,0 0 0,2 1 0,0-1 0,0 2 0,2-1 0,22-28 1,-13 22-16,1 0 1,0 2 0,2 0-1,1 1 1,0 1 0,1 1 0,50-25-1,-71 40 59,0 1-1,0-1 1,1 1-1,-1 0 1,0 0-1,1 0 0,-1 0 1,1 0-1,-1 1 1,1 0-1,-1 0 1,1 0-1,5 0 0,-7 1 7,0 0-1,0 0 0,0 0 0,0-1 0,-1 2 0,1-1 0,0 0 0,-1 0 0,1 0 0,-1 1 0,1-1 0,-1 1 1,1 0-1,-1-1 0,0 1 0,0 0 0,0-1 0,0 1 0,0 0 0,0 0 0,-1 0 0,1 0 0,0 3 0,1 5 46,0 0 0,-1 0 0,0 1 0,-1 17 0,-1-19 20,1 0 0,0 0 1,1 0-1,0 0 0,5 17 1,-6-26-64,0 1 1,0-1 0,0 1 0,0-1-1,1 1 1,-1-1 0,0 0-1,0 1 1,1-1 0,-1 1 0,0-1-1,1 0 1,-1 1 0,0-1-1,1 0 1,-1 0 0,0 1-1,1-1 1,-1 0 0,1 0 0,-1 0-1,1 1 1,-1-1 0,1 0-1,-1 0 1,0 0 0,1 0-1,-1 0 1,1 0 0,-1 0 0,1 0-1,-1 0 1,1 0 0,-1 0-1,1 0 1,-1 0 0,0 0 0,1-1-1,-1 1 1,1 0 0,-1 0-1,1 0 1,-1-1 0,1 1-1,22-17 65,-17 11-49,17-12 12,0 0 6,26-17 0,-43 31-50,1 0 0,0 1 0,0 0 0,0 0 0,0 0 0,1 1 0,-1 0 0,1 1 0,8-2 0,-14 3 3,0 0 0,1 0 0,-1 0 1,0 0-1,0 0 0,1 1 0,-1-1 0,0 0 1,0 1-1,0 0 0,0 0 0,0 0 0,0 0 1,0 0-1,0 0 0,0 0 0,0 0 0,0 1 1,-1-1-1,1 1 0,0-1 0,-1 1 0,0 0 1,1 0-1,-1 0 0,0 0 0,0 0 1,0 0-1,1 3 0,1 4-18,0 0 1,-1 1-1,-1-1 1,0 1-1,0 13 0,0-17 23,-1-5 6,-1 0-1,1-1 1,0 1 0,0-1-1,0 1 1,0-1 0,0 1-1,1 0 1,-1-1 0,0 1-1,0-1 1,0 1 0,0-1-1,1 1 1,-1-1 0,0 1-1,0-1 1,1 1 0,-1-1-1,0 1 1,1-1-1,-1 0 1,1 1 0,-1-1-1,0 1 1,1-1 0,0 1-1,0-1 2,0 0-1,0 0 1,0-1-1,-1 1 1,1 0-1,0 0 0,0 0 1,-1-1-1,1 1 1,0 0-1,0-1 1,-1 1-1,1-1 0,0 1 1,-1-1-1,2 0 1,24-29 66,-25 29-68,14-20 35,37-44 47,-47 60-103,0-1 1,1 1-1,0 0 1,0 0 0,0 1-1,0 0 1,1 0 0,8-4-1,-14 8 13,0-1-1,0 1 0,0 0 1,0 0-1,-1-1 0,1 1 1,0 0-1,0 0 0,0 0 1,0 0-1,0 0 0,-1 0 1,1 0-1,0 0 0,0 0 1,0 0-1,0 1 1,0-1-1,-1 0 0,1 1 1,0-1-1,0 0 0,-1 1 1,1-1-1,0 1 0,0 0 1,0 0-6,1 1 1,-1-1 0,0 1-1,-1-1 1,1 1 0,0 0-1,0-1 1,-1 1-1,1 0 1,-1 0 0,1 3-1,0 5-13,-1 0-1,0 0 1,-1 14-1,0-24 27,-10 58-1354,12-57 1152,3-7-86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10794,'0'0'14008,"-9"12"-13848,-132 179 524,141-191-754,0 1-1,0-1 1,0 0 0,0 0 0,0 0 0,0 0 0,0 0 0,0 0 0,0 0 0,0 0 0,0 1 0,0-1 0,-1 0 0,1 0 0,0 0 0,0 0 0,0 0 0,0 0 0,0 0-1,0 0 1,0 0 0,0 0 0,0 0 0,-1 1 0,1-1 0,0 0 0,0 0 0,0 0 0,0 0 0,0 0 0,0 0 0,-1 0 0,1 0 0,0 0 0,0 0 0,0 0 0,0 0-1,0 0 1,0 0 0,0 0 0,-1 0 0,1-1 0,0 1 0,0 0 0,0 0 0,0 0 0,0 0 0,0 0 0,0 0 0,0 0 0,-1 0 0,1 0 0,0 0 0,0 0-1,0-1 1,0 1 0,0 0 0,0 0 0,0 0 0,0 0 0,0 0 0,0 0 0,-3-14-3239,2-23-2390,1 32 4259,0-19-4219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16003,'0'-11'1492,"-1"-2"968,4 21-581,19 135 855,-22-142-2718,0 1 1,0-1-1,0 1 0,1-1 1,-1 0-1,0 1 0,1-1 1,-1 0-1,1 1 0,0-1 1,-1 0-1,1 0 0,0 1 1,0-1-1,0 0 0,0 0 1,0 0-1,0 0 0,0 0 1,2 1-1,-2-2-2,1 0 0,-1 0 1,1 0-1,-1 0 0,1 0 0,-1 0 0,1 0 0,-1 0 1,1-1-1,-1 1 0,0 0 0,1-1 0,-1 1 1,1-1-1,-1 0 0,0 0 0,1 1 0,-1-1 1,1-1-1,15-11 58,-1 0 1,-1 0-1,19-22 1,-15 15-17,23-18 0,-36 32-47,1 1-1,0 1 1,0-1-1,0 1 1,1 0-1,0 1 1,13-5-1,-20 8-7,1 0-1,-1-1 0,0 1 1,0 0-1,1 0 0,-1-1 1,0 1-1,1 0 0,-1 0 1,0 1-1,0-1 0,1 0 1,-1 0-1,0 1 0,0-1 1,1 0-1,-1 1 0,0-1 1,0 1-1,0 0 0,0-1 1,0 1-1,0 0 0,2 1 1,-1 1 4,-1-1 1,0 0-1,1 0 1,-1 1-1,0-1 1,0 0-1,0 1 0,-1-1 1,1 1-1,-1-1 1,1 5-1,0 4 38,-1-1-1,0 0 0,-1 0 1,0 1-1,-4 10 1,-13 43 589,41-92 197,-20 23-793,6-11 3,2 1-1,-1 0 0,2 0 0,0 1 0,21-19 1,-32 32-46,0 0 1,0 1 0,0-1 0,0 0 0,0 0-1,1 1 1,-1-1 0,0 0 0,0 1 0,0-1-1,1 1 1,-1 0 0,0-1 0,0 1 0,1 0-1,-1 0 1,0 0 0,1 0 0,-1 0 0,0 0-1,1 0 1,-1 0 0,2 1 0,-1 0-3,-1 0 1,0 0 0,0 0 0,0 0-1,0 0 1,0 0 0,0 1 0,0-1-1,0 0 1,0 1 0,-1-1-1,1 0 1,0 1 0,-1-1 0,1 1-1,0 2 1,0 5-49,0-1 0,0 1 0,0 0 1,-1 0-1,-2 13 0,-8 17-2458,10-36 2078,5-3-144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59 19596,'-2'5'703,"-9"21"869,12-17-957,0-9-582,-1 0 0,1 0 0,-1 0 0,1 0 0,-1 1 0,1-1 0,0 0 0,-1 0 0,1 0 0,-1 0 0,1-1 0,-1 1 0,1 0 0,-1 0 1,1 0-1,-1 0 0,1 0 0,-1-1 0,1 1 0,-1 0 0,1-1 0,3-1 31,-1-1 0,1 1 1,-1-1-1,0 0 0,0 0 0,0 0 0,0 0 1,-1-1-1,1 1 0,3-8 0,-5 10-20,0-1 1,0 0-1,0 0 0,0 1 0,0-1 0,-1 0 1,1 0-1,-1 0 0,1 0 0,-1 0 0,1 1 0,-1-1 1,0 0-1,0 0 0,0 0 0,0 0 0,-1 0 1,1 0-1,0 0 0,-1 0 0,1 0 0,-1 0 0,0 1 1,0-1-1,-1-3 0,1 5-17,0-1-1,0 0 1,1 1 0,-1-1-1,0 1 1,0-1 0,0 1-1,0-1 1,0 1 0,0 0-1,0 0 1,-1-1 0,1 1 0,0 0-1,0 0 1,0 0 0,0 0-1,0 0 1,0 0 0,0 0-1,0 1 1,0-1 0,0 0-1,0 1 1,0-1 0,0 0-1,0 1 1,0-1 0,-2 2-1,-1 1 27,0-1 0,0 1 0,0 0 0,0 0 0,-5 6 0,1 2-27,0-1-1,1 1 1,0 0 0,0 0 0,1 1 0,1 0 0,-6 18 0,8-20-23,0 1 0,1-1 0,0 1 0,0 0-1,1-1 1,1 1 0,0 0 0,0 0 0,3 16 0,-3-25-12,1 0 0,-1 0 1,1 0-1,-1 0 0,1 0 1,-1 0-1,1 0 0,0-1 1,0 1-1,0 0 1,0-1-1,0 1 0,0 0 1,1-1-1,-1 1 0,0-1 1,1 0-1,-1 1 0,1-1 1,-1 0-1,1 0 0,0 0 1,0 0-1,-1 0 0,1-1 1,0 1-1,0 0 1,0-1-1,0 1 0,0-1 1,0 0-1,0 0 0,0 0 1,0 0-1,0 0 0,0 0 1,0 0-1,-1 0 0,1-1 1,0 1-1,0-1 1,4-1-1,4-2-246,0-1 0,0 0 1,0 0-1,0-1 0,-1 0 0,11-10 1,0-2-230,0-1 0,-1-1 0,-2 0 0,27-40 0,-7 2-359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16756,'-14'19'1288,"1"1"0,2 0-1,-17 37 1,20-36-821,0 2-1,1-1 1,1 1-1,2 0 0,0 0 1,-1 35-1,5-54-416,0 0-1,0 0 1,0 0 0,1 0 0,0 0-1,-1 0 1,1 0 0,1 0-1,1 6 1,-1-8-37,-1 0 1,0-1-1,0 1 1,1 0-1,-1-1 1,1 1-1,-1-1 1,1 1 0,0-1-1,0 0 1,0 0-1,-1 0 1,1 0-1,0 0 1,0 0-1,0 0 1,1 0-1,3 0 1,8 1 33,0 0 0,17-1 0,-20-1-30,0 1 1,0 0-1,0 0 1,18 5-1,-25-4-18,-1-1 0,0 0 0,0 1 0,1 0 0,-1 0 0,0 0 0,-1 0 0,1 0 0,0 0-1,-1 1 1,1 0 0,-1-1 0,0 1 0,0 0 0,0 0 0,0 0 0,0 0 0,2 7 0,-1 0-7,0 0 0,-1 0 1,0 0-1,1 18 0,2 7 24,-1-40 175,0-7-110,6-44 200,-4 1 0,1-75 0,-7 130-284,0 0 0,0 0 0,0-1 0,0 1 0,-1 0-1,1 0 1,0-1 0,0 1 0,0 0 0,0-1 0,0 1 0,0 0 0,0 0 0,0-1 0,0 1 0,0 0 0,0-1 0,1 1 0,-1 0 0,0 0 0,0-1 0,0 1 0,0 0-1,0 0 1,0-1 0,1 1 0,-1 0 0,0 0 0,0 0 0,0-1 0,1 1 0,-1 0 0,0 0 0,0 0 0,1-1 0,-1 1 0,0 0 0,0 0 0,1 0 0,-1 0 0,0 0-1,0 0 1,1 0 0,-1 0 0,0 0 0,1 0 0,-1 0 0,0 0 0,1 0 0,13 9-142,-4-1 59,-4-6 69,1 0 1,-1-1 0,0 0-1,1 0 1,0 0 0,-1-1-1,1 0 1,-1 0-1,1 0 1,-1-1 0,1 0-1,-1-1 1,1 1 0,-1-1-1,0-1 1,0 1-1,9-5 1,11-7 10,-2-1 1,39-30-1,-42 29 7,-20 15-2,-1 1 1,0 0-1,0 0 0,0-1 0,0 1 1,1 0-1,-1 0 0,0 0 1,0-1-1,1 1 0,-1 0 0,0 0 1,0 0-1,1 0 0,-1 0 1,0 0-1,0 0 0,1-1 0,-1 1 1,0 0-1,1 0 0,-1 0 1,0 0-1,0 0 0,1 0 0,-1 0 1,0 0-1,1 0 0,-1 1 1,0-1-1,0 0 0,1 0 0,-1 0 1,1 0-1,-2 11 3,-11 21 23,11-27-26,-36 94 85,33-83-143,0-1 1,1 1-1,0 0 1,0 25-1,3-40 23,0 0 0,0-1 0,-1 1-1,1 0 1,0 0 0,1-1 0,-1 1 0,0 0 0,0 0-1,0-1 1,0 1 0,0 0 0,1-1 0,-1 1 0,0 0 0,1-1-1,-1 1 1,1 0 0,0 0 0,-1-1 11,0 0 0,1 0-1,-1 0 1,1 0 0,-1 0-1,0 0 1,1 0 0,-1-1 0,1 1-1,-1 0 1,0 0 0,1 0 0,-1 0-1,0-1 1,1 1 0,-1 0 0,0 0-1,1-1 1,-1 1 0,0 0 0,0-1-1,1 1 1,-1 0 0,0-1 0,17-30-511,-6-1 116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18220,'-3'15'1848,"-1"-1"-1384,4 0-200,1-2 985,9-2-1369,5-2-432,8-2 512,2-4-144,7-2-201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17868,'-8'13'943,"-1"0"0,-1-1 0,-11 12-1,10-12 240,0 0-1,-13 20 1,24-31-1181,0-1 0,0 0 0,0 1 0,0-1 0,0 0 0,0 0 0,0 1 0,0-1 0,0 0 0,0 0 0,0 1 0,0-1 0,0 0 0,0 1 0,0-1 0,0 0 0,0 0 0,0 1 0,1-1 0,-1 0 0,0 0 0,0 1 0,0-1 0,0 0 0,0 0 0,1 1 0,-1-1 0,0 0 0,0 0 0,0 0 0,1 0 0,-1 1 0,0-1 0,0 0 0,1 0 0,-1 0 0,0 0 0,0 0 0,1 0 0,-1 0 0,0 0 0,1 0 0,-1 1 0,0-1 0,0 0 0,1 0 0,-1 0 0,0-1 0,0 1 0,1 0 0,-1 0 0,0 0 0,1 0 0,-1 0 0,0 0 0,23-1-563,-19 0 496,9 1-146,0 0 1,0 0-1,-1 1 0,1 1 1,0 0-1,-1 1 0,1 0 0,19 9 1,-27-10 181,0 0 0,0 0 0,0 1 1,0 0-1,0 0 0,-1 0 0,0 0 1,1 1-1,-1-1 0,0 1 0,-1 0 1,1 0-1,-1 1 0,0-1 0,0 1 0,0 0 1,0 0-1,-1 0 0,0 0 0,0 0 1,0 0-1,1 9 0,-3-10 137,0 1 0,-1 0 1,1 0-1,-1-1 0,0 1 0,0 0 0,-1-1 0,1 1 1,-1-1-1,0 1 0,0-1 0,0 0 0,-1 0 0,0 0 1,1 0-1,-1 0 0,-1-1 0,1 1 0,-7 5 0,4-4 94,0-1 0,0 1-1,-1-1 1,1 0-1,-1-1 1,0 1-1,0-1 1,0-1 0,0 1-1,0-1 1,-14 2-1,18-4-253,1 0 0,0 1-1,-1-1 1,1-1 0,0 1-1,0 0 1,-1-1 0,1 1-1,0-1 1,0 1 0,0-1-1,0 0 1,0 0 0,0 0-1,0 0 1,0 0 0,0-1-1,0 1 1,0-1 0,1 1-1,-1-1 1,1 0 0,-1 1-1,1-1 1,-2-2 0,2 1-111,-1-1 0,1 1 0,0 0 0,0-1 1,0 1-1,0-1 0,0 1 0,1-1 0,0 0 1,0 1-1,0-1 0,0 1 0,0-1 0,1 1 1,1-6-1,5-15-780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70 255 17452,'1'1'104,"0"-1"0,-1 1 0,1 0 0,-1 0 0,1 0 0,-1 0 0,1-1 0,-1 1 0,0 0 0,1 0 0,-1 0 0,0 0 0,0 0 0,0 0 0,1 0 0,-1 0 0,0 0 0,-1 0 1,1 0-1,0 0 0,0 0 0,0 0 0,0 0 0,-1 0 0,1 0 0,0 0 0,-1-1 0,0 3 0,-17 31 957,13-25-373,-6 11 523,-16 41 0,25-53-1106,-1-1 1,1 1-1,1-1 1,-1 1-1,1 0 1,1-1-1,-1 1 1,1 0-1,2 10 1,-2-17-96,0 0 0,0 1 0,0-1 0,1 1 0,-1-1 0,0 0 1,1 1-1,-1-1 0,1 0 0,0 1 0,-1-1 0,1 0 0,0 0 0,0 0 0,0 0 0,0 0 0,0 0 1,0 0-1,0 0 0,0 0 0,0 0 0,0 0 0,0 0 0,1-1 0,-1 1 0,0-1 0,1 1 1,-1-1-1,0 1 0,1-1 0,-1 0 0,1 0 0,-1 1 0,0-1 0,1 0 0,-1 0 0,1-1 1,-1 1-1,1 0 0,-1 0 0,0-1 0,1 1 0,-1-1 0,0 1 0,3-2 0,3-1 3,0 0-1,0-1 0,0 0 1,0 0-1,0-1 0,9-9 1,2-3-10,-2-2 0,0 0 1,-1 0-1,-1-2 1,-1 0-1,-1 0 1,-1-1-1,-1 0 0,0-1 1,-2 0-1,-1-1 1,-1 0-1,0 0 0,-2 0 1,1-46-1,-5 65-16,0 0 0,0 1-1,-1-1 1,0 0-1,0 0 1,0 1 0,0-1-1,-1 0 1,0 1 0,0 0-1,0-1 1,0 1 0,-4-4-1,4 6 6,1 0-1,-1 0 0,-1 0 1,1 1-1,0-1 1,0 0-1,-1 1 1,1 0-1,0-1 0,-1 1 1,0 0-1,1 0 1,-1 1-1,1-1 1,-1 1-1,0-1 0,0 1 1,1 0-1,-1 0 1,0 0-1,0 0 1,1 0-1,-1 1 0,-4 0 1,0 1 40,-1 1 0,1 0 1,0 0-1,0 0 0,0 1 0,0 0 1,1 1-1,-1-1 0,1 1 0,0 0 1,1 1-1,-1 0 0,1-1 0,0 2 1,-8 12-1,13-18-20,-1 0 0,0 0 0,1 0 0,-1 0 0,1 0 1,-1 0-1,1 0 0,0 0 0,-1 1 0,1-1 0,0 0 0,0 0 0,0 0 0,0 1 0,0-1 1,0 0-1,0 0 0,0 0 0,0 1 0,1-1 0,-1 0 0,0 0 0,1 0 0,-1 0 0,1 0 0,-1 0 1,1 1-1,0-1 0,-1-1 0,1 1 0,0 0 0,0 0 0,0 0 0,-1 0 0,1 0 0,0-1 1,0 1-1,0 0 0,2 0 0,6 3-6,-1 0 1,1-1 0,0 0-1,13 3 1,5 2-100,-20-6 20,1 1 0,-2 0-1,1 0 1,0 1 0,-1 0 0,0 0 0,0 1-1,0-1 1,0 1 0,-1 0 0,1 1 0,-1 0-1,-1-1 1,1 2 0,-1-1 0,0 0 0,-1 1-1,1 0 1,-1 0 0,-1 0 0,1 0 0,-1 0-1,0 0 1,-1 1 0,0-1 0,1 11 0,-3-2-881,0 1 1,-6 27 0,3-25 409,4-15-159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199 476 11362,'4'-3'374,"-1"-1"-1,0 1 1,-1-1-1,1 1 1,0-1-1,-1 0 1,0 0 0,0 0-1,0 0 1,-1 0-1,2-5 1,-3 7-233,1 1 1,-1 0-1,0-1 1,0 1 0,0-1-1,1 1 1,-2 0 0,1-1-1,0 1 1,0-1 0,0 1-1,-1 0 1,1-1 0,0 1-1,-1 0 1,1-1-1,-1 1 1,0 0 0,0-1-1,1 1 1,-1 0 0,0 0-1,0 0 1,0 0 0,0 0-1,0 0 1,0 0 0,0 0-1,0 1 1,-1-1-1,1 0 1,0 0 0,0 1-1,-1-1 1,1 1 0,0 0-1,-1-1 1,-2 1 0,-2-1-8,0 0 1,0 1 0,0 0 0,0 0 0,0 0-1,0 1 1,0 0 0,0 0 0,0 1-1,0 0 1,1 0 0,-1 0 0,1 0 0,-1 1-1,1 0 1,0 0 0,0 1 0,0-1 0,0 1-1,1 0 1,-7 8 0,3-4-83,1 0 1,0 1 0,0 1-1,0-1 1,2 1-1,-1 0 1,1 0-1,1 1 1,-1-1-1,-3 20 1,7-27-37,0 1 1,1-1 0,-1 0-1,1 1 1,0-1-1,0 1 1,0-1-1,0 1 1,1-1-1,-1 1 1,1-1-1,0 0 1,0 1-1,0-1 1,1 0-1,1 4 1,-2-6-8,0 0 1,0 0-1,0 0 1,0-1 0,0 1-1,0 0 1,0 0-1,0 0 1,0-1 0,0 1-1,1 0 1,-1-1-1,0 0 1,0 1-1,1-1 1,-1 1 0,2-1-1,0 0 5,0 0 0,0 0 0,0 0 0,0-1 0,0 1 0,0-1 0,0 0 0,-1 0 0,1 0 0,4-2 0,8-5 20,-1-1 0,1-1 0,-2 0 0,0-1 0,0 0 0,21-24 0,-9 5 79,39-61 0,-42 51-53,-12 20 16,-17 50-9,-1-8 9,2-1 0,1 1 0,1 0 0,0 1 1,2-1-1,0 31 0,2-51-59,0 0 0,0-1 1,1 1-1,-1 0 0,1 0 0,-1 0 0,1-1 0,-1 1 1,1 0-1,0-1 0,0 1 0,0 0 0,0-1 0,0 1 1,0-1-1,0 1 0,0-1 0,1 0 0,-1 0 0,1 1 1,1 0-1,-1-1-1,-1-1-1,1 1 1,0-1 0,0 0 0,-1 1 0,1-1 0,0 0 0,0 0 0,-1 0-1,1 0 1,0-1 0,0 1 0,-1 0 0,1-1 0,0 1 0,0-1-1,-1 0 1,1 1 0,-1-1 0,1 0 0,2-2 0,6-4 35,0-1 0,0 0-1,-1 0 1,0-1 0,-1 0 0,14-18 0,35-67 54,-30 47-142,-30 86-212,-3-4 190,3-25 68,0 0 0,1 0 1,1 1-1,0-1 0,0 0 0,1 1 0,0-1 0,2 14 1,-1-23-7,-1 0 1,0 0-1,1-1 1,-1 1-1,1 0 1,-1 0-1,1 0 1,-1 0-1,1-1 1,-1 1-1,1 0 1,0-1 0,-1 1-1,1 0 1,0-1-1,0 1 1,-1-1-1,1 1 1,0-1-1,0 1 1,0-1-1,0 0 1,0 0-1,0 1 1,0-1-1,0 0 1,-1 0 0,1 0-1,0 0 1,0 0-1,0 0 1,0 0-1,0 0 1,0 0-1,0 0 1,0-1-1,0 1 1,0 0-1,1-1 1,4-1 14,-1-1-1,1 0 1,0 1-1,7-7 1,20-16-76,-2-1 1,-1-2-1,-2-1 0,29-35 1,-24 26-196,-21 29-44,-12 9 293,0 0 0,0 0 0,0 0 0,1 0 0,-1 0 0,0 0 1,0 0-1,0 0 0,0 0 0,1 0 0,-1 1 0,0-1 0,0 0 0,0 0 1,0 0-1,1 0 0,-1 0 0,0 0 0,0 1 0,0-1 0,0 0 0,0 0 1,0 0-1,0 0 0,1 1 0,-1-1 0,0 0 0,0 0 0,0 0 0,0 1 1,0-1-1,0 0 0,0 0 0,0 0 0,0 1 0,0-1 0,-3 30-34,1-12 20,2-18 20,1 0 0,-1 0-1,0 0 1,0 0-1,0 0 1,0 0-1,0 1 1,0-1 0,1 0-1,-1 0 1,0 0-1,0 0 1,0 0 0,0 0-1,0 0 1,1 0-1,-1 0 1,0 0 0,0 0-1,0 0 1,0 0-1,1 0 1,-1 0-1,0 0 1,0 0 0,0 0-1,0 0 1,1 0-1,-1 0 1,0 0 0,0 0-1,0 0 1,0 0-1,1 0 1,-1 0-1,0 0 1,0 0 0,0-1-1,0 1 1,0 0-1,0 0 1,1 0 0,-1 0-1,0 0 1,0 0-1,0-1 1,0 1-1,0 0 1,0 0 0,0 0-1,0 0 1,0-1-1,0 1 1,0 0 0,0 0-1,7-9 28,4-8 2,-1-1 0,0 0 0,-2 0 0,0-1 0,-1 0 0,-1 0 1,-1-1-1,3-23 0,-9 31-161,-6 17 47,-10 22 28,16-25 56,-8 13 53,1 1 1,0 0-1,1 0 1,1 1-1,0 0 0,1 0 1,1 0-1,1 1 0,0-1 1,1 1-1,1 0 1,2 25-1,14 136-67,-15-177 12,0-1-1,0 1 1,0 0 0,0-1 0,1 1 0,-1-1 0,1 1 0,-1 0 0,1-1 0,-1 1 0,1-1 0,0 1 0,0-1 0,1 2 0,-2-3 1,1 1 0,-1-1 0,0 0 0,0 0 0,1 0 0,-1 0 0,0 0 0,0 1 0,1-1 0,-1 0 0,0 0 0,0 0 0,1 0 0,-1 0 0,0 0 0,0 0 0,1 0 0,-1 0 0,0 0 0,1 0 0,-1 0 0,0 0 0,0 0 0,1 0 0,-1-1 0,0 1 0,0 0 0,1 0 0,9-12 29,144-244-20,-103 179 41,69-137-1,-119 212-49,2-5 1,0 1 0,0-1-1,0 0 1,-1 0 0,0 0-1,0-1 1,-1 1-1,0 0 1,0-8 0,-1 14-2,1 1 1,-1-1 0,0 1-1,0-1 1,0 1-1,0-1 1,0 1 0,0-1-1,0 1 1,-1-1 0,1 1-1,0-1 1,0 1 0,0 0-1,0-1 1,-1 1-1,1-1 1,0 1 0,0 0-1,-1-1 1,1 1 0,0-1-1,0 1 1,-1 0 0,1-1-1,-1 1 1,1 0-1,0 0 1,-1-1 0,1 1-1,-1 0 1,0 0 0,0 0-1,0 0 1,0 0-1,0 1 1,0-1-1,0 0 1,0 1 0,1-1-1,-1 1 1,0-1-1,0 1 1,0 0-1,1-1 1,-2 2 0,-24 29 16,10-4 49,0 1-1,2 0 0,1 1 0,1 0 1,2 1-1,1 1 0,1-1 0,-6 52 1,5 19 189,4 137 1,5-99-293,0-126 24,1-7 6,-1-1-1,0 0 1,0 0-1,-1 1 0,1-1 1,-1 0-1,0 0 1,-1 1-1,1-1 0,-5 9 1,5-15-5,0 0 0,0-1 0,0 1 0,0 0 0,1 0 0,-1 0 0,0 0 0,0-1 0,1 1 0,-1 0 0,1-1 0,-1 1 0,1 0 0,-1-1 0,1-1 0,-5-34 18,1-1 0,2 0-1,2 0 1,1-1 0,11-66 0,-9 91 49,0 0 1,0 0-1,1 1 1,1-1-1,7-15 0,-9 24-82,0 0 0,0 1 0,0-1 0,0 1 0,1 0 0,0 0 1,0 0-1,0 0 0,0 1 0,1 0 0,-1 0 0,1 0 0,0 0 0,0 1 0,0-1 0,8-1 0,86-24-1255,-55 17 899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98 149 14163,'2'0'252,"0"0"-1,-1 0 1,1-1 0,0 1-1,-1-1 1,1 0-1,0 1 1,-1-1 0,1 0-1,-1 0 1,1 0-1,-1 0 1,0 0 0,1 0-1,-1 0 1,0-1 0,0 1-1,0 0 1,0-1-1,0 1 1,0-1 0,0 1-1,0-1 1,-1 0 0,1 1-1,0-1 1,-1 0-1,0 1 1,1-1 0,-1 0-1,0 0 1,0 1 0,0-1-1,0-3 1,-1 3-157,1 0 0,-1 0 0,1 1 0,-1-1 0,0 0 0,0 0 0,0 0 0,0 1 0,0-1 0,0 0 0,0 1 0,-1-1 0,1 1 0,-1-1 0,1 1 0,-1 0 0,1 0 0,-1 0 0,0 0 0,0 0 0,1 0 0,-1 0 0,0 0 0,0 1 0,0-1 0,0 1 0,0-1 0,0 1 0,-4 0 0,4-1-90,-1 1 0,1 0-1,-1 0 1,0 0 0,1 1-1,-1-1 1,1 0 0,-1 1-1,1 0 1,-1 0 0,1 0-1,0 0 1,-1 0 0,1 0-1,0 0 1,0 1 0,0-1-1,0 1 1,0 0 0,0-1-1,0 1 1,0 0 0,1 0-1,-1 0 1,1 0 0,-1 1-1,1-1 1,0 0 0,0 1-1,-1 2 1,1 0-27,0 1 1,0-1-1,0 1 1,0 0-1,1-1 1,0 1-1,0 0 1,1 0-1,-1-1 1,1 1-1,1 0 1,2 8-1,34 87-216,14 38-261,-44-110 305,0-1 0,6 59-1,-13-75 147,-1 0-1,0 0 0,0 0 0,-4 14 1,3-20 62,0 0 1,-1 0 0,0 0-1,0 0 1,0 0-1,-1-1 1,0 1 0,0-1-1,-7 10 1,9-14-1,0 1 0,0-1 0,-1 0-1,1 0 1,0 1 0,0-1 0,-1 0 0,1 0 0,-1-1 0,1 1 0,-1 0 0,1 0-1,-1-1 1,0 1 0,1-1 0,-1 1 0,0-1 0,1 0 0,-1 1 0,0-1-1,1 0 1,-1 0 0,0 0 0,0-1 0,1 1 0,-1 0 0,0-1 0,1 1 0,-1-1-1,0 1 1,1-1 0,-1 0 0,1 1 0,-1-1 0,1 0 0,-1 0 0,1 0 0,0-1-1,0 1 1,-1 0 0,-1-3 0,-2-1 19,0-1-1,1 0 0,0 0 1,0-1-1,0 1 1,0-1-1,1 0 0,-4-11 1,5 8-26,-1-1 1,1 1-1,1-1 1,0 0-1,0 0 0,1 1 1,1-1-1,0 0 1,2-11-1,1 7-9,0 0 0,1-1 0,0 1 0,1 1 0,12-21 0,9-6 2,1 1 1,66-71-1,-65 79 42,20-20-14,-29 34 20,-2-2 0,0-1-1,15-23 1,-32 42-38,1 0 0,-1 1 0,-1-1 0,1 0 0,0 0 1,0 0-1,-1 0 0,1 1 0,-1-1 0,1 0 0,-1 0 0,0-3 1,0 4-6,0 1 0,0-1 0,0 1 0,0-1 0,-1 1 1,1-1-1,0 0 0,0 1 0,-1-1 0,1 1 1,0-1-1,-1 1 0,1-1 0,0 1 0,-1 0 0,1-1 1,-1 1-1,1-1 0,-1 1 0,1 0 0,-1 0 0,1-1 1,-1 1-1,1 0 0,-1 0 0,0-1 0,-2 1 10,0-1 1,-1 1-1,1 0 0,0 0 0,0 1 0,0-1 0,0 0 0,0 1 0,0 0 1,0 0-1,0 0 0,-5 2 0,0 1-6,0 0 1,1 1-1,0 0 1,0 0-1,0 0 1,1 1-1,0 0 1,0 0-1,0 1 1,1 0-1,0 0 1,0 0-1,0 0 1,1 1-1,0 0 1,1 0-1,0 0 1,0 0-1,1 0 1,0 1-1,0-1 1,1 1-1,0 0 1,1-1-1,0 17 1,0-23-72,0 0 1,0 1 0,1-1 0,-1 1-1,0-1 1,1 0 0,0 1 0,-1-1 0,1 0-1,0 0 1,0 0 0,0 1 0,0-1-1,1 0 1,-1 0 0,1-1 0,-1 1 0,1 0-1,0 0 1,-1-1 0,1 1 0,0-1-1,0 1 1,0-1 0,0 0 0,0 0 0,1 0-1,-1 0 1,0 0 0,0-1 0,1 1-1,-1-1 1,0 1 0,1-1 0,-1 0 0,5 0-1,1-1-103,0 0 0,-1 0 0,1-1 0,-1 0-1,0 0 1,1-1 0,-1 0 0,0 0 0,0-1 0,10-7-1,25-23-640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18684,'-1'-1'60,"1"1"-1,0 0 1,0 0-1,0-1 1,-1 1-1,1 0 1,0 0 0,0 0-1,-1 0 1,1 0-1,0-1 1,0 1-1,-1 0 1,1 0-1,0 0 1,-1 0 0,1 0-1,0 0 1,0 0-1,-1 0 1,1 0-1,0 0 1,-1 0 0,1 0-1,0 0 1,0 0-1,-1 0 1,1 0-1,0 0 1,0 1 0,-1-1-1,1 0 1,0 0-1,0 0 1,-1 0-1,1 1 1,-12 11 844,-7 16 449,6-4-139,-16 43 0,24-56-1038,2 1 0,-1-1 0,2 1-1,0 0 1,0-1 0,0 19 0,2-29-160,0 1-1,0 0 1,1-1-1,-1 1 0,0 0 1,1-1-1,-1 1 0,1 0 1,0-1-1,-1 1 1,1-1-1,0 1 0,0-1 1,0 1-1,0-1 0,0 0 1,0 1-1,1-1 1,-1 0-1,0 0 0,1 0 1,-1 0-1,1 0 1,-1 0-1,1 0 0,-1-1 1,1 1-1,-1-1 0,1 1 1,0-1-1,-1 1 1,1-1-1,0 0 0,-1 0 1,1 0-1,0 0 0,3 0 1,8-1-39,0 0 0,1-1 0,-1-1 0,13-3 0,-6 1-76,-11 2-7,1 2-1,-1-1 1,0 1-1,1 1 0,-1 0 1,17 2-1,-24-2 79,1 0-1,-1 1 1,0 0-1,0-1 0,1 1 1,-1 0-1,0 0 1,0 0-1,0 1 1,0-1-1,0 0 0,0 1 1,-1-1-1,1 1 1,0 0-1,-1 0 1,1-1-1,-1 1 0,1 0 1,-1 0-1,0 0 1,0 1-1,0-1 0,0 0 1,0 0-1,-1 1 1,1-1-1,-1 0 1,1 0-1,-1 1 0,0 3 1,0 3 121,-1 0-1,0-1 1,-1 1 0,0 0 0,0-1-1,-1 1 1,0-1 0,0 0 0,-1 0-1,0 0 1,0 0 0,-1 0 0,0-1-1,0 0 1,-1 0 0,0-1 0,0 1-1,-1-1 1,-7 5 0,13-10-99,0 0 0,-1 0 0,1 0 0,0 0 0,-1 0 0,1 0 0,-1-1 0,1 1 0,-1 0 0,1-1 0,-1 1 0,0-1 0,1 0 0,-1 1 0,0-1 0,1 0 0,-1 0 0,0 0 0,1 0 0,-1 0 0,0-1 0,1 1 0,-1 0 0,0-1 0,1 1 0,-1-1 0,1 0 0,-1 1 0,1-1 0,-1 0 0,1 0 0,0 0 0,-1 0 0,1 0 0,0 0 0,0-1 0,0 1 0,0 0 0,0-1 0,0 1 0,-1-3-1,-1-1-272,0-1-1,1 0 1,0 1 0,0-1-1,1 0 1,-1 0-1,1 0 1,0-1-1,1-11 1,2-6-371,7 1-186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175 492 14515,'0'0'84,"0"-1"1,0 1-1,0 0 1,1 0-1,-1 0 0,0-1 1,0 1-1,0 0 0,1-1 1,-1 1-1,0 0 0,0 0 1,0-1-1,0 1 0,0 0 1,0-1-1,0 1 0,0 0 1,0-1-1,0 1 0,0 0 1,0-1-1,0 1 1,0 0-1,0 0 0,0-1 1,0 1-1,0 0 0,0-1 1,0 1-1,-1 0 0,1-1 1,0 1-1,0 0 0,0 0 1,0-1-1,-1 1 0,1 0 1,0-1-1,-17-3 2006,-20 5 361,30 1-2248,1 0 0,-1 0 0,0 1 0,1-1 1,0 2-1,0-1 0,0 1 0,0 0 0,0 0 0,1 0 0,-1 1 0,-6 7 0,9-8-141,-1-1 0,1 1 0,0 0 0,0 0 0,1 0 0,-1 1 0,1-1 0,0 1 0,0-1 0,1 1-1,-1 0 1,1-1 0,0 1 0,0 0 0,0 0 0,1 0 0,0 0 0,0 6 0,1-9-42,-1-1-1,0 1 1,0-1 0,1 1-1,-1-1 1,1 1 0,0-1-1,-1 0 1,1 1 0,0-1-1,0 0 1,0 1-1,0-1 1,0 0 0,0 0-1,0 0 1,0 0 0,0 0-1,0 0 1,1 0 0,-1-1-1,2 2 1,0-1-5,0 0 0,0 0 1,0-1-1,0 1 0,1-1 0,-1 0 0,0 0 0,0 0 1,0 0-1,4-1 0,5-2-1,0 0 1,0 0-1,0-1 0,15-8 1,4-5 3,0-1 1,-1-1-1,-1-1 1,-1-2-1,28-28 0,-51 46-30,0-1 0,0 0-1,-1 0 1,0-1 0,0 1-1,0-1 1,5-10 0,-9 16 11,0 0-1,0 0 1,0 0 0,0 0 0,0 0 0,-1 0-1,1 0 1,0-1 0,0 1 0,0 0 0,0 0 0,0 0-1,0 0 1,0 0 0,0 0 0,0 0 0,0 0-1,0 0 1,-1 0 0,1 0 0,0 0 0,0-1-1,0 1 1,0 0 0,0 0 0,0 0 0,0 0 0,0 0-1,-1 0 1,1 0 0,0 0 0,0 0 0,0 0-1,0 0 1,0 0 0,0 0 0,0 0 0,-1 0-1,1 1 1,0-1 0,0 0 0,0 0 0,0 0 0,0 0-1,0 0 1,0 0 0,0 0 0,0 0 0,-1 0-1,1 0 1,0 0 0,0 0 0,0 0 0,0 1-1,0-1 1,0 0 0,0 0 0,0 0 0,-8 5-24,1 2 33,1 0 1,0 0-1,0 1 0,1 0 1,0 0-1,0 0 0,1 0 1,0 1-1,1 0 0,0-1 1,0 1-1,0 1 0,2-1 1,-1 0-1,0 11 0,2-18 0,0-1-1,0 1 1,0-1-1,0 0 0,1 1 1,-1-1-1,0 0 1,1 1-1,-1-1 0,1 0 1,-1 1-1,1-1 0,-1 0 1,1 0-1,0 1 1,0-1-1,0 0 0,0 0 1,0 0-1,0 0 1,0 0-1,0-1 0,0 1 1,0 0-1,3 1 0,-2-1 3,1-1 1,0 1-1,-1-1 0,1 0 0,0 0 0,-1 0 0,1 0 0,0 0 0,-1-1 0,1 1 0,0-1 0,3-1 0,7-2 10,-1-2 0,-1 1 0,1-1 0,15-11 0,-9 3-15,-1 0 0,0-1 0,16-19 0,-24 24-64,0-1 1,0 0 0,-2-1 0,1 0 0,-1 0-1,5-14 1,-19 31-154,-2 7 235,0 2 0,2-1-1,-1 1 1,2 0 0,0 1 0,1 0 0,0 0-1,1 0 1,-2 16 0,6-29-9,0-1 0,-1 1 0,1 0 0,0 0 0,0 0 0,1 0 0,-1 0 0,0 0 0,0-1 0,1 1 0,0 0 0,-1 0 0,1 0 0,0-1 0,-1 1 0,3 2 0,-2-3-5,0 0 0,0-1 1,-1 1-1,1-1 0,0 1 1,0-1-1,0 1 0,0-1 0,0 1 1,0-1-1,0 0 0,0 1 1,1-1-1,-1 0 0,0 0 0,0 0 1,0 0-1,0 0 0,0 0 1,2-1-1,3 0 11,1-1 1,-1 0 0,0-1-1,-1 0 1,1 0-1,0 0 1,9-7 0,14-15-156,0-1 0,-2-1 0,-1-1 0,23-33 0,-59 93-439,5-21 559,-18 48 69,22-55-40,0 0 0,0 0 1,0-1-1,0 1 0,1 0 0,0 0 0,0 0 0,0 0 0,0 0 0,0 0 0,1 0 0,1 5 0,-2-8-10,0 0 1,1 0 0,-1-1 0,0 1 0,1 0-1,-1-1 1,1 1 0,-1-1 0,1 1 0,-1-1-1,1 1 1,-1-1 0,1 1 0,0-1 0,-1 1-1,1-1 1,0 0 0,-1 1 0,1-1 0,0 0-1,-1 1 1,1-1 0,0 0 0,1 0-1,0 0 4,0 0-1,0 0 0,1 0 0,-1-1 0,0 1 0,0-1 0,0 1 0,0-1 0,2-1 0,4-2 12,1 0 0,-1-1 0,7-7 0,13-10-9,-2-1 0,-1-1 0,-1-1 0,-2-1 0,0-1 0,24-41 0,-12 10-211,-2-1 0,32-86 0,-61 137 166,3-7-118,7-30 0,-46 135 192,-9 17 590,36-88-529,-8 22 386,-14 79-1,26-109-441,1 1 1,0-1 0,0 1 0,1-1 0,1 1-1,0-1 1,0 1 0,1-1 0,1 1-1,0-1 1,9 21 0,-7-23-147,-6-13-134,-7-14-106,-21-30 43,-3 1 0,-1 2 0,-75-78 0,96 107 714,12 16-408,0 0 0,0 0 0,0-1 0,0 1 0,0 0 0,0 0 0,0 0 0,0 0 0,0 0 0,0-1 0,1 1 0,-1 0 0,0 0 1,0 0-1,0 0 0,0 0 0,0 0 0,0 0 0,0-1 0,0 1 0,1 0 0,-1 0 0,0 0 0,0 0 0,0 0 0,0 0 0,0 0 0,0 0 0,1 0 0,-1 0 0,0 0 1,0 0-1,0 0 0,0 0 0,0 0 0,1 0 0,-1 0 0,0 0 0,0 0 0,0 0 0,0 0 0,0 0 0,1 0 0,-1 0 0,0 0 0,0 0 0,0 0 0,0 0 0,0 0 0,0 0 1,1 0-1,-1 0 0,0 1 0,36 14 552,-21-8-430,18 6-234,1-2 0,0-1 0,0-2-1,1-1 1,41 2 0,-20-11-64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4164,'0'0'17136,"3"-29"-16335,8 39-32,2 2-289,0 5-256,11 2-96,-6 1-64,4 0-224,2 0-1665,-2-7-1923,-4-5-4131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11859,'-8'10'4763,"16"-8"-3188,-2-1-1463,21 2 705,1-1 0,-1-1-1,0-1 1,44-6 0,2 0-324,209-31-168,-190 21-298,105-5 0,-169 22-17,0 1 1,0 1-1,-1 1 1,1 2-1,-1 1 1,26 10-1,-33-13-10,-1 0-1,1-1 0,0-2 0,-1 0 1,1 0-1,0-2 0,21-3 0,-7 1 9,-33 3-7,0 0 1,-1 0 0,1 0 0,0 0-1,-1 0 1,1 0 0,0 0-1,-1 0 1,1 0 0,-1 0 0,1 0-1,0 0 1,-1 1 0,1-1-1,0 0 1,-1 1 0,1-1 0,-1 0-1,1 1 1,-1-1 0,1 0 0,-1 1-1,1-1 1,-1 1 0,1-1-1,-1 1 1,0-1 0,1 1 0,-1 0-1,0-1 1,1 1 0,-1-1-1,0 2 1,0-1-23,0-1-1,0 1 1,0 0-1,0 0 1,0 0-1,0 0 1,0 0-1,-1-1 1,1 1-1,0 0 1,0 0-1,-1 0 1,1-1-1,-1 1 1,1 0-1,-1 0 1,1-1-1,-1 1 1,1-1-1,-1 1 1,0 0-1,1-1 1,-1 1-1,0-1 1,-1 1 0,-43 33-668,31-29 423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13331,'0'1'157,"0"-1"-1,1 1 1,-1-1 0,0 0 0,1 1-1,-1-1 1,0 1 0,1-1 0,-1 0-1,1 1 1,-1-1 0,1 0 0,-1 1-1,1-1 1,-1 0 0,1 0 0,-1 0-1,1 1 1,-1-1 0,1 0 0,-1 0 0,1 0-1,0 0 1,-1 0 0,1 0 0,-1 0-1,1 0 1,-1 0 0,1 0 0,-1-1-1,1 1 1,1 0 0,27-5 1038,-20 3-690,293-37 2553,-79 13-2623,201-12 292,-407 37-722,18-3-37,0-1 0,0-3 0,36-11 0,-66 17 14,50-8-1738,-10 1-4259,-43 9 5362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1495 240 13075,'-27'-27'150,"-1"3"1,-1 0 0,-1 2-1,-1 0 1,-1 3 0,-37-18-1,42 25-132,0 2-1,-2 0 0,1 2 1,-1 0-1,0 3 1,-1 0-1,1 2 0,-37 0 1,18 5 5,-1 3 1,0 1-1,1 3 1,0 1-1,-67 26 1,56-14 70,0 3 1,2 3-1,-94 61 0,128-73-33,0 1-1,2 0 0,0 2 1,1 1-1,1 0 0,-25 35 0,31-36-30,1 1-1,1 0 1,1 1-1,1 1 1,0-1-1,2 2 0,0-1 1,-3 27-1,4-1-13,1-1-1,3 1 0,2 0 1,2 0-1,10 58 0,61 236-6,-51-256-14,-10-35-3,2 0 0,3-1 0,43 89-1,-50-119 10,2-1 0,1 1 1,0-2-1,1 0 0,1-1 0,0 0 0,2-1 0,0-1 0,0-1 0,2 0 0,30 17 0,-22-18 15,0-2-1,0 0 1,1-2-1,0-1 0,0-1 1,1-2-1,0-1 1,0-1-1,0-1 0,1-2 1,57-6-1,-19-5 38,-1-2 1,0-4-1,-2-2 0,66-28 0,-60 15-7,-2-2-1,-1-3 1,-2-3 0,-2-3-1,-1-2 1,-3-4-1,-2-1 1,-2-4 0,53-64-1,-85 88 74,-1-1 1,-1 0-1,-2-2 0,-1 0 0,-2-1 1,-1-1-1,-1-1 0,15-60 0,-24 70 1,-1-1 1,-1 1-1,-2-1 0,0 1 0,-2-1 0,-1 1 0,-1-1 0,-1 0 0,-1 1 0,-2 0 0,0 0 0,-2 1 0,-12-29 0,5 24-68,-1 1 1,-1 0-1,-1 1 0,-1 0 0,-43-44 1,30 41 28,-1 0 1,-2 2 0,-71-45 0,46 40 107,-2 2 1,-1 3-1,-2 3 1,0 2-1,-107-23 1,49 25 25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1963 461 15595,'-16'-16'276,"-1"1"0,-1 1 0,-25-16 0,-2-2-250,24 17-43,-1 1 0,1 1 0,-2 1 0,0 0 0,0 2 0,-1 1 0,-1 1 0,1 1 1,-1 1-1,0 1 0,-1 1 0,-43 0 0,0 3-19,0 4 1,0 3-1,-117 26 0,-196 79-4,313-86 129,-131 67 0,165-71-53,1 1-1,0 1 1,2 2 0,0 1 0,-31 35-1,40-36-16,1 1-1,2 0 1,0 2-1,2 0 0,1 1 1,2 1-1,-21 53 1,30-63-17,0 0 0,1 1 0,1 0 1,1 0-1,1 0 0,1 0 0,0 0 1,2 0-1,1 0 0,0 0 0,1 0 0,2 0 1,8 26-1,-1-16-10,2-1 0,1 0 0,1-1 0,2 0 0,0-2 0,2 0 0,1-1 0,2-1 0,0-1 0,1-2 0,44 33 0,-23-23-36,2-2-1,0-3 1,2-1 0,1-3-1,1-1 1,67 17-1,-46-20 19,2-4-1,0-3 0,0-3 1,1-3-1,0-3 1,0-4-1,0-3 1,0-4-1,-1-2 0,0-4 1,-1-3-1,0-3 1,95-41-1,-71 17 44,-1-4 1,-2-4-1,137-101 0,-163 101 4,-3-3 0,-2-3 1,-3-3-1,102-134 0,-133 154 11,-2-1 1,-2-1 0,34-78-1,-52 101-27,0 1-1,0-2 1,-2 1 0,-1-1-1,0 1 1,-2-1-1,0 0 1,-1-1-1,-2 1 1,0 0 0,-5-25-1,2 28-14,0 1 0,-2 0 0,0 1 0,-1-1 0,-1 1 0,0 1 0,-1-1 0,-14-16 0,8 13-33,-2 0 0,0 1 0,-1 1 0,0 1 0,-28-18 0,2 7-30,0 2 1,-2 2-1,-1 2 0,0 2 1,-60-16-1,-96-14-95,-26 17-47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17140,'3'-13'299,"0"1"-1,2-1 1,-1 1 0,1 0 0,1 1 0,0-1 0,1 1 0,0 0 0,0 1-1,1 0 1,1 0 0,0 0 0,17-13 0,-18 16-175,0 0 0,1 1 0,0 0 0,0 1 0,0 0 0,1 0 0,0 1 0,0 0 0,0 1 0,0 0 0,1 0 0,-1 1 0,1 1 0,0 0 0,-1 0 0,21 2 0,-28-1-120,0 1 0,0-1 0,-1 0 0,1 1 1,0 0-1,0 0 0,0 0 0,-1 0 0,1 0 1,0 0-1,-1 1 0,1-1 0,-1 1 0,0 0 1,0 0-1,1 0 0,-1 0 0,0 0 0,-1 0 1,1 0-1,0 1 0,-1-1 0,1 1 0,-1-1 1,0 1-1,1 0 0,-1-1 0,-1 1 0,1 0 0,0 0 1,-1 0-1,1 3 0,-1 2-15,0-1-1,-1 0 1,0 0 0,0 0-1,-1 0 1,0-1 0,0 1-1,0 0 1,-1-1-1,0 1 1,0-1 0,-7 9-1,-10 11-25,-1-2 0,-1 0-1,-48 40 1,-18 18 28,76-70 19,1 1 0,1 0 0,0 1 0,-15 29 0,22-38-8,1 0-1,-1 1 1,1-1 0,1 1-1,-1-1 1,1 1-1,0 0 1,0-1 0,1 1-1,0 0 1,0 0-1,0-1 1,1 1-1,-1 0 1,2-1 0,2 10-1,-3-10 1,2-1-1,-1 1 1,0-1 0,1 0-1,0 0 1,0 0-1,0 0 1,1 0 0,-1-1-1,1 0 1,0 1-1,0-1 1,0-1-1,0 1 1,0 0 0,1-1-1,-1 0 1,1 0-1,8 2 1,6 0-25,0 0 0,0-2 0,1 0 0,-1-1-1,1-1 1,0-1 0,-1 0 0,1-2 0,-1 0 0,0-1 0,0-1 0,0-1-1,-1 0 1,28-15 0,-40 18-103,1-1-1,-1 0 1,1-1-1,9-8 1,-15 12 107,1-1 1,-1 0 0,1 1 0,-1-1 0,0 0 0,0 0 0,0 0 0,0 0 0,0 0-1,0 0 1,0 0 0,-1 0 0,1 0 0,-1 0 0,0 0 0,1-1 0,-1 1 0,0 0-1,-1-4 1,-5-19-280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15467,'-1'3'1409,"4"2"-913,4-5-216,9 2 624,4 1-296,9 2-176,4-1-256,11 2-512,3-1 368,9-2-128,2-1-40</inkml:trace>
  <inkml:trace contextRef="#ctx0" brushRef="#br0" timeOffset="1">741 1 17684,'2'16'1512,"-10"8"-1000,-2 6-168,-1 9 536,-1 0-287,4 6-89,1 0-48,4-8-312,3 2-184,5-15-432,3-8-296,3-15 616,-1-4-121,-3-21-135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49 136 18660,'7'0'525,"0"-1"0,1 0 0,-1-1 0,0 0 0,0 0 0,0 0 0,0-1 0,12-7 0,-7 3-35,0 0 0,-1-1 0,19-17 0,-29 24-477,1 0-1,-1 0 0,0-1 1,0 1-1,1-1 1,-1 1-1,0-1 0,-1 1 1,1-1-1,0 1 0,0-1 1,-1 0-1,1 1 0,-1-1 1,1 0-1,-1-2 1,0 3-11,0 0 1,0 0 0,0-1 0,0 1 0,-1 0 0,1 0 0,-1 0 0,1-1 0,-1 1 0,1 0 0,-1 0 0,1 0 0,-1 0 0,0 0 0,0 0 0,1 0 0,-1 0 0,-1-1 0,-1 0-6,0 1 0,1-1 0,-1 0 1,0 1-1,0-1 0,0 1 1,0 0-1,0 0 0,0 0 0,0 1 1,-1-1-1,1 1 0,0 0 1,0-1-1,0 1 0,-1 1 0,-2-1 1,-2 2-13,0 0 1,1 1 0,-1-1-1,1 1 1,-1 1-1,1-1 1,0 1 0,1 1-1,-1-1 1,1 1-1,0 0 1,0 1 0,-10 11-1,13-13 13,0-1 0,0 1 0,0 0 0,0 0 0,1 1 0,0-1 0,0 0 0,0 1 0,1-1 0,-1 1 0,1 0 0,0-1 0,1 1 0,-1 0 0,1 0 0,0-1 0,0 1 0,0 0 0,0 0 0,1-1 0,0 1 0,0 0 0,1-1 0,2 8 0,-1-7 7,0 0 1,0-1 0,0 1 0,1-1-1,-1 0 1,1 0 0,0 0 0,0-1-1,1 1 1,-1-1 0,1 0-1,0 0 1,0-1 0,0 1 0,0-1-1,0 0 1,0-1 0,0 1 0,1-1-1,-1 0 1,9 0 0,-5 0-57,-1 0 1,0-1 0,1 0 0,-1-1 0,1 0-1,-1 0 1,0-1 0,1 0 0,-1-1-1,0 1 1,0-2 0,-1 1 0,11-7-1,-14 8 80,0-1 0,-1 0-1,1 0 1,-1 0-1,0-1 1,1 1 0,-2-1-1,1 0 1,0 0-1,-1 0 1,0 0 0,0 0-1,0 0 1,0-1-1,0 1 1,-1-1 0,0 1-1,0-1 1,0-9-1,-2-21-80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16211,'-11'9'1265,"4"0"-1017,7 4-96,11 1 112,8 2-288,11-3 112,3-1-120,10 7-168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16676,'-3'0'208,"0"-1"1,1 1-1,-1 0 1,0 0 0,1 0-1,-1 0 1,0 1-1,0-1 1,1 1 0,-1-1-1,-4 3 1,3-2 84,-2 0-35,0 1 1,-1 0-1,1 0 0,0 1 1,0 0-1,1 0 0,-1 0 1,-5 4-1,9-5-243,0 0 0,1-1 0,-1 1 0,1 0 0,-1 0 0,1 0 0,-1 0-1,1 0 1,0 0 0,0 0 0,0 0 0,0 1 0,0-1 0,1 0 0,-1 1 0,1-1 0,0 0 0,-1 1 0,1-1-1,0 1 1,0-1 0,1 1 0,-1-1 0,1 4 0,10 36-97,20 50 1,-16-50 62,10 46 0,-20-67-3,-1 0 1,-1 1-1,0 0 0,-2 0 1,-1-1-1,-2 26 1,1-41 28,0 0 1,0 0 0,-1 0-1,1 0 1,-1-1-1,-1 1 1,1-1-1,-1 1 1,0-1 0,0 0-1,0 0 1,-1 0-1,1-1 1,-1 1 0,-1-1-1,1 0 1,0 0-1,-1 0 1,0-1-1,0 1 1,0-1 0,0 0-1,-1-1 1,1 1-1,-1-1 1,1 0-1,-9 1 1,12-2 11,-1 0 0,1-1 0,0 1 0,-1-1 0,1 0 0,-1 0 0,1 0 0,-1 0 0,1 0 0,-1 0 0,1-1 0,-1 1 0,1-1-1,0 0 1,-1 1 0,1-1 0,0 0 0,0 0 0,-1-1 0,1 1 0,0 0 0,0-1 0,0 1 0,-2-3 0,2 0 5,0 1-1,-1-1 1,2 1 0,-1-1-1,0 0 1,1 0-1,-1 0 1,1 0 0,0 0-1,0 0 1,1 0-1,-1 0 1,1 0 0,0-6-1,1-6-22,1 0-1,0 0 0,1 0 1,0 1-1,2-1 1,0 1-1,0 0 0,2 0 1,0 1-1,17-27 1,-10 20-36,0 2 1,2 0-1,0 1 0,1 0 1,1 1-1,30-22 1,-14 18 23,0 1 1,47-20 0,39-21 329,-118 60-283,0-1 0,0 0 0,1 1 0,-1-1 0,0 0 0,0 0 0,0 0 0,-1 0 0,1-1 0,-1 1 0,1 0 0,1-4 0,-3 5-20,0 1-1,1-1 1,-1 1 0,0-1 0,0 1-1,0-1 1,0 0 0,0 1 0,0-1-1,0 1 1,0-1 0,0 1 0,0-1-1,0 1 1,-1-1 0,1 0 0,0 1-1,0-1 1,0 1 0,-1-1 0,1 1 0,0-1-1,-1 0 1,0 0 8,-1 1 1,1-1-1,0 0 0,0 0 0,0 1 0,-1-1 1,1 1-1,0-1 0,0 1 0,-1 0 1,1-1-1,-1 1 0,1 0 0,-2 0 0,-1 0-6,-1 0-1,1 0 0,0 0 0,0 1 1,-1-1-1,1 1 0,0 0 0,0 1 0,0-1 1,0 1-1,0-1 0,0 1 0,1 0 0,-1 1 1,0-1-1,1 0 0,0 1 0,0 0 0,0 0 1,0 0-1,0 0 0,0 1 0,1-1 1,-1 1-1,1-1 0,0 1 0,0 0 0,1 0 1,-1 0-1,1 0 0,0 0 0,0 0 0,0 0 1,0 1-1,1-1 0,0 0 0,-1 0 0,2 1 1,-1-1-1,0 0 0,1 0 0,0 0 1,0 1-1,0-1 0,1 0 0,-1 0 0,1 0 1,0-1-1,0 1 0,0 0 0,1-1 0,2 4 1,-1-1-111,1-1-1,-1 1 1,1-1 0,0 0 0,0-1 0,1 0 0,-1 1 0,1-1-1,0-1 1,0 1 0,0-1 0,1-1 0,-1 1 0,1-1-1,0 0 1,-1 0 0,1-1 0,0 0 0,0 0 0,0 0 0,0-1-1,0 0 1,0-1 0,0 0 0,12-2 0,20-10-359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16956,'-1'4'326,"1"0"1,-1 0 0,0 0 0,0 0 0,0 0 0,-1-1 0,-2 7-1,-6 16 536,4-1-577,2-1 0,-2 41 0,5-59-275,1 1 0,0 0 0,1-1 0,-1 1 0,1 0 1,0-1-1,1 1 0,0-1 0,0 0 0,0 1 1,1-1-1,0 0 0,0 0 0,8 10 0,-9-14 22,0 0 0,1 0 0,-1 0-1,1 0 1,-1-1 0,1 1 0,0-1-1,0 1 1,0-1 0,-1 0 0,1 0-1,0 0 1,0-1 0,1 1 0,-1-1 0,0 0-1,0 0 1,0 0 0,0 0 0,0 0-1,0 0 1,0-1 0,0 0 0,0 0-1,0 0 1,0 0 0,4-2 0,7-3 162,-1-1 0,0-1 0,0 0 0,13-10 1,-12 6 75,-1 0-1,0-1 1,-1-1 0,12-15 0,9-11 324,-31 40-422,-2 6-136,-3 6-66,2-9 12,-3 8-2,0 0 1,1 1 0,0-1 0,1 1-1,0-1 1,1 21 0,1-32 18,0 0 0,0 0 1,0 1-1,0-1 0,0 0 0,0 0 0,0 0 0,0 0 0,0 1 1,0-1-1,0 0 0,0 0 0,0 0 0,1 0 0,-1 0 1,0 1-1,0-1 0,0 0 0,0 0 0,0 0 0,0 0 0,1 0 1,-1 0-1,0 0 0,0 0 0,0 0 0,0 0 0,1 0 1,-1 0-1,0 1 0,0-1 0,0 0 0,0 0 0,1 0 0,-1 0 1,0 0-1,0 0 0,0-1 0,0 1 0,1 0 0,9-2-51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16111,'0'0'7880,"8"-5"-7202,8-6-757,-1-1 1,0 0-1,0-1 0,-1-1 1,-1 0-1,15-21 1,-38 127-1406,10-80-21,0 13-6978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17364,'-3'62'2249,"-12"68"0,5-58-1893,-54 296 1283,62-354-1433,5-16 35,9-24 11,63-224 415,14-38-497,-86 281-180,-1 0-1,2 0 1,-1 1-1,0 0 1,10-12-1,-13 17 8,1 0 0,0 1-1,-1-1 1,1 0 0,0 0 0,0 1 0,0-1 0,-1 1-1,1-1 1,0 0 0,0 1 0,0 0 0,0-1-1,0 1 1,0 0 0,0-1 0,0 1 0,0 0-1,0 0 1,0 0 0,0 0 0,0 0 0,0 0-1,0 0 1,0 0 0,1 0 0,-1 1 0,0-1 0,0 0-1,-1 1 1,1-1 0,0 1 0,0-1 0,0 1-1,0-1 1,0 1 0,0-1 0,0 1 0,-1 0-1,1 0 1,0-1 0,-1 1 0,1 0 0,0 0-1,-1 0 1,1 1 0,1 1-9,0 0 0,0 0 1,0 0-1,0 0 0,-1 0 0,1 0 0,-1 1 1,0-1-1,0 1 0,0-1 0,-1 1 0,1-1 1,-1 1-1,0-1 0,0 6 0,-1-3 16,0 0 0,0 1 0,-1-1 0,0 0 0,0 0 0,0-1 0,-1 1 0,-3 6 0,-5 4 65,0 0-1,-1-1 0,0 0 0,-24 20 0,-15 8 205,46-40-275,1 0 0,-1 0 0,0 0 0,0 0 0,0-1 0,0 0 0,0 0 0,-1-1 0,-7 2 0,12-2-28,1-1 0,-1 0-1,0 0 1,1 0 0,-1 0-1,1 0 1,-1-1 0,1 1-1,-1 0 1,1 0-1,-1 0 1,1 0 0,-1-1-1,1 1 1,-1 0 0,1 0-1,-1-1 1,1 1-1,0 0 1,-1-1 0,1 1-1,-1 0 1,1-1 0,0 1-1,-1-1 1,1 1 0,0-1-1,-1 1 1,1-1-1,0 1 1,0-1 0,-1 0-1,1-22-856,13-24 65,3 10 303,7 0-187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16612,'2'7'309,"0"0"0,0 0 0,-1 1 0,0-1 0,0 0 0,-1 1 0,1-1 0,-2 1 1,1-1-1,-3 13 0,0 8 529,-1 19 348,1-24-773,1 1-1,1-1 1,1 1-1,4 27 0,-3-48-384,-1 1 0,1-1 0,1 0 0,-1 0 0,0 1 0,4 4 0,-5-8-25,0 0 1,0 1-1,1-1 0,-1 1 1,0-1-1,1 0 0,-1 1 1,0-1-1,0 1 0,1-1 1,-1 0-1,1 0 0,-1 1 1,0-1-1,1 0 1,-1 0-1,1 1 0,-1-1 1,1 0-1,-1 0 0,1 0 1,-1 0-1,0 0 0,1 1 1,-1-1-1,1 0 0,-1 0 1,1 0-1,-1 0 0,1-1 1,-1 1-1,1 0 0,-1 0 1,1 0-1,-1 0 0,1 0 1,-1-1-1,0 1 0,1 0 1,-1 0-1,1-1 0,-1 1 1,0 0-1,1-1 0,-1 1 1,0 0-1,1-1 1,-1 1-1,0 0 0,1-1 1,-1 1-1,0-1 0,1 0 1,3-6 23,0 0 1,-1 0 0,1 0 0,-1-1 0,0 0 0,-1 0 0,0 0-1,0 0 1,0-8 0,0-14 11,0-33 0,-2 45-37,0 13-38,0-1 1,-1 1-1,1-1 0,-1 1 0,0-1 0,0 1 0,-1-1 0,1 1 0,-4-7 1,6 13-157,1 1 1,-1-1 0,1 0-1,-1 0 1,1 0 0,0 0-1,0 0 1,0 0 0,-1 0 0,1-1-1,0 1 1,0-1 0,0 1-1,0-1 1,4 1 0,40 1-365,-16-6 54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 18132,'-10'5'307,"0"1"1,0 0 0,0 1-1,1 0 1,0 0-1,0 1 1,1 0 0,0 0-1,1 1 1,-1 1-1,-7 12 1,10-14-224,1-1 0,0 1 0,0 0 0,1 0 0,0 1 1,1-1-1,-1 1 0,2-1 0,-1 1 0,1 0 0,0 0 0,1-1 1,0 1-1,0 0 0,3 12 0,-2-18-63,-1 0 0,1 0 1,0-1-1,0 1 0,0 0 0,1 0 0,-1-1 0,0 1 1,1-1-1,0 1 0,0-1 0,3 3 0,-4-3 9,0-1 0,1 0 0,0 0 0,-1 0 0,1-1 0,-1 1 1,1 0-1,0-1 0,0 1 0,-1-1 0,1 1 0,0-1 0,0 0 0,0 0 0,3 0 0,-1 0 40,1-1 1,0 0-1,-1-1 1,1 1 0,-1-1-1,0 0 1,0 0 0,0 0-1,0-1 1,0 1-1,0-1 1,0 0 0,-1 0-1,5-5 1,0-1 59,0-1 0,0 0 1,-1-1-1,0 1 0,-1-1 0,-1-1 0,1 1 0,-2-1 1,5-17-1,-7 23-155,0 0 1,-1 0-1,0 0 1,0 0-1,-1 0 1,1-1-1,-2 1 1,1 0-1,0 0 1,-1 0-1,0 0 1,-1-1-1,1 1 1,-1 1-1,0-1 0,-1 0 1,0 0-1,1 1 1,-2-1-1,-6-8 1,7 11-126,-1 0 0,1 0 0,-1 1 0,1-1 0,-1 1 0,0 0 0,-4-1 0,7 2 66,0 1 0,0-1 1,0 1-1,1-1 0,-1 1 0,0 0 0,0-1 1,0 1-1,0 0 0,0 0 0,0 0 1,0 0-1,0-1 0,0 2 0,0-1 1,0 0-1,1 0 0,-1 0 0,0 0 0,0 0 1,0 1-1,0-1 0,0 0 0,0 1 1,0-1-1,1 1 0,-1-1 0,0 1 0,0-1 1,0 1-1,1 0 0,-1-1 0,0 1 1,1 0-1,-1-1 0,0 2 0,0 7-549,4-2-97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18236,'0'0'40,"0"0"1,0 0 0,0 0-1,0 0 1,0 0-1,0-1 1,-1 1-1,1 0 1,0 0 0,0 0-1,0 0 1,0 0-1,0 0 1,0 0-1,0 0 1,-1 0 0,1 0-1,0 0 1,0 0-1,0 0 1,0 0 0,0-1-1,-1 1 1,1 0-1,0 0 1,0 0-1,0 1 1,0-1 0,0 0-1,-1 0 1,1 0-1,0 0 1,0 0-1,0 0 1,0 0 0,0 0-1,0 0 1,-1 0-1,1 0 1,0 0-1,0 0 1,0 0 0,0 1-1,0-1 1,-8 8 545,-6 15-39,-1 6 138,2 1 1,1 0-1,1 1 0,2 0 0,-10 58 1,18-84-662,1 0 0,-1 0 1,1 0-1,0 0 0,1 0 1,-1 0-1,1 0 0,0 0 1,0 0-1,0-1 0,1 1 1,-1 0-1,1-1 0,0 1 1,1-1-1,-1 0 0,5 6 1,-4-7-52,-1-1 1,1 1-1,0-1 0,0 0 1,0 0-1,0 0 1,0-1-1,1 1 0,-1-1 1,0 1-1,1-1 1,-1 0-1,1-1 0,-1 1 1,1-1-1,0 1 1,-1-1-1,1 0 1,-1 0-1,1-1 0,0 1 1,-1-1-1,1 0 1,3-1-1,6-2-258,0-1-1,0-1 1,23-13 0,-23 12-177,0 0 0,22-8 0,-34 15 436,-1-1-1,1 1 1,-1 0 0,1 0-1,0-1 1,-1 1 0,1 0-1,-1 0 1,1 0 0,0 0-1,-1 0 1,1 0 0,0 0-1,-1 0 1,1 0 0,0 0-1,-1 0 1,1 1 0,-1-1-1,1 0 1,0 0 0,-1 1 0,1-1-1,-1 0 1,1 1 0,-1-1-1,1 0 1,-1 1 0,1-1-1,0 2 1,0-1 5,-1 0 0,1 1-1,-1-1 1,1 1 0,-1-1 0,0 1-1,0 0 1,0-1 0,0 1 0,0-1 0,0 1-1,0 2 1,-2 6 62,-1 0 0,-6 19 0,9-29-39,-14 37 548,-22 40 0,29-64-333,0 0 0,-1-1-1,-1 0 1,0 0 0,0-1 0,-15 14 0,21-23-192,1 0 1,0 0-1,-1 0 1,1 0-1,-1-1 1,0 1 0,1-1-1,-1 1 1,0-1-1,0 0 1,0 0-1,0-1 1,0 1-1,0 0 1,0-1-1,0 0 1,0 0-1,0 0 1,0 0-1,-1 0 1,1 0-1,0-1 1,0 0 0,0 1-1,-3-3 1,1 1-127,1-1 1,0 0 0,-1 0 0,1 0-1,1-1 1,-1 1 0,0-1-1,1 0 1,0 0 0,0 0 0,0 0-1,0-1 1,1 1 0,-3-8 0,-17-52-504,20 55 501,-8-24-381</inkml:trace>
  <inkml:trace contextRef="#ctx0" brushRef="#br0" timeOffset="1">434 78 22773,'10'-11'1664,"-9"12"-1376,-2 8-144,-5 11 608,-1 3-295,-3 10-329,-3 1-40,1 11-88,0 0 32,0 4 0,1-2-56,3 2-304,3-4-257,5-11-631,0-7 2008,3-20-968,1-8-104,3-16-112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17764,'5'6'237,"-1"0"1,1-1-1,0 0 0,0 0 1,0-1-1,1 0 1,-1 0-1,1 0 0,0 0 1,0-1-1,1 0 1,-1 0-1,1-1 0,-1 1 1,14 1-1,-2-1-16,-1 0 0,0-1 0,1-1 0,-1-1 0,21-3 0,-30 3-157,1-2 1,-1 1 0,15-6 0,-21 7-46,0-1 0,-1 0 0,1 1-1,0-1 1,0 0 0,-1 0 0,1 0 0,0 0 0,-1-1 0,1 1 0,-1 0 0,1-1-1,-1 1 1,0-1 0,1 1 0,-1-1 0,0 1 0,0-1 0,0 0 0,0 0-1,0-2 1,-1 3-10,1 1 0,-1-1-1,0 0 1,0 1 0,0-1-1,0 1 1,0-1 0,0 0-1,0 1 1,0-1 0,0 0-1,0 1 1,-1-1 0,1 1-1,0-1 1,0 0 0,-1 1-1,1-1 1,0 1-1,-1-1 1,1 1 0,0-1-1,-1 1 1,1-1 0,-1 1-1,1 0 1,-1-1 0,1 1-1,-1-1 1,0 1 0,0-1 3,-1 1 1,0-1 0,0 1 0,0-1 0,1 1-1,-1 0 1,0 0 0,0 0 0,0 0-1,-2 0 1,-3 1 14,0 1 1,0-1-1,0 1 0,-11 5 1,9-2-4,0 0 0,0 1 0,1 0 0,0 0 0,1 1 0,-11 10 0,15-14-17,1 0 0,-1 0 0,1 0 0,0 0 0,0 0 0,0 1 0,0-1 0,0 0 0,1 1 0,0-1 0,-1 1 1,1 0-1,1-1 0,-1 1 0,0 0 0,1 0 0,0 0 0,0-1 0,0 1 0,1 5 0,0-7-2,0 0-1,0-1 1,0 1 0,0 0-1,0-1 1,0 1 0,0-1 0,1 1-1,-1-1 1,0 0 0,1 1-1,-1-1 1,1 0 0,0 0 0,-1 0-1,1 0 1,0 0 0,0-1-1,0 1 1,-1 0 0,1-1-1,0 0 1,0 1 0,0-1 0,0 0-1,0 0 1,3 0 0,7 0 1,0 0 1,-1-1-1,17-4 0,7-3 4,0-3 0,57-24 0,-53 19-38,58-16 1,-95 31 23,1 0 1,-1 1-1,1-1 1,0 1-1,-1-1 1,1 1-1,0 0 1,-1 0-1,1 0 1,0 1-1,-1-1 1,6 2-1,-7-2 4,0 1 0,-1 0 0,1 0 1,0 0-1,0 0 0,0 0 0,-1 0 0,1 0 0,0 0 0,-1 0 0,1 0 0,-1 0 0,1 0 0,-1 0 0,0 0 0,1 1 0,-1-1 0,0 0 0,0 0 0,0 0 1,0 1-1,0-1 0,0 0 0,0 0 0,0 0 0,0 1 0,-1 1 0,-4 24 67,2-16-10,1-1 1,1 1 0,-1 0-1,2 21 1,0-30-47,0 0-1,1 1 1,-1-1 0,0 0 0,1 0-1,0 0 1,-1 0 0,1 0 0,0 0-1,0 0 1,0 0 0,1-1 0,-1 1-1,0 0 1,1-1 0,-1 1 0,1-1-1,-1 1 1,1-1 0,0 1 0,-1-1-1,1 0 1,0 0 0,0 0 0,0 0-1,0 0 1,0-1 0,0 1 0,0-1-1,4 1 1,5 1 2,1-2 1,0 1-1,-1-1 0,1-1 1,-1 0-1,1-1 0,-1 0 1,15-5-1,90-37-315,-79 28 141,-14 6 49,-16 6 52,0 1-1,0 0 1,0 0 0,0 1 0,1-1-1,-1 2 1,1-1 0,9 0 0,-16 2 51,-1 0 1,1 0-1,-1 0 1,1 1 0,0-1-1,-1 0 1,1 0-1,0 0 1,-1 1 0,1-1-1,-1 0 1,1 1-1,0-1 1,-1 0 0,1 1-1,-1-1 1,1 1-1,-1-1 1,1 1 0,-1-1-1,0 1 1,1-1 0,-1 1-1,0 0 1,1-1-1,-1 1 1,0-1 0,0 1-1,1 0 1,-1-1-1,0 1 1,0 0 0,0-1-1,0 1 1,0 0-1,0-1 1,0 2 0,-5 24 36,5-23-14,-59 239-1389,56-231 1029,3-9-150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13819,'-57'7'1466,"65"-2"-888,7-2-427,289 7-159,-181-9-215,973 49-512,-295-7 718,805 4 136,1-56 810,-1390 1-742,678-3 313,-800 16-442,-25 4 18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17140,'3'-13'299,"0"1"-1,2-1 1,-1 1 0,1 0 0,1 1 0,0-1 0,1 1 0,0 0 0,0 1-1,1 0 1,1 0 0,0 0 0,17-13 0,-18 16-175,0 0 0,1 1 0,0 0 0,0 1 0,0 0 0,1 0 0,0 1 0,0 0 0,0 1 0,0 0 0,1 0 0,-1 1 0,1 1 0,0 0 0,-1 0 0,21 2 0,-28-1-120,0 1 0,0-1 0,-1 0 0,1 1 1,0 0-1,0 0 0,0 0 0,-1 0 0,1 0 1,0 0-1,-1 1 0,1-1 0,-1 1 0,0 0 1,0 0-1,1 0 0,-1 0 0,0 0 0,-1 0 1,1 0-1,0 1 0,-1-1 0,1 1 0,-1-1 1,0 1-1,1 0 0,-1-1 0,-1 1 0,1 0 0,0 0 1,-1 0-1,1 3 0,-1 2-15,0-1-1,-1 0 1,0 0 0,0 0-1,-1 0 1,0-1 0,0 1-1,0 0 1,-1-1-1,0 1 1,0-1 0,-7 9-1,-10 11-25,-1-2 0,-1 0-1,-48 40 1,-18 18 28,76-70 19,1 1 0,1 0 0,0 1 0,-15 29 0,22-38-8,1 0-1,-1 1 1,1-1 0,1 1-1,-1-1 1,1 1-1,0 0 1,0-1 0,1 1-1,0 0 1,0 0-1,0-1 1,1 1-1,-1 0 1,2-1 0,2 10-1,-3-10 1,2-1-1,-1 1 1,0-1 0,1 0-1,0 0 1,0 0-1,0 0 1,1 0 0,-1-1-1,1 0 1,0 1-1,0-1 1,0-1-1,0 1 1,0 0 0,1-1-1,-1 0 1,1 0-1,8 2 1,6 0-25,0 0 0,0-2 0,1 0 0,-1-1-1,1-1 1,0-1 0,-1 0 0,1-2 0,-1 0 0,0-1 0,0-1 0,0-1-1,-1 0 1,28-15 0,-40 18-103,1-1-1,-1 0 1,1-1-1,9-8 1,-15 12 107,1-1 1,-1 0 0,1 1 0,-1-1 0,0 0 0,0 0 0,0 0 0,0 0 0,0 0-1,0 0 1,0 0 0,-1 0 0,1 0 0,-1 0 0,0 0 0,1-1 0,-1 1 0,0 0-1,-1-4 1,-5-19-280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15467,'-1'3'1409,"4"2"-913,4-5-216,9 2 624,4 1-296,9 2-176,4-1-256,11 2-512,3-1 368,9-2-128,2-1-40</inkml:trace>
  <inkml:trace contextRef="#ctx0" brushRef="#br0" timeOffset="1">741 1 17684,'2'16'1512,"-10"8"-1000,-2 6-168,-1 9 536,-1 0-287,4 6-89,1 0-48,4-8-312,3 2-184,5-15-432,3-8-296,3-15 616,-1-4-121,-3-21-135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49 136 18660,'7'0'525,"0"-1"0,1 0 0,-1-1 0,0 0 0,0 0 0,0 0 0,0-1 0,12-7 0,-7 3-35,0 0 0,-1-1 0,19-17 0,-29 24-477,1 0-1,-1 0 0,0-1 1,0 1-1,1-1 1,-1 1-1,0-1 0,-1 1 1,1-1-1,0 1 0,0-1 1,-1 0-1,1 1 0,-1-1 1,1 0-1,-1-2 1,0 3-11,0 0 1,0 0 0,0-1 0,0 1 0,-1 0 0,1 0 0,-1 0 0,1-1 0,-1 1 0,1 0 0,-1 0 0,1 0 0,-1 0 0,0 0 0,0 0 0,1 0 0,-1 0 0,-1-1 0,-1 0-6,0 1 0,1-1 0,-1 0 1,0 1-1,0-1 0,0 1 1,0 0-1,0 0 0,0 0 0,0 1 1,-1-1-1,1 1 0,0 0 1,0-1-1,0 1 0,-1 1 0,-2-1 1,-2 2-13,0 0 1,1 1 0,-1-1-1,1 1 1,-1 1-1,1-1 1,0 1 0,1 1-1,-1-1 1,1 1-1,0 0 1,0 1 0,-10 11-1,13-13 13,0-1 0,0 1 0,0 0 0,0 0 0,1 1 0,0-1 0,0 0 0,0 1 0,1-1 0,-1 1 0,1 0 0,0-1 0,1 1 0,-1 0 0,1 0 0,0-1 0,0 1 0,0 0 0,0 0 0,1-1 0,0 1 0,0 0 0,1-1 0,2 8 0,-1-7 7,0 0 1,0-1 0,0 1 0,1-1-1,-1 0 1,1 0 0,0 0 0,0-1-1,1 1 1,-1-1 0,1 0-1,0 0 1,0-1 0,0 1 0,0-1-1,0 0 1,0-1 0,0 1 0,1-1-1,-1 0 1,9 0 0,-5 0-57,-1 0 1,0-1 0,1 0 0,-1-1 0,1 0-1,-1 0 1,0-1 0,1 0 0,-1-1-1,0 1 1,0-2 0,-1 1 0,11-7-1,-14 8 80,0-1 0,-1 0-1,1 0 1,-1 0-1,0-1 1,1 1 0,-2-1-1,1 0 1,0 0-1,-1 0 1,0 0 0,0 0-1,0 0 1,0-1-1,0 1 1,-1-1 0,0 1-1,0-1 1,0-9-1,-2-21-80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16211,'-11'9'1265,"4"0"-1017,7 4-96,11 1 112,8 2-288,11-3 112,3-1-120,10 7-168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11179,'0'0'8584,"-8"47"-7367,3-29-545,5 2-415,-5 0-129,5-4-64,0 0 32,0-3-96,5-2-577,0-2-1440,-2-8-2051,2-1-4388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16676,'-3'0'208,"0"-1"1,1 1-1,-1 0 1,0 0 0,1 0-1,-1 0 1,0 1-1,0-1 1,1 1 0,-1-1-1,-4 3 1,3-2 84,-2 0-35,0 1 1,-1 0-1,1 0 0,0 1 1,0 0-1,1 0 0,-1 0 1,-5 4-1,9-5-243,0 0 0,1-1 0,-1 1 0,1 0 0,-1 0 0,1 0 0,-1 0-1,1 0 1,0 0 0,0 0 0,0 0 0,0 1 0,0-1 0,1 0 0,-1 1 0,1-1 0,0 0 0,-1 1 0,1-1-1,0 1 1,0-1 0,1 1 0,-1-1 0,1 4 0,10 36-97,20 50 1,-16-50 62,10 46 0,-20-67-3,-1 0 1,-1 1-1,0 0 0,-2 0 1,-1-1-1,-2 26 1,1-41 28,0 0 1,0 0 0,-1 0-1,1 0 1,-1-1-1,-1 1 1,1-1-1,-1 1 1,0-1 0,0 0-1,0 0 1,-1 0-1,1-1 1,-1 1 0,-1-1-1,1 0 1,0 0-1,-1 0 1,0-1-1,0 1 1,0-1 0,0 0-1,-1-1 1,1 1-1,-1-1 1,1 0-1,-9 1 1,12-2 11,-1 0 0,1-1 0,0 1 0,-1-1 0,1 0 0,-1 0 0,1 0 0,-1 0 0,1 0 0,-1 0 0,1-1 0,-1 1 0,1-1-1,0 0 1,-1 1 0,1-1 0,0 0 0,0 0 0,-1-1 0,1 1 0,0 0 0,0-1 0,0 1 0,-2-3 0,2 0 5,0 1-1,-1-1 1,2 1 0,-1-1-1,0 0 1,1 0-1,-1 0 1,1 0 0,0 0-1,0 0 1,1 0-1,-1 0 1,1 0 0,0-6-1,1-6-22,1 0-1,0 0 0,1 0 1,0 1-1,2-1 1,0 1-1,0 0 0,2 0 1,0 1-1,17-27 1,-10 20-36,0 2 1,2 0-1,0 1 0,1 0 1,1 1-1,30-22 1,-14 18 23,0 1 1,47-20 0,39-21 329,-118 60-283,0-1 0,0 0 0,1 1 0,-1-1 0,0 0 0,0 0 0,0 0 0,-1 0 0,1-1 0,-1 1 0,1 0 0,1-4 0,-3 5-20,0 1-1,1-1 1,-1 1 0,0-1 0,0 1-1,0-1 1,0 0 0,0 1 0,0-1-1,0 1 1,0-1 0,0 1 0,0-1-1,0 1 1,-1-1 0,1 0 0,0 1-1,0-1 1,0 1 0,-1-1 0,1 1 0,0-1-1,-1 0 1,0 0 8,-1 1 1,1-1-1,0 0 0,0 0 0,0 1 0,-1-1 1,1 1-1,0-1 0,0 1 0,-1 0 1,1-1-1,-1 1 0,1 0 0,-2 0 0,-1 0-6,-1 0-1,1 0 0,0 0 0,0 1 1,-1-1-1,1 1 0,0 0 0,0 1 0,0-1 1,0 1-1,0-1 0,0 1 0,1 0 0,-1 1 1,0-1-1,1 0 0,0 1 0,0 0 0,0 0 1,0 0-1,0 0 0,0 1 0,1-1 1,-1 1-1,1-1 0,0 1 0,0 0 0,1 0 1,-1 0-1,1 0 0,0 0 0,0 0 0,0 0 1,0 1-1,1-1 0,0 0 0,-1 0 0,2 1 1,-1-1-1,0 0 0,1 0 0,0 0 1,0 1-1,0-1 0,1 0 0,-1 0 0,1 0 1,0-1-1,0 1 0,0 0 0,1-1 0,2 4 1,-1-1-111,1-1-1,-1 1 1,1-1 0,0 0 0,0-1 0,1 0 0,-1 1 0,1-1-1,0-1 1,0 1 0,0-1 0,1-1 0,-1 1 0,1-1-1,0 0 1,-1 0 0,1-1 0,0 0 0,0 0 0,0 0 0,0-1-1,0 0 1,0-1 0,0 0 0,12-2 0,20-10-359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16956,'-1'4'326,"1"0"1,-1 0 0,0 0 0,0 0 0,0 0 0,-1-1 0,-2 7-1,-6 16 536,4-1-577,2-1 0,-2 41 0,5-59-275,1 1 0,0 0 0,1-1 0,-1 1 0,1 0 1,0-1-1,1 1 0,0-1 0,0 0 0,0 1 1,1-1-1,0 0 0,0 0 0,8 10 0,-9-14 22,0 0 0,1 0 0,-1 0-1,1 0 1,-1-1 0,1 1 0,0-1-1,0 1 1,0-1 0,-1 0 0,1 0-1,0 0 1,0-1 0,1 1 0,-1-1 0,0 0-1,0 0 1,0 0 0,0 0 0,0 0-1,0 0 1,0-1 0,0 0 0,0 0-1,0 0 1,0 0 0,4-2 0,7-3 162,-1-1 0,0-1 0,0 0 0,13-10 1,-12 6 75,-1 0-1,0-1 1,-1-1 0,12-15 0,9-11 324,-31 40-422,-2 6-136,-3 6-66,2-9 12,-3 8-2,0 0 1,1 1 0,0-1 0,1 1-1,0-1 1,1 21 0,1-32 18,0 0 0,0 0 1,0 1-1,0-1 0,0 0 0,0 0 0,0 0 0,0 0 0,0 1 1,0-1-1,0 0 0,0 0 0,0 0 0,1 0 0,-1 0 1,0 1-1,0-1 0,0 0 0,0 0 0,0 0 0,0 0 0,1 0 1,-1 0-1,0 0 0,0 0 0,0 0 0,0 0 0,1 0 1,-1 0-1,0 1 0,0-1 0,0 0 0,0 0 0,1 0 0,-1 0 1,0 0-1,0 0 0,0-1 0,0 1 0,1 0 0,9-2-51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17364,'-3'62'2249,"-12"68"0,5-58-1893,-54 296 1283,62-354-1433,5-16 35,9-24 11,63-224 415,14-38-497,-86 281-180,-1 0-1,2 0 1,-1 1-1,0 0 1,10-12-1,-13 17 8,1 0 0,0 1-1,-1-1 1,1 0 0,0 0 0,0 1 0,0-1 0,-1 1-1,1-1 1,0 0 0,0 1 0,0 0 0,0-1-1,0 1 1,0 0 0,0-1 0,0 1 0,0 0-1,0 0 1,0 0 0,0 0 0,0 0 0,0 0-1,0 0 1,0 0 0,1 0 0,-1 1 0,0-1 0,0 0-1,-1 1 1,1-1 0,0 1 0,0-1 0,0 1-1,0-1 1,0 1 0,0-1 0,0 1 0,-1 0-1,1 0 1,0-1 0,-1 1 0,1 0 0,0 0-1,-1 0 1,1 1 0,1 1-9,0 0 0,0 0 1,0 0-1,0 0 0,-1 0 0,1 0 0,-1 1 1,0-1-1,0 1 0,0-1 0,-1 1 0,1-1 1,-1 1-1,0-1 0,0 6 0,-1-3 16,0 0 0,0 1 0,-1-1 0,0 0 0,0 0 0,0-1 0,-1 1 0,-3 6 0,-5 4 65,0 0-1,-1-1 0,0 0 0,-24 20 0,-15 8 205,46-40-275,1 0 0,-1 0 0,0 0 0,0 0 0,0-1 0,0 0 0,0 0 0,-1-1 0,-7 2 0,12-2-28,1-1 0,-1 0-1,0 0 1,1 0 0,-1 0-1,1 0 1,-1-1 0,1 1-1,-1 0 1,1 0-1,-1 0 1,1 0 0,-1-1-1,1 1 1,-1 0 0,1 0-1,-1-1 1,1 1-1,0 0 1,-1-1 0,1 1-1,-1 0 1,1-1 0,0 1-1,-1-1 1,1 1 0,0-1-1,-1 1 1,1-1-1,0 1 1,0-1 0,-1 0-1,1-22-856,13-24 65,3 10 303,7 0-187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16612,'2'7'309,"0"0"0,0 0 0,-1 1 0,0-1 0,0 0 0,-1 1 0,1-1 0,-2 1 1,1-1-1,-3 13 0,0 8 529,-1 19 348,1-24-773,1 1-1,1-1 1,1 1-1,4 27 0,-3-48-384,-1 1 0,1-1 0,1 0 0,-1 0 0,0 1 0,4 4 0,-5-8-25,0 0 1,0 1-1,1-1 0,-1 1 1,0-1-1,1 0 0,-1 1 1,0-1-1,0 1 0,1-1 1,-1 0-1,1 0 0,-1 1 1,0-1-1,1 0 1,-1 0-1,1 1 0,-1-1 1,1 0-1,-1 0 0,1 0 1,-1 0-1,0 0 0,1 1 1,-1-1-1,1 0 0,-1 0 1,1 0-1,-1 0 0,1-1 1,-1 1-1,1 0 0,-1 0 1,1 0-1,-1 0 0,1 0 1,-1-1-1,0 1 0,1 0 1,-1 0-1,1-1 0,-1 1 1,0 0-1,1-1 0,-1 1 1,0 0-1,1-1 1,-1 1-1,0 0 0,1-1 1,-1 1-1,0-1 0,1 0 1,3-6 23,0 0 1,-1 0 0,1 0 0,-1-1 0,0 0 0,-1 0 0,0 0-1,0 0 1,0-8 0,0-14 11,0-33 0,-2 45-37,0 13-38,0-1 1,-1 1-1,1-1 0,-1 1 0,0-1 0,0 1 0,-1-1 0,1 1 0,-4-7 1,6 13-157,1 1 1,-1-1 0,1 0-1,-1 0 1,1 0 0,0 0-1,0 0 1,0 0 0,-1 0 0,1-1-1,0 1 1,0-1 0,0 1-1,0-1 1,4 1 0,40 1-365,-16-6 54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 18132,'-10'5'307,"0"1"1,0 0 0,0 1-1,1 0 1,0 0-1,0 1 1,1 0 0,0 0-1,1 1 1,-1 1-1,-7 12 1,10-14-224,1-1 0,0 1 0,0 0 0,1 0 0,0 1 1,1-1-1,-1 1 0,2-1 0,-1 1 0,1 0 0,0 0 0,1-1 1,0 1-1,0 0 0,3 12 0,-2-18-63,-1 0 0,1 0 1,0-1-1,0 1 0,0 0 0,1 0 0,-1-1 0,0 1 1,1-1-1,0 1 0,0-1 0,3 3 0,-4-3 9,0-1 0,1 0 0,0 0 0,-1 0 0,1-1 0,-1 1 1,1 0-1,0-1 0,0 1 0,-1-1 0,1 1 0,0-1 0,0 0 0,0 0 0,3 0 0,-1 0 40,1-1 1,0 0-1,-1-1 1,1 1 0,-1-1-1,0 0 1,0 0 0,0 0-1,0-1 1,0 1-1,0-1 1,0 0 0,-1 0-1,5-5 1,0-1 59,0-1 0,0 0 1,-1-1-1,0 1 0,-1-1 0,-1-1 0,1 1 0,-2-1 1,5-17-1,-7 23-155,0 0 1,-1 0-1,0 0 1,0 0-1,-1 0 1,1-1-1,-2 1 1,1 0-1,0 0 1,-1 0-1,0 0 1,-1-1-1,1 1 1,-1 1-1,0-1 0,-1 0 1,0 0-1,1 1 1,-2-1-1,-6-8 1,7 11-126,-1 0 0,1 0 0,-1 1 0,1-1 0,-1 1 0,0 0 0,-4-1 0,7 2 66,0 1 0,0-1 1,0 1-1,1-1 0,-1 1 0,0 0 0,0-1 1,0 1-1,0 0 0,0 0 0,0 0 1,0 0-1,0-1 0,0 2 0,0-1 1,0 0-1,1 0 0,-1 0 0,0 0 0,0 0 1,0 1-1,0-1 0,0 0 0,0 1 1,0-1-1,1 1 0,-1-1 0,0 1 0,0-1 1,0 1-1,1 0 0,-1-1 0,0 1 1,1 0-1,-1-1 0,0 2 0,0 7-549,4-2-97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18236,'0'0'40,"0"0"1,0 0 0,0 0-1,0 0 1,0 0-1,0-1 1,-1 1-1,1 0 1,0 0 0,0 0-1,0 0 1,0 0-1,0 0 1,0 0-1,0 0 1,-1 0 0,1 0-1,0 0 1,0 0-1,0 0 1,0 0 0,0-1-1,-1 1 1,1 0-1,0 0 1,0 0-1,0 1 1,0-1 0,0 0-1,-1 0 1,1 0-1,0 0 1,0 0-1,0 0 1,0 0 0,0 0-1,0 0 1,-1 0-1,1 0 1,0 0-1,0 0 1,0 0 0,0 1-1,0-1 1,-8 8 545,-6 15-39,-1 6 138,2 1 1,1 0-1,1 1 0,2 0 0,-10 58 1,18-84-662,1 0 0,-1 0 1,1 0-1,0 0 0,1 0 1,-1 0-1,1 0 0,0 0 1,0 0-1,0-1 0,1 1 1,-1 0-1,1-1 0,0 1 1,1-1-1,-1 0 0,5 6 1,-4-7-52,-1-1 1,1 1-1,0-1 0,0 0 1,0 0-1,0 0 1,0-1-1,1 1 0,-1-1 1,0 1-1,1-1 1,-1 0-1,1-1 0,-1 1 1,1-1-1,0 1 1,-1-1-1,1 0 1,-1 0-1,1-1 0,0 1 1,-1-1-1,1 0 1,3-1-1,6-2-258,0-1-1,0-1 1,23-13 0,-23 12-177,0 0 0,22-8 0,-34 15 436,-1-1-1,1 1 1,-1 0 0,1 0-1,0-1 1,-1 1 0,1 0-1,-1 0 1,1 0 0,0 0-1,-1 0 1,1 0 0,0 0-1,-1 0 1,1 0 0,0 0-1,-1 0 1,1 1 0,-1-1-1,1 0 1,0 0 0,-1 1 0,1-1-1,-1 0 1,1 1 0,-1-1-1,1 0 1,-1 1 0,1-1-1,0 2 1,0-1 5,-1 0 0,1 1-1,-1-1 1,1 1 0,-1-1 0,0 1-1,0 0 1,0-1 0,0 1 0,0-1 0,0 1-1,0 2 1,-2 6 62,-1 0 0,-6 19 0,9-29-39,-14 37 548,-22 40 0,29-64-333,0 0 0,-1-1-1,-1 0 1,0 0 0,0-1 0,-15 14 0,21-23-192,1 0 1,0 0-1,-1 0 1,1 0-1,-1-1 1,0 1 0,1-1-1,-1 1 1,0-1-1,0 0 1,0 0-1,0-1 1,0 1-1,0 0 1,0-1-1,0 0 1,0 0-1,0 0 1,0 0-1,-1 0 1,1 0-1,0-1 1,0 0 0,0 1-1,-3-3 1,1 1-127,1-1 1,0 0 0,-1 0 0,1 0-1,1-1 1,-1 1 0,0-1-1,1 0 1,0 0 0,0 0 0,0 0-1,0-1 1,1 1 0,-3-8 0,-17-52-504,20 55 501,-8-24-381</inkml:trace>
  <inkml:trace contextRef="#ctx0" brushRef="#br0" timeOffset="1">434 78 22773,'10'-11'1664,"-9"12"-1376,-2 8-144,-5 11 608,-1 3-295,-3 10-329,-3 1-40,1 11-88,0 0 32,0 4 0,1-2-56,3 2-304,3-4-257,5-11-631,0-7 2008,3-20-968,1-8-104,3-16-112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17764,'5'6'237,"-1"0"1,1-1-1,0 0 0,0 0 1,0-1-1,1 0 1,-1 0-1,1 0 0,0 0 1,0-1-1,1 0 1,-1 0-1,1-1 0,-1 1 1,14 1-1,-2-1-16,-1 0 0,0-1 0,1-1 0,-1-1 0,21-3 0,-30 3-157,1-2 1,-1 1 0,15-6 0,-21 7-46,0-1 0,-1 0 0,1 1-1,0-1 1,0 0 0,-1 0 0,1 0 0,0 0 0,-1-1 0,1 1 0,-1 0 0,1-1-1,-1 1 1,0-1 0,1 1 0,-1-1 0,0 1 0,0-1 0,0 0 0,0 0-1,0-2 1,-1 3-10,1 1 0,-1-1-1,0 0 1,0 1 0,0-1-1,0 1 1,0-1 0,0 0-1,0 1 1,0-1 0,0 0-1,0 1 1,-1-1 0,1 1-1,0-1 1,0 0 0,-1 1-1,1-1 1,0 1-1,-1-1 1,1 1 0,0-1-1,-1 1 1,1-1 0,-1 1-1,1 0 1,-1-1 0,1 1-1,-1-1 1,0 1 0,0-1 3,-1 1 1,0-1 0,0 1 0,0-1 0,1 1-1,-1 0 1,0 0 0,0 0 0,0 0-1,-2 0 1,-3 1 14,0 1 1,0-1-1,0 1 0,-11 5 1,9-2-4,0 0 0,0 1 0,1 0 0,0 0 0,1 1 0,-11 10 0,15-14-17,1 0 0,-1 0 0,1 0 0,0 0 0,0 0 0,0 1 0,0-1 0,0 0 0,1 1 0,0-1 0,-1 1 1,1 0-1,1-1 0,-1 1 0,0 0 0,1 0 0,0 0 0,0-1 0,0 1 0,1 5 0,0-7-2,0 0-1,0-1 1,0 1 0,0 0-1,0-1 1,0 1 0,0-1 0,1 1-1,-1-1 1,0 0 0,1 1-1,-1-1 1,1 0 0,0 0 0,-1 0-1,1 0 1,0 0 0,0-1-1,0 1 1,-1 0 0,1-1-1,0 0 1,0 1 0,0-1 0,0 0-1,0 0 1,3 0 0,7 0 1,0 0 1,-1-1-1,17-4 0,7-3 4,0-3 0,57-24 0,-53 19-38,58-16 1,-95 31 23,1 0 1,-1 1-1,1-1 1,0 1-1,-1-1 1,1 1-1,0 0 1,-1 0-1,1 0 1,0 1-1,-1-1 1,6 2-1,-7-2 4,0 1 0,-1 0 0,1 0 1,0 0-1,0 0 0,0 0 0,-1 0 0,1 0 0,0 0 0,-1 0 0,1 0 0,-1 0 0,1 0 0,-1 0 0,0 0 0,1 1 0,-1-1 0,0 0 0,0 0 0,0 0 1,0 1-1,0-1 0,0 0 0,0 0 0,0 0 0,0 1 0,-1 1 0,-4 24 67,2-16-10,1-1 1,1 1 0,-1 0-1,2 21 1,0-30-47,0 0-1,1 1 1,-1-1 0,0 0 0,1 0-1,0 0 1,-1 0 0,1 0 0,0 0-1,0 0 1,0 0 0,1-1 0,-1 1-1,0 0 1,1-1 0,-1 1 0,1-1-1,-1 1 1,1-1 0,0 1 0,-1-1-1,1 0 1,0 0 0,0 0 0,0 0-1,0 0 1,0-1 0,0 1 0,0-1-1,4 1 1,5 1 2,1-2 1,0 1-1,-1-1 0,1-1 1,-1 0-1,1-1 0,-1 0 1,15-5-1,90-37-315,-79 28 141,-14 6 49,-16 6 52,0 1-1,0 0 1,0 0 0,0 1 0,1-1-1,-1 2 1,1-1 0,9 0 0,-16 2 51,-1 0 1,1 0-1,-1 0 1,1 1 0,0-1-1,-1 0 1,1 0-1,0 0 1,-1 1 0,1-1-1,-1 0 1,1 1-1,0-1 1,-1 0 0,1 1-1,-1-1 1,1 1-1,-1-1 1,1 1 0,-1-1-1,0 1 1,1-1 0,-1 1-1,0 0 1,1-1-1,-1 1 1,0-1 0,0 1-1,1 0 1,-1-1-1,0 1 1,0 0 0,0-1-1,0 1 1,0 0-1,0-1 1,0 2 0,-5 24 36,5-23-14,-59 239-1389,56-231 1029,3-9-150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13819,'-57'7'1466,"65"-2"-888,7-2-427,289 7-159,-181-9-215,973 49-512,-295-7 718,805 4 136,1-56 810,-1390 1-742,678-3 313,-800 16-442,-25 4 18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14851,'2'-4'462,"12"-16"547,-12 15-547,-7 10 91,3-2-507,1 0 0,-1-1-1,1 1 1,0 0 0,0 0 0,0 0 0,0 0 0,0 0-1,1 0 1,-1 0 0,1 3 0,-3 9 55,-11 94 169,-2 204 1,15-229-144,-7 211 343,-6 355 1091,25-333-951,-8-255-544,-3-58-79,0 1 0,0-1-1,-1 1 1,1-1-1,-1 0 1,0 1 0,0-1-1,-1 0 1,1 0 0,-1 0-1,0 0 1,0 0 0,0 0-1,-3 3 1,3-5-58,0 1-1,0-1 1,0 0 0,0 0 0,0-1-1,0 1 1,-1 0 0,1-1 0,-1 1-1,1-1 1,-1 0 0,0 0 0,1 0-1,-1 0 1,0 0 0,1 0 0,-1-1-1,0 0 1,0 1 0,0-1 0,0 0-1,-3-1 1,-6-2-321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12635,'10'-2'1747,"299"-78"1444,159-19-2660,-344 80-522,232-8 1,-341 27-15,0 0 0,1 1 0,-1 1 0,0 0 0,23 7 0,-33-7 4,0 0 0,0-1 0,-1 2 0,1-1 1,-1 0-1,0 1 0,0 0 0,0 0 0,0 0 0,0 0 1,0 1-1,-1 0 0,0-1 0,0 1 0,0 1 0,0-1 1,0 0-1,-1 1 0,0-1 0,0 1 0,1 5 1,1 9 25,-1 1 1,-1 0 0,0-1 0,-2 1 0,-3 32 0,1-18 5,-6 152 182,-12 475 257,25-128-377,35-5 18,-9-324-40,11 107 81,-42-304-171,1 3-77,0 0 0,-1 0 0,-1 0 1,-1 11-1,1-19 82,1 0 0,0-1 0,-1 1 0,0 0 0,1 0 0,-1-1 0,0 1 0,0 0 0,0-1 0,0 1 0,0-1-1,0 1 1,0-1 0,0 1 0,-1-1 0,1 0 0,0 0 0,-1 0 0,1 0 0,-1 0 0,0 0 0,1 0 0,-1 0 0,0 0 0,0-1 0,1 1 0,-4 0 0,-19-1-158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15599,'0'0'5221,"-22"54"-4997,12-30-128,-4 5-64,-1-2 0,-2 1 0,2-1 0,3-3 32,-1-5 64,3-5-96,7-6 0,3-4-704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12851,'3'0'1376,"27"-5"-656,7 0-248,20-7 1401,18-1-1145,21-1-80,9-3 0,9-2-56,4 2-152,6-2-184,8 4-104,-1 2-200,-9-2-144,-9 0-336,0 0 2025,3-9-1489,5-12 72,-7-7 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14643,'0'0'29,"0"-1"-1,0 1 1,0 0 0,0-1-1,0 1 1,0 0-1,0-1 1,1 1 0,-1 0-1,0-1 1,0 1-1,0 0 1,0 0 0,1-1-1,-1 1 1,0 0-1,0 0 1,1 0 0,-1-1-1,0 1 1,0 0 0,1 0-1,-1 0 1,0 0-1,1-1 1,-1 1 0,0 0-1,1 0 1,-1 0-1,0 0 1,0 0 0,1 0-1,-1 0 1,0 0-1,1 0 1,0 0 0,0 19 263,-6 119 657,-3 229-351,91 1037 78,-73-1335-874,1 18 420,-12-82-250,-6-9-29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13843,'18'-5'509,"-1"2"0,1 0 0,0 0 0,28 2 0,3-2 64,469-18 859,-267 14-1373,383-16-86,-609 22 12,1 1 0,-1 1 0,0 2-1,1 0 1,-1 2 0,45 14 0,-62-17 4,0 1 0,0 1 0,-1 0-1,1 0 1,-1 0 0,0 1 0,0 0 0,-1 0 0,1 1 0,-1 0-1,-1 0 1,1 0 0,-1 1 0,0 0 0,0 0 0,-1 0 0,0 1 0,0-1-1,-1 1 1,0 0 0,0 0 0,-1 0 0,3 17 0,-2 6-25,-1 0 0,-2 0 1,-5 43-1,-20 94-1,14-103 38,-28 196 48,12 1 0,12 2-1,27 410 1,10-450-35,-4-47-35,-4 179 0,-15-321-151,-1-1 1,-12 58-1,12-83 94,0 0 1,-1 0-1,0 0 1,0 0-1,-1-1 0,0 1 1,0-1-1,-1 0 1,0 0-1,-1-1 0,1 1 1,-2-1-1,1 0 1,-1-1-1,-8 7 0,12-11 31,-1 0 0,1 0-1,-1 0 1,0 0 0,-7 1-1,-21 1-268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14459,'39'-9'1632,"17"-1"-1111,24-4-177,14-2 1464,27-3-1496,6 1 8,25 2-8,3 0-104,7-4-216,0 0-104,-7 1-240,0-2-136,-2 2-424,-4-7 704,-14-7-176,-3-5-112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14283,'-2'3'79,"-1"0"1,1 0-1,0 0 1,0 0-1,0 1 1,0-1-1,1 1 0,-1-1 1,1 1-1,0 0 1,0-1-1,0 1 1,1 0-1,-1 6 0,-2 8 88,-14 65 271,-7 114 0,11 89-487,9-151 158,-8 398 107,3-75 152,7 390 352,14-671-1369,-12-178 645,0 1 0,0 0 0,0 0 0,0 0 0,0 0 0,0 0 0,-1 0 0,1 0 0,0 0 0,0 0 0,0 0 0,0 0 0,0 0 0,0 0 0,0 0 0,0 0 0,0 0 0,-1 0 0,1 0 0,0 0 0,0 0 0,0 0 0,0 0 0,0 0 0,0 0 0,0 0 0,0 0 0,0 0 0,-1 0 0,1 0 0,0 0 0,0 0 0,0 1 0,0-1 0,0 0 0,0 0 0,0 0 0,0 0 0,0 0 0,0 0 0,0 0 0,0 0 0,0 0 0,0 0 0,-1 1 0,-4-13-63,-6-24-126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41 13891,'-1'-1'122,"1"-1"0,0 1 0,0-1 0,-1 1 0,1 0 0,0-1 0,0 1 0,0 0 0,1-1 0,-1 1 0,0-1-1,0 1 1,1 0 0,0-3 0,0 3-80,1 0-1,-1 0 0,0 0 0,1 1 1,-1-1-1,1 0 0,-1 1 1,1-1-1,-1 1 0,1-1 0,-1 1 1,1 0-1,0 0 0,1-1 0,64-5 737,132 3 0,-138 4-645,956 66 314,-972-63-449,175 20-7,-166-15-1,102 29 0,-138-32-4,-1 1 0,0 0 0,0 1 0,-1 1 0,-1 1 0,23 16 0,-31-20 4,0 1 0,0 0 0,0 0 0,-1 0 0,0 1 0,0 0 0,-1 0 0,0 0 0,0 1 0,-1-1-1,0 1 1,-1 0 0,4 17 0,-3-5-13,-2-1-1,0 1 0,-2-1 1,-2 26-1,-15 83-28,8-68 45,-19 153-28,1 350 0,31-427 32,6-1 1,6 0-1,58 229 1,75 68-99,-138-403 68,-10-28 32,56 162-136,-50-139 93,-2 1 1,0-1-1,-1 1 1,0 42-1,-4-61 42,-1-1-1,1 0 0,-1 0 1,0 0-1,0 0 0,-1 0 0,0 0 1,0 0-1,0 0 0,-1-1 1,0 1-1,0-1 0,-7 9 0,5-8 7,0-1-1,-1 0 0,0 0 1,0-1-1,0 1 0,0-1 0,-1-1 1,0 1-1,1-1 0,-1 0 0,-9 2 1,-23 6 26,0-2 0,-58 6 0,-83-1 20,-203-13 351,0-26 212,-100-3 148,351 26-574,-215 26 1,236-4-118,-21 1-677,126-21 534,7-3 38,12-5-38,28-6-115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4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20332,'-3'72'2918,"-2"146"-2587,7-166-316,2-1 0,13 65 0,-16-111-23,0 0-1,1 0 0,-1 1 1,5 7-1,-5-12-1,-1 0-1,0-1 1,1 1-1,-1 0 1,0-1-1,1 1 1,-1 0-1,1-1 1,-1 1-1,1-1 1,-1 1-1,1-1 1,-1 1-1,1-1 1,-1 0-1,1 1 1,0-1-1,-1 0 1,1 1-1,0-1 1,-1 0-1,1 0 1,0 1-1,-1-1 1,1 0-1,0 0 1,-1 0-1,1 0 1,0 0-1,0 0 1,-1 0-1,1 0 1,0 0-1,-1-1 1,1 1-1,0 0 1,-1 0-1,1-1 1,0 1-1,-1 0 1,1-1-1,0 1 1,-1-1-1,1 1 1,-1 0-1,1-1 1,-1 1-1,1-1 1,0-1-1,4-3-121,-1 0 0,0-1-1,0 0 1,0 0 0,-1 0-1,5-13 1,13-44-615,-16 47 556,24-87-293,-6 0 0,16-156 0,-37 239 1090,-2 23 186,-4 32 210,2 30-549,2-1-1,3 1 1,3-1-1,3 0 1,20 79-1,-28-141-473,7 44-608,-8-45 589,1 0 0,-1 0-1,0 0 1,0 0 0,0 0-1,-1 0 1,1 0 0,0 0-1,0 0 1,0-1 0,-1 1-1,1 0 1,-1 0-1,1 0 1,0 0 0,-1-1-1,0 2 1,0-1-2,0-1-1,1 0 0,-1 0 1,0 0-1,0 0 1,1 1-1,-1-1 1,0 0-1,1 0 1,-1 0-1,0-1 1,0 1-1,1 0 1,-1 0-1,0 0 1,1 0-1,-1-1 1,0 1-1,1 0 0,-1-1 1,0 1-1,1 0 1,-1-1-1,0 1 1,1-1-1,-1 0 1,-6-5-159,0 0 0,0 0 1,1-1-1,0 1 0,-9-14 1,-24-43-180,31 49 355,-10-17 714,1-1 1,-25-66-1,44 97 230,4 5-342,16 11-91,1 0-267,-11-8-178,0-1-1,1 0 0,0-1 1,0-1-1,0 0 0,1 0 1,0-2-1,-1 0 0,24 1 1,-26-3-32,0 0-1,0 0 1,1-2 0,-1 1 0,0-2 0,-1 1 0,1-1 0,0-1 0,-1 0-1,0 0 1,0-1 0,15-10 0,-18 9 2,-4 4-4,1 0 1,-1-1-1,0 1 0,0 0 1,1 0-1,4-1 0,-8 3-4,1 0 0,0-1 1,-1 1-1,1 0 0,0 0 0,-1 0 0,1 0 0,0 0 0,-1 0 0,1 1 0,0-1 0,0 0 0,-1 0 0,1 0 0,0 1 0,-1-1 0,1 0 1,-1 1-1,1-1 0,0 0 0,-1 1 0,1-1 0,-1 1 0,1-1 0,-1 1 0,1-1 0,-1 1 0,0-1 0,1 1 0,-1 0 0,1-1 1,-1 1-1,0 0 0,0-1 0,1 1 0,-1 0 0,0-1 0,0 1 0,0 0 0,0 0 0,7 24 80,-4-10-37,1-1 1,0 0-1,1 0 0,8 13 1,-11-23-32,0-1 0,0 1 0,1-1 0,-1 0 0,1 1 1,0-1-1,0-1 0,0 1 0,0 0 0,0-1 0,1 1 0,-1-1 1,1 0-1,0 0 0,0-1 0,-1 1 0,1-1 0,0 1 0,5 0 1,-1-1 21,1 0 0,-1-1 0,0 0 1,1 0-1,-1-1 0,0 0 0,10-2 1,55-20 253,-54 16-166,0 1 0,32-6 0,-48 11-120,-1 1 1,1 0 0,-1 0-1,1 0 1,0 0-1,-1 0 1,1 0 0,-1 1-1,1-1 1,-1 1-1,1 0 1,-1 0 0,1 0-1,-1 0 1,0 0-1,1 1 1,2 2 0,0 0 34,0 1 1,0 1 0,0-1 0,6 12 0,-6-11-95,-1 1 1,1-1-1,9 9 1,-12-13-12,0-1 1,0 1 0,0-1-1,0 0 1,0 1-1,0-1 1,1 0-1,-1 0 1,0-1-1,1 1 1,-1 0-1,1-1 1,-1 1 0,1-1-1,2 0 1,-3 0-61,0 0 1,0 0 0,0-1 0,0 1 0,-1 0-1,1-1 1,0 0 0,-1 1 0,1-1-1,0 0 1,-1 0 0,1 0 0,-1 0 0,1 0-1,-1 0 1,1-1 0,-1 1 0,0 0-1,0-1 1,0 1 0,2-2 0,-1-2-34,1 0 1,-1 1-1,0-1 1,0 0-1,0 0 1,1-7-1,2-25-807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4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22149,'-2'-1'1888,"2"2"-1456,-1 2-152,5 1 488,2 2-672,0 3-1080,-1-2 912,7 3-328,1 1-168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18484,'2'9'336,"-1"0"0,0 0 0,0 0 0,0 0 0,-3 18 0,2 1 98,-3 219 1737,0 13-697,7-226-1275,1-25 34,-4-10-212,-1 1-1,1-1 0,-1 1 0,1-1 0,-1 0 0,1 1 0,-1-1 0,1 1 0,-1-1 0,0 0 0,1 0 0,-1 1 0,0-1 0,0 0 0,1 1 0,-1-1 0,0 0 0,0-1 0,9-40 356,-2-1 1,2-45-1,-1 6-265,-3 65-198,-5 17 82,0 0 1,0 0-1,1-1 0,-1 1 0,0 0 0,0 0 0,0 0 0,1-1 1,-1 1-1,0 0 0,0 0 0,1 0 0,-1 0 0,0 0 1,0-1-1,1 1 0,-1 0 0,0 0 0,1 0 0,-1 0 1,0 0-1,0 0 0,1 0 0,-1 0 0,0 0 0,1 0 0,-1 0 1,1 0-1,1 2-26,0-1 0,1 1-1,-1-1 1,0 1 0,0 0 0,0 0 0,0-1 0,2 4 0,9 8-28,-9-10 64,0 0 0,-1-1 0,1 1 0,0-1 0,0 0 0,0-1 0,0 1 0,0 0 0,1-1 1,-1 0-1,0 0 0,1-1 0,-1 1 0,0-1 0,1 0 0,-1 0 0,8-1 0,-5-1 44,-1 1 0,1-1-1,-1 0 1,0-1 0,0 1 0,0-1-1,0-1 1,-1 1 0,1-1-1,-1 0 1,6-5 0,-11 9-48,0 0 1,0 0-1,0 0 0,0 0 1,1-1-1,-1 1 1,0 0-1,0 0 1,0 0-1,0 0 1,1 0-1,-1 0 0,0 0 1,0 0-1,0 0 1,0 0-1,1 0 1,-1 0-1,0 0 0,0 0 1,0 0-1,1 0 1,-1 0-1,0 0 1,0 0-1,0 0 0,0 0 1,1 0-1,-1 0 1,0 0-1,0 0 1,0 0-1,0 0 1,1 0-1,-1 1 0,0-1 1,0 0-1,5 9-1,1 21-77,-3-15 40,1-3 14,0 0 0,1 0 0,0-1-1,1 0 1,1 0 0,-1-1 0,14 16 0,-15-20 32,1 0 1,-1-1-1,1 0 0,0 0 0,0 0 0,0-1 0,0 0 1,1 0-1,0 0 0,0-1 0,0 0 0,0-1 1,14 4-1,-21-6 3,1 0 0,-1 0 1,1 0-1,0 1 0,-1-1 0,1 0 1,0-1-1,-1 1 0,1 0 0,0 0 1,-1 0-1,1 0 0,0 0 1,-1-1-1,1 1 0,0 0 0,-1 0 1,1-1-1,-1 1 0,1-1 1,-1 1-1,1 0 0,-1-1 0,1 1 1,-1-1-1,1 0 0,0-1 15,0 1-1,0-1 1,-1 0 0,1 1-1,-1-1 1,0 0-1,1 1 1,-1-1-1,0 0 1,0-2 0,-1-7 109,0 1 0,-4-20 0,3 21-75,-5-29 158,-13-89 662,20 124-847,0 0-1,0 0 0,-1-1 0,2 1 0,-1 0 0,0 0 0,2-6 0,-1 8-21,-1 0 0,1 0-1,-1 0 1,1 0 0,-1 1 0,1-1 0,0 0 0,-1 0 0,1 1-1,0-1 1,0 0 0,-1 1 0,1-1 0,0 1 0,0-1 0,0 1-1,0-1 1,0 1 0,0 0 0,0-1 0,0 1 0,0 0 0,0 0-1,0 0 1,0 0 0,0 0 0,0 0 0,1 0 0,46 2-482,26-1 23,-36-4 238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20412,'1'6'325,"0"-1"-1,-1 1 1,0-1-1,0 1 1,0-1-1,-1 1 1,-2 9-1,0 13 17,3-23-290,-1 0 0,2 0 0,-1 1 1,1-1-1,-1 0 0,1 0 0,1 0 0,2 9 0,-3-13-63,0 1 0,0-1 0,0 1 0,0-1-1,0 1 1,1-1 0,-1 0 0,0 0 0,1 1 0,-1-1 0,0 0-1,1 0 1,0-1 0,-1 1 0,1 0 0,-1 0 0,1-1 0,0 1-1,0-1 1,-1 1 0,1-1 0,0 0 0,0 0 0,0 0 0,-1 0-1,1 0 1,0 0 0,3-1 0,4 0-106,0-1-1,0-1 1,0 1-1,0-2 1,0 1-1,0-1 1,-1-1-1,14-8 1,7-8-255,26-24 0,-16 11 249,-29 30 351,-9 11-59,-9 20 55,6-20-155,-11 54-10,8-34-972,-1-8 419,8-18 211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12812,'0'0'6438,"10"46"-4900,3-32-129,-1 1-480,3-1-577,2 0-192,3-1-32,-1-4 1,-1 2-193,1-4-1090,-2-1-1440,3-6-2467,-3 0-5669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14755,'1'9'322,"0"0"0,1 0-1,0 0 1,0 0 0,1-1 0,1 1-1,-1-1 1,6 9 0,-7-14-225,-1-1 1,1 1 0,0-1-1,0 0 1,0 0 0,1 0-1,-1 0 1,0 0-1,1 0 1,0 0 0,-1-1-1,1 0 1,0 1 0,0-1-1,-1 0 1,1 0-1,0 0 1,0-1 0,0 1-1,0-1 1,0 0 0,1 0-1,-1 0 1,0 0-1,0 0 1,0 0 0,4-2-1,1 0 46,1-1-1,-1 0 1,0 0-1,0-1 1,-1 0-1,1-1 1,-1 1 0,0-1-1,0-1 1,0 0-1,-1 1 1,1-2-1,-2 1 1,11-14-1,-11 13-40,0 0-1,-1-1 0,0 1 1,0-1-1,0 0 1,-1 0-1,0 0 1,-1-1-1,0 1 1,0 0-1,-1-1 0,0 0 1,0 1-1,-2-18 1,1 23-87,0 0 0,-1-1 1,0 1-1,0 0 0,0-1 0,0 1 1,0 0-1,0 0 0,-1 0 1,0 0-1,1 0 0,-1 0 0,0 1 1,-1-1-1,1 1 0,0-1 0,-1 1 1,1 0-1,-1 0 0,0 0 0,0 0 1,0 0-1,0 1 0,0-1 1,0 1-1,0 0 0,0 0 0,-1 0 1,1 0-1,0 0 0,-1 1 0,1 0 1,0 0-1,-1 0 0,1 0 1,-1 0-1,1 0 0,0 1 0,-1 0 1,1 0-1,0 0 0,0 0 0,-1 0 1,1 0-1,0 1 0,0 0 1,1 0-1,-1 0 0,0 0 0,-3 3 1,-1 2-15,1 0 1,1 1 0,-1-1 0,1 1 0,1 0-1,-1 0 1,2 1 0,-1-1 0,1 1 0,0 0-1,1 0 1,-2 12 0,3-14 13,0 0 1,0 0-1,1 1 0,0-1 0,1 0 0,-1 0 1,3 10-1,-2-13 8,1 0 0,-1-1 1,0 1-1,1 0 0,0-1 0,0 1 1,0-1-1,0 1 0,1-1 0,-1 0 1,1 0-1,0 0 0,5 4 0,-3-4 16,0 0-1,0-1 0,0 1 0,1-1 1,-1 0-1,1 0 0,-1-1 0,1 0 1,0 0-1,0 0 0,-1-1 0,1 1 1,0-1-1,0-1 0,0 1 0,0-1 1,-1 0-1,1-1 0,5-1 0,14-5 184,-1-1 0,44-23 0,-65 31-199,20-13 113,19-9-2,-40 22-125,1 0 0,0 0 0,-1 0-1,1 0 1,0 0 0,0 1 0,-1-1-1,1 1 1,0 0 0,0 0 0,0 0-1,4 0 1,-5 1-6,-1 0 0,1-1-1,-1 1 1,1 0 0,-1 0 0,1 0 0,-1 0-1,0 0 1,1 0 0,-1 0 0,0 0-1,0 0 1,0 1 0,0-1 0,1 3-1,13 26-3,0 0 2,-12-27 3,-1-1-1,1 1 0,0-1 1,0 1-1,0-1 1,0 0-1,0 0 0,0 0 1,1 0-1,-1-1 1,0 0-1,1 1 1,-1-1-1,1 0 0,0 0 1,-1-1-1,1 1 1,0-1-1,-1 0 0,1 0 1,0 0-1,0-1 1,-1 1-1,5-2 1,9-2 42,1-1 0,-1-1 0,31-15 0,4-1 99,-42 19-107,-1 0 0,1 1 0,0 0 0,18-1-1,-25 3-28,0 0 0,-1 0-1,1 0 1,-1 0 0,1 1-1,0-1 1,-1 1-1,1 0 1,-1-1 0,1 1-1,-1 1 1,0-1 0,1 0-1,-1 0 1,0 1 0,0 0-1,0-1 1,0 1-1,0 0 1,0 0 0,0 0-1,2 4 1,0 3-1,0 0-1,-1 1 1,0-1 0,-1 1 0,0 0-1,1 12 1,-1-3-2653,-3-41 2210,-4-11-176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17636,'3'0'1840,"4"6"-1160,0-2-312,6 5 1313,4-1-1785,5 4 248,4 1-128,4 2-264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19468,'1'1'78,"-1"-1"1,0 1-1,0-1 0,0 1 0,0 0 1,0-1-1,1 1 0,-1-1 1,0 1-1,0-1 0,1 1 0,-1 0 1,0-1-1,1 1 0,-1-1 0,1 0 1,-1 1-1,0-1 0,1 1 1,-1-1-1,1 0 0,-1 1 0,1-1 1,0 0-1,-1 1 0,1-1 0,-1 0 1,1 0-1,-1 0 0,1 0 0,0 1 1,0-1-1,2 0 91,0-1-1,-1 1 1,1 0-1,-1-1 1,1 1 0,-1-1-1,1 0 1,3-2 0,5-2 361,-1-1 1,16-10-1,-26 15-519,13-8 479,22-20 0,-33 27-449,0 0 0,0 0 0,0 0 0,0 0 0,-1-1 0,1 1 0,-1 0 0,1-1 0,-1 1 0,0-1 0,0 1 0,0-1 0,0 0 0,0 1 0,0-1 0,-1 0 0,0 0 0,1-5 0,-1 8-30,0-1 1,-1 0 0,1 1-1,0-1 1,0 0 0,0 0-1,-1 1 1,1-1 0,0 1 0,-1-1-1,1 0 1,-1 1 0,1-1-1,-1 1 1,1-1 0,-1 1-1,1-1 1,-1 1 0,1-1-1,-1 1 1,0-1 0,1 1-1,-1 0 1,0-1 0,0 1-1,-1-1 4,0 1 1,0 0-1,0 0 0,0 0 0,0 0 0,1 0 0,-1 0 0,0 1 0,-4 0 0,0 1 1,0 0 1,0 1-1,0 0 1,-10 6-1,12-6-21,-1 1 0,1 0 0,0 0 0,0 0-1,0 1 1,1-1 0,-1 1 0,1 0 0,0 0 0,0 0 0,-2 7 0,4-10 2,1 0 1,-1 0-1,0 0 0,1 0 1,-1 0-1,1 1 0,0-1 1,-1 0-1,1 0 1,0 1-1,0-1 0,1 0 1,-1 0-1,0 0 0,1 1 1,0-1-1,-1 0 0,1 0 1,0 0-1,0 0 0,0 0 1,0 0-1,0 0 1,1 0-1,-1-1 0,0 1 1,1 0-1,0-1 0,-1 1 1,1-1-1,0 1 0,1 0 1,5 2-2,-1 0 1,0-1-1,1 0 1,-1-1-1,1 1 1,13 1-1,52 3-6,-30-3 6,137 11 43,-179-15-4,0 0 0,0 0 0,0 0 0,0 0 0,0 0 1,0-1-1,0 1 0,0 0 0,0 0 0,-1-1 0,1 1 0,0-1 0,0 1 0,0-1 1,-1 1-1,1-1 0,0 1 0,-1-1 0,1 0 0,0 0 0,-1 1 0,1-1 1,-1 0-1,1 0 0,-1 1 0,1-1 0,-1 0 0,0 0 0,1 0 0,-1 0 0,0 0 1,0 0-1,0 0 0,1-1 0,2-41 740,-2 29-573,0 0-255,0 0 0,2-1 0,-1 1 0,2 0 1,5-15-1,-7 25-60,-1 0 0,1 0 1,0 0-1,1 0 0,-1 1 0,1-1 1,-1 1-1,1-1 0,0 1 0,0 0 1,1 0-1,-1 0 0,0 1 0,1-1 1,0 1-1,0 0 0,0 0 0,0 0 1,0 0-1,8-1 0,22-3-512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18956,'9'6'1968,"-4"11"-1143,1 5-329,-3 9 1120,3 7-376,-1 7-559,3 1-113,0 3-192,-1-3-160,2-2-288,0-5-208,-1-9-560,-2-7-265,-6-7 1129,-4-10-312,-14-18-208,0-9-144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17732,'0'-24'1984,"10"15"-1000,9 2-327,14 0 1327,10 2-512,14-2-343,3 0-201,6 1-304,3 2-208,-3-2-440,-5 6-472,-12-3 408,-10 3-24,-13 2-136,-6-2-72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2 174 21685,'-1'8'345,"0"0"-1,1 0 1,0 0 0,1 0 0,-1 0 0,2 0 0,-1 0 0,1 0 0,0 0-1,6 14 1,-6-18-335,0-1 0,0 1-1,0-1 1,0 0-1,1 1 1,-1-1-1,1-1 1,0 1 0,0 0-1,0-1 1,0 1-1,1-1 1,-1 0-1,0 0 1,1 0 0,0 0-1,-1-1 1,1 0-1,0 0 1,0 0-1,0 0 1,-1 0 0,8 0-1,-3-1-11,0 0-1,0-1 1,-1 0-1,1 0 1,0-1-1,-1 0 1,1 0-1,-1-1 1,10-4-1,5-5 73,33-22 0,-26 14 23,-28 20-89,0-1 0,0 0 0,-1 1-1,1-1 1,0 0 0,0 1 0,0-1 0,0 1-1,0 0 1,0-1 0,0 1 0,0 0-1,0-1 1,0 1 0,0 0 0,0 0 0,0 0-1,1 0 1,-1 0 0,0 0 0,0 0 0,0 1-1,0-1 1,0 0 0,2 1 0,-2 1 2,0-1-1,1 1 1,-1-1 0,0 1 0,0 0-1,0 0 1,0-1 0,0 1 0,0 0 0,1 3-1,10 19 61,-8-20-41,1 0-1,-1 0 0,1 0 1,0-1-1,0 1 0,0-1 1,0 0-1,0-1 0,1 1 0,-1-1 1,1 0-1,0 0 0,-1-1 1,1 0-1,0 0 0,0 0 1,0-1-1,0 0 0,7 0 1,8-2 32,0 0 0,-1-2 0,1 0 0,22-8 0,-7 0-406,54-27 0,-90 39 303,1-1 0,-1 1 0,1 0 0,-1-1 0,1 1 1,-1-1-1,1 1 0,-1-1 0,1 1 0,-1-1 0,0 0 0,1 1 1,-1-1-1,0 1 0,0-1 0,1 0 0,-1 1 0,0-1 1,0 0-1,0 1 0,0-1 0,0 0 0,0 1 0,0-1 1,0 0-1,0 1 0,0-1 0,0 0 0,0 1 0,-1-1 0,1-1 1,-5-7-389</inkml:trace>
  <inkml:trace contextRef="#ctx0" brushRef="#br0" timeOffset="1">366 1 19996,'17'0'1985,"3"1"-1489,6 1-240,1-1 488,6 5-328,2-2 8,-1-1-328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18628,'-2'7'1912,"5"12"-1103,0 1-313,0 7 808,1 4-288,0 5-128,2 1-256,0-2-792,0-4-488,-1-9 568,-2-11-112,6-14-136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16452,'3'3'2008,"4"6"-1336,6 2-304,4 4 2409,7-1-2849,4 2-464,6-1 440,-1-2-104,3-3-121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126 392 18876,'-32'17'1878,"16"-9"-886,-26 18-1,39-24-851,0 0-1,0 0 1,1 1-1,-1 0 0,0-1 1,1 1-1,-1 0 1,1 0-1,0 0 1,0 1-1,0-1 0,1 0 1,-3 8-1,4-10-128,0 0 0,0-1-1,0 1 1,0 0 0,0 0-1,0 0 1,0 0 0,0 0 0,0 0-1,1-1 1,-1 1 0,0 0-1,1 0 1,-1 0 0,0-1 0,1 1-1,-1 0 1,1 0 0,-1-1-1,1 1 1,0-1 0,-1 1-1,1 0 1,0-1 0,-1 1 0,1-1-1,0 1 1,0-1 0,1 1-1,26 9-103,-25-9 84,71 17-305,-43-11 68,-1 1 1,58 23-1,-85-30 237,0 0 0,-1 1 0,1-1 0,0 1 0,-1 0 0,1 0 0,-1 0 0,0 0 0,3 4 0,-4-5 21,-1 0 0,1-1 0,-1 1 0,0 0 0,1 0 0,-1-1-1,0 1 1,0 0 0,0 0 0,1 0 0,-1-1 0,0 1-1,0 0 1,0 0 0,0 0 0,0-1 0,-1 1 0,1 0 0,0 0-1,0 0 1,-1-1 0,1 1 0,0 0 0,-1 0 0,1-1-1,0 1 1,-1 0 0,1-1 0,-1 1 0,1 0 0,-1-1-1,0 1 1,1-1 0,-1 1 0,0-1 0,1 1 0,-1-1 0,0 1-1,-1-1 1,-7 5 127,0-1 1,0 0-1,0-1 0,0 0 0,-1 0 0,0-1 0,1-1 1,-1 1-1,0-2 0,0 1 0,0-1 0,0-1 0,1 0 1,-1 0-1,0-1 0,-13-4 0,21 5-189,0 0 0,0 0 0,0 0-1,0 0 1,1 0 0,-1-1 0,0 1 0,1-1 0,-1 1-1,1-1 1,0 1 0,-1-1 0,1 0 0,0 0 0,0 0-1,0 0 1,0 0 0,1 0 0,-1 0 0,0 0 0,0-3-1,1 1-19,-1-1-1,1 1 0,0-1 0,0 1 1,1-1-1,-1 1 0,1-1 0,0 1 1,2-6-1,9-21-440</inkml:trace>
  <inkml:trace contextRef="#ctx0" brushRef="#br0" timeOffset="1">583 0 22757,'-12'35'1808,"-1"8"-1328,1 5-232,3 8 481,0 3-177,8 0-64,4-3-136,7-5-296,1-5-168,1-6-288,-2-4-104,-2-7-441,1-5-271,-8-11-368,-2-6 1040,-8-11-264,-2-9-137</inkml:trace>
  <inkml:trace contextRef="#ctx0" brushRef="#br0" timeOffset="2">402 353 16412,'-18'-26'1960,"8"6"-1112,2 4-336,18 11 1049,8 6-233,10 8-304,4 3-312,7 1-1040,2-3 432,-1 2-72,3 2-24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164 253 15075,'0'-2'241,"1"0"0,-1 1-1,0-1 1,0 0 0,0 1 0,0-1-1,0 0 1,0 1 0,0-1-1,-1 0 1,1 1 0,-1-1 0,1 0-1,-1 1 1,0-1 0,1 1-1,-1-1 1,0 1 0,0 0 0,0-1-1,0 1 1,-2-1 0,2 1-103,-1 0 1,0 0 0,1 0 0,-1 0-1,0 1 1,0-1 0,0 1 0,0 0-1,1-1 1,-1 1 0,0 0-1,0 0 1,0 0 0,0 0 0,0 0-1,0 1 1,0-1 0,1 0 0,-4 2-1,-4 1-74,1 1 0,0 0 0,1 0 0,-1 1-1,1 0 1,-1 0 0,1 0 0,1 1 0,-1 0 0,1 1-1,0 0 1,1-1 0,-9 15 0,13-20-65,0 0 0,1 0 0,-1 0 0,0 0 0,1 0 0,-1 1 0,1-1-1,-1 0 1,1 0 0,-1 1 0,1-1 0,0 0 0,0 1 0,-1-1 0,1 0 0,0 1 0,0-1 0,1 0 0,-1 1 0,0-1 0,0 0 0,1 2 0,0-2 2,0 0 1,-1 0-1,1-1 1,0 1-1,0 0 1,0-1-1,0 1 0,0-1 1,0 1-1,0-1 1,0 1-1,0-1 1,0 0-1,1 1 1,-1-1-1,0 0 1,0 0-1,0 0 1,0 0-1,2 0 1,5-1 14,1 0 0,0 0 0,-1 0 0,1-1 0,10-5 0,0-1 44,0 0 1,-1-2 0,-1 0-1,0-1 1,0-1 0,-1 0-1,27-28 1,-24 21 89,-2-2-1,0 0 1,-1 0-1,-2-1 1,19-37-1,-29 52-57,-1-1-1,0 0 1,0 0-1,3-12 1,-6 20-88,0 0 1,0 0-1,0 0 1,-1 0 0,1 0-1,0 0 1,0 0-1,0 0 1,0 0-1,0 0 1,0 0-1,0 0 1,0 1-1,0-1 1,0 0-1,0 0 1,0 0-1,0 0 1,-1 0-1,1 0 1,0 0-1,0 0 1,0 0-1,0 0 1,0 0-1,0 0 1,0 0-1,0 0 1,0 0-1,0 0 1,0 0-1,-1 0 1,1 0-1,0 0 1,0-1-1,0 1 1,0 0 0,0 0-1,0 0 1,0 0-1,0 0 1,0 0-1,0 0 1,0 0-1,0 0 1,0 0-1,0 0 1,0 0-1,-1 0 1,1 0-1,0 0 1,0-1-1,0 1 1,-6 9 47,-3 12-37,0 0-1,1 1 1,-5 25 0,9-34-14,2 0 1,0 0-1,0 1 1,2-1-1,-1 0 1,4 26-1,-3-36 4,0 0-1,1 1 0,0-1 0,-1 0 0,1 0 1,0 0-1,1-1 0,-1 1 0,0 0 0,1 0 1,-1-1-1,1 1 0,0 0 0,0-1 1,0 0-1,0 1 0,1-1 0,-1 0 0,1 0 1,-1-1-1,1 1 0,-1 0 0,1-1 0,0 1 1,0-1-1,0 0 0,0 0 0,0 0 0,0-1 1,0 1-1,0-1 0,0 1 0,0-1 1,0 0-1,1 0 0,-1 0 0,5-2 0,0 1 34,-1-1-1,1 0 0,0-1 0,-1 1 0,0-2 0,1 1 0,-1-1 1,0 0-1,-1 0 0,1-1 0,-1 0 0,0 0 0,10-11 0,-12 11 1,-1-1 0,0 1-1,0-1 1,3-7-1,-5 12-31,-1 0-1,1 0 1,-1 0-1,0 0 1,0 0-1,1 0 1,-1 0 0,0 0-1,0 0 1,0 0-1,0 0 1,0 0-1,0 0 1,-1-2-1,1 3-4,-1-1 1,1 1-1,-1-1 0,1 1 0,-1 0 0,1-1 0,0 1 0,-1 0 0,1 0 0,-1-1 1,1 1-1,-1 0 0,1 0 0,-1 0 0,0 0 0,1-1 0,-1 1 0,1 0 0,-1 0 1,1 0-1,-1 0 0,1 0 0,-1 1 0,0-1 0,1 0 0,-1 0 0,1 0 1,-1 0-1,1 1 0,-1-1 0,-2 1-3,0 0 0,1 0 0,-1 0 0,1 1-1,-1-1 1,1 0 0,0 1 0,0 0 0,-1 0 0,1-1 0,0 1 0,1 0 0,-1 1 0,0-1 0,1 0 0,-1 0-1,1 1 1,-1-1 0,1 1 0,0-1 0,0 1 0,-1 5 0,2-6 0,-1 0 1,1 0-1,0 0 1,0 0-1,0 0 1,0 0-1,0 0 1,0 0-1,1 0 0,-1 0 1,1 0-1,-1 0 1,1 0-1,0 0 1,0 0-1,0-1 1,0 1-1,0 0 0,0 0 1,0-1-1,0 1 1,1-1-1,-1 1 1,1-1-1,-1 0 1,1 1-1,0-1 1,-1 0-1,1 0 0,4 1 1,5 3-5,1-2-1,0 0 1,0 0 0,0-1 0,0-1-1,0 0 1,20-1 0,-4-1-12,0-2 1,33-8-1,-55 10 22,3-1-4,-1 0 0,1 0 1,0-1-1,8-4 0,-15 6 3,-1 1-1,1-1 0,-1 0 0,1 0 0,-1 1 1,0-1-1,0 0 0,1 0 0,-1-1 1,0 1-1,0 0 0,0 0 0,0-1 1,0 1-1,0 0 0,0-1 0,-1 1 1,1-1-1,0 1 0,-1-1 0,1 1 1,-1-1-1,0 1 0,1-1 0,-1 0 1,0 1-1,0-1 0,0 1 0,0-1 1,-1-2-1,-2-8 76,-1-1 0,-1 1 0,0 0 0,-1 0 0,-9-14 0,8 15 58,1 0 0,0-1 0,0 1 0,1-2 0,-4-15 0,9 27-129,0 0-1,-1 0 1,1 0-1,0 1 1,0-1-1,-1 0 1,1 0-1,0 0 1,0 0-1,0 1 1,0-1-1,0 0 1,0 0-1,0 0 1,1 0-1,-1 1 1,0-1-1,0 0 0,1 0 1,-1 0-1,0 1 1,1-1-1,-1 0 1,1 0-1,-1 1 1,1-1-1,-1 1 1,1-1-1,0 0 1,-1 1-1,1-1 1,0 1-1,-1-1 1,1 1-1,0-1 1,0 1-1,-1 0 1,1-1-1,0 1 1,0 0-1,0 0 1,1-1-1,4 1-161,0 0 0,0 1-1,-1-1 1,1 1 0,9 2 0,5 1-594,-10-3 591,3 1-28,0 0 1,0-2 0,24-1 0,9-11-355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 14670,'0'0'6449,"7"-5"-5360,-5 4-1099,39-21 1421,-40 21-1394,0 1 0,-1 0 1,1-1-1,0 1 0,0 0 0,0 0 1,0 0-1,0 0 0,0 0 1,0 0-1,0 0 0,0 0 1,0 0-1,0 0 0,0 0 1,0 0-1,0 1 0,0-1 0,-1 0 1,1 1-1,0-1 0,0 1 1,0-1-1,0 1 0,-1-1 1,1 1-1,0 0 0,0-1 0,-1 1 1,1 0-1,-1 0 0,1-1 1,-1 1-1,1 0 0,-1 0 1,1 0-1,-1 0 0,0 0 1,1 0-1,-1-1 0,0 1 0,0 0 1,0 0-1,1 0 0,-1 0 1,0 0-1,0 0 0,-1 0 1,1 0-1,0 0 0,0 1 1,-1 3-4,1-1 0,0 0 0,-1 0 0,0 1 0,0-1 0,0 0 0,-1 0 0,1 0 0,-1 0 0,0 0 0,0 0 0,0-1 0,-1 1 0,-4 5 0,-4 2 289,0-1 0,0 0 0,-14 8 0,17-12-111,0 0 1,-1 0-1,2 1 1,-1 0 0,1 0-1,0 1 1,-9 14-1,20-21-151,1 0 0,-1 0-1,1 0 1,-1-1 0,1 0 0,-1 1-1,10-2 1,-2-1-515,1-1 1,-1 0-1,0 0 1,17-9-1,-13 5-2641,0-1 0,25-17 1,-9 1-4899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24 19748,'0'-1'81,"0"0"-1,1 0 0,-1 0 1,0 0-1,1 0 0,-1 0 0,0 0 1,0 0-1,0 0 0,0 0 1,0 0-1,0 0 0,0 0 1,0 0-1,-1 0 0,1 0 1,0 0-1,0 1 0,-1-1 1,0-2-1,1 3-44,-1 0 0,1 0 0,-1-1 0,0 1 1,1 0-1,-1 0 0,1 0 0,-1-1 0,0 1 0,1 0 0,-1 0 1,1 0-1,-1 0 0,0 0 0,1 0 0,-1 0 0,0 1 0,1-1 0,-1 0 1,1 0-1,-1 0 0,0 1 0,0-1 0,-4 3 142,0-1 0,0 1 0,0 1 0,0-1 0,-8 8 0,-17 20 258,2 3 1,1 0-1,2 2 0,1 0 0,-34 71 0,43-77-258,2 0 0,1 1-1,1 1 1,1 0 0,-10 64 0,20-91-166,-1-1 0,1 1 1,0-1-1,0 0 0,0 1 1,1-1-1,0 1 0,0-1 1,0 1-1,0-1 0,1 0 0,-1 0 1,1 0-1,0 0 0,0 0 1,1 0-1,-1 0 0,1-1 1,3 5-1,-2-5-4,-1-1-1,1 1 1,0-1 0,0 0-1,0 0 1,0 0 0,0-1 0,0 1-1,0-1 1,0 0 0,1 0-1,-1-1 1,0 1 0,1-1-1,-1 0 1,1 0 0,-1 0-1,0-1 1,7-1 0,-4 1 21,1-1 1,-1-1-1,0 1 0,1-1 1,-1 0-1,-1-1 0,1 1 1,0-2-1,-1 1 0,0 0 1,0-1-1,9-10 0,-13 13-19,0 0 1,0-1-1,0 1 0,0-1 0,-1 1 0,1-1 1,-1 0-1,0 0 0,1 0 0,-1 1 1,-1-1-1,1 0 0,0 0 0,-1 0 0,1-1 1,-1 1-1,0 0 0,0 0 0,0 0 0,-1 0 1,1 0-1,-1 0 0,1 0 0,-1 0 1,0 0-1,0 0 0,-1 0 0,1 1 0,0-1 1,-1 0-1,0 1 0,0-1 0,1 1 0,-4-3 1,1 1-22,0 0 1,-1 0-1,1 0 1,-1 1-1,0-1 1,0 1-1,0 0 0,-1 1 1,1-1-1,-1 1 1,1 0-1,-1 0 1,0 1-1,0 0 1,1 0-1,-1 0 1,0 1-1,-11 0 1,17 0 5,-1 0 1,1 0-1,-1 0 0,1 0 1,-1 0-1,1 0 1,-1 0-1,1 0 0,-1 0 1,1 0-1,-1 1 1,1-1-1,-1 0 1,1 0-1,-1 0 0,1 1 1,-1-1-1,1 0 1,0 1-1,-1-1 1,1 0-1,-1 1 0,1-1 1,-1 1-1,7 9-112,19 6-6,-12-12 98,1-1 0,-1 0 0,1 0 0,0-1 0,20-1 0,74-6 1,-17 0 62,-90 5-38,0 0 0,0 0 1,0 0-1,0 0 0,0 0 0,0 0 0,0 0 1,0 0-1,0 0 0,0 1 0,0-1 0,0 0 1,0 1-1,0-1 0,0 1 0,0-1 0,0 1 1,0-1-1,-1 1 0,1 0 0,0-1 1,0 1-1,-1 0 0,1 0 0,0 1 0,0-1 1,-1 1-1,0 0 0,1-1 0,-1 1 1,0 0-1,0 0 0,0-1 0,-1 1 1,1 0-1,0 0 0,-1-1 0,1 1 1,-1 0-1,0 2 0,-52 133 407,52-119-825,5-15-301,5-9 369,5-7 78,4-3-105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32 163 19908,'3'1'250,"0"1"-1,0-1 1,0 0-1,0 0 1,0 0-1,0-1 1,0 1-1,0 0 1,0-1 0,0 0-1,0 0 1,1 0-1,-1 0 1,0-1-1,0 1 1,0-1-1,0 0 1,6-2-1,5-1 556,0-2 0,22-11-1,-23 10-394,-1 0-1,21-16 1,-30 20-387,0 1 0,0-1-1,-1 1 1,1-1 0,-1 0 0,1 0 0,-1 0-1,0 0 1,0 0 0,-1-1 0,1 1 0,-1 0-1,1-1 1,-1 1 0,0-1 0,0-5-1,-1 8-26,1 0 0,-1 0 0,0 0 0,0 0 0,0 0-1,0-1 1,-1 1 0,1 0 0,0 0 0,0 0-1,-1 0 1,1 0 0,-1 0 0,1 0 0,-1 0 0,1 0-1,-1 0 1,1 0 0,-1 0 0,0 0 0,0 0-1,1 0 1,-2-1 0,0 2-7,0-1-1,1 0 1,-1 0 0,0 1-1,1-1 1,-1 1 0,0 0 0,0 0-1,1-1 1,-1 1 0,0 0-1,0 0 1,-2 1 0,-3 0-26,1 0 1,-1 1 0,1 0 0,0 0 0,0 0 0,0 1 0,-7 4-1,0 2 1,0 1-1,0 1 1,1 0-1,0 0 1,1 1-1,1 1 1,0 0-1,0 0 0,1 1 1,1 0-1,0 1 1,1 0-1,1 0 1,-7 23-1,12-34 34,0 0 0,0 0-1,1 0 1,-1 0 0,1 0-1,0 1 1,0-1 0,1 0-1,-1 0 1,2 6 0,-1-8 1,-1-1 1,1 1 0,0 0 0,0-1 0,0 1 0,0 0 0,0-1-1,1 1 1,-1-1 0,0 0 0,1 1 0,-1-1 0,1 0 0,-1 0-1,1 0 1,-1 0 0,1 0 0,0 0 0,0-1 0,-1 1-1,1 0 1,0-1 0,0 1 0,2-1 0,6 1 6,1 0 0,0-1 1,-1 0-1,1-1 0,-1 0 0,1-1 0,-1 0 1,0-1-1,0 0 0,0 0 0,0-1 1,12-7-1,5-3 31,0-2 1,47-36-1,-43 27-109,-1-2-1,-2-1 0,0-1 1,33-46-1,-61 75 68,0-1 0,0 1 0,0 0 0,1 0 0,-1 0 0,0 0 0,0-1 0,0 1 0,1 0 0,-1 0 0,0 0 0,0-1 0,0 1 0,0 0 0,0 0 0,0 0 0,0-1 0,1 1 0,-1 0-1,0 0 1,0-1 0,0 1 0,0 0 0,0 0 0,0-1 0,0 1 0,0 0 0,0 0 0,0-1 0,0 1 0,0 0 0,-1 0 0,1-1 0,0 1 0,0 0 0,0 0 0,0-1 0,0 1 0,-1 0 0,-3 0-80,-1 4 72,1 0 0,0 0 0,0 0 1,0 1-1,0 0 0,1-1 0,0 1 0,0 1 0,0-1 0,-2 7 0,-5 6 38,2-4-2,-24 48 105,29-56-99,0 1 1,1 0-1,0 0 0,0 0 0,1 0 0,0 1 1,-1 8-1,2-14-17,0 0 1,0 1-1,0-1 1,0 0 0,1 0-1,-1 0 1,1 0-1,-1 0 1,1 0-1,0 0 1,0 0-1,0 0 1,0 0-1,0 0 1,0-1-1,0 1 1,0 0 0,1-1-1,-1 1 1,1-1-1,2 3 1,-1-2 0,0-1 1,0 0 0,0 1 0,0-1-1,0 0 1,1-1 0,-1 1 0,0-1-1,1 1 1,-1-1 0,0 0 0,6 0-1,1-2 17,0 1 0,0-1-1,0-1 1,-1 1 0,1-2-1,-1 1 1,1-2 0,12-6-1,-6-1-21,-1 0 0,0-1 0,-1 0 0,0-1-1,-1-1 1,-1 0 0,0-1 0,17-31 0,-35 61-194,0 2 1,-6 22 0,10-30 205,1 1-1,0-1 0,0 1 1,0 9-1,1-15 1,0 0-1,0 0 1,1 0 0,-1 0-1,1 0 1,0-1 0,0 1-1,0 0 1,0 0 0,0-1-1,0 1 1,1-1 0,2 5-1,-2-5 12,0-1-1,0 1 0,0 0 0,0-1 0,0 1 1,0-1-1,0 0 0,0 0 0,0 0 1,0 0-1,1 0 0,-1 0 0,0-1 1,1 1-1,-1-1 0,5 1 0,-3-1 26,1-1 0,0 1 0,0-1 0,0 1 0,0-2 0,0 1-1,8-4 1,-4 1 27,0 0 0,-1-1 0,0 0 0,0 0 0,0-1 1,0 0-1,12-13 0,-11 8-45,-2 0 0,1 0 0,-1 0 0,-1-1 0,0 0 1,-1-1-1,0 1 0,-1-1 0,0 0 0,-1 0 0,-1 0 1,0 0-1,0 0 0,-1-15 0,-1 26-42,-1 0 0,1 0 0,0 0 0,-1 1 1,1-1-1,-1 0 0,1 1 0,-1-1 0,0 0 0,0 1 0,-1-3 0,-5 2-67,1 14 7,4-7 54,1 0 0,0 1 0,0-1 0,0 1 0,1-1 0,0 1-1,0-1 1,0 1 0,1-1 0,-1 1 0,4 9 0,-3-12 9,0-1 1,0 1-1,0 0 0,1 0 0,-1-1 0,1 1 1,-1-1-1,1 1 0,0-1 0,0 0 0,0 0 1,0 0-1,1 0 0,-1 0 0,0 0 0,1 0 1,0-1-1,-1 1 0,1-1 0,0 0 0,0 0 1,-1 0-1,5 1 0,1-1 0,-1 0-1,1-1 1,-1 0 0,1 0-1,-1 0 1,1-1 0,-1 0 0,1-1-1,9-3 1,-4 1-35,-1-1-1,0 0 1,0-1 0,16-11 0,-47 63-383,18-44 413,-2 6-9,0-1 0,1 1 0,0 0 0,0 0 0,0 11 0,2-18 21,0 1-1,0 0 0,0 0 1,0-1-1,0 1 1,1 0-1,-1 0 0,0-1 1,1 1-1,0 0 1,-1-1-1,1 1 0,0-1 1,0 1-1,0-1 1,0 1-1,0-1 0,0 0 1,0 1-1,1-1 1,-1 0-1,0 0 0,1 0 1,-1 0-1,1 0 1,-1 0-1,1 0 1,-1-1-1,1 1 0,0-1 1,2 2-1,4-1 10,-1 1 0,1-1 0,0-1 0,0 1-1,0-1 1,0-1 0,0 1 0,0-2 0,0 1 0,-1-1 0,12-3-1,10-6 63,46-24 1,-26 11-33,-49 23-44,1 1-1,-1 0 1,0 0 0,0 0-1,1-1 1,-1 1 0,0 0-1,1 0 1,-1 0 0,0 0 0,0 0-1,1 0 1,-1-1 0,0 1-1,1 0 1,-1 0 0,0 0-1,1 0 1,-1 0 0,0 0-1,1 0 1,-1 0 0,0 1 0,1-1-1,-1 0 1,0 0 0,0 0-1,1 0 1,-1 0 0,0 0-1,1 1 1,-1-1 0,0 0 0,0 0-1,1 0 1,-1 1 0,0-1-1,0 0 1,0 0 0,1 1-1,-1-1 1,0 0 0,0 0-1,0 1 1,0-1 0,0 0 0,1 1-1,-1-1 1,-1 22 8,0-19-3,0-1 1,1 1 0,0-1 0,0 1-1,0-1 1,0 1 0,0-1 0,0 1-1,0-1 1,2 6 0,-1-7-3,1 1 0,-1-1 1,1 0-1,-1 0 0,1 1 1,-1-1-1,1 0 0,0 0 0,-1-1 1,1 1-1,0 0 0,0 0 0,-1-1 1,1 1-1,0-1 0,0 0 0,0 1 1,3-1-1,37 0-59,-37-1 33,6 1-342,-1-2 1,0 1 0,0-1 0,0 0-1,0-1 1,0-1 0,-1 1 0,13-8 0,-22 11 360,0 0 0,1 0 0,-1 0 1,0 0-1,0 0 0,0-1 1,0 1-1,0 0 0,0 0 0,0 0 1,0 0-1,0-1 0,0 1 1,0 0-1,0 0 0,1 0 0,-1-1 1,0 1-1,0 0 0,-1 0 1,1 0-1,0-1 0,0 1 0,0 0 1,0 0-1,0 0 0,0 0 1,0-1-1,0 1 0,0 0 0,0 0 1,0 0-1,0 0 0,-1-1 0,1 1 1,0 0-1,0 0 0,0 0 1,0 0-1,0 0 0,-1 0 0,1-1 1,0 1-1,0 0 0,0 0 1,-1 0-1,-8-5-292,-3-2 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19780,'13'5'705,"0"-1"-1,-1 2 1,0-1 0,20 14-1,40 34-1525,-47-33-1954,44 26 0,-62-42 2363,0 0 0,-1 0 0,1 1 0,8 7 0,-13-10 655,0 0 1,0 0-1,-1 1 0,1-1 0,0 1 0,-1-1 0,0 1 0,0-1 1,1 1-1,-1 0 0,-1-1 0,1 1 0,0 0 0,-1 0 1,1 4-1,-1-3 231,0 1 1,0 0 0,1-1 0,0 1-1,0-1 1,0 1 0,0-1 0,1 0-1,2 5 1,-3-7-393,1 0 0,-1 0-1,1 0 1,0-1 0,0 1-1,0-1 1,0 1 0,0-1-1,0 0 1,0 1 0,0-1-1,0 0 1,1-1 0,-1 1 0,0 0-1,1-1 1,-1 1 0,1-1-1,3 0 1,23 2-140,0-2 1,0-1-1,57-9 0,20-2-200,-106 12 262,1 0 0,0-1 1,-1 1-1,1 0 0,-1 0 1,1 0-1,0 0 1,-1 0-1,1 0 0,0 0 1,-1 0-1,1 0 0,0 0 1,-1 0-1,1 1 1,-1-1-1,1 0 0,0 0 1,-1 1-1,1-1 0,-1 0 1,1 1-1,-1-1 0,1 0 1,-1 1-1,1-1 1,-1 1-1,1-1 0,-1 1 1,1 0-1,-1 0-9,-1 0 0,1 0-1,0 0 1,-1 0 0,1 0 0,-1 0-1,1 0 1,-1-1 0,0 1 0,1 0-1,-1 0 1,0 0 0,0-1 0,1 1-1,-3 1 1,-35 24-210,19-14 153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147 253 16588,'1'-1'111,"0"0"1,0 0 0,0 0 0,-1 0 0,1 0-1,0 0 1,-1 0 0,1 0 0,-1 0 0,1 0 0,-1-1-1,0 1 1,1 0 0,-1 0 0,0 0 0,0 0 0,0-1-1,0 1 1,0 0 0,0 0 0,0 0 0,0-1 0,0 1-1,-1 0 1,1 0 0,0 0 0,-1 0 0,1-1-1,-1 1 1,1 0 0,-1 0 0,-1-1 0,1 0-1,-1 1 0,1 0 0,0-1 1,-1 1-1,0 0 0,1 0 0,-1 0 1,0 0-1,1 1 0,-1-1 0,0 0 0,0 1 1,0-1-1,1 1 0,-1-1 0,0 1 0,0 0 1,0 0-1,-3 0 0,-2 1-64,1 0-1,0 1 1,0 0-1,0 0 0,0 0 1,0 0-1,0 1 1,0 0-1,1 0 1,0 1-1,0 0 1,-1 0-1,2 0 1,-1 0-1,1 1 1,-1-1-1,1 1 1,-5 9-1,8-13-48,1 0 0,-1 0 0,0 0 0,1 0 1,0 0-1,-1 0 0,1 0 0,-1 0 0,1 0 0,0 0 0,0 0 0,0 0 0,0 0 1,0 0-1,0 1 0,0-1 0,0 0 0,0 0 0,0 1 0,1-1 2,-1 0 0,1-1 0,-1 1-1,1 0 1,0-1 0,-1 1 0,1-1 0,-1 1 0,1-1-1,0 0 1,-1 1 0,1-1 0,0 1 0,0-1-1,-1 0 1,1 0 0,0 1 0,0-1 0,-1 0-1,2 0 1,4 0 4,-1 0 0,1 0 0,0 0 0,-1-1 0,1 0-1,7-2 1,3-2 5,0-1 0,0-1 0,-1 0 0,0-1 0,0-1-1,-1 0 1,24-21 0,-19 14 65,-1-2 0,0-1 1,-1 0-1,21-33 0,-27 34 80,-1 0-1,14-36 1,-34 90-59,2 0 0,1 0-1,-1 43 1,4-6-80,4-66-193,0 1 0,1 0 0,0 0 1,0-1-1,1 1 0,5 14 0,-6-21 160,-1 0-1,0 0 0,1 0 0,-1 0 1,1 0-1,-1 0 0,1 0 1,0-1-1,-1 1 0,1 0 0,0 0 1,0 0-1,0-1 0,-1 1 1,1 0-1,0-1 0,0 1 0,0-1 1,0 1-1,0-1 0,0 0 0,0 1 1,0-1-1,0 0 0,2 1 1,11-4-353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18348,'15'6'1217,"1"-1"-1,0-1 1,30 5-1,-42-8-1111,1-1-1,0 0 0,0 0 0,0 0 1,-1 0-1,1-1 0,0 0 0,-1 0 1,1 0-1,0-1 0,-1 1 0,1-1 0,-1 0 1,0 0-1,0-1 0,0 1 0,7-7 1,-10 9-98,-1 0 0,1-1 0,0 1 1,-1-1-1,1 1 0,0-1 0,-1 1 1,1-1-1,-1 0 0,1 1 0,-1-1 0,1 0 1,-1 0-1,1 1 0,-1-1 0,0 0 1,1 0-1,-1 1 0,0-1 0,0 0 0,1 0 1,-1 0-1,0 0 0,0 1 0,0-1 1,0 0-1,0 0 0,0 0 0,0 0 0,-1 0 1,1 1-1,0-1 0,0 0 0,-1 0 1,1 1-1,0-1 0,-1 0 0,1 0 1,-1 1-1,1-1 0,-1 0 0,1 1 0,-1-1 1,0 0-1,0 0 0,-2-1 2,0 1 0,1-1 0,-1 1 0,0 0 0,0 0 0,0 0 0,0 0 0,0 1 0,0-1 0,-6 0-1,1 2-16,1 0-1,-1 0 0,1 0 0,0 1 0,-1 0 1,1 1-1,0-1 0,0 2 0,1-1 0,-1 1 0,0 0 1,1 0-1,0 0 0,0 1 0,0 0 0,1 0 1,0 1-1,0-1 0,0 1 0,1 0 0,-1 1 1,-3 8-1,7-13 6,0-1 0,1 1 0,-1 0 1,0 0-1,1-1 0,0 1 0,-1 0 1,1 0-1,0 0 0,0-1 0,0 1 1,0 0-1,0 0 0,1 0 0,-1 0 0,0-1 1,1 1-1,-1 0 0,1-1 0,0 1 1,1 2-1,-1-2 0,1-1-1,0 1 1,-1-1 0,1 1-1,0-1 1,0 0 0,0 1-1,0-1 1,0 0 0,0 0-1,0-1 1,0 1 0,0 0-1,5 0 1,4 0-5,0 0 0,0 0-1,0-1 1,0 0 0,19-4 0,-1-2-4,0-2-1,36-15 1,-44 15 7,0 0-1,1 2 1,0 0-1,0 1 1,27-2-1,-47 7 3,-1 0 0,1 0 0,0 0 0,-1 0 1,1 1-1,-1-1 0,1 0 0,-1 1 0,1-1 0,-1 1 0,1-1 0,-1 1 0,1 0 0,-1 0 0,0-1 0,1 1 0,-1 0 0,0 0 0,0 0 0,0 1 0,2 1 0,0 1 28,-1 0 0,0 1 0,0-1 0,0 1 1,2 6-1,-3-6-19,1 0 1,0 0 0,0-1 0,0 1 0,4 5-1,-5-9-24,0 0 0,0 0-1,0 1 1,0-1 0,0 0-1,1 0 1,-1 0 0,0 0-1,1-1 1,-1 1 0,1 0 0,-1-1-1,1 1 1,-1-1 0,1 1-1,-1-1 1,1 1 0,0-1-1,-1 0 1,4 0 0,-4 0 3,1 0 1,-1-1 0,1 1-1,-1 0 1,0-1 0,1 1 0,-1-1-1,1 1 1,-1-1 0,0 0-1,0 1 1,1-1 0,1-2 0,5-4-132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19428,'-14'6'511,"0"0"1,0 0-1,1 2 0,0-1 1,0 2-1,-18 14 0,23-16-374,1 1 0,-1-1 0,1 1-1,1 1 1,-1-1 0,1 1 0,1 0 0,0 0-1,0 1 1,-3 10 0,7-18-131,0 0 1,0 0-1,0 0 1,1 1-1,-1-1 1,1 0-1,0 0 1,0 0-1,-1 0 1,1 1-1,1-1 0,-1 0 1,0 0-1,1 0 1,-1 1-1,1-1 1,-1 0-1,1 0 1,0 0-1,0 0 1,0 0-1,0 0 1,0 0-1,1-1 0,-1 1 1,0 0-1,1-1 1,-1 1-1,1-1 1,0 1-1,0-1 1,-1 0-1,1 1 1,0-1-1,0 0 0,0 0 1,0-1-1,0 1 1,0 0-1,0-1 1,1 1-1,-1-1 1,0 1-1,4-1 1,3 0-16,0 0 1,1-1 0,-1 0-1,0 0 1,0-1 0,0 0-1,0 0 1,0-1 0,0-1 0,-1 1-1,1-1 1,-1-1 0,13-8-1,8-8-8,-1-2-1,29-30 1,-34 31-22,-15 18-65,-9 13 59,-11 20 70,8-21 5,1 0 34,0-1 0,1 1 0,-1 1 0,-1 15 0,3-22-42,1-1 0,0 0 0,0 0 1,0 1-1,0-1 0,0 0 0,0 0 0,1 1 0,-1-1 0,0 0 1,1 0-1,-1 1 0,0-1 0,1 0 0,0 0 0,-1 0 1,1 0-1,0 0 0,-1 0 0,1 0 0,0 0 0,0 0 0,0 0 1,0 0-1,0 0 0,0-1 0,0 1 0,0 0 0,0-1 1,0 1-1,0-1 0,0 1 0,1-1 0,-1 0 0,0 1 0,0-1 1,1 0-1,-1 0 0,0 0 0,0 0 0,1 0 0,0 0 1,8 0 70,0-1 0,0-1 0,0 0 0,0 0 0,0 0 0,10-5 0,58-28 315,-4 1-250,-70 33-157,1-1 8,0 0 0,-1 1 0,1-1 0,0 1 0,8 0 0,-12 1-7,-1 0 0,1 0 0,0 0 0,0 0 0,-1 0 0,1 0 0,0 0 0,-1 1 1,1-1-1,0 0 0,0 1 0,-1-1 0,1 0 0,-1 1 0,1-1 0,0 1 0,-1-1 0,1 1 0,-1-1 0,1 1 0,-1-1 0,1 1 0,-1 0 0,0-1 0,1 1 0,-1-1 0,0 1 0,1 0 0,-1 0 0,0-1 0,0 1 0,1 0 0,-1-1 0,0 1 0,0 0 0,0 0 0,0-1 0,0 1 0,0 0 0,0 0 0,-1-1 0,1 1 0,0 1 0,-3 16-64,1-10 106,0 0-1,1 0 0,1 0 0,0 15 0,0-22-90,0 0 1,0 0-1,0 0 0,0 0 1,0 0-1,1 0 1,-1 0-1,0 0 0,1 0 1,-1 0-1,1 0 0,-1-1 1,1 1-1,-1 0 1,1 0-1,0 0 0,-1-1 1,1 1-1,0 0 0,0-1 1,0 1-1,-1 0 0,1-1 1,0 1-1,0-1 1,0 0-1,0 1 0,0-1 1,0 0-1,0 1 0,0-1 1,0 0-1,0 0 1,0 0-1,0 0 0,0 0 1,0 0-1,0 0 0,0 0 1,0 0-1,0-1 1,0 1-1,0 0 0,0-1 1,1 0-1,43-17-793,-13 5 301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145 141 17996,'0'-1'108,"-1"1"1,1 0-1,-1-1 1,1 1 0,-1 0-1,1 0 1,-1 0-1,1-1 1,-1 1-1,1 0 1,-1 0-1,0 0 1,1 0 0,-1 0-1,1 0 1,-1 0-1,1 0 1,-1 0-1,1 0 1,-1 0-1,0 1 1,1-1 0,-1 0-1,0 1 1,-19 7 324,13-5 113,5-2-377,-53 24 3027,51-23-3091,0 0 1,0 1-1,1-1 1,-1 1 0,1 0-1,0 0 1,0 0-1,0 0 1,0 1-1,1-1 1,-5 8-1,7-10-97,-1-1 0,1 1-1,0-1 1,-1 1 0,1 0-1,0-1 1,-1 1 0,1-1 0,0 1-1,0 0 1,0-1 0,0 1-1,0 0 1,0-1 0,0 1-1,0 0 1,0 0 0,0-1 0,0 1-1,0 0 1,0-1 0,1 1-1,-1-1 1,0 1 0,0 0-1,1-1 1,-1 1 0,0-1 0,1 1-1,-1 0 1,1-1 0,-1 1-1,1-1 1,-1 1 0,1-1-1,-1 0 1,1 1 0,-1-1-1,1 0 1,-1 1 0,1-1 0,0 0-1,-1 1 1,1-1 0,0 0-1,-1 0 1,1 0 0,0 0-1,-1 0 1,1 0 0,0 0 0,-1 0-1,1 0 1,0 0 0,-1 0-1,2 0 1,5-1 5,1 0-1,-1 0 1,0 0-1,8-3 1,11-5 4,0-1 0,-1-1 0,0-1 0,-1-1 0,27-20 0,-19 10-83,-1-2 0,-2-1 0,28-30 0,-42 38-93,-20 21-46,-24 29 123,29-31 82,-60 84 138,55-76-108,0 0 0,1 0 0,0 0 0,1 0 0,-1 1 0,2 0 0,-1-1 0,0 13 0,2-20-21,1 1 0,0-1 0,0 1 0,0-1 0,1 1 0,-1-1 0,1 0 0,-1 1 0,1-1 0,0 1 0,-1-1 0,1 0 0,0 0 0,1 0 0,-1 1 0,0-1 0,1 0 0,2 3 0,-1-3-3,-1 0 0,1 0-1,0 0 1,0 0-1,0-1 1,0 1 0,0-1-1,0 0 1,1 0-1,-1 0 1,0 0 0,4 0-1,3 0 1,-1-1-1,1 0 1,-1 0-1,0-1 0,1 0 1,-1 0-1,0-1 1,18-7-1,-17 5 13,0-1 0,0 0 1,15-11-1,-21 14-8,-1-1 0,0 1 0,0-1 0,0 0 0,0 0 1,0 0-1,-1 0 0,0 0 0,1-1 0,-1 1 0,0-1 0,0 1 1,1-6-1,-3 8-9,1 1 0,-1-1 0,0 1 0,0 0 0,0-1 0,0 1 0,0-1 1,0 1-1,0-1 0,0 1 0,0 0 0,0-1 0,0 1 0,0-1 0,0 1 0,0-1 0,0 1 1,0 0-1,0-1 0,-1 1 0,1-1 0,0 1 0,0 0 0,0-1 0,-1 1 0,1 0 0,0-1 0,-1 1 1,1 0-1,0-1 0,-1 1 0,1 0 0,0 0 0,-1-1 0,-16 2 31,-16 14 12,28-11-34,1-1-1,-1 1 0,1 0 0,-1 1 1,-4 6-1,9-11-7,-1 1-1,1-1 1,-1 1 0,1-1 0,-1 1-1,1-1 1,0 1 0,-1-1 0,1 1-1,0 0 1,-1-1 0,1 1 0,0 0-1,0-1 1,0 1 0,-1-1 0,1 1-1,0 0 1,0 0 0,0-1 0,0 1-1,0 0 1,0-1 0,0 1 0,1 0-1,-1-1 1,0 1 0,0-1-1,0 1 1,1 0 0,-1-1 0,0 1-1,1-1 1,-1 1 0,0 0 0,1-1-1,-1 1 1,1-1 0,-1 1 0,1-1-1,-1 0 1,1 1 0,-1-1 0,1 1-1,0-1 1,-1 0 0,1 0 0,-1 1-1,1-1 1,0 0 0,-1 0 0,1 0-1,0 0 1,-1 0 0,1 1 0,0-1-1,-1 0 1,1-1 0,1 1 0,11 1 2,0 0 0,0-1 0,0-1 1,25-4-1,54-16 23,-51 11 11,-39 9-24,0 0 0,0 1 0,0-1 0,1 0 0,-1 0 0,0-1 0,0 1 0,0 0 0,-1-1 0,1 1 0,0-1 0,0 0 0,-1 1 0,1-1 0,-1 0-1,0 0 1,1 0 0,-1 0 0,0 0 0,0-1 0,1-3 0,-1 3-15,0 0 0,1 0 0,-1 0 0,1 1 0,-1-1 1,1 0-1,0 1 0,0-1 0,0 1 0,1 0 0,-1 0 0,3-2 0,-3 3-4,0 0-1,1 0 1,-1 0-1,0 0 1,1 0-1,-1 1 1,1-1-1,-1 1 1,1-1 0,0 1-1,-1 0 1,1 0-1,-1 1 1,4-1-1,38 12-34,-16-5 35,-26-6 5,18 3-6,31 2 1,-45-5 15,0-1 1,0 0-1,0-1 1,0 1-1,0-1 1,0-1-1,0 1 1,0-1-1,9-4 1,-14 6-9,0 0 1,-1 0 0,1-1 0,0 1 0,-1 0 0,1-1 0,0 1 0,-1-1 0,1 1 0,-1-1 0,1 1 0,-1-1-1,1 1 1,-1-1 0,0 1 0,1-1 0,-1 0 0,1 1 0,-1-1 0,0 0 0,0 1 0,1-1 0,-1 0-1,0 1 1,0-1 0,0 0 0,0 0 0,0 1 0,0-1 0,0 0 0,0 1 0,0-1 0,0 0 0,0 0-1,0 1 1,-1-1 0,1 0 0,0 1 0,-1-1 0,1 0 0,0 1 0,-1-1 0,1 1 0,0-1 0,-1 1-1,1-1 1,-1 0 0,1 1 0,-1 0 0,-1-2 0,0 0-3,-1 0-1,1 0 1,-1 0 0,0 0-1,0 0 1,0 0 0,0 1 0,0-1-1,-6-1 1,4 2-14,0 1 0,0 0 0,0 0 0,0 0 0,0 0 0,0 1 0,1 0 0,-1 0 0,0 0 0,1 1 0,-1-1 0,0 1 0,1 0 0,-5 4 0,7-5 12,0 0-1,0 0 1,1 0 0,-1 0 0,0 0-1,1 1 1,-1-1 0,1 1-1,0-1 1,0 1 0,-1 0 0,1-1-1,0 1 1,0 0 0,0 0-1,1 0 1,-1 0 0,0 0 0,1 0-1,-1-1 1,1 2 0,0-1 0,0 0-1,0 0 1,0 0 0,0 0-1,0 0 1,0 0 0,0 0 0,1 0-1,-1 0 1,1 0 0,0 0-1,0-1 1,1 4 0,0-2 4,0-1 0,0 1 0,0-1 0,0 0-1,0 0 1,0 0 0,1 0 0,-1 0 0,1 0 0,0-1 0,-1 1 0,1-1 0,0 0 0,0 0 0,0 0-1,0 0 1,0 0 0,3 0 0,8 1 6,1 0-1,21-1 1,-29 0-7,95-7-30,-42 1 17,-59 5 13,-1 0 1,1 0-1,0 0 1,0 0-1,0 0 1,0 0 0,0 1-1,0-1 1,0 0-1,0 1 1,0-1-1,0 0 1,-1 1-1,1 0 1,0-1 0,0 1-1,-1-1 1,1 1-1,0 0 1,-1-1-1,1 1 1,0 0-1,-1 0 1,1 1 0,0-1 0,0 0 1,0 0 0,0 0 0,0 1 0,0-1 0,0 0 0,0-1-1,0 1 1,0 0 0,1 0 0,1 1 0,4 0-104,0-1 0,1 0 0,-1 0 0,0 0 0,1-1 0,-1 0 0,1 0 0,-1-1 0,1 0 1,12-4-1,21-1-2333,-40 6 2344,-1 0 0,1 0 0,-1 0 0,0-1 0,1 1 0,-1 0-1,1 0 1,-1 0 0,0 0 0,1 0 0,-1 0 0,1 0-1,-1 0 1,0 0 0,1 0 0,-1 0 0,1 0 0,-1 1-1,0-1 1,1 0 0,-1 0 0,1 0 0,-1 0 0,0 1 0,1-1-1,-1 0 1,0 0 0,1 1 0,-1-1 0,0 0 0,0 1-1,1-1 1,-1 0 0,0 1 0,0-1 0,1 0 0,-1 1-1,0-1 1,0 1 0,0-1 0,0 0 0,0 1 0,0 3-640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20276,'5'-11'1963,"-10"23"-676,2 1 0,-1 0 0,-1 16-1,-3 82-885,8-107-418,0-1 0,0 1 0,0 0 0,1 0 0,-1 0 0,1 0 0,0-1 0,0 1 0,0 0 0,0-1 0,1 1 0,-1-1 0,1 1 0,0-1-1,0 0 1,4 5 0,-3-5-19,0-1-1,0 0 0,0 0 0,0 0 0,0-1 1,0 1-1,1-1 0,-1 0 0,1 1 0,-1-2 1,1 1-1,-1 0 0,1-1 0,-1 1 0,1-1 1,0 0-1,5-1 0,42-7-416,-40 5 246,1 1 0,22-2 1,-34 4 203,1 0 0,-1 0 0,0 0 1,0 0-1,0 0 0,0 0 0,0 0 1,0 0-1,0-1 0,0 1 0,1 0 1,-1 0-1,0 0 0,0 0 0,0 0 1,0 0-1,0 0 0,0 0 0,0 0 1,1 0-1,-1 0 0,0 0 1,0 0-1,0 0 0,0 0 0,0 0 1,0 0-1,1 0 0,-1 0 0,0 0 1,0 0-1,0 0 0,0 1 0,0-1 1,0 0-1,0 0 0,1 0 0,-1 0 1,0 0-1,0 0 0,0 0 1,0 0-1,0 0 0,0 0 0,0 1 1,0-1-1,0 0 0,0 0 0,0 0 1,0 0-1,1 0 0,-1 0 0,0 1 1,0-1-1,0 0 0,0 0 0,0 0 1,0 0-1,0 0 0,0 0 0,0 1 1,0-1-1,0 0 0,-1 0 1,1 0-1,0 0 0,0 0 0,-11 7 21,-20 6 195,15-7-168,0-2 0,0 0 1,-1 0-1,1-2 0,-1 0 1,1-1-1,-1-1 0,-27-2 1,24-5-840,20 7 771,-1-1 0,1 1 0,-1 0 0,1 0 0,-1-1 0,1 1 0,-1 0 0,1-1 0,-1 1 0,1-1 0,-1 1-1,1 0 1,-1-1 0,1 1 0,0-1 0,-1 1 0,1-1 0,0 0 0,0 1 0,-1-1 0,1 1 0,0-1 0,0 1-1,0-1 1,0 0 0,-1-1 0,5-3-449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43 171 18044,'8'-3'588,"0"-1"0,0 0 1,0 0-1,0 0 0,0-1 1,-1 0-1,0-1 0,0 1 1,0-2-1,-1 1 0,0-1 1,0 1-1,-1-1 0,7-10 0,-9 11-508,0-1 0,0 1 0,0 0 0,-1-1 0,0 0 0,2-8-1,-4 14-86,0-1 0,0 1 0,1 0 0,-1 0-1,0 0 1,0 0 0,0-1 0,-1 1 0,1 0 0,0 0-1,0 0 1,-1 0 0,1 0 0,0 0 0,-1 0-1,1 0 1,-1 0 0,-1-2 0,1 2-5,0 1 1,0-1-1,0 1 1,0 0-1,0-1 1,0 1-1,0 0 1,0-1-1,0 1 1,0 0-1,-1 0 1,1 0-1,0 0 1,0 0-1,0 0 1,0 1-1,0-1 1,0 0 0,-1 0-1,1 1 1,0-1-1,0 1 1,-1 0-1,-6 3-34,0 0-1,1 0 1,0 1-1,0 0 1,0 0-1,1 1 1,-1 0 0,-9 11-1,6-5-14,1 1 0,0 0 0,-14 28-1,20-36 52,0 1 0,1 0 0,0 0-1,0 0 1,0 0 0,1 0 0,0 0-1,0 1 1,1 10 0,0-15 9,0 1-1,1-1 1,-1 0-1,1 1 1,0-1 0,0 0-1,0 0 1,0 0 0,0 0-1,0 0 1,1 0-1,-1 0 1,0 0 0,1-1-1,0 1 1,-1 0-1,1-1 1,0 1 0,0-1-1,0 0 1,0 0-1,0 1 1,0-1 0,0-1-1,0 1 1,1 0-1,-1 0 1,0-1 0,4 1-1,7 1 4,1 0-1,0-1 0,-1-1 1,1 0-1,0-1 1,-1 0-1,21-6 0,5-2 52,47-19 1,-35 7 82,-1-3 0,69-43 0,-110 61-98,-2 2 37,-9 8-12,-7 10-38,6-6-5,-1 0-1,1 0 0,1 0 1,0 0-1,0 1 1,1-1-1,-1 12 0,2-17-24,0 0 0,0 1 0,0-1 0,0 0 0,1 0-1,0 1 1,-1-1 0,1 0 0,0 0 0,2 4 0,-2-6-22,0 0 1,0 1-1,0-1 1,0 0-1,0 0 1,0 0 0,0 0-1,1 0 1,-1 0-1,0 0 1,1 0-1,-1 0 1,0-1 0,1 1-1,-1 0 1,1-1-1,-1 1 1,1-1-1,-1 0 1,1 0 0,-1 1-1,3-1 1,-1-1-39,0 1 1,0-1-1,0 1 1,0-1-1,0 0 0,0 0 1,-1 0-1,1-1 1,0 1-1,-1-1 1,1 0-1,-1 1 1,1-1-1,-1 0 1,0 0-1,0-1 1,3-3-1,13-16-250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18444,'-5'12'1392,"5"3"-1040,5 0-240,3 5 120,5 0-584,6 1 352,4 2-144,4 0-160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14382,'0'0'8306,"3"8"-7233,6 12-860,-1 1-1,-1 0 1,-1 0-1,-1 0 0,4 44 1,-8-53-151,-1-1 0,0 1 1,-1-1-1,0 1 0,-1-1 0,0 1 1,-1-1-1,0 0 0,-1 0 0,0 0 0,-1-1 1,0 1-1,-11 16 0,9-17-272,-30 38 990,34-44-1119,0-1 0,0 0 0,0 0 0,0-1 1,0 1-1,-1-1 0,1 1 0,-1-1 0,0 0 0,0 0 0,-5 1 1,3-4-4595,6-9-3128</inkml:trace>
  <inkml:trace contextRef="#ctx0" brushRef="#br0" timeOffset="1">329 125 17649,'0'0'9321,"43"-9"-9193,-17 9-96,2 0-32,4 0 0,0 1-96,-2 5-1218,4 2-800,-10-1-993,-11-2-1089,-3 1-2594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143 223 18092,'-9'3'320,"1"-1"0,0 1 0,1 0 0,-1 1 0,0 0 0,1 0-1,0 0 1,0 1 0,0 0 0,1 1 0,0-1 0,0 1 0,0 1 0,0-1 0,1 1 0,0 0 0,1 0 0,-1 0 0,2 0 0,-1 1 0,-3 10 0,7-17-280,-1 1 1,0-1-1,1 1 1,0 0 0,-1 0-1,1-1 1,0 1-1,0 0 1,0-1 0,0 1-1,0 0 1,0 0-1,1-1 1,-1 1 0,1 0-1,-1-1 1,1 1-1,-1 0 1,1-1 0,0 1-1,0-1 1,0 1-1,0-1 1,0 0 0,0 1-1,0-1 1,0 0-1,1 0 1,-1 1-1,0-1 1,1 0 0,-1-1-1,1 1 1,-1 0-1,1 0 1,-1 0 0,1-1-1,0 1 1,-1-1-1,1 0 1,0 1 0,-1-1-1,1 0 1,3 0-1,4 1 17,1-1 0,0 0-1,-1-1 1,1 0 0,-1-1-1,17-4 1,-6-1 16,-1-1-1,0 0 1,0-2 0,-1 0 0,0-1-1,-1-1 1,-1 0 0,1-2-1,15-16 1,-15 12-78,0-1 0,-1 0 0,-1-2 0,-1 1 0,-1-2 0,-1 0 0,12-28 0,-21 42-30,-1 0 1,1 0 0,-1-1-1,1-12 1,-2 19 23,-1 1 1,0-1-1,0 1 0,0-1 1,0 1-1,-1-1 0,1 1 1,0 0-1,-1-1 1,1 1-1,-1-1 0,1 1 1,-1 0-1,-1-3 0,2 4 3,-1-1 0,0 1 0,0-1-1,1 1 1,-1-1 0,0 1-1,0-1 1,0 1 0,0 0 0,1-1-1,-1 1 1,0 0 0,0 0-1,0 0 1,0 0 0,0-1 0,0 1-1,0 1 1,0-1 0,0 0-1,1 0 1,-1 0 0,0 0-1,0 1 1,-2 0 0,-3 1 11,-1 1 0,0 0 0,1 1 0,0-1 0,0 2 0,0-1 0,0 0 0,0 1 0,1 0 0,0 0 0,-6 8 0,-1 3 42,0 1 0,-19 35 0,29-48-31,-1 1 1,1 0 0,0 0 0,0 0-1,1 1 1,0-1 0,0 0-1,0 1 1,0-1 0,1 0 0,0 1-1,0-1 1,1 8 0,0-10-22,0 1-1,1 0 1,-1-1-1,1 1 1,-1-1 0,1 1-1,0-1 1,0 0-1,0 1 1,1-1 0,-1-1-1,1 1 1,0 0 0,0 0-1,0-1 1,0 0-1,0 1 1,0-1 0,6 2-1,5 2-119,-1-2 0,1 0-1,-1 0 1,1-1 0,0-1-1,21 1 1,-21-2-39,-1 0 0,1 1 1,0 0-1,-1 1 0,0 1 1,24 9-1,-35-11 158,0-1 0,0 0 0,0 1 0,0-1-1,0 1 1,0 0 0,0 0 0,-1-1 0,1 1 0,-1 0-1,1 0 1,-1 1 0,0-1 0,0 0 0,0 0 0,0 1-1,0-1 1,0 0 0,0 1 0,-1-1 0,1 5 0,3 11 72,-4-17-60,1 0-1,0 0 1,-1 0-1,1 0 1,0 0-1,0 0 1,0 0-1,0 0 1,0 0-1,0 0 1,0 0-1,0 0 1,0-1-1,0 1 1,0 0-1,1-1 1,-1 1-1,0-1 1,0 1-1,1-1 1,-1 0-1,0 1 1,1-1-1,-1 0 1,0 0-1,1 0 1,-1 0-1,0 0 1,1 0-1,-1-1 1,0 1-1,3-1 1,3 0-7,0-1 1,1 0-1,-1 0 1,9-5-1,0-2-8,-1 0 0,0-1 0,0 0 0,-1-1 0,-1-1 0,0 0 0,-1-1 0,0 0 0,-1-1 0,16-25 0,-11 5 81,-16 33-64,0 0 0,1 0 1,-1 0-1,0 0 0,0 0 1,0 0-1,0 0 0,0 1 1,0-1-1,0 0 0,0 0 1,0 0-1,0 0 0,-1-2 1,1 3-1,-1 0 0,1-1 0,-1 1-1,1 0 1,0 0 0,-1-1 0,1 1 0,-1 0 0,1 0 0,-1-1 0,1 1 0,-1 0 0,1 0 0,-1 0-1,1 0 1,-1 0 0,1 0 0,-1 0 0,1 0 0,-1 0 0,1 0 0,-1 0 0,1 0 0,-1 0-1,1 1 1,-1-1 0,1 0 0,0 0 0,-1 0 0,0 1 0,-4 1 37,1 1 0,-1-1 0,1 1 0,0 0 0,0 0 1,0 0-1,0 1 0,0 0 0,1-1 0,0 1 0,0 0 0,-6 9 0,6-7 0,-1 1-1,1 0 0,0-1 1,0 1-1,1 0 0,0 0 1,0 1-1,-1 10 0,2-16-35,1 0-1,0 0 0,0-1 1,1 1-1,-1 0 0,0 0 0,0-1 1,1 1-1,-1 0 0,1-1 1,0 1-1,-1 0 0,1-1 1,0 1-1,0-1 0,0 1 0,0-1 1,0 1-1,0-1 0,1 0 1,-1 0-1,2 2 0,0-1-9,0 0 0,1-1 0,-1 1 0,1-1 0,-1 1 0,1-1-1,0 0 1,0 0 0,6 0 0,6 0-72,0-1 1,0 0-1,28-5 0,55-17-309,-11 2-48,-86 20 428,-1-1 0,1 1 0,-1 0 0,1 0 1,-1-1-1,1 1 0,0 0 0,-1 1 0,1-1 0,-1 0 0,1 0 1,-1 1-1,1-1 0,-1 1 0,1-1 0,-1 1 0,1 0 0,-1-1 0,0 1 1,3 2-1,-2-1 26,-1 0 0,1 0 1,-1 1-1,0-1 0,0 0 1,0 1-1,0-1 1,0 1-1,0 3 0,8 20 177,-7-23-172,-1-1 0,1 1-1,0-1 1,0 0-1,0 0 1,0 0 0,0 0-1,0 0 1,0 0-1,1-1 1,-1 1 0,1-1-1,-1 1 1,1-1 0,0 0-1,-1 0 1,1 0-1,0 0 1,0-1 0,0 1-1,0-1 1,-1 0 0,1 0-1,0 0 1,0 0-1,5-1 1,11-11 60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18284,'-7'29'2515,"-3"36"0,0-4-1014,-7 26 58,-10 155 1,31-220-2163,-6-34-1581,-22-61 1150,4 17 278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17060,'0'-1'2248,"7"1"-1224,17 0-255,8-2 1399,14-1-848,5 1-176,9-1-207,6-2-97,-1 2-320,-2-1-256,-13 3-648,-4-1-576,-17 2 800,-7 2-96,-10 1-128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14643,'2'10'1416,"1"0"-1,-1-1 0,2 1 1,6 14-1,10 14 190,-19-37-1548,-1 0 0,1 0 0,0 0 0,0 0 0,0 0 0,0 0 0,0 0 0,1 0-1,-1-1 1,0 1 0,0 0 0,1-1 0,-1 1 0,0-1 0,0 1 0,1-1 0,-1 0 0,0 1 0,1-1 0,-1 0 0,1 0 0,-1 0 0,0 0 0,1 0-1,-1 0 1,1-1 0,-1 1 0,0 0 0,1-1 0,-1 1 0,2-2 0,5-1 159,0-1 0,1 0 1,11-8-1,-15 8-118,5-2-27,0 0 0,-1-1 0,0 0 0,0-1 0,-1 0 1,1 0-1,-2-1 0,1 0 0,-2 0 0,11-18 0,-17 27-70,0 0 0,0 0-1,0 0 1,0 0-1,0 0 1,0-1-1,0 1 1,0 0 0,0 0-1,0 0 1,0 0-1,0 0 1,0 0 0,0-1-1,0 1 1,-1 0-1,1 0 1,0 0-1,0 0 1,0 0 0,0 0-1,0 0 1,0-1-1,0 1 1,-1 0-1,1 0 1,0 0 0,0 0-1,0 0 1,0 0-1,0 0 1,0 0-1,-1 0 1,1 0 0,0 0-1,0 0 1,0 0-1,0 0 1,0 0 0,-1 0-1,1 0 1,0 0-1,0 0 1,0 0-1,0 0 1,0 0 0,-1 0-1,1 0 1,0 0-1,0 0 1,0 0-1,0 0 1,0 1 0,0-1-1,-1 0 1,1 0-1,0 0 1,0 0 0,0 0-1,0 0 1,0 0-1,0 1 1,0-1-1,0 0 1,0 0 0,0 0-1,-3 3-1,0 1 1,0-1-1,0 1 0,1 0 0,-1-1 1,1 1-1,0 0 0,-2 7 0,-12 37-47,14-42 43,0 0 0,1 1 0,0-1 0,0 1 0,0-1-1,1 1 1,0-1 0,0 1 0,1-1 0,2 13 0,-2-16 6,0 0 1,0 0-1,1-1 1,-1 1 0,1 0-1,0-1 1,0 1 0,0-1-1,0 0 1,0 1-1,0-1 1,1 0 0,-1 0-1,1-1 1,-1 1 0,1 0-1,0-1 1,0 0-1,0 0 1,0 0 0,0 0-1,0 0 1,0 0 0,0-1-1,3 1 1,9 1 7,0-1 0,-1-1 0,1 0 0,0-1 0,-1 0 0,1-1 0,-1-1 0,1 0 0,-1-1 0,0-1 0,0 0 0,-1-1 0,22-12 0,-36 20-12,-1 0-1,1 1 0,0-1 0,0 0 0,0 1 1,1-1-1,-1 1 0,0-1 0,1 0 0,0 1 0,0 0 1,0-1-1,0 3 0,0-4 17,0 0-1,0 0 1,0 0-1,0 0 1,0 0 0,0 0-1,1 0 1,-1 0 0,0 0-1,1 0 1,-1-1-1,1 1 1,-1 0 0,1 0-1,-1 0 1,1-1 0,-1 1-1,2 1 1,-1-2 5,0 1 0,0-1 0,0 0 1,0 0-1,0 1 0,0-1 0,0 0 0,0 0 0,0 0 0,0 0 1,0 0-1,0 0 0,0-1 0,0 1 0,0 0 0,-1 0 1,1-1-1,0 1 0,0 0 0,0-1 0,0 1 0,1-2 1,6-3 40,-1 1 1,0-2 0,-1 1 0,1-1 0,-1 0 0,0 0 0,0-1 0,-1 0 0,0 0-1,0 0 1,5-13 0,-4 8-102,0-1-1,-1 0 0,0-1 1,-1 1-1,-1-1 0,3-19 1,-6 30 18,1-20-109,-1 22 113,0 0-1,0 0 1,0 0-1,0 0 0,0 0 1,0 0-1,-1 0 1,1 0-1,0 0 0,-1 0 1,1 0-1,-1 0 1,1 0-1,-1 0 0,1 1 1,-1-1-1,0 0 1,1 0-1,-2 0 1,1 1 10,1 0 1,-1 0 0,1 0 0,-1 0 0,1 0 0,-1 0 0,1 0 0,0 0 0,-1 1 0,1-1 0,-1 0 0,1 0 0,-1 1 0,1-1 0,-1 0 0,1 1 0,0-1 0,-1 0 0,1 1 0,0-1-1,-1 1 1,1-1 0,0 0 0,0 1 0,-1-1 0,1 1 0,0-1 0,0 1 0,0-1 0,-1 1 0,1-1 0,0 1 0,0-1 0,0 1 0,0-1 0,0 2 0,-3 20-189,3-22 190,0 1-1,0 0 1,1-1-1,-1 1 0,0 0 1,0 0-1,1-1 0,-1 1 1,0-1-1,1 1 1,-1 0-1,1-1 0,-1 1 1,1-1-1,-1 1 0,1-1 1,0 1-1,-1-1 1,1 1-1,-1-1 0,1 0 1,0 1-1,-1-1 0,2 1 1,19-1-174,1 1 29,-22-1 148,1 1 0,0-1 0,0 0 0,-1 1 0,1-1 0,0 0 0,-1 1 0,1-1 0,-1 1-1,1-1 1,0 1 0,-1-1 0,1 1 0,-1 0 0,1-1 0,-1 1 0,0 0 0,1-1 0,-1 1 0,0 0 0,1 0 0,-1-1 0,0 1 0,1 1 0,3 23-19,-3-19 26,0 1 0,0-1 0,1 0 0,0 1 0,3 7 0,-3-11 5,-1-1-1,1 1 1,0-1 0,0 1 0,0-1 0,1 0-1,-1 0 1,0 0 0,1 0 0,0 0 0,-1 0-1,1-1 1,0 1 0,5 1 0,2 1 13,0-1 1,1 0-1,-1-1 1,1-1-1,0 1 1,12-1-1,68-5 100,-78 3-103,-9 1-29,66-8 161,-64 7-223,0 0 0,1-1 0,-1 0 0,0 0 0,0 0 0,0-1-1,-1 0 1,10-6 0,-14 8 27,0 0 1,1-1-1,-2 1 0,1 0 0,0-1 0,0 1 0,0 0 1,0-1-1,-1 1 0,1-1 0,-1 1 0,1-1 1,-1 0-1,0 1 0,1-1 0,-1 1 0,0-1 0,0 0 1,0 1-1,0-1 0,-1 0 0,1 1 0,0-1 0,-1 1 1,1-1-1,-2-2 0,-9-21-336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19284,'13'0'1384,"10"2"-1608,3-2 192,-2 7 320,2 2-64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3 414 16780,'-1'0'51,"1"0"0,0 0 1,0 0-1,0 0 0,0 0 1,0 0-1,0 0 0,0 0 1,0 0-1,-1 0 0,1 0 1,0 0-1,0 0 0,0 0 1,0 0-1,0 0 0,0 0 1,0 1-1,0-1 0,0 0 1,0 0-1,0 0 0,0 0 1,0 0-1,0 0 0,0 0 1,0 0-1,-1 1 0,1-1 0,0 0 1,0 0-1,0 0 0,0 0 1,0 0-1,0 0 0,0 0 1,1 1-1,-1-1 0,0 0 1,0 0-1,0 0 0,0 0 1,0 0-1,0 0 0,0 0 1,0 0-1,0 0 0,0 1 1,0-1-1,0 0 0,0 0 1,0 0-1,0 0 0,1 0 1,-1 0-1,0 0 0,0 0 1,0 0-1,0 0 0,0 0 1,0 0-1,0 0 0,0 0 1,1 0-1,-1 0 0,10-4 1177,14-14 419,3-7-583,0-2 0,-2 0 0,39-54 0,-52 63-975,-1 0-1,-1 0 0,0-1 0,-2-1 0,0 1 0,-1-1 0,-1 0 0,4-26 0,-9 42-91,-1 1 0,1 0 0,-1 0 0,0 0 0,-1 0 0,1 0 0,0 0 0,-2-6 0,2 9 1,0 0 0,0 0 0,-1-1 0,1 1 0,0 0 1,0 0-1,0 0 0,0-1 0,0 1 0,0 0 0,0 0 0,-1 0 0,1 0 1,0-1-1,0 1 0,0 0 0,0 0 0,-1 0 0,1 0 0,0 0 1,0 0-1,0 0 0,-1 0 0,1-1 0,0 1 0,0 0 0,-1 0 1,1 0-1,0 0 0,0 0 0,0 0 0,-1 0 0,1 0 0,0 0 1,0 0-1,0 0 0,-1 0 0,1 1 0,0-1 0,-13 15-56,3 4 33,1 1 0,0 1 0,2 0 0,0 0 0,1 1 0,1-1 0,1 1 0,1 0-1,1 0 1,2 31 0,0-48 20,0 1-1,1-1 1,0 1-1,0-1 1,1 0-1,0 1 1,0-1-1,0 0 0,0 0 1,1 0-1,0-1 1,0 1-1,0 0 1,6 5-1,-6-7 2,1 0 0,0 0-1,0 0 1,0-1 0,0 0 0,0 0-1,0 0 1,1 0 0,-1 0-1,0-1 1,1 0 0,0 0 0,-1 0-1,1-1 1,0 0 0,-1 0-1,10 0 1,-3-2 8,1 0 0,0-1 0,0 0 0,-1-1 0,0 0 0,0-1 0,0 0 0,0 0 0,12-10 0,1-2-2,-1 0 1,35-36-1,-30 17-127,-25 34-36,-2 8 90,-2 6 9,-1-5 23,1 0 0,-1 1-1,2-1 1,-1 1 0,1 12 0,0-19 37,0 1 0,1-1 1,-1 1-1,0-1 0,1 1 0,-1 0 1,1-1-1,-1 1 0,1-1 1,0 0-1,0 1 0,0-1 0,-1 0 1,1 1-1,1-1 0,-1 0 1,0 0-1,0 0 0,0 0 0,0 0 1,1 0-1,-1 0 0,1 0 1,-1 0-1,0-1 0,1 1 0,-1-1 1,1 1-1,0-1 0,-1 1 0,1-1 1,2 0-1,5 1 0,0-1 0,0-1 0,0 0 0,-1 0 1,1 0-1,0-1 0,0-1 0,-1 0 0,1 0 0,-1 0 0,0-1 0,9-5 0,10-8-173,50-42-1,-62 48 63,-14 9 124,17-9-326,-18 10 307,1 1-1,-1 0 0,0 0 1,1 0-1,-1 0 0,0 0 1,1 0-1,-1 0 0,0 0 1,1 0-1,-1 1 0,0-1 1,0 0-1,1 0 0,-1 0 0,0 0 1,1 0-1,-1 1 0,0-1 1,0 0-1,1 0 0,-1 0 1,0 1-1,0-1 0,1 0 1,-1 0-1,0 1 0,0-1 1,0 0-1,0 0 0,1 1 1,-1-1-1,0 0 0,0 1 0,0-1 1,0 0-1,0 1 0,0-1 1,0 0-1,0 0 0,0 1 1,0-1-1,0 0 0,0 1 1,0-1-1,0 0 0,0 1 1,0-1-1,0 0 0,0 1 1,0-1-1,-1 0 0,1 1 0,-2 16-82,0 31-297,2-47 358,0 1 1,0-1 0,0 1 0,0-1-1,0 0 1,1 1 0,-1-1 0,0 1-1,1-1 1,-1 0 0,1 0 0,0 1-1,-1-1 1,1 0 0,0 0 0,0 0-1,0 0 1,0 0 0,0 0 0,0 0-1,0 0 1,0 0 0,0 0 0,0 0-1,0-1 1,2 2 0,-1-2 19,-1 0 1,0 0-1,1 0 0,-1 0 1,0 0-1,1 0 0,-1-1 1,0 1-1,1-1 1,-1 1-1,0 0 0,0-1 1,0 0-1,1 1 1,-1-1-1,0 0 0,0 0 1,0 1-1,0-1 0,0 0 1,0 0-1,0 0 1,1-2-1,-2 3 5,16-21-198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20388,'2'0'1441,"2"4"-1097,6 0-416,4 1 672,1-2-344,12 4-176,1 1-8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18340,'6'1'376,"0"0"-1,0 0 1,-1 1 0,1 0 0,0 0 0,-1 0-1,0 1 1,0 0 0,1 0 0,-2 0-1,1 0 1,8 8 0,-12-9-291,1 0 0,-1 0 0,1 0 0,-1 0 0,0 0 0,0 0 0,0 1 0,0-1-1,0 0 1,0 1 0,-1-1 0,1 1 0,-1-1 0,1 1 0,-1-1 0,0 1 0,0-1 0,0 1 0,-1-1 0,1 1 0,0-1 0,-1 1 0,0-1 0,0 0 0,1 1 0,-1-1 0,-1 0 0,1 1-1,0-1 1,0 0 0,-1 0 0,-1 2 0,-19 23 45,0-1 0,-29 25 1,23-24 137,-38 48 0,59-65-197,1-1 0,0 1 0,0 0 0,1 0 0,0 0 0,1 1 0,0 0 0,1 0 0,-4 20 0,7-27-50,-1-1 0,1 0 0,0 1 1,0-1-1,0 0 0,0 1 1,1-1-1,-1 0 0,1 1 0,0-1 1,0 0-1,0 0 0,0 0 1,1 0-1,-1 0 0,1 0 1,0 0-1,4 4 0,-3-4-6,0 0 1,1 0-1,0 0 0,-1-1 0,1 0 0,0 1 1,0-1-1,1-1 0,-1 1 0,0-1 1,0 1-1,7 0 0,-1-1-101,0 1-1,-1-2 0,1 0 1,0 0-1,-1 0 1,1-2-1,0 1 1,-1-1-1,0 0 0,1-1 1,-1 0-1,12-6 1,-16 6 46,1 0 0,-1-1 1,0 0-1,0 0 0,0 0 1,-1-1-1,1 1 0,-1-1 1,0 0-1,0-1 0,3-5 1,6-27-285</inkml:trace>
  <inkml:trace contextRef="#ctx0" brushRef="#br0" timeOffset="1">23 186 17228,'6'11'2024,"8"4"-1336,11-4-264,5 3 825,8-1-937,5 0-360,-3-6 296,3-1-168,-4-6-288</inkml:trace>
  <inkml:trace contextRef="#ctx0" brushRef="#br0" timeOffset="2">426 265 16948,'-4'18'1896,"-4"5"-1024,4 1-352,-6 5 873,6 4-345,-3 0-216,2-3-280,2-4-776,3-5-400,5-12 480,2-6-104,9-19-104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54 201 20708,'6'-4'474,"0"-1"0,0 1-1,0-1 1,-1 0-1,0 0 1,0 0 0,0-1-1,-1 1 1,7-13-1,-3 8 279,-5 6-559,7-10 324,15-26 0,-24 37-520,1 1-1,-1-1 1,0 0 0,1 0-1,-1 0 1,-1 0 0,1 0 0,0 0-1,-1 0 1,1 0 0,-1 0 0,0-1-1,0 1 1,0 0 0,-1 0-1,-1-6 1,2 8-8,0 0 0,-1 0-1,1 1 1,-1-1 0,1 0 0,-1 0 0,0 1-1,1-1 1,-1 0 0,0 1 0,1-1-1,-1 1 1,0-1 0,0 1 0,1-1 0,-1 1-1,0-1 1,0 1 0,0 0 0,0-1-1,0 1 1,0 0 0,0 0 0,1 0-1,-1 0 1,0 0 0,0 0 0,0 0 0,0 0-1,0 0 1,0 0 0,0 0 0,0 1-1,-1 0 1,-2 0-31,0 0 0,0 1 0,0 0 0,0 0 0,1 0 0,-6 5 0,-1 2 22,0 0-1,1 1 1,1 0-1,-1 0 1,2 1-1,-1 0 0,2 0 1,-1 1-1,2-1 1,-1 2-1,2-1 1,0 0-1,0 1 0,1 0 1,0 0-1,2 0 1,-1 0-1,1 15 1,1-25-7,1 0 1,-1 0-1,1 1 1,-1-1-1,1 0 1,0 0-1,0 0 1,0 0-1,1 0 1,-1-1 0,1 1-1,0 0 1,-1-1-1,1 1 1,0-1-1,0 1 1,4 2-1,-5-4-49,1 0-1,0 0 1,0 0-1,0 0 1,0-1-1,0 1 1,-1-1-1,1 1 1,0-1-1,1 1 0,-1-1 1,0 0-1,0 0 1,0 0-1,0 0 1,0 0-1,0-1 1,0 1-1,0-1 1,0 1-1,0-1 1,0 1-1,-1-1 1,1 0-1,0 0 0,0 0 1,2-2-1,3-2-65,-1-1-1,-1 1 0,1-1 0,-1 0 0,1 0 0,6-12 0,10-20-522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19908,'-16'4'1641,"3"6"-1217,3 6-224,6 4 616,2 3-288,2-2-944,5 1 472,3-9-120,5 1-96,2-2-104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13965,'0'0'5477,"74"0"-3779,-37-3-545,5-2-416,2 2-225,2 3-191,-6 0-321,-3 0-737,0 0-4068,-10 0-8327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18828,'-9'-1'1086,"1"0"-1,0 0 1,0 1-1,-1 0 1,-14 2-1,20-2-926,1 1 0,-1-1 0,1 1-1,-1 0 1,1 0 0,0 0 0,-1 0-1,1 0 1,0 1 0,-4 1 0,6-2-163,-1 0 1,0 0-1,0 0 0,1 0 1,-1 0-1,1 0 1,-1 0-1,0 0 1,1 0-1,0 0 1,-1 0-1,1 0 1,0 0-1,0 0 0,-1 0 1,1 1-1,0-1 1,0 0-1,0 0 1,0 0-1,0 0 1,1 0-1,-1 1 1,1 0-1,1 3-94,0 0 0,1 0 0,0 0 1,0 0-1,0 0 0,1-1 0,6 7 0,8 11-195,-5-1 181,-1 1 0,-1 0 1,0 1-1,-2 0 0,-1 1 0,-1 0 1,0 0-1,3 31 0,-7-32 50,-1 0 1,-1 0-1,-1 0 0,-1 0 0,-1-1 1,-1 1-1,-1 0 0,-1-1 1,-9 26-1,6-27 318,-2 0 0,0 0 0,-1-1 0,-1 0 0,-1-1 0,-1-1 0,0 0 0,-2 0 0,0-2 0,-19 17 0,33-32-226,1 0 1,0 0-1,-1 0 0,1 0 0,0 0 0,-1 0 0,0 0 0,1-1 0,-1 1 0,1-1 0,-1 1 0,0-1 0,1 1 0,-1-1 0,0 0 0,1 0 0,-1 0 0,0 0 0,0 0 0,1 0 0,-1 0 0,0 0 0,-1-1 0,1 0-16,0-1 1,1 1-1,-1 0 1,1-1-1,-1 1 1,1-1-1,0 0 1,0 1-1,0-1 0,0 0 1,0 0-1,0 1 1,0-1-1,0 0 1,1 0-1,-1 0 0,1 0 1,-1-4-1,-1-6-9,2-1 0,-1 1-1,1 0 1,1-1-1,0 1 1,1-1 0,0 1-1,1 0 1,0 0-1,1 0 1,1 1-1,-1-1 1,9-12 0,3-6-128,3 1 1,0 1-1,37-42 1,29-16-353,161-129 0,-201 178 451,-39 32 28,3-2 25,-1 0 0,0 0 1,-1-1-1,12-14 0,-18 21-21,0 0 0,0 0-1,0 0 1,-1 0 0,1-1 0,0 1-1,-1 0 1,1-1 0,-1 1-1,0 0 1,1-1 0,-1 1 0,0-1-1,0 1 1,0 0 0,0-1 0,0 1-1,0-1 1,0 1 0,0 0 0,0-1-1,-1 1 1,1-1 0,-1 1 0,1 0-1,-1-1 1,1 1 0,-1 0 0,0 0-1,0 0 1,0-1 0,1 1 0,-1 0-1,0 0 1,0 0 0,-1 0 0,1 0-1,0 1 1,0-1 0,0 0 0,-1 0-1,-1 0 1,-4-3 6,-1 1 0,1 1 0,-1-1 0,0 1 0,1 1 0,-1-1 0,0 1 0,0 1 0,0-1 0,0 1 0,0 1 0,-11 1 0,10-1-27,0 1 1,0 0-1,0 1 0,0 0 0,0 0 0,1 1 0,-1 0 0,1 1 0,0-1 0,-9 9 0,12-10-55,1 1-1,0 0 1,0 0-1,1 0 1,-1 1-1,1-1 1,0 1-1,0 0 1,0 0 0,1 0-1,0 0 1,0 0-1,0 1 1,1-1-1,-1 1 1,1-1-1,0 9 1,1-6-24,0-1-1,1 0 1,0 0 0,0 1 0,1-1 0,0 0-1,0 0 1,0-1 0,1 1 0,0 0 0,1-1-1,-1 0 1,7 8 0,21 26-359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18188,'6'-5'328,"0"0"0,0 1 0,0 0 1,1 0-1,-1 0 0,1 1 0,0 0 0,0 0 1,0 1-1,0 0 0,0 0 0,10 0 1,-3 0-37,-1 1 0,1 0 0,0 1 0,0 1 1,23 4-1,-33-4-237,1 0-1,0 0 1,-1 1 0,1-1-1,-1 1 1,1 0 0,-1 1-1,0-1 1,0 1 0,4 3-1,-7-5-44,0 0 0,0 0 0,1 0-1,-1 1 1,0-1 0,-1 0-1,1 1 1,0-1 0,0 1 0,-1-1-1,1 1 1,0-1 0,-1 1 0,0 0-1,1-1 1,-1 1 0,0-1-1,0 1 1,0 0 0,0-1 0,0 1-1,0 0 1,0-1 0,-1 1 0,1 0-1,-1-1 1,1 1 0,-1-1-1,1 1 1,-1-1 0,0 1 0,0-1-1,-1 2 1,-2 2 8,0 0 0,0 0 0,0-1 0,-1 0 0,1 0 0,-1 0 1,0 0-1,0-1 0,-7 4 0,-55 23 144,44-20-121,70-4-478,-38-4 417,0 0-1,-1 1 1,1 0 0,-1 1 0,0 0 0,0 0 0,0 0 0,0 1 0,-1 0 0,1 1-1,-2 0 1,1 0 0,7 8 0,-11-10 25,0 0-1,0 0 1,-1 0 0,0 0 0,0 1-1,0-1 1,0 1 0,0-1-1,-1 1 1,0-1 0,0 1-1,0 0 1,-1 0 0,1 0 0,-1-1-1,0 1 1,-1 0 0,1 0-1,-1 0 1,0-1 0,0 1-1,0 0 1,-1-1 0,0 1 0,0-1-1,-3 6 1,-3 3 96,0-1 1,-1 0-1,0-1 0,-1 0 1,0 0-1,-1-1 0,0 0 1,-1-1-1,-19 12 1,15-11 42,1-2 1,-1 0-1,-1 0 1,1-2-1,-1 0 1,-1-1-1,-26 5 1,38-9-217,0 0 1,1-1 0,-1 1-1,0-1 1,1 0 0,-1-1-1,1 1 1,-1-1 0,0 0-1,1-1 1,-6-1 0,10 2 59,0 1 1,0-1 0,0 0 0,1 1 0,-1-1-1,0 0 1,1 0 0,-1 0 0,1 1 0,-1-1-1,1 0 1,-1 0 0,1 0 0,-1 0-1,1 0 1,0 0 0,0 0 0,-1 0 0,1 0-1,0 0 1,0 0 0,0 0 0,0 0 0,0 0-1,0 0 1,0 0 0,1 0 0,-1 0-1,0 0 1,1-1 0,0-3-40,3-24-271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321 138 15227,'-1'20'1921,"0"5"-1137,-2 6-216,0 5 1096,0 9-671,-1 0-97,1 3-240,-2-2-80,4-8-480,-2-2-232,2-10-536,-1-5-312,1-13 776,-5-8-785</inkml:trace>
  <inkml:trace contextRef="#ctx0" brushRef="#br0" timeOffset="1">0 5 16812,'6'0'1880,"7"0"-1176,8-1-168,7-1 1041,10 1-497,7 1-160,9 0-248,7 0-56,3 3-216,2-1-184,-4 4-776,-4 0-464,-6-2 848,0-1-168,-11 0-136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19388,'-25'107'3418,"23"-94"-3219,1-1-1,0 0 1,1 0-1,0 0 1,1 0-1,5 24 1,-5-33-183,0 0 0,0 0 0,0 0 0,0 0 1,1 0-1,-1 0 0,1-1 0,0 1 0,0-1 0,0 1 1,0-1-1,0 1 0,1-1 0,-1 0 0,1 0 0,0 0 0,-1-1 1,1 1-1,0-1 0,0 1 0,0-1 0,0 0 0,0 0 1,0 0-1,0 0 0,0-1 0,1 1 0,5-1 0,-1 0 3,0 0-1,0 0 1,0-1-1,0 0 1,0-1-1,0 0 1,0 0-1,0 0 1,-1-1-1,13-6 1,-7 1 20,0-1 0,0 0 0,-1 0 0,-1-2 1,1 1-1,-1-1 0,-1-1 0,0 0 0,-1 0 0,0-1 0,9-19 0,-12 15 66,-6 17-102,0 0 0,0 0 1,0 0-1,-1 0 0,1-1 0,0 1 1,0 0-1,0 0 0,0 0 1,-1 0-1,1 0 0,0 0 0,0 0 1,0 0-1,-1 0 0,1 0 0,0 0 1,0 0-1,0 0 0,-1 0 1,1 0-1,0 0 0,0 0 0,0 1 1,0-1-1,-1 0 0,1 0 0,0 0 1,0 0-1,0 0 0,0 0 1,-1 0-1,1 1 0,0-1 0,0 0 1,0 0-1,0 0 0,0 0 0,0 1 1,-23 23 144,23-23-143,-28 45 101,27-43-102,-1 0 1,1-1-1,0 1 0,0 0 0,0 0 0,1 0 0,-1 0 1,1 0-1,-1 0 0,1 0 0,0 0 0,0 0 0,0 0 1,1 0-1,0 3 0,-1-5-2,1 0 1,0 1-1,0-1 1,0-1-1,0 1 1,0 0-1,0 0 1,0 0-1,0 0 1,1-1-1,-1 1 1,0-1-1,0 1 1,0-1-1,1 1 1,-1-1-1,0 1 1,1-1-1,-1 0 1,0 0-1,1 0 1,-1 0-1,0 0 1,1 0-1,-1 0 1,3-1-1,40-8 35,-41 8-33,70-22 32,-52 15-22,-1 1 0,1 0 0,1 2 1,42-5-1,-63 10-15,1 0 0,0 0 0,0 0 1,0 0-1,0 0 0,0 0 0,0 1 1,-1-1-1,1 1 0,0-1 1,0 1-1,0 0 0,-1 0 0,1-1 1,0 1-1,-1 0 0,1 1 0,-1-1 1,1 0-1,-1 0 0,0 1 1,0-1-1,1 1 0,1 2 0,-1 1-6,0 1 0,0-1 1,0 1-1,-1 0 0,0-1 0,1 10 0,0 1-10,-2-15 19,1 1 1,-1-1-1,0 0 1,0 0-1,1 1 1,-1-1-1,1 0 1,0 0 0,-1 0-1,1 0 1,0 0-1,-1 1 1,1-1-1,0 0 1,0-1-1,0 1 1,0 0-1,0 0 1,0 0 0,0-1-1,0 1 1,0 0-1,0-1 1,1 1-1,-1-1 1,0 1-1,0-1 1,1 0 0,-1 1-1,0-1 1,1 0-1,-1 0 1,0 0-1,0 0 1,1 0-1,-1 0 1,0 0-1,1-1 1,-1 1 0,0 0-1,2-2 1,4 0 25,-1 0 1,1 0 0,-1-1 0,0 0-1,0-1 1,10-7 0,-8 5-162,-2 0 0,1-1 0,-1 0 1,0-1-1,0 0 0,-1 1 0,0-2 0,-1 1 1,1 0-1,-2-1 0,1 0 0,4-18 0,-4 9-461,-1-1-1,0 0 0,-1 0 0,-1 0 0,-2-29 0,-3 13-379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17524,'6'-6'1640,"8"9"-1136,3 0-176,6 1 648,6 1-1048,0-4 281,-2 6-89,-4-1-176</inkml:trace>
  <inkml:trace contextRef="#ctx0" brushRef="#br0" timeOffset="1">334 29 20236,'-4'0'1601,"4"3"-1425,3 0-360,2-2-1369,0 1 1857,5 2-584,-5 0-320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15099,'0'1'112,"1"0"0,0-1 0,0 1 0,0-1-1,0 1 1,0-1 0,1 1 0,-1-1 0,0 1 0,0-1-1,0 0 1,0 0 0,0 0 0,1 1 0,-1-1 0,0 0 0,0-1-1,0 1 1,0 0 0,0 0 0,1 0 0,-1-1 0,0 1-1,0 0 1,0-1 0,0 1 0,2-2 0,2-1 102,0-1 0,0 0-1,0 0 1,5-6 0,-5 4 250,57-58 1066,-2-3 0,93-140-1,-151 203-1511,14-18 287,-16 22-301,0 0-1,0 0 1,1 0 0,-1 0-1,0 0 1,0 0-1,0 0 1,0 0-1,0-1 1,0 1 0,0 0-1,0 0 1,0 0-1,1 0 1,-1 0-1,0 0 1,0 0-1,0 0 1,0 0 0,0 0-1,0 0 1,1 0-1,-1 0 1,0 0-1,0 0 1,0 0 0,0 0-1,0 0 1,0 0-1,1 0 1,-1 0-1,0 0 1,0 0-1,0 0 1,0 0 0,0 0-1,0 0 1,1 0-1,-1 0 1,0 0-1,0 0 1,0 1 0,0-1-1,0 0 1,0 0-1,0 0 1,1 15 85,-21 101-14,10-72-869,3-1-1,2 2 1,0 83 0,10-99 216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17628,'4'-4'318,"0"0"1,1 0-1,0 1 1,0-1-1,0 1 1,0 0-1,0 0 1,0 1-1,1 0 1,-1 0 0,7-1-1,10-6 482,23-7 72,-42 14-803,1 2 1,-1-1 0,1 0-1,-1 0 1,1 1-1,0 0 1,-1 0 0,1 0-1,-1 0 1,1 1 0,3 0-1,-6-1-59,-1 0-1,1 1 1,-1-1-1,1 0 1,0 1-1,-1-1 1,1 0-1,-1 1 1,1-1-1,-1 1 1,0-1-1,1 0 1,-1 1-1,1-1 1,-1 1-1,0-1 1,1 1-1,-1 0 1,0-1-1,0 1 1,0-1-1,1 1 1,-1-1-1,0 1 1,0 1-1,-3 18 96,-17 18-49,19-36-48,-48 69 84,28-42-36,-19 33 0,34-52-50,2 0 0,-1 0-1,1 0 1,0 1 0,1-1 0,1 1 0,-3 19 0,4-26-27,1 1 1,0-1-1,0 0 1,1 1-1,-1-1 0,1 0 1,0 1-1,0-1 1,0 0-1,1 0 0,0 0 1,-1 0-1,2 0 1,-1 0-1,0-1 0,1 1 1,-1-1-1,1 1 1,0-1-1,0 0 0,0 0 1,1 0-1,4 3 1,-2-3-22,0 0 1,0 0-1,0 0 1,0-1-1,0 0 0,0 0 1,1 0-1,-1-1 1,1 0-1,-1-1 1,1 1-1,-1-1 1,1 0-1,-1-1 1,10-1-1,38-14-170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19724,'-5'2'1577,"5"0"-1193,0 0-200,4 1-160,0-2 1712,3-1-1472,5 2-80,1-2-24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14699,'-6'23'1480,"5"-9"-959,1-3-209,0-6 400,4 0-432,2-8 104,4-6-136,4-5-264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15843,'-2'3'213,"0"0"-1,1 0 0,-1 1 0,1-1 0,0 0 0,0 1 1,0-1-1,0 6 0,-3 11 171,-43 160 1738,41-150-2036,1 1 0,2 1 0,1 59-1,2-88-53,0 0 0,0 0 0,1 0 0,-1 0 0,1-1 0,0 1 0,0 0 0,0 0 0,0-1 0,0 1 0,1-1-1,-1 1 1,1-1 0,2 4 0,-3-6-8,0 1 0,0 0 0,0 0 0,0-1-1,1 1 1,-1 0 0,0-1 0,1 0 0,-1 1 0,0-1 0,1 0-1,-1 1 1,0-1 0,1 0 0,-1 0 0,1 0 0,-1 0-1,0 0 1,1-1 0,-1 1 0,0 0 0,1-1 0,-1 1 0,0-1-1,1 1 1,-1-1 0,0 1 0,0-1 0,0 0 0,0 0-1,2-1 1,16-14 219,0 0 1,-1-2-1,-1 0 0,29-40 0,-26 32-44,-3 6-87,117-163 240,-133 181-433,0 0 1,1 0-1,-1 0 0,-1 0 0,1 0 0,0 0 0,0-1 0,-1 1 0,1 0 0,-1 0 0,1-5 1,-2 7 55,1-1 1,0 1 0,0 0-1,0-1 1,0 1 0,0 0-1,0-1 1,0 1 0,0 0 0,-1 0-1,1-1 1,0 1 0,0 0-1,0 0 1,-1-1 0,1 1-1,0 0 1,0 0 0,-1-1 0,1 1-1,0 0 1,-1 0 0,1 0-1,0 0 1,-1 0 0,1-1-1,-1 1 1,-15 3-217,-5 8-186</inkml:trace>
  <inkml:trace contextRef="#ctx0" brushRef="#br0" timeOffset="1">171 375 14283,'12'23'1360,"4"-5"-944,2 1-136,8-6 129,3-2-217,-1-11 120,4-4-176,1-12-224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135 254 9673,'0'0'8958,"-8"3"-7981,-6 2-251,0 2 1,1-1-1,0 2 1,-14 9-1,22-13-397,1-1-1,-1 1 0,1 0 0,0 1 0,0-1 0,0 1 0,-3 5 0,6-8-281,0 0-1,0 0 1,0 0 0,0 0-1,0 0 1,1 1-1,-1-1 1,1 0 0,-1 0-1,1 1 1,0-1-1,0 0 1,0 1 0,0-1-1,0 0 1,1 1-1,-1-1 1,2 4 0,-1-4-40,0-1 1,0 1 0,0-1 0,0 1 0,1-1-1,-1 0 1,0 0 0,1 0 0,-1 0 0,0 1-1,1-2 1,0 1 0,-1 0 0,1 0 0,0 0-1,-1-1 1,1 1 0,0-1 0,-1 0-1,1 1 1,0-1 0,3 0 0,45 0 291,-44 0-249,8-2-3,1 0 1,0-2-1,-1 1 0,0-2 1,0 0-1,0-1 0,-1 0 0,1-1 1,-1 0-1,-1-1 0,19-16 0,-13 10-309,-1-1 0,-1-1-1,-1 0 1,0-1-1,-1-1 1,0 0-1,10-22 1,-20 35 38,-1-1 1,-1 1-1,1-1 0,-1 0 1,0 0-1,0 1 0,-1-1 1,0 0-1,0-1 1,0 1-1,-1 0 0,0 0 1,0 0-1,0 0 0,-1 0 1,-2-11-1,1 13 169,0 1 1,0-1-1,0 0 0,0 1 1,-1-1-1,1 1 1,-1 0-1,0 0 0,0 0 1,0 0-1,-1 0 1,1 1-1,-1 0 0,1-1 1,-1 1-1,0 0 0,0 1 1,0-1-1,0 1 1,0 0-1,0 0 0,0 0 1,0 0-1,-9 0 0,1 0 253,0 1-1,0 0 1,-1 0-1,1 1 1,0 1-1,0 0 1,-20 6-1,28-7-97,-1 0-1,1 1 1,0-1 0,1 1-1,-1 0 1,0 0-1,0 1 1,1-1 0,0 1-1,-1-1 1,1 1-1,0 0 1,0 0 0,0 1-1,1-1 1,-1 0-1,1 1 1,0 0 0,0-1-1,0 1 1,0 0-1,1 0 1,0 0 0,-1 0-1,0 8 1,2-10-102,1 1 0,-1 0 0,0 0 0,1 0 0,0 0 1,-1 0-1,1-1 0,0 1 0,1 0 0,-1-1 0,0 1 0,1-1 0,-1 1 1,1-1-1,0 0 0,0 1 0,0-1 0,0 0 0,0 0 0,0 0 1,1-1-1,-1 1 0,1-1 0,2 2 0,11 6-55,0-2 0,33 12 0,-22-9-142,-13-5 176,-2 1-1,1 0 1,-1 1-1,0 0 1,0 1 0,16 14-1,-26-20 57,1 0 0,-1 1 0,1 0-1,-1-1 1,0 1 0,0 0 0,0 0 0,0 0 0,-1 0-1,0 0 1,1 1 0,-1-1 0,0 0 0,0 1-1,-1-1 1,1 1 0,-1-1 0,1 1 0,-1-1 0,0 1-1,-1-1 1,1 1 0,0-1 0,-1 0 0,0 1 0,0-1-1,0 0 1,0 1 0,-1-1 0,1 0 0,-4 5 0,2-2-184,-12 17 370,2-13-4062,4-9-3860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8072,'0'0'17766,"6"10"-17510,4 2-126,0 1-1,1-2 1,1 0-1,-1 0 1,2-1-1,0 0 1,0-1 0,0-1-1,1 0 1,19 8-1,-12-8-106,5 3-507,-9-3-7073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17164,'-8'4'441,"1"0"-1,0 0 1,0 1 0,0 0 0,1 0 0,0 1 0,0 0-1,0 0 1,-7 10 0,-10 10 1003,19-25-169,5-9-643,5-14-236,-4 17-148,-2 5-244,0 0-1,0-1 1,0 1 0,0 0 0,0 0-1,0 0 1,-1 0 0,1 0-1,0 0 1,0-1 0,0 1 0,0 0-1,0 0 1,0 0 0,0 0 0,-1 0-1,1 0 1,0 0 0,0 0 0,0 0-1,0 0 1,0 0 0,-1 0 0,1 0-1,0-1 1,0 1 0,0 0 0,0 0-1,0 0 1,-1 0 0,1 1 0,0-1-1,0 0 1,0 0 0,0 0 0,0 0-1,-1 0 1,1 0 0,0 0 0,0 0-1,0 0 1,0 0 0,0 0 0,0 0-1,-1 0 1,1 1 0,0-1 0,0 0-1,0 0 1,-9 5 54,1 2-52,1 1 0,-1 0 0,1 0 1,1 1-1,0 0 0,0 0 0,1 0 0,0 1 0,0 0 0,1 0 0,0 0 0,1 0 0,-2 13 1,4-22-10,1 0 0,0 0 0,0 1 0,-1-1 0,1 0 0,0 0 0,0 0 0,0 0 0,0 0 0,1 0 0,-1 0 0,0 0 0,0 0 0,1 0 0,-1 0 0,0 1 0,1-1 0,-1-1-1,1 1 1,0 0 0,-1 0 0,1 0 0,0 0 0,-1 0 0,1 0 0,0-1 0,0 1 0,0 0 0,0-1 0,-1 1 0,1-1 0,0 1 0,0-1 0,0 1 0,0-1 0,0 0 0,1 1 0,-1-1 0,0 0 0,0 0 0,0 0 0,0 0 0,0 0 0,0 0 0,0 0 0,2 0 0,2-1-12,0 1 0,0-1 0,0 0-1,1-1 1,-1 1 0,0-1-1,-1 0 1,7-3 0,7-7 13,-1 0 0,-1-1-1,0 0 1,0-2 0,-1 1 0,-1-2 0,-1 0 0,0-1 0,17-29-1,-25 32 48,-12 20-21,-13 19-13,15-17-10,-26 43 0,29-47 0,0 0 1,0 0-1,0 0 1,1 1-1,0-1 1,0 0-1,0 1 1,0-1-1,1 0 0,-1 7 1,2-10-1,-1 0 0,0-1 0,0 1 0,0-1 0,1 1 0,-1-1 0,0 1 1,0-1-1,1 1 0,-1-1 0,1 1 0,-1-1 0,0 1 0,1-1 0,-1 1 0,1-1 0,-1 0 1,1 1-1,-1-1 0,1 0 0,-1 1 0,1-1 0,0 0 0,-1 0 0,1 0 0,-1 0 0,1 1 0,0-1 1,-1 0-1,1 0 0,-1 0 0,1 0 0,0 0 0,-1 0 0,1-1 0,0 1 0,0 0 0,23-6 35,-23 5-35,32-12 56,45-27-1,-54 26-34,1 2-1,0 0 1,46-13-1,-67 23-21,-1 2 0,1-1 0,0 0 0,0 1 0,0-1-1,0 1 1,7 1 0,-10-1-1,0 1 1,1-1-1,-1 0 1,0 1-1,0-1 0,0 1 1,0-1-1,0 1 1,0 0-1,0-1 0,0 1 1,0 0-1,0 0 1,-1 0-1,1 0 0,0 0 1,0-1-1,-1 1 1,1 0-1,0 1 0,-1-1 1,1 0-1,-1 0 1,0 0-1,1 0 0,-1 0 1,0 0-1,0 2 1,1-1-2,-1 0 0,0 0 0,1 0 0,-1 1 0,1-1 0,0 0 0,0 0 0,-1 0 0,1 0 1,1-1-1,-1 1 0,0 0 0,0 0 0,1-1 0,-1 1 0,1 0 0,2 1 0,-2-2 2,1 0 1,0 1-1,0-2 0,0 1 0,-1 0 0,1-1 0,0 1 0,0-1 0,0 0 0,0 0 0,0 0 0,5-1 0,22-2-57,32-10-1,-38 8-955,-1 0-1,1 2 1,26-1-1,-42 4 243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228 188 12131,'1'0'139,"-1"-1"0,0 0 1,1 1-1,-1-1 1,0 0-1,0 0 0,1 1 1,-1-1-1,0 0 1,0 0-1,0 0 1,0 1-1,0-1 0,0 0 1,0 0-1,0 0 1,0 1-1,-1-1 0,1 0 1,0 0-1,0 1 1,-1-1-1,1 0 0,0 0 1,-1 1-1,0-2 1,0 1 7,0 0 0,-1 1 0,1-1 1,0 1-1,0-1 0,-1 1 1,1-1-1,0 1 0,-1 0 0,1-1 1,0 1-1,-1 0 0,1 0 0,-2 0 1,-8 1 429,0 1 1,1-1-1,-13 5 1,19-5-350,-12 3 235,1 1-1,-1 1 1,-16 8 0,27-11-406,-1 0 0,0 0 0,1 1 0,0 0 1,0 0-1,0 0 0,0 0 0,1 1 0,0 0 0,-8 11 0,11-16-55,1 1-1,-1 0 1,1 0 0,-1 1-1,1-1 1,-1 0 0,1 0-1,-1 0 1,1 0 0,0 0-1,0 0 1,-1 1 0,1-1-1,0 0 1,0 0 0,0 0 0,0 1-1,1-1 1,-1 0 0,0 0-1,0 0 1,1 2 0,0-2-2,0 0 0,0 0 1,0 0-1,0 0 1,0-1-1,0 1 0,0 0 1,0 0-1,0-1 0,0 1 1,0-1-1,1 1 1,-1-1-1,0 0 0,0 1 1,0-1-1,2 0 1,5 1-4,0 0 1,0-1 0,0-1 0,0 1-1,10-3 1,3-2 9,0-1 0,0 0 0,-1-2 0,1 0 0,-2-2 0,0 0-1,0-1 1,18-14 0,-11 5 38,0-1-1,-2-1 0,0-2 1,32-41-1,-21 15 177,-51 76 1,-43 78 24,51-89-240,1 1-1,1-1 0,0 2 1,2-1-1,-4 19 0,7-32-3,1-1-1,0 1 1,0-1-1,0 1 0,0-1 1,0 0-1,0 1 0,0-1 1,1 1-1,0-1 0,-1 1 1,3 2-1,-3-4 1,1 1 1,0-1-1,0 0 0,-1 0 0,1 0 0,0 0 1,0 0-1,0-1 0,0 1 0,0 0 1,0 0-1,1-1 0,-1 1 0,0 0 1,0-1-1,1 1 0,1 0 0,1-1 5,-1 0-1,1 1 1,0-1-1,0-1 1,0 1 0,0-1-1,0 1 1,-1-1-1,1 0 1,0 0-1,0-1 1,-1 1-1,1-1 1,3-2 0,5-4 18,0 0 0,-1-1 0,0 0 0,12-14 0,-11 12 7,0-1 0,19-13 0,-31 25-32,1 0 0,-1 0 0,0-1 0,0 1 1,1 0-1,-1 0 0,0 0 0,0-1 0,1 1 0,-1 0 0,0 0 1,0 0-1,1 0 0,-1 0 0,0-1 0,1 1 0,-1 0 0,0 0 1,1 0-1,-1 0 0,0 0 0,1 0 0,-1 0 0,0 0 0,0 0 0,1 0 1,-1 0-1,0 1 0,1-1 0,-1 0 0,0 0 0,1 0 0,-1 0 1,0 0-1,0 1 0,1-1 0,-1 0 0,0 0 0,0 0 0,1 1 1,-1-1-1,0 0 0,0 0 0,0 1 0,0-1 0,1 0 0,-1 0 0,0 1 1,0-1-1,0 0 0,0 1 0,0-1 0,0 0 0,0 1 0,0-1 1,0 0-1,0 0 0,0 1 0,0-1 0,0 1 0,-1 28 6,-1-10 12,2-17-24,0 1 1,1 0-1,-1-1 1,1 1-1,-1-1 1,1 1-1,0 0 0,0-1 1,0 0-1,0 1 1,1-1-1,-1 0 1,0 1-1,1-1 1,0 0-1,0 0 0,-1 0 1,1 0-1,0-1 1,0 1-1,1 0 1,3 1-1,-3-1-94,1-1 1,-1 0-1,1 0 0,0 0 1,0 0-1,-1-1 0,1 0 0,0 1 1,0-1-1,0-1 0,0 1 1,-1-1-1,1 1 0,0-1 1,7-2-1,5-4-138,0 0 1,26-16 0,3-6-187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15283,'-36'210'4176,"10"-49"-3351,25-152-844,0-4-66,1 0 0,-1 0 0,0-1 0,0 1 0,-1 0 0,0-1 0,1 0 0,-1 1-1,-1-1 1,-4 8 0,7-12 19,-1 0-1,0 0 0,1 1 1,-1-1-1,1 0 0,-1 0 0,0 0 1,1 0-1,-1 0 0,0 0 0,1 0 1,-1 0-1,0 0 0,1 0 0,-1 0 1,1-1-1,-1 1 0,0 0 0,1 0 1,-1 0-1,1-1 0,-1 1 0,1 0 1,-1-1-1,1 1 0,-1-1 0,1 1 1,-1 0-1,1-1 0,-1 1 1,0-2-1,-14-16-1074,14 17 1078,-14-19-754,-4-6 1695,-22-39 1,41 65-799,-1-1 0,1 0 0,-1 1 0,1-1 0,-1 0 0,1 1 0,0-1 0,0 0 0,-1 1 0,1-1-1,0 0 1,0 0 0,0 1 0,0-1 0,0 0 0,0 0 0,0 1 0,0-1 0,0 0 0,0 0 0,0 1 0,0-1 0,0 0 0,1 1-1,-1-1 1,0 0 0,1 0 0,-1 1 0,0-1 0,1 1 0,-1-1 0,1 0 0,-1 1 0,1-1 0,-1 1 0,1-1 0,-1 1 0,1-1-1,0 1 1,-1 0 0,1-1 0,0 1 0,-1 0 0,1-1 0,0 1 0,0 0 0,-1 0 0,1 0 0,0-1 0,0 1 0,-1 0 0,1 0-1,0 0 1,1 1 0,7-2 156,1 1 0,0 1 0,14 2 0,-15-2-235,133 6-1602,-106-6 1247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16396,'-12'4'864,"1"1"0,-1 0 1,1 0-1,-13 9 0,18-10-553,0 0 0,0 0 0,0 1 0,1 0 0,0 0 0,0 0 0,0 1 0,-5 8 0,9-13-287,1 0 1,-1-1 0,1 1-1,-1 0 1,1 0 0,-1-1-1,1 1 1,0 0 0,-1 0-1,1-1 1,0 1 0,0 0-1,0 0 1,0 0 0,0 0-1,-1-1 1,1 1-1,1 0 1,-1 0 0,0 0-1,0 0 1,0-1 0,0 1-1,1 0 1,-1 0 0,0 0-1,1 1 1,0-2-13,0 1 0,1 0 0,-1-1 1,0 1-1,0 0 0,0-1 0,1 1 0,-1-1 0,0 0 0,0 0 0,1 1 0,-1-1 1,0 0-1,1 0 0,1 0 0,6-1-20,1 0-1,-1 0 1,16-5 0,10-7-104,0-1 1,-1-1 0,-1-2 0,32-22-1,-158 135-1,93-95 123,-1 0 0,0 0 0,0-1 0,0 1-1,1 0 1,-1 0 0,0 0 0,1 0 0,-1 0 0,1 0 0,-1 0-1,1 0 1,0 0 0,-1 0 0,1 0 0,0 1 0,0-1 0,-1 0 0,1 0-1,0 0 1,0 0 0,0 0 0,1 0 0,-1 1 0,1 1 0,-1-2 6,1 0 0,0 0-1,0 0 1,0 0 0,1 0 0,-1 0 0,0-1 0,0 1 0,0 0 0,1 0 0,-1-1 0,0 1 0,0-1 0,1 1 0,-1-1 0,1 0 0,1 1 0,2-1-116,-1 1 0,1-1 0,0 0 0,-1 0 0,1 0 1,0 0-1,-1-1 0,1 0 0,-1 0 0,1 0 0,7-4 0,-7 2-100,0 0-61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210 377 10802,'1'-1'214,"0"1"-1,0 0 1,-1-1 0,1 0-1,0 1 1,0-1-1,-1 1 1,1-1-1,0 0 1,-1 1 0,1-1-1,0 0 1,-1 0-1,1 1 1,-1-1-1,1 0 1,-1 0 0,0 0-1,1 0 1,-1 0-1,0 0 1,0 0 0,0 0-1,0 0 1,1 1-1,-1-1 1,0 0-1,-1 0 1,1 0 0,0 0-1,0 0 1,0 0-1,0 0 1,-1 0-1,1 0 1,0 0 0,-1 0-1,1 1 1,-1-1-1,0-1 1,-1 0-7,1 1-1,-1-1 1,1 1 0,-1-1 0,0 1 0,1 0-1,-1 0 1,0 0 0,0 0 0,0 0-1,0 0 1,0 1 0,0-1 0,0 0 0,0 1-1,0 0 1,-4-1 0,-1 2-90,1 0 0,-1 0 0,1 1 0,-1 0 0,1 0 0,0 0 0,-1 1-1,1 0 1,0 0 0,1 1 0,-1-1 0,-9 10 0,1-2-96,1 1 0,1 1 0,-19 24 0,27-32-20,1 0 1,0 0-1,0 1 0,0-1 0,-1 7 0,3-11 1,1-1-1,0 1 0,0 0 1,-1 0-1,1 0 0,0 0 1,0-1-1,0 1 0,0 0 1,0 0-1,0 0 0,0 0 1,0-1-1,1 1 0,-1 0 1,0 0-1,0 0 0,1 1 1,0-2 2,0 1 0,-1-1 0,1 0 0,0 1 0,-1-1 0,1 1 0,0-1 0,0 0 0,-1 1 0,1-1 0,0 0 0,0 0 0,0 0 0,-1 0 0,1 0 0,0 0 0,0 0 0,0 0 0,-1 0 1,1 0-1,0 0 0,0 0 0,1-1 0,4-1 14,0 0 0,0 0 0,0 0 0,-1-1 1,1 0-1,-1 0 0,1-1 0,-1 0 1,6-5-1,5-5 75,20-24 0,-17 14 0,0-2 1,-2 1-1,0-2 1,-2 0-1,-1-1 1,-1-1-1,-2 0 0,-1 0 1,-1-1-1,-1 0 1,3-33-1,-11 60-81,1 0 1,-1 1-1,0-1 0,0 0 0,0 0 0,0 1 0,0-1 1,0 0-1,-1 1 0,0-1 0,1 0 0,-3-4 0,3 7-10,-1-1 0,1 1 0,0 0 0,0 0 0,0 0 0,-1-1 0,1 1 0,0 0 0,-1 0 0,1 0 0,0 0 0,0 0 0,-1 0 0,1-1 0,0 1 0,-1 0 0,1 0 0,0 0 0,-1 0 0,1 0 0,0 0 0,-1 0 0,1 0 0,0 0 1,0 0-1,-1 0 0,1 1 0,0-1 0,-1 0 0,1 0 0,0 0 0,-1 0 0,1 0 0,0 1 0,-17 17 8,-4 21 11,2 1 1,1 0-1,2 1 0,1 1 1,-8 44-1,18-65 39,0 0 0,-2 34 0,6-47-206,1-1 0,1 1 0,-1 0-1,1-1 1,1 1 0,-1 0 0,1-1 0,1 0 0,-1 1 0,6 10 0,0-4-129,-1 0-73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18780,'-2'2'195,"1"0"0,0 0 0,0 0 0,0 1 0,0-1 0,0 0 0,1 0 0,-1 1 0,1-1 0,-1 4 0,0-3 29,-18 99 999,5 1 0,-3 162 1,16-248-2059,-5-29-1184,1-2 1517,-25-56-1758,18 43 2527,0 0 1,2 0-1,-11-45 0,21 70-185,0 1 0,-1 0 0,1-1-1,0 1 1,0 0 0,0 0-1,0-1 1,0 1 0,1 0 0,-1-1-1,0 1 1,0 0 0,1 0 0,-1-1-1,1 1 1,-1 0 0,1 0-1,0 0 1,-1 0 0,1 0 0,0 0-1,0 0 1,0 0 0,0 0 0,0 0-1,0 0 1,0 0 0,0 1-1,0-1 1,0 0 0,0 1 0,0-1-1,1 1 1,-1-1 0,0 1 0,0 0-1,1-1 1,-1 1 0,0 0-1,0 0 1,1 0 0,1 0 0,9 0 257,0 0 1,0 1 0,22 4-1,-12-2-281,-6-1-133,0-1 0,0-1 0,0 0 0,22-4 0,-10-1-60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14979,'0'-4'273,"1"-1"0,0 1 0,0 0 0,0-1 0,0 1 0,1 0 0,-1 0 0,1 0 0,0 0 0,1 1 0,-1-1 0,0 0 0,1 1 0,0-1 0,0 1 0,0 0 0,0 0 0,1 0 0,4-2 0,4-3 252,-1 0 0,2 1 0,-1 1 0,24-9 0,-33 14-447,0 0 1,1 0 0,-1 0-1,0 0 1,1 0 0,-1 1-1,1 0 1,-1-1 0,1 1 0,-1 1-1,1-1 1,-1 0 0,7 2-1,-9-1-51,0-1-1,0 1 1,0 0-1,0-1 0,0 1 1,0 0-1,0 0 1,0 0-1,0-1 0,0 1 1,0 0-1,-1 0 1,1 0-1,0 0 1,-1 1-1,2 0 0,-1 1-9,-1-1 0,1 1 0,-1 0-1,1-1 1,-1 1 0,0-1 0,0 1-1,0 0 1,0-1 0,-1 5 0,-2 6 9,-1 0 1,0 0 0,-1 0 0,-8 15 0,8-19-23,0 1 0,1-1 0,0 1 0,1 0 0,0 1 0,1-1 0,0 0 0,-1 15 0,3-23-4,0 0-1,0-1 1,0 1-1,1 0 1,-1 0-1,0-1 1,1 1-1,0 0 1,-1-1-1,1 1 1,0 0 0,0-1-1,-1 1 1,1-1-1,1 0 1,-1 1-1,0-1 1,0 0-1,0 1 1,1-1-1,-1 0 1,2 1-1,1 0 1,-1-1-1,0 0 0,1 1 0,-1-1 1,1-1-1,-1 1 0,1 0 1,-1-1-1,1 0 0,5 0 1,4-1 2,0 0 0,0-1 0,-1-1 1,1 0-1,13-5 0,-6-1 39,0 0 0,-1-1 1,-1-1-1,0 0 0,0-2 0,-1 0 0,-1-1 1,21-22-1,-37 36-41,1-1 1,-1 1 0,0 0 0,0 0-1,0 0 1,0-1 0,0 1 0,1 0-1,-1 0 1,0 0 0,0-1 0,0 1-1,1 0 1,-1 0 0,0 0-1,0 0 1,1 0 0,-1-1 0,0 1-1,0 0 1,1 0 0,-1 0 0,0 0-1,1 0 1,-1 0 0,0 0 0,0 0-1,1 0 1,-1 0 0,0 0-1,0 0 1,1 0 0,-1 0 0,0 0-1,1 1 1,2 10-15,-7 31-83,2-18 20,2-19 65,0 0 0,1 0 0,-1 0-1,1 0 1,0 0 0,0 0 0,0 0-1,3 5 1,-3-9 21,-1 0 0,1 1-1,0-1 1,0 0 0,0 0-1,0 0 1,0 0 0,0 0 0,0 0-1,0 0 1,0 0 0,0-1 0,1 1-1,-1 0 1,0-1 0,0 1 0,1 0-1,-1-1 1,1 0 0,-1 1 0,0-1-1,1 0 1,-1 0 0,1 0-1,-1 0 1,0 0 0,1 0 0,-1 0-1,1 0 1,-1-1 0,1 1 0,-1 0-1,2-2 1,3 0 54,-1 0 0,0-1 0,0 0 0,0 0 0,0 0 0,0-1 0,-1 0 0,1 0 0,-1 0 0,0 0 0,0 0 0,-1-1 0,1 0-1,-1 0 1,0 0 0,-1 0 0,1 0 0,-1-1 0,0 1 0,0-1 0,0 1 0,0-8 0,0 4-331,0 0 1,-1-1-1,0 1 0,0-1 1,-1 1-1,0-1 1,-1 1-1,0 0 0,-1-1 1,0 1-1,0 0 0,-1 0 1,-3-9-1,16 22-2974,4 5 2211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16035,'-8'2'222,"0"1"-1,0 0 0,0 0 1,1 1-1,-1 0 1,1 0-1,0 0 0,1 1 1,-1 0-1,1 1 0,-7 7 1,4-4-15,1 0 0,0 1 1,1 0-1,0 0 0,1 0 1,-10 21-1,15-29-173,1 0-1,-1-1 1,0 1-1,0 0 1,1 0 0,-1-1-1,1 1 1,-1 0-1,1 0 1,0 0 0,0 0-1,0 0 1,0 0-1,0-1 1,0 1-1,1 0 1,-1 0 0,0 0-1,1 0 1,0 0-1,-1-1 1,1 1 0,0 0-1,0-1 1,0 1-1,0 0 1,0-1 0,0 1-1,3 1 1,-2-2 2,1 1 0,-1-1 1,1 0-1,-1 0 0,1-1 1,0 1-1,-1-1 0,1 1 0,0-1 1,0 0-1,0 0 0,-1 0 1,1 0-1,0 0 0,0-1 0,-1 0 1,1 1-1,0-1 0,4-2 1,5-3-12,0 0 1,0-1-1,-1 0 0,0-1 1,0 0-1,-1 0 1,0-1-1,-1-1 1,0 0-1,0 0 0,-1 0 1,-1-1-1,1-1 1,5-13-1,-34 55-494,3-6 347,-12 33-56,28-54 124,1 1 1,-1 0-1,1 0 0,0 0 1,0 0-1,0 0 0,0 1 1,1-1-1,-1 0 0,1 0 0,1 0 1,0 9-1,-1-13 55,0 1 0,1-1 0,-1 1 0,0-1 0,0 1 0,1-1 0,-1 1 0,0-1-1,1 1 1,-1-1 0,1 1 0,-1-1 0,1 1 0,-1-1 0,0 0 0,1 1 0,0-1 0,-1 0 0,1 1 0,-1-1 0,1 0 0,-1 0-1,1 0 1,-1 0 0,2 1 0,19-4 165,17-13-173,-9-3-107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17548,'-42'93'3689,"23"-46"-3079,3 2 1,1 0-1,-9 60 0,23-101-501,0 0 0,0 0-1,1 0 1,0 0 0,0 0-1,1 0 1,2 13 0,-2-19-94,-1 0 1,1 0 0,0 0 0,0-1 0,0 1-1,0 0 1,0 0 0,0 0 0,1-1-1,-1 1 1,1-1 0,-1 1 0,1-1 0,0 1-1,-1-1 1,1 0 0,0 0 0,0 0-1,0 0 1,0 0 0,0 0 0,0-1-1,0 1 1,0-1 0,0 1 0,0-1 0,0 0-1,0 0 1,0 0 0,0 0 0,0 0-1,1 0 1,2-1 0,2 0-9,1-1 1,0 1-1,-1-1 1,1-1-1,-1 0 0,0 0 1,0 0-1,10-7 0,6-6 28,23-19-1,14-10 56,-60 45-89,0-1 0,0 1-1,0 0 1,1 0-1,-1 0 1,0 0-1,0-1 1,0 1 0,0 0-1,1 0 1,-1 0-1,0 0 1,0 0-1,1 0 1,-1 0 0,0 0-1,0-1 1,0 1-1,1 0 1,-1 0 0,0 0-1,0 0 1,1 0-1,-1 0 1,0 0-1,0 0 1,0 0 0,1 0-1,-1 1 1,0-1-1,0 0 1,0 0-1,1 0 1,-1 0 0,0 0-1,0 0 1,0 0-1,1 0 1,-1 1-1,0-1 1,0 0 0,0 0-1,0 0 1,1 0-1,-1 1 1,0-1-1,0 0 1,0 0 0,0 0-1,0 1 1,0-1-1,0 0 1,0 0 0,1 1-1,-1-1 1,0 0-1,0 0 1,0 0-1,0 1 1,0-1 0,0 0-1,-1 1 1,-1 13 10,-43 94-499,24-60-1517,12-33 1068,11-15 303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19476,'-23'49'1268,"2"2"0,2 0 0,2 2 0,-10 56 0,27-105-1237,-4 11 124,2 1 1,0-1-1,0 0 0,2 26 1,0-38-164,0 0 0,0-1 0,1 1 0,-1 0 0,1 0 0,0 0 0,-1-1 0,1 1 0,1-1 0,-1 1 0,0 0 0,1-1 0,-1 0 0,1 1 0,-1-1 1,1 0-1,0 0 0,0 0 0,0 0 0,1 0 0,-1 0 0,0-1 0,1 1 0,-1-1 0,1 0 0,-1 1 0,1-1 0,-1 0 0,1-1 0,0 1 1,0 0-1,4 0 0,2-1-203,-1 0 0,1-1 0,0 0 0,0 0 0,0-1 0,-1 0 0,1 0 0,-1-1 0,1 0 0,-1-1 0,0 0 0,13-9 0,0 0-118,-1-2 1,0-1-1,24-24 1,1-8-324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14734,'0'0'12759,"7"-8"-12252,89-76 952,17-15-4173,-108 92-1072,-3 2-2005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14963,'-7'5'309,"1"0"0,0 1 0,1 0 1,-1 0-1,1 1 0,1-1 0,-1 1 0,1 0 0,0 0 0,0 1 0,-2 8 0,1-2 162,2 0-1,-1 1 1,2-1-1,0 1 1,0 20-1,1-25-225,1 29 441,0-37-634,0 0 1,0 0 0,0-1 0,0 1 0,0 0 0,1-1-1,-1 1 1,1 0 0,-1-1 0,1 1 0,0 0 0,0-1-1,0 1 1,0-1 0,0 1 0,2 1 0,-3-3-34,1 1-1,0-1 1,0 0 0,-1 0 0,1 0 0,0 0 0,0 1 0,-1-1 0,1 0-1,0-1 1,0 1 0,-1 0 0,1 0 0,0 0 0,0 0 0,-1 0 0,1-1 0,0 1-1,-1 0 1,1-1 0,0 1 0,-1-1 0,1 1 0,0-1 0,-1 1 0,1-1-1,-1 1 1,1-1 0,-1 1 0,1-1 0,-1 1 0,0-1 0,1 0 0,-1 1 0,0-1-1,1 0 1,-1 0 0,0 0 0,13-31 292,-11 28-291,-1-1 0,0 0 0,0 0 1,-1 0-1,1 0 0,-1-1 0,0 1 1,-1 0-1,1 0 0,-1 0 0,0 0 1,0 0-1,-1 1 0,1-1 0,-4-6 1,5 10-3,0 0 0,-1 1 0,1-1 0,0 0 0,-1 1 0,1-1 0,0 1 0,-1-1 0,1 0 0,-1 1 0,1-1 0,-1 1 0,1-1 0,-1 1 0,1 0 0,-1-1 0,1 1 0,-1-1 0,0 1 0,1 0 0,-1 0 0,1-1 0,-1 1 0,0 0 0,0 0 0,0 0-18,0 0 1,0 0-1,1 1 1,-1-1-1,0 0 0,1 1 1,-1-1-1,0 1 1,1-1-1,-1 1 0,1-1 1,-1 1-1,1 0 1,-1-1-1,1 1 1,-1 0-1,0 1 0,-13 32-186,14-33 205,-6 22-30,1-1 0,1 1 1,-1 36-1,5 70 75,0-123-48,1 0 0,0 0 0,0 0 1,3 8-1,-4-13-8,0-1-1,0 1 1,0-1 0,0 1 0,0 0 0,0-1 0,0 1-1,1-1 1,-1 1 0,0-1 0,0 1 0,1-1 0,-1 1-1,0-1 1,1 1 0,-1-1 0,1 1 0,-1-1 0,1 1-1,-1-1 1,1 0 0,-1 1 0,1-1 0,-1 0 0,1 0-1,-1 1 1,1-1 0,-1 0 0,1 0 0,0 0 0,-1 1-1,1-1 1,-1 0 0,1 0 0,0 0 0,-1 0 0,1 0-1,-1 0 1,1-1 0,0 1 0,-1 0 0,1 0 0,-1 0-1,1 0 1,-1-1 0,1 1 0,-1 0 0,1-1 0,0 1-1,-1 0 1,0-1 0,1 1 0,-1 0 0,1-1 0,-1 1-1,1-1 1,-1 1 0,0-1 0,1 0 0,3-5-58,0 1 1,0-1-1,0 0 1,-1 0-1,0 0 1,0 0-1,-1-1 1,0 1-1,0-1 1,0 1-1,1-13 1,-2 6-291,0-1 0,-1 0 0,0 1 1,-1-1-1,-3-13 0,-5-9-189,-7 0-167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693 354 16884,'11'6'1856,"8"-6"-968,2 2-248,8-1 849,1-1-257,4 1-224,4-1-248,-3 0-704,-3 0-600,-6-11 552,-5-6-192,-9-5-112</inkml:trace>
  <inkml:trace contextRef="#ctx0" brushRef="#br0" timeOffset="1">8 2 19940,'-6'-2'2033,"4"7"-1489,4-4-368,6-1 936,4 0 456,2 0-1063,-2 0-249,2 4-40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15075,'0'0'28,"0"0"0,0 0 0,0 0-1,0 0 1,0 0 0,0 0 0,0 1-1,0-1 1,0 0 0,0 0 0,0 0-1,0 0 1,0 0 0,-1 0 0,1 0-1,0 0 1,0 0 0,0 0 0,0 1 0,0-1-1,0 0 1,0 0 0,0 0 0,0 0-1,0 0 1,0 0 0,1 0 0,-1 0-1,0 0 1,0 1 0,0-1 0,0 0-1,0 0 1,0 0 0,0 0 0,0 0 0,0 0-1,0 0 1,0 0 0,0 0 0,0 0-1,0 0 1,0 0 0,0 0 0,1 0-1,-1 0 1,0 1 0,0-1 0,0 0 0,0 0-1,0 0 1,0 0 0,0 0 0,0 0-1,0 0 1,0 0 0,1 0 0,-1 0-1,0 0 1,0 0 0,0 0 0,0 0-1,0 0 1,0 0 0,0-1 0,12-1 668,10-6 39,-8 1-536,-2-1 1,1-1 0,-1 0 0,0 0 0,-1-2 0,0 1 0,0-1 0,-1-1 0,-1 0 0,0 0 0,-1-1 0,0 0-1,-1 0 1,0-1 0,-1 0 0,-1 0 0,0-1 0,-1 1 0,5-29 0,-9 34-115,0 0 1,-1 0-1,0 1 0,0-1 1,-4-15-1,4 22-69,0 0 1,1 1-1,-1-1 0,0 0 0,0 0 0,0 1 1,0-1-1,0 0 0,0 1 0,0-1 0,-1 1 1,1-1-1,0 1 0,-3-1 0,3 1-12,0 1 0,0-1 1,0 1-1,-1 0 0,1-1 0,0 1 0,0 0 0,-1 0 0,1 0 0,0 0 0,0 0 0,0 0 0,-1 1 0,1-1 0,0 0 1,0 1-1,0-1 0,0 1 0,-1-1 0,1 1 0,0-1 0,0 1 0,0 0 0,0-1 0,-1 2 0,-3 3-6,-1 0-1,1 0 0,0 0 0,1 1 1,0 0-1,-1-1 0,2 2 0,-1-1 1,-4 10-1,0 3-15,1 1 1,-5 22-1,7-26 1,2 1 0,0 0 0,1 0-1,0 0 1,2 23 0,1-35 15,-1 0 0,1 0 0,0 0 1,0-1-1,1 1 0,-1 0 0,1-1 0,0 1 0,0-1 0,4 6 1,-4-8 5,0 1 0,0-1 0,1 1 1,-1-1-1,0 0 0,1 0 0,0 0 1,-1-1-1,1 1 0,0-1 1,0 1-1,0-1 0,0 0 0,0 0 1,0 0-1,0-1 0,5 1 1,4 0 27,1-1 0,0 0-1,-1-1 1,1-1 0,0 0 0,-1 0 0,0-2 0,1 1 0,-1-1 0,18-10 0,10-6 173,59-40 0,-65 35-102,-23 17-58,1-1-1,25-12 0,-37 21-43,0-1-1,1 1 1,-1 0 0,1-1-1,-1 1 1,1 0-1,0 0 1,-1 0 0,1-1-1,-1 1 1,1 0 0,-1 0-1,1 0 1,0 0-1,-1 0 1,1 0 0,-1 0-1,1 0 1,0 0-1,-1 0 1,1 0 0,-1 0-1,1 1 1,0-1 0,-1 0-1,1 0 1,-1 1-1,1-1 1,-1 0 0,1 1-1,-1-1 1,1 0-1,-1 1 1,0-1 0,1 1-1,-1-1 1,1 0 0,-1 1-1,0-1 1,1 1-1,-1 0 1,0-1 0,0 1-1,0-1 1,1 1 0,-1-1-1,0 1 1,0-1-1,0 1 1,0 0 0,0 0-1,1 6 0,-1-1 0,0 1-1,-1-1 1,-1 8 0,1 3 0,0-12 1,1 1 0,1 0 0,-1 0 0,1-1 0,0 1 0,0 0 0,1-1 0,-1 1 0,1-1 0,0 0 0,6 10 1,-6-12 5,0-1 1,1 1-1,-1-1 1,1 0-1,0 1 1,0-1-1,-1-1 1,1 1-1,0 0 1,1-1 0,-1 1-1,0-1 1,0 0-1,1 0 1,-1 0-1,0-1 1,1 1-1,-1-1 1,1 0-1,-1 0 1,6 0 0,6-1 35,0-1 0,1 0 1,-1-1-1,0-1 0,26-10 1,71-37 228,-65 27-200,-46 24-76,0-1 1,0 1-1,0-1 1,0 1-1,0 0 1,-1-1-1,1 1 1,0 0-1,0 0 1,0 0-1,0 0 1,0-1 0,0 1-1,0 1 1,0-1-1,0 0 1,0 0-1,0 0 1,0 0-1,0 1 1,0-1-1,-1 0 1,1 1-1,0-1 1,0 1-1,1 0 1,1 2 10,-1-1 0,0 1 0,-1-1 0,1 1 0,0 0 0,1 4 0,-2-4-47,1-1-1,-1 1 0,0-1 0,1 0 1,-1 1-1,1-1 0,0 0 0,2 2 1,-3-4-8,-1 1 0,1-1 1,0 1-1,0-1 0,0 0 1,0 0-1,0 1 1,0-1-1,0 0 0,0 0 1,0 0-1,-1 0 0,1 0 1,0 0-1,0 0 1,0 0-1,0-1 0,0 1 1,0 0-1,0 0 0,0-1 1,0 1-1,-1-1 0,1 1 1,0-1-1,0 1 1,0-1-1,0 0 0,2-2-4,-1 1-1,1 0 0,-1-1 1,0 1-1,0-1 0,0 1 1,-1-1-1,1 0 0,0 0 0,-1 0 1,2-6-1,9-21-312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17756,'3'0'1888,"0"2"-1264,-2 2-232,7 0 1225,0 2-1409,-1-3 48,-5 1-152,2 2-224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16996,'-5'3'1464,"8"-2"-816,9-1-192,12-1 608,10-2-215,11-2-177,5 2-64,5-2-200,0 0-120,-3 3-536,-6-1-312,-13 1-544,-9-1 928,-11 5-233,-9 1-143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16444,'12'13'1744,"15"-10"-984,3-4-304,14-5 816,6-1-391,4-5-129,0 2-400,-1-3-984,-4 2-1161,-3-3 1513,-8 1-264,-6 4-224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19068,'4'-2'250,"0"0"0,0 0 0,0 0 0,0 0 0,0 1 0,0 0 0,1 0 0,-1 0 0,1 0 0,-1 1 0,7-1 0,0 0 284,12-1-172,0 1 0,0 1 0,1 1 0,37 6 0,-47-5-341,-1 1 1,0 0-1,0 1 0,-1 1 0,1 0 0,-1 1 0,0 0 1,0 1-1,15 11 0,-25-16-22,0-1 0,0 1-1,-1 0 1,1-1 0,0 1 0,-1 0 0,0 0 0,1 0 0,-1 0-1,0 0 1,0 0 0,0 0 0,0 1 0,-1-1 0,1 0-1,0 0 1,-1 1 0,1 3 0,-2-3-1,1 1 1,0-1 0,-1 1-1,0-1 1,0 1-1,0-1 1,0 0-1,-1 0 1,1 0-1,-1 1 1,-3 3-1,-5 6 3,-1 0 0,-1 0 0,0-1-1,-17 13 1,18-16 8,-148 139-817,139-131 632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 15387,'2'-2'390,"-1"-1"0,1 1 0,0-1-1,-1 0 1,1 1 0,-1-1 0,0 0 0,0 0-1,0 0 1,0-3 0,-1 5-301,0 1 1,0-1-1,0 1 0,0-1 0,0 1 1,0-1-1,0 1 0,0-1 1,0 1-1,0-1 0,0 1 0,-1-1 1,1 1-1,0-1 0,0 1 0,-1 0 1,1-1-1,0 1 0,-1-1 1,1 1-1,0 0 0,-1-1 0,1 1 1,-1-1-1,-1 1 43,1-1 0,0 1 0,-1-1 0,1 1 0,0 0 0,-1 0 0,1 0 0,-1-1 0,1 2 0,-1-1 0,1 0-1,-1 0 1,-1 1 0,-10 2-50,-1 0-1,1 2 0,0-1 0,1 2 0,-1-1 0,1 2 0,0 0 0,1 0 0,-1 1 0,2 1 1,-1 0-1,1 0 0,0 1 0,1 0 0,-15 21 0,23-29-84,0-1 0,0 1 0,0 0 0,0 0 0,0 0-1,1 0 1,-1 0 0,0 0 0,1 0 0,0 0 0,-1 0 0,1 0 0,0 0 0,0 1 0,0-1-1,0 0 1,0 0 0,1 0 0,-1 0 0,1 0 0,-1 0 0,1 0 0,0 0 0,0 0 0,0 0 0,0 0-1,0-1 1,0 1 0,1 0 0,-1 0 0,0-1 0,1 1 0,-1-1 0,4 3 0,5 3-46,0-1 0,1 0 0,0 0 0,23 8 0,-9-4-29,-19-7 55,1 1 0,-1-1 0,1 1 0,-1 0 0,-1 1 0,1-1 0,0 1 0,4 6 0,-8-9 25,-1 0 1,1 0-1,-1 0 1,0 0-1,0 0 1,0 0-1,0 0 1,0 0-1,-1 1 1,1-1-1,0 0 1,-1 1-1,0-1 1,1 0-1,-1 1 1,0-1-1,0 0 1,-1 1-1,1-1 1,0 0-1,-1 1 1,0-1 0,1 0-1,-1 0 1,0 0-1,0 1 1,0-1-1,-3 3 1,0 1 76,-1 0 0,0-1 0,0 0 0,-1 0 0,1 0 0,-1-1 0,0 0 0,-1 0 0,1 0 0,-1-1 0,1 0 0,-1 0 0,0 0 0,0-1 0,-12 2 0,13-3-71,0 0 0,1 0 0,-1 0 1,0 0-1,0-1 0,0 0 0,0-1 0,1 1 0,-1-1 0,0 0 0,0-1 1,1 1-1,-1-1 0,1 0 0,-1 0 0,1-1 0,0 0 0,0 0 0,-10-7 1,14 9-93,0 0 1,0 0-1,1 0 1,-1 0-1,0-1 1,0 1 0,1 0-1,-1 0 1,0-1-1,1 1 1,-1 0 0,1-1-1,0 1 1,-1-1-1,1 1 1,0 0-1,0-1 1,0 1 0,0-1-1,0 1 1,0-1-1,0 1 1,1 0 0,0-3-1,0 2-9,0-1-1,0 0 0,1 0 1,-1 1-1,1-1 0,0 1 1,-1-1-1,1 1 0,0 0 1,4-3-1,17-13-683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 19636,'0'0'87,"0"0"0,1-1 0,-1 1 0,0 0 0,1 0 0,-1-1 0,0 1 0,1 0 0,-1 0 0,0 0 0,1 0 0,-1 0 0,1-1 0,-1 1 0,1 0 0,-1 0 0,0 0 0,1 0 0,-1 0 0,1 0 0,-1 0 0,0 0 0,1 1 1,-1-1-1,1 0 0,0 10 801,-14 21-214,10-25-107,-18 37 463,6-13-725,2-1 1,0 2-1,2-1 1,-12 57 0,23-85-298,-1 0 1,1 0 0,0 1-1,-1-1 1,1 0 0,0 0-1,0 0 1,0 1-1,1-1 1,-1 0 0,1 0-1,-1 0 1,1 0 0,0 1-1,-1-1 1,1 0 0,0 0-1,0-1 1,1 1-1,-1 0 1,0 0 0,1 0-1,-1-1 1,1 1 0,-1-1-1,1 1 1,0-1 0,0 0-1,-1 1 1,1-1-1,3 1 1,1 0-10,-1-1-1,1 0 1,-1 0-1,1-1 1,0 1-1,-1-1 1,1 0-1,-1-1 1,1 1-1,-1-1 1,9-3-1,4-1-40,28-14-1,-33 13 2,1 0-1,1 1 1,21-5 0,-36 10 39,1 0 1,-1 0 0,1 0 0,0 0-1,-1 0 1,1 0 0,-1 1 0,1-1-1,-1 0 1,1 0 0,-1 0-1,1 1 1,-1-1 0,0 0 0,1 1-1,-1-1 1,1 0 0,-1 1 0,0-1-1,1 0 1,-1 1 0,0-1-1,1 1 1,-1-1 0,0 1 0,0-1-1,1 1 1,-1-1 0,0 1 0,0-1-1,0 1 1,0-1 0,0 1-1,0-1 1,0 1 0,0-1 0,0 1-1,0 0 1,-1 28-86,1-20-64,0-8 79,0-1 1,0 1-1,0 0 1,0 0-1,0-1 1,0 1-1,0 0 1,0 0-1,0 0 1,0-1-1,1 1 1,-1 0-1,0-1 1,1 1-1,-1 0 1,0 0-1,1-1 1,-1 1-1,1-1 1,-1 1 0,1 0-1,0-1 1,-1 1-1,1-1 1,-1 1-1,1-1 1,0 0-1,-1 1 1,1-1-1,0 0 1,0 1-1,-1-1 1,1 0-1,0 0 1,0 0-1,-1 1 1,1-1-1,0 0 1,0 0-1,-1 0 1,1 0-1,0 0 1,0-1-1,1 1 1,4-1-279,0-1 0,1 0 1,-1 0-1,9-4 0,-11 4 333,25-12-926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16532,'-13'8'665,"0"1"0,1 0 0,0 0 0,0 1 0,1 1 0,0 0 0,1 1 0,0-1 0,-8 16 0,13-19-468,1 0-1,0 0 1,0 0-1,1 1 0,-3 11 1,5-18-164,1 0 0,-1 1 0,1-1 0,0 1 0,0-1 0,0 1 0,0-1 0,0 1 0,1-1 0,0 5 0,0-6-28,-1 1 1,1-1-1,-1 0 0,1 0 1,0-1-1,-1 1 1,1 0-1,0 0 1,0 0-1,0 0 1,0 0-1,0-1 1,0 1-1,0-1 0,0 1 1,0 0-1,0-1 1,0 1-1,0-1 1,0 0-1,0 1 1,0-1-1,0 0 1,2 0-1,1 0 5,-1 0 1,1-1-1,0 1 0,0-1 1,-1 0-1,1 0 1,-1 0-1,1-1 0,-1 1 1,1-1-1,-1 0 0,0 0 1,0 0-1,0 0 1,0-1-1,0 1 0,0-1 1,0 1-1,-1-1 0,4-5 1,2-3 69,-1 1 0,0-1 0,0 0-1,8-21 1,-13 27-36,-1 1 0,1 0-1,-1-1 1,-1 1 0,1-1-1,0 1 1,-1-1 0,0 0-1,-1-7 1,1 11-34,0 0 1,0 0-1,-1 0 1,1 0-1,0 0 1,-1 1-1,1-1 1,0 0-1,-1 0 1,1 0-1,-1 1 1,1-1-1,-1 0 0,0 0 1,1 1-1,-1-1 1,0 1-1,1-1 1,-1 1-1,-1-2 1,0 2-3,1 0 0,-1-1-1,1 1 1,-1 0 0,1 0 0,-1 0 0,1 0 0,-1 0 0,1 1 0,-1-1 0,1 0 0,0 1 0,-1-1 0,1 1 0,-1-1-1,1 1 1,-2 1 0,-15 13 50,17-15-58,1 0 0,0 0 0,0 0 0,-1 1 0,1-1 0,0 0 0,0 0 0,-1 1 0,1-1 0,0 0 0,0 1 0,0-1 0,0 0 0,-1 1 0,1-1 0,0 0 0,0 1 0,0-1 0,0 0 0,0 1 0,0-1 0,0 0 0,0 1 0,0-1 0,0 0 0,0 1 0,0-1 1,0 1-1,0-1 0,0 0 0,1 1 0,-1-1 0,0 0 0,0 1 0,0-1 0,0 0 0,1 0 0,-1 1 0,0-1 0,0 0 0,1 0 0,-1 1 0,0-1 0,0 0 0,1 0 0,-1 0 0,0 1 0,1-1 0,-1 0 0,0 0 0,1 0 0,-1 0 0,0 0 0,1 0 0,-1 0 0,0 1 0,1-1 0,-1 0 0,1 0 0,-1 0 0,0-1 0,1 1 0,-1 0 0,0 0 0,1 0 0,24 1-12,-1-1-1,41-5 1,-47 2 7,0 1-1,0 1 1,0 1-1,-1 0 1,1 1 0,0 1-1,21 6 1,-37-8 2,-1 0 0,0 0 1,0 1-1,0-1 0,1 1 0,-1-1 1,0 1-1,0-1 0,0 1 0,0 0 0,0-1 1,0 1-1,0 0 0,0 0 0,0 0 1,0 0-1,0 0 0,-1 0 0,1 0 1,0 0-1,-1 0 0,1 0 0,-1 0 0,1 0 1,-1 1-1,1-1 0,-1 0 0,1 2 1,-2 0-5,1 0 0,-1-1 0,1 1 1,-1 0-1,0-1 0,0 1 0,0 0 1,0-1-1,0 1 0,-1-1 0,1 0 1,-3 3-1,4-5 5,0 0 0,-1 1 1,1-1-1,0 0 0,-1 1 1,1-1-1,0 1 0,-1-1 0,1 1 1,0-1-1,0 0 0,-1 1 0,1-1 1,0 1-1,0-1 0,0 1 1,0-1-1,0 1 0,0-1 0,0 1 1,0-1-1,0 1 0,0-1 1,0 1-1,0-1 0,0 1 0,0-1 1,1 1-1,11-1-50,24-13-44,-33 11 85,48-25-144,-40 19 104,1 1-1,0 1 1,1 0 0,20-6 0,-32 12 48,-1-1 0,1 1 0,-1 0 0,1 0 0,-1 0 0,1 0 0,-1 0 0,1 0 0,-1 0 0,1 1 0,-1-1 0,1 0 0,0 0 0,-1 0 0,0 0 0,1 1 0,-1-1 0,1 0 0,-1 0 0,1 1 0,-1-1 0,1 0 0,-1 1 0,0-1 0,1 1 0,-1-1 0,0 0 0,1 1 0,-1-1 0,0 1 0,0-1 0,1 2 0,6 22-27,-7-21 25,1 0 1,0 0-1,-1 0 1,1 0 0,1 0-1,-1 0 1,3 5 0,-1-5 11,1 0 0,-1 0 0,1 0 0,0-1 0,0 1 1,0-1-1,0 0 0,1 0 0,-1 0 0,0-1 0,1 1 0,-1-1 0,1 0 1,0 0-1,-1-1 0,1 0 0,0 1 0,-1-1 0,1-1 0,0 1 0,6-2 1,1 0 19,0-1 1,0 0 0,0-1 0,0 0-1,-1 0 1,0-2 0,12-6-1,-20 10-2,0 0 0,1 0 0,-1-1-1,0 0 1,-1 1 0,1-1 0,0 0-1,-1 0 1,0 0 0,1-1 0,1-3-1,-4 6-1,1-1 0,0 0 0,-1 1 0,1-1-1,-1 0 1,0 0 0,1 1 0,-1-1 0,0 0-1,0 0 1,0 1 0,0-1 0,-1 0 0,1 0-1,0 1 1,-1-1 0,1 0 0,-1 1-1,1-1 1,-1 0 0,0 1 0,0-1 0,0 1-1,0-1 1,-2-2 0,-8-7 54,0 0 0,-15-10 0,26 20-105,0 1 0,0 0-1,0 0 1,0-1 0,0 1 0,0 0 0,1-1 0,-1 1 0,0 0 0,0 0 0,0-1 0,0 1 0,0 0 0,0 0-1,0-1 1,1 1 0,-1 0 0,0 0 0,0 0 0,0-1 0,1 1 0,-1 0 0,0 0 0,0 0 0,1-1 0,-1 1-1,0 0 1,0 0 0,1 0 0,-1 0 0,0 0 0,0 0 0,1 0 0,-1 0 0,0 0 0,1 0 0,-1 0 0,0 0-1,0 0 1,1 0 0,-1 0-2,10-3-241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4452,'0'0'21866,"8"-7"-21401,154-164 1179,-162 207-2258,-7 15 620,4-41-76,2 0-1,-1 0 0,1 1 0,0-1 0,1 0 0,1 0 0,1 11 0,6-10-2825,7-10-3678,-2-1-1855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18756,'-9'26'5616,"0"-4"-4844,6-14-630,1-3-118,0 0-1,1 0 0,-1 0 0,1 0 0,0 1 1,1-1-1,-1 0 0,1 0 0,0 1 0,1 6 0,-1-11-18,1 0 0,-1 0 0,1-1 0,-1 1 0,1-1 0,-1 1-1,1-1 1,-1 1 0,1-1 0,-1 1 0,1-1 0,0 1 0,-1-1-1,1 1 1,0-1 0,-1 0 0,1 1 0,0-1 0,0 0 0,-1 0-1,1 0 1,0 0 0,0 0 0,-1 0 0,1 1 0,0-2 0,0 1-1,1 0 1,23-5 76,-24 5-77,29-10 83,0-2-1,0-1 1,34-22 0,26-11 81,-85 44-154,0 0 1,1 0 0,0 0-1,7-1 1,-12 3-13,0-1 1,-1 1-1,1 0 1,0 0 0,0 0-1,-1 0 1,1 0-1,0 0 1,0 0-1,-1 0 1,1 0-1,0 0 1,0 1-1,-1-1 1,1 0 0,0 0-1,-1 1 1,1-1-1,0 0 1,-1 1-1,1-1 1,0 1-1,-1-1 1,1 1-1,-1-1 1,1 1-1,-1-1 1,1 1 0,-1 0-1,1-1 1,-1 1-1,0 0 1,1-1-1,-1 1 1,0 0-1,1-1 1,-1 1-1,0 0 1,0 0 0,0-1-1,0 2 1,1 2 1,-1-1 7,0 1 0,0-1 0,0 0 0,1 0-1,-1 0 1,1 0 0,0 0 0,2 3 0,-3-5-8,1 0 1,0 0 0,0 0 0,0 0-1,0 0 1,0 0 0,0 0 0,0-1-1,0 1 1,0 0 0,1-1 0,-1 1-1,0-1 1,0 1 0,0-1 0,1 0-1,-1 0 1,0 1 0,1-1 0,-1 0-1,0 0 1,0 0 0,3-1 0,8 1 13,0-2 1,0 0 0,0-1-1,22-7 1,-25 6-33,0 1 0,1 1 0,-1-1 0,1 1 0,0 1 0,-1 0 0,1 0 0,15 2 0,-24-1 9,0 0 1,0 0-1,0 1 0,1-1 0,-1 0 1,0 1-1,0-1 0,0 1 0,0-1 1,-1 1-1,1 0 0,0-1 0,0 1 1,0 0-1,0 0 0,-1-1 1,1 1-1,0 0 0,0 0 0,-1 0 1,1 0-1,-1 0 0,1 1 0,5 28-184,-6-27 41,0 0 0,0 1 0,1-1 1,-1 0-1,1 1 0,0-1 0,2 4 0,-3-6 47,1-1 1,-1 1-1,1-1 1,-1 1-1,0-1 0,1 0 1,-1 1-1,1-1 1,-1 1-1,1-1 0,0 0 1,-1 0-1,1 1 1,-1-1-1,1 0 0,0 0 1,-1 1-1,1-1 1,-1 0-1,1 0 0,0 0 1,-1 0-1,1 0 1,0 0-1,-1 0 0,1 0 1,-1 0-1,1 0 1,0-1-1,-1 1 0,1 0 1,-1 0-1,2-1 1,21-12-1380,-23 12 1464,21-15-1075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18036,'-13'11'1125,"-51"47"2314,59-52-3164,0-1 0,0 1 0,1 0 0,0 0 0,0 0 0,0 0 0,1 1 0,0-1 0,-3 11-1,6-16-251,-1 1 0,1-1 0,0 1-1,-1-1 1,1 1 0,0-1 0,0 1-1,0-1 1,0 0 0,0 1 0,1-1-1,-1 1 1,0-1 0,1 1 0,-1-1-1,1 0 1,-1 1 0,1-1 0,0 0-1,-1 1 1,1-1 0,0 0 0,2 2-1,-1-1-14,0-1-1,0 0 0,0 0 1,0 1-1,0-1 0,1-1 1,-1 1-1,0 0 0,1-1 1,-1 1-1,1-1 0,4 1 1,3-1-42,1-1 0,-1 1 0,0-2 1,1 1-1,17-7 0,-12 3-21,-1-2 1,1 0-1,25-16 0,-33 17 34,0 1 0,0-2 0,0 1 0,-1-1-1,0 0 1,0 0 0,9-14 0,-15 20 23,0 0 0,0 0 0,-1 0 0,1 0-1,-1 0 1,1 0 0,-1 0 0,0 0 0,1 0 0,-1 0 0,0 0 0,1 0-1,-1 0 1,0-2 0,0 3 0,-1 0 0,1 0 0,0 0 0,0-1 0,0 1 0,-1 0 0,1 0 0,0 0 0,0 0-1,-1 0 1,1 0 0,0-1 0,0 1 0,-1 0 0,1 0 0,0 0 0,-1 0 0,1 0 0,0 0 0,0 0 0,-1 0 0,1 0 0,0 0-1,0 0 1,-1 1 0,1-1 0,0 0 0,-1 0 0,1 0 0,0 0 0,0 0 0,-1 1 0,-26 15 107,24-12-144,-1-1 0,1 1 0,-1 0 0,1 0-1,0 0 1,0 0 0,1 1 0,0-1 0,-1 1-1,1-1 1,-2 9 0,4-12-29,0 1 0,-1-1 0,1 0 0,0 1 0,0-1 0,0 0 0,0 0 0,0 1 0,1-1-1,-1 0 1,0 0 0,0 1 0,1-1 0,-1 0 0,1 0 0,-1 0 0,1 0 0,0 1 0,-1-1 0,2 1 0,0-1-70,-1 0 0,1 0 0,0 1 0,0-1 0,0-1 0,0 1 0,-1 0 0,1 0 0,0-1 0,1 1 0,-1-1 0,0 1 0,0-1 0,0 0 1,0 0-1,3 0 0,4-1-107,-1 0 1,1 0 0,-1-1 0,0 0-1,15-5 1,16-9-775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16203,'0'0'47,"0"0"0,0 1-1,0-1 1,0 0 0,0 0-1,0 0 1,0 0-1,0 0 1,0 0 0,0 0-1,0 0 1,0 0 0,0 1-1,0-1 1,-1 0-1,1 0 1,0 0 0,0 0-1,0 0 1,0 0 0,0 0-1,0 0 1,0 0-1,0 0 1,0 0 0,-1 0-1,1 0 1,0 0-1,0 0 1,0 0 0,0 0-1,0 0 1,0 0 0,0 0-1,0 0 1,-1 0-1,1 0 1,0 0 0,0 0-1,0 0 1,0 0 0,0 0-1,0 0 1,0 0-1,0 0 1,-1 0 0,1 0-1,0 0 1,0 0 0,0-1-1,0 1 1,0 0-1,0 0 1,0 0 0,0 0-1,0 0 1,0 0 0,0 0-1,0 0 1,0 0-1,0 0 1,0-1 0,0 1-1,0 0 1,0 0-1,0 0 1,0 0 0,-14 11 1626,-12 15 194,19-17-1401,-23 32 716,28-39-1135,1 1-1,-1-1 1,1 0 0,0 1 0,0 0 0,0-1 0,1 1 0,-1-1 0,0 1 0,1 0 0,0 0 0,0-1 0,0 1-1,0 5 1,1-7-64,-1 1-1,1-1 0,0 0 1,-1 0-1,1 1 0,0-1 1,0 0-1,0 0 0,0 0 1,0 0-1,0 0 0,0 0 1,0 0-1,0-1 0,1 1 1,-1 0-1,0-1 0,1 1 1,-1 0-1,0-1 0,1 0 1,1 1-1,35 5-511,-29-5 404,7 1-74,-7-1 100,0 0 0,1 0-1,-1 1 1,0 0-1,0 0 1,13 6-1,-22-7 109,1-1-1,-1 0 0,1 0 1,-1 0-1,1 1 0,-1-1 1,0 0-1,1 0 0,-1 1 1,0-1-1,1 0 0,-1 1 1,0-1-1,1 1 0,-1-1 0,0 0 1,1 1-1,-1-1 0,0 1 1,0-1-1,0 1 0,0-1 1,1 1-1,-1-1 0,0 1 1,0-1-1,0 1 0,0-1 1,0 1-1,0-1 0,0 1 1,0-1-1,0 0 0,-1 2 1,0-1 18,1 1-1,-1-1 1,0 0 0,0 0 0,0 1 0,-1-1 0,1 0 0,0 0 0,0 0 0,-3 1 0,-36 17 428,29-15-427,1-1-1,-1 0 0,0 0 1,0-2-1,-20 2 0,30-3-9,0 0 0,1 0-1,-1 0 1,0 0 0,0-1 0,0 1-1,1 0 1,-1 0 0,0-1-1,0 1 1,0-1 0,1 1 0,-1-1-1,0 1 1,1-1 0,-1 1-1,0-1 1,1 0 0,-1 1 0,1-1-1,-1 0 1,1 1 0,-1-1-1,1 0 1,0 0 0,-1 1 0,1-1-1,0 0 1,0 0 0,-1 0-1,1 0 1,0 1 0,0-1 0,0 0-1,0 0 1,0 0 0,0 0-1,0 0 1,0 1 0,1-1 0,-1 0-1,0 0 1,0 0 0,1 1-1,-1-2 1,8-17 47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18564,'1'4'262,"0"1"0,-1-1-1,0 0 1,0 1 0,0-1 0,0 1 0,0-1 0,-1 1-1,0-1 1,0 0 0,0 1 0,-1-1 0,1 0 0,-1 0 0,-4 7-1,-4 13 1007,-40 131 1417,44-129-2422,0 0 1,2-1-1,1 1 0,1 33 0,2-53-215,0 0 1,1 0-1,0 0 1,3 9-1,-4-14-45,0 0 0,0-1-1,0 1 1,1 0 0,-1-1-1,0 1 1,0-1 0,0 1-1,1 0 1,-1-1 0,0 1-1,1-1 1,-1 1 0,1-1-1,-1 1 1,0-1 0,1 1-1,-1-1 1,1 1 0,-1-1-1,1 0 1,0 1 0,-1-1-1,1 0 1,-1 0 0,1 1-1,0-1 1,-1 0 0,1 0-1,-1 0 1,1 0 0,0 1 0,-1-1-1,1 0 1,0 0 0,-1 0-1,1-1 1,0 1 0,-1 0-1,1 0 1,-1 0 0,1 0-1,0-1 1,-1 1 0,1 0-1,-1 0 1,1-1 0,0 1-1,-1 0 1,1-1 0,-1 1-1,1-1 1,-1 1 0,0-1-1,1 1 1,0-1 0,3-4-20,-1 0 1,1 1 0,-1-2-1,0 1 1,0 0 0,0 0-1,-1-1 1,0 1 0,0-1-1,2-8 1,1-7-247,2-34 0,-7 55 252,0 0-1,0-1 1,0 1-1,0-1 1,0 1-1,0-1 1,0 1-1,0 0 1,0-1-1,0 1 1,0-1-1,0 1 1,0-1-1,1 1 1,-1 0-1,0-1 1,0 1-1,0-1 1,1 1-1,-1 0 1,0-1-1,0 1 1,1 0-1,-1-1 1,0 1-1,1 0 1,-1 0-1,0-1 1,1 1-1,-1 0 1,1 0-1,0-1 1,12 8-327,-4 0 368,0-2-40,1 0 0,0-1 0,0 1 0,1-2 0,-1 0-1,1 0 1,0-1 0,0 0 0,0-1 0,0 0 0,15-1 0,-17 0 11,1-1 1,-1 0-1,1 0 1,-1-1 0,0-1-1,1 1 1,-1-1 0,0-1-1,-1 0 1,1 0 0,-1 0-1,1-1 1,9-9 0,-16 12 1,0 0-1,0 0 1,0 0 0,-1-1 0,1 1 0,-1 0-1,1-1 1,-1 0 0,0 1 0,1-5 0,-2 7-2,0-1 1,1 0 0,-1 1-1,0-1 1,0 1-1,0-1 1,0 0 0,0 1-1,0-1 1,0 0-1,0 1 1,-1-1 0,1 1-1,0-1 1,0 1-1,0-1 1,-1 0 0,1 1-1,0-1 1,-1 0 0,0 0 0,0 1 0,1 0-1,-1-1 1,0 1 0,0-1 0,0 1 0,1 0 0,-1 0 0,0 0 0,0-1 0,0 1 0,0 0 0,1 0 0,-1 0 0,0 0 0,0 0 0,0 1 0,0-1 0,-1 0 0,-5 2 3,1 0 0,0 0 0,0 0 0,0 1 1,0 0-1,0 0 0,-9 7 0,13-8-6,0-1 0,0 0 0,0 1 0,0-1 0,1 1 0,-1 0 0,0-1 0,1 1-1,0 0 1,-1 0 0,1 0 0,0 0 0,0 0 0,0 0 0,0 0 0,0 1 0,1-1 0,-1 0 0,1 1 0,-1-1-1,1 0 1,0 1 0,0-1 0,0 0 0,1 4 0,-1-4-1,1 0-1,0-1 1,1 1-1,-1-1 1,0 1-1,0-1 1,1 1-1,-1-1 1,1 0 0,-1 0-1,1 0 1,-1 1-1,1-2 1,0 1-1,-1 0 1,1 0-1,0 0 1,0-1-1,0 1 1,0-1 0,-1 0-1,1 1 1,4-1-1,4 1-3,0-1 0,0 1-1,12-3 1,-6 0 8,0-1 1,0 0-1,-1-1 0,1-1 1,-1-1-1,0 0 0,20-11 1,-33 15 15,1 1 1,-1-1 0,1 0-1,-1 0 1,1 0-1,-1 0 1,0 0-1,0 0 1,0-1 0,0 1-1,-1-1 1,1 1-1,0-1 1,-1 0-1,0 0 1,0 1 0,0-1-1,0 0 1,0 0-1,0 0 1,-1 0 0,0 0-1,1-6 1,-2-1 76,-1 0 0,0 0 0,0 0 0,-1 0 1,-6-15-1,-3-12 75,12 37-184,0-1 0,0 1 0,0 0 0,0-1 0,0 1 0,0 0 0,0-1 0,1 1 0,-1 0-1,0-1 1,0 1 0,0 0 0,1-1 0,-1 1 0,0 0 0,0 0 0,1-1 0,-1 1 0,0 0 0,1 0 0,-1 0 0,0-1 0,1 1 0,-1 0 0,0 0 0,1 0 0,-1 0 0,0 0 0,1 0 0,-1 0 0,0 0 0,1 0 0,-1 0 0,0 0 0,1 0 0,-1 0 0,1 0 0,-1 0 0,0 0 0,1 0 0,-1 0 0,0 0 0,1 0 0,-1 0 0,1 1 0,29 4-264,-9-1 168,13-3-120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168 106 17612,'0'-4'307,"1"1"0,-1 0 0,0 0 0,0-1 0,-1 1 0,1 0 0,-1 0 0,0-1 0,-1-4 0,1 7-244,1 0 0,-1 1 1,1-1-1,-1 0 1,1 1-1,-1-1 1,0 0-1,1 1 1,-1-1-1,0 1 0,0-1 1,1 1-1,-1-1 1,0 1-1,0 0 1,0-1-1,0 1 1,1 0-1,-1 0 1,0-1-1,0 1 0,0 0 1,0 0-1,0 0 1,0 0-1,0 0 1,1 0-1,-1 1 1,0-1-1,0 0 1,0 0-1,0 1 0,0-1 1,1 0-1,-1 1 1,0-1-1,0 1 1,0-1-1,-1 2 1,-5 2 148,0 1 1,0 1 0,0-1 0,0 1 0,1 0 0,0 1 0,-6 7 0,-4 7-22,-15 27 0,27-40-163,0 0 0,0 0 0,0 1 0,-3 12-1,7-19-18,0-1-1,-1 1 1,1 0-1,0 0 1,0-1 0,0 1-1,0 0 1,0 0-1,0-1 1,0 1-1,1 0 1,-1-1-1,2 4 1,-1-4-1,-1 0 0,1 0-1,0-1 1,-1 1 0,1 0 0,0-1 0,0 1 0,0 0 0,0-1-1,0 1 1,0-1 0,0 0 0,0 1 0,-1-1 0,2 0 0,-1 1-1,0-1 1,0 0 0,0 0 0,0 0 0,0 0 0,0 0 0,0 0-1,0 0 1,2-1 0,4 0 15,0-1 0,-1 0 0,1 0 0,0 0 0,-1-1 0,1 0 0,-1-1 0,0 0 0,0 1-1,0-2 1,9-8 0,-2 1 40,-1-1 0,0 0 0,17-25 0,-16 19 2,17-35 1,-26 46-59,-1 0 0,0 0 1,0-1-1,-1 1 0,0 0 1,0-1-1,0-14 0,-6 34-74,-1 15 25,5-17 5,0 0 0,1 1 1,0-1-1,0 0 0,1 1 0,0-1 0,4 10 0,-5-17-3,0 0-1,0 0 0,0 0 0,0 0 1,0 0-1,0 0 0,1 0 1,-1 0-1,1 0 0,0-1 0,-1 1 1,1 0-1,0-1 0,3 2 0,-3-2-17,-1-1-1,1 1 1,0-1-1,0 1 1,-1-1-1,1 0 1,0 0-1,0 0 1,0 0-1,0 0 1,-1 0-1,1-1 1,0 1-1,0-1 1,0 1-1,-1-1 1,1 1-1,0-1 1,-1 0-1,1 0 1,2-2-1,5-3-164,-1 0 0,1-2-1,-1 1 1,0-1-1,-1 0 1,0 0-1,0-1 1,8-13-1,9-21-342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95 14723,'11'-17'1440,"-2"2"36,0 0 1,13-30-1,-22 45-1444,0 0-1,0 0 0,0 0 1,0 0-1,0 0 1,0 0-1,0 0 0,0 0 1,0 0-1,0 0 0,0 0 1,0 0-1,0 0 0,0 0 1,0 0-1,0 0 1,0 0-1,-1 0 0,1 0 1,0 0-1,0 0 0,0 0 1,0 0-1,0 0 0,0 0 1,0-1-1,0 1 0,0 0 1,0 0-1,0 0 1,0 0-1,0 0 0,0 0 1,0 0-1,0 0 0,0 0 1,0 0-1,0 0 0,0 0 1,0 0-1,0 0 1,0 0-1,0 0 0,0 0 1,0 0-1,0 0 0,0 0 1,0-1-1,0 1 0,0 0 1,0 0-1,0 0 1,0 0-1,0 0 0,0 0 1,0 0-1,0 0 0,-7 6 644,-8 8-248,1 6-179,0 1 1,2 0-1,0 1 1,-9 24-1,-32 97 553,38-97-489,-14 41 428,4 1 1,-22 150-1,46-229-704,-2 22 57,2-29-90,1-1 0,0 1-1,0-1 1,1 1 0,-1-1 0,0 0 0,0 1 0,1-1-1,-1 1 1,1-1 0,-1 0 0,1 1 0,0-1 0,-1 0-1,1 0 1,1 2 0,-1-2-2,-1-1 0,1 0 0,-1 0 0,1 0 0,-1 0 0,1 1 0,-1-1 0,1 0 0,-1 0 0,1 0 0,-1 0 0,1 0 0,-1 0 0,1 0 0,0 0 0,-1-1-1,1 1 1,-1 0 0,1 0 0,-1 0 0,1 0 0,-1-1 0,0 1 0,1 0 0,-1 0 0,1-1 0,-1 1 0,1 0 0,-1-1 0,0 1 0,1-1 0,-1 1 0,0 0 0,0-1 0,1 1 0,-1-1 0,0 1 0,0-1 0,1 1 0,-1-1 0,11-21-5,-1-10-138,-2-1 1,-1-1-1,-1 1 1,2-58-1,-6 61 47,7-126-557,-9 153 623,0-2-5,1 0-1,-1-1 1,1 1 0,-1 1-1,4-9 1,-4 13 23,0-1 0,0 0-1,1 1 1,-1-1 0,0 0 0,1 1 0,-1-1 0,1 0 0,-1 1 0,1-1 0,-1 1 0,1-1 0,0 1-1,-1-1 1,1 1 0,0 0 0,-1-1 0,1 1 0,0 0 0,-1-1 0,1 1 0,0 0 0,0 0 0,-1-1-1,1 1 1,0 0 0,0 0 0,-1 0 0,1 0 0,0 0 0,0 0 0,-1 1 0,1-1 0,0 0 0,0 0 0,-1 0-1,1 1 1,0-1 0,-1 0 0,1 1 0,0-1 0,0 1 0,11 4-306,-1-1 1,1 0-1,0-1 1,0 0-1,0-1 1,1 0-1,-1-1 1,0 0-1,1-1 0,-1 0 1,0-1-1,1-1 1,-1 0-1,0-1 1,0 0-1,0 0 1,-1-2-1,1 1 0,18-11 1,-13 5 36,-1 0 1,0-1-1,-1 0 1,0-2-1,0 1 1,-2-2-1,1 0 1,-2 0-1,0-1 1,-1-1-1,0 0 1,8-19-1,-8 4 576,-11 17 113,-1 14-387,1 0 0,0-1 0,0 1 0,-1 0 0,1 0 0,0 0 0,0-1 0,-1 1 0,1 0 0,0 0 0,-1 0 0,1 0 0,0 0 0,-1 0 0,1 0 0,0-1 0,-1 1 0,1 0 1,0 0-1,-1 0 0,1 0 0,0 0 0,-1 1 0,1-1 0,0 0 0,-1 0 0,1 0 0,0 0 0,0 0 0,-1 0 0,1 1 0,0-1 0,-1 0 0,1 0 0,0 0 0,-1 1 0,-4 2 133,1 0 1,-1 1-1,1 0 0,0 0 0,0 0 0,0 0 0,0 1 0,1-1 0,-4 7 0,-27 51 1032,27-49-945,-11 24 297,2 1 0,1 0 0,2 1-1,1 1 1,2 0 0,2 0 0,2 1 0,-1 46 0,6-80-483,1-3-30,0 0 0,-1 0 0,1 0 0,0 0 0,1 0 0,-1 0 0,1 1 1,0-1-1,0 0 0,0-1 0,0 1 0,1 0 0,0 0 0,3 5 0,-5-9-24,0 1 0,1-1 0,-1 0 0,1 0 0,-1 1 0,1-1 0,-1 0 0,1 0 0,-1 0 0,1 0-1,-1 0 1,1 0 0,-1 0 0,1 1 0,-1-1 0,1-1 0,-1 1 0,1 0 0,-1 0 0,1 0 0,-1 0 0,1 0 0,-1 0 0,1-1 0,-1 1 0,1 0 0,-1 0 0,0-1 0,1 1 0,-1 0 0,1 0 0,-1-1 0,0 1 0,1-1 0,-1 1-1,0 0 1,1-1 0,-1 1 0,0-1 0,0 1 0,1-1 0,-1 1 0,0-1 0,0 0 0,11-22 29,-10 22-30,15-53-322,-2-1 0,-3 0 1,6-65-1,-10 63-222,-4 46 329,1 9 24,7 16-41,-2 1 278,-5-12-34,0 1 0,1 0 0,-1-1 1,1 0-1,0 0 0,0-1 0,0 1 0,0-1 0,1 0 0,-1 0 0,0-1 0,1 1 1,-1-1-1,1-1 0,0 1 0,-1-1 0,1 0 0,0 0 0,-1 0 0,9-2 0,11-3 88,1 0 0,-1-2 0,26-10 0,-39 13-42,12-6 37,-18 7-64,-1 1 0,1 0 0,0 0-1,0 0 1,0 1 0,0-1 0,0 1 0,7 0-1,-13 1-23,1 0 0,-1 0 0,1 1-1,-1-1 1,1 0 0,-1 0 0,1 0 0,-1 0-1,0 0 1,1 0 0,-1 1 0,1-1-1,-1 0 1,0 0 0,1 1 0,-1-1 0,0 0-1,1 1 1,-1-1 0,0 0 0,1 1 0,-1-1-1,0 0 1,0 1 0,1-1 0,-1 1-1,0-1 1,0 1 0,0 16 139,-12 23 34,9-32-121,-1 4 5,-2 4 46,1 0-1,0 0 0,1 0 0,1 1 0,-1 23 1,4-39-99,0 1 0,-1 0 1,1-1-1,0 1 0,1 0 1,-1-1-1,0 1 0,0-1 1,1 1-1,-1 0 0,1-1 1,-1 1-1,1-1 0,0 1 0,0-1 1,-1 1-1,1-1 0,0 0 1,0 1-1,1-1 0,-1 0 1,0 0-1,0 0 0,0 0 1,1 0-1,-1 0 0,1 0 1,-1 0-1,1 0 0,-1-1 1,1 1-1,-1-1 0,1 1 1,-1-1-1,1 1 0,0-1 1,-1 0-1,1 0 0,0 0 1,-1 0-1,1 0 0,0 0 1,-1 0-1,3-1 0,5-1 22,0 0 0,-1-1 0,1 1 0,0-2 0,-1 1 0,14-9 0,14-11 16,-2-1-1,36-33 1,-69 57-53,-1-1-1,1 0 1,0 0-1,0 0 1,0 1 0,0-1-1,0 0 1,0 1-1,1-1 1,-1 1 0,0-1-1,0 1 1,0 0-1,0-1 1,3 1-1,-4 0 3,0 0-1,1 0 1,-1 0-1,0 1 1,1-1-1,-1 0 1,1 0-1,-1 1 1,0-1-1,0 0 0,1 1 1,-1-1-1,0 0 1,1 1-1,-1-1 1,0 0-1,0 1 1,0-1-1,0 1 0,1-1 1,-1 0-1,0 1 1,0-1-1,0 1 1,0-1-1,0 0 1,0 1-1,0 0 0,0 7-14,-1 0 0,1-1 0,-4 15 0,1-6-3,3-14 77,-2 29-824,7-21 86,-5-10 661,1-1 1,-1 1 0,1 0-1,0 0 1,-1 0-1,1 0 1,-1 0 0,1-1-1,0 1 1,-1 0 0,1-1-1,-1 1 1,1 0 0,-1-1-1,1 1 1,-1-1 0,0 1-1,1-1 1,-1 1-1,1 0 1,-1-1 0,1 0-1,11-17-329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18388,'1'2'129,"1"1"1,-1 0 0,1-1-1,0 1 1,0-1-1,0 0 1,0 0-1,0 0 1,1 0 0,-1 0-1,0 0 1,1-1-1,0 1 1,4 1-1,-1 0 7,-1-1 0,1-1-1,0 1 1,0-1 0,0 0-1,0 0 1,9-1 0,-10 0-88,1 0 0,-1 0 0,1-1 0,-1 1 0,1-1 0,-1-1 0,0 1 0,1-1 0,-1 0 0,0 0 1,0 0-1,0-1 0,0 0 0,-1 0 0,1 0 0,-1-1 0,7-6 0,-10 9-40,1-1 0,-1 0 0,0 1 0,0-1 0,0 0 0,0 0-1,0 0 1,-1 0 0,1 0 0,-1 0 0,1 0 0,-1 0 0,1 0 0,-1 0 0,0 0 0,0-3 0,-1 4-3,1 0 0,0-1 0,-1 1 0,1-1 0,-1 1 0,0 0 0,1 0 0,-1 0 0,0-1 0,0 1 0,0 0 1,0 0-1,0 0 0,0 0 0,0 0 0,0 0 0,0 0 0,-2 0 0,0-1-1,0 1 1,-1-1-1,1 1 0,0 0 0,-1 0 0,1 1 1,-1-1-1,1 1 0,-1-1 0,0 1 0,1 0 1,-1 1-1,1-1 0,-1 0 0,1 1 0,-1 0 1,-3 1-1,1 1 3,1 0 1,-1-1 0,1 2-1,0-1 1,0 1 0,0-1-1,1 1 1,-1 1 0,1-1-1,0 1 1,0-1-1,-3 8 1,4-9 3,1 1 1,0 0-1,0 1 0,0-1 0,0 0 1,1 0-1,0 1 0,0-1 0,0 1 1,0-1-1,1 1 0,-1 0 0,1-1 1,1 1-1,-1-1 0,2 9 1,-1-11-6,-1 0 1,1 0 0,0 0 0,-1 0-1,1 0 1,0 0 0,1 0 0,-1 0 0,0 0-1,0-1 1,1 1 0,-1 0 0,1-1 0,-1 1-1,1-1 1,0 0 0,0 1 0,0-1-1,-1 0 1,4 1 0,-1-1-4,-1 0-1,1 0 1,0 0 0,0-1 0,0 1-1,0-1 1,0 0 0,0 0 0,0 0-1,6-2 1,2 0-36,0-2 1,0 1-1,-1-1 0,1-1 1,-1 0-1,14-9 1,9-9-153,-2-1 0,-1-1 0,49-51 0,-40 32-99,63-93-1,-95 126 297,-2 4 29,-1 0 1,-1 0 0,1-1 0,-1 0-1,-1 1 1,1-1 0,-1-1-1,4-14 1,-7 22-35,0 1 1,0 0-1,0 0 0,0-1 1,0 1-1,0 0 0,0-1 0,0 1 1,0 0-1,0 0 0,0-1 1,0 1-1,0 0 0,0-1 1,0 1-1,0 0 0,0 0 1,0-1-1,-1 1 0,1 0 0,0 0 1,0-1-1,0 1 0,0 0 1,0 0-1,-1-1 0,1 1 1,0 0-1,0 0 0,-1 0 1,1 0-1,0-1 0,-1 1 1,-8 4 197,-11 14 133,8-2-187,1 1 0,0 0 0,2 0 0,0 1 0,1 1 0,0-1 0,2 1 0,0 0 0,1 1 0,1-1 0,-2 37 1,3 10 58,4 1 1,9 77-1,-7-119-189,-19-64-712,-1-8 229,-5-15 164,3 0 1,-15-78-1,34 138 322,-1 1-1,1-1 1,0 0-1,-1 0 1,1 0-1,0 0 1,0 0-1,0 0 1,0 0 0,1 0-1,-1 0 1,1 0-1,-1 0 1,1 0-1,-1 0 1,1 0-1,0 0 1,0 1 0,0-1-1,0 0 1,0 1-1,0-1 1,1 1-1,-1-1 1,1 1 0,-1-1-1,1 1 1,1-2-1,1 2 20,0 0 0,1-1 0,-1 2 0,0-1-1,0 0 1,0 1 0,1 0 0,-1 0 0,0 0 0,0 0 0,1 1-1,5 1 1,99 22-803,-93-20 580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15643,'0'1'77,"0"2"203,0-1-1,0 1 1,0-1-1,0 1 1,1-1-1,-1 1 1,1-1-1,1 5 1,-2-7-231,0 0-1,0 1 1,1-1 0,-1 0 0,0 1 0,1-1 0,-1 0 0,0 0 0,0 1 0,1-1-1,-1 0 1,1 0 0,-1 0 0,0 1 0,1-1 0,-1 0 0,0 0 0,1 0 0,-1 0-1,1 0 1,-1 0 0,0 0 0,1 0 0,16-6 1194,13-14-649,-1-1 0,-1-1 0,0-2 0,-2-1-1,-1-1 1,-2-1 0,41-58 0,-60 79-570,1-1 0,-1 0 0,0 0 1,0 0-1,-1 0 0,0 0 0,0-1 0,-1 1 1,0-1-1,0 0 0,-1 0 0,1-12 0,-2 18-20,0 1-1,0 0 0,0 0 0,0-1 0,0 1 0,-1 0 0,1 0 1,0 0-1,-1 0 0,1-1 0,-1 1 0,1 0 0,-1 0 0,0 0 0,1 0 1,-1 0-1,0 0 0,0 0 0,1 0 0,-1 0 0,0 1 0,0-1 0,0 0 1,0 1-1,0-1 0,0 0 0,-1 1 0,1-1 0,0 1 0,0 0 0,0-1 1,0 1-1,-1 0 0,1 0 0,0-1 0,0 1 0,-1 0 0,1 0 0,0 0 1,0 1-1,0-1 0,-1 0 0,1 0 0,0 1 0,0-1 0,0 1 0,-2 0 1,-3 1-8,1 0 1,0 1 0,0-1 0,1 1-1,-1 0 1,0 1 0,1-1-1,0 1 1,-5 4 0,2 1-4,1 1 0,1-1-1,-1 1 1,1 0 0,1 0 0,0 0 0,1 1 0,0-1 0,0 1-1,1 0 1,0 0 0,0 13 0,2-19 5,0 0 0,1 0 0,-1 0 0,1 1 0,0-1 0,0 0 0,1 0 0,-1 0 0,1-1-1,0 1 1,0 0 0,4 5 0,-3-7 1,-1 0 0,1 0 0,0 0 0,0-1 0,0 1 0,0-1 0,0 1 0,1-1 0,-1 0 0,1 0 0,0-1 0,-1 1-1,1-1 1,0 0 0,0 0 0,0 0 0,6 1 0,4-1 6,0-1 0,0 0-1,0-1 1,0 0 0,-1-2 0,1 1-1,0-1 1,-1-1 0,1-1 0,14-7-1,18-10 73,61-39 0,-96 54-59,18-11 18,-15 8 4,1 1 0,23-11 0,-38 20-39,1 0 1,-1 0-1,0-1 0,0 1 0,1 0 0,-1 0 0,0 0 1,0 0-1,1 0 0,-1 0 0,0 0 0,0 0 0,1 0 0,-1 0 1,0 0-1,1 0 0,-1 0 0,0 0 0,0 0 0,1 0 1,-1 0-1,0 0 0,0 0 0,1 1 0,-1-1 0,0 0 1,0 0-1,1 0 0,-1 0 0,0 1 0,0-1 0,0 0 1,1 0-1,-1 0 0,0 1 0,0-1 0,0 0 0,0 0 0,0 0 1,0 1-1,1-1 0,-1 0 0,0 1 0,0-1 0,0 0 1,0 0-1,0 1 0,0-1 0,0 0 0,0 0 0,0 1 1,0-1-1,0 0 0,0 0 0,0 1 0,0-1 0,0 0 1,-1 1-1,1-1 0,0 0 0,0 0 0,0 1 0,-7 18 18,7-17-17,-7 14-5,2-4 11,0 0 0,0 1 0,2 0 0,-6 24 0,9-35-4,0 1-1,0-1 1,-1 0 0,1 0-1,0 0 1,1 0 0,-1 0-1,0 0 1,1 0-1,-1 0 1,1 0 0,0 0-1,-1 0 1,1 0-1,0 0 1,0 0 0,0 0-1,1 0 1,-1-1 0,0 1-1,1 0 1,-1-1-1,1 1 1,-1-1 0,1 0-1,0 1 1,-1-1-1,1 0 1,0 0 0,0 0-1,0 0 1,0-1 0,0 1-1,0-1 1,0 1-1,0-1 1,0 1 0,3-1-1,6 1 11,0-1 0,0 0 0,1-1 0,-1 0 0,0-1 0,0 0 0,0-1 0,15-5 0,85-39 53,-98 40-62,29-14 6,-20 10-15,0 0 0,0 1 0,34-9-1,-54 19 4,-1-1 0,0 1 0,0 0 0,0-1 0,0 1-1,0 0 1,0 0 0,1 0 0,-1 0 0,0 0 0,0 0-1,0 0 1,0 1 0,0-1 0,0 0 0,1 0 0,-1 1 0,0-1-1,0 1 1,0-1 0,0 1 0,0 0 0,0-1 0,-1 1-1,1 0 1,0-1 0,0 1 0,0 0 0,-1 0 0,1 0-1,0 0 1,-1 0 0,1 0 0,0 0 0,-1 0 0,0 0 0,1 0-1,-1 0 1,0 0 0,1 0 0,-1 0 0,0 1 0,0-1-1,0 2 1,0 7-5,0-1-1,-1 1 0,0 0 1,-3 14-1,0-4-13,1 2-18,1-16-71,1 0 1,0 0 0,1 1 0,-1-1 0,1 1 0,0-1 0,2 9 0,10-51-1531,-6 6 1191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17228,'-3'10'1944,"3"-1"-1304,9 0-328,1 1 1633,6 1-2241,2 2 520,4 4-296,1 3-128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19364,'0'1'132,"1"0"0,-1-1-1,1 1 1,0 0 0,-1-1 0,1 1-1,0-1 1,0 1 0,-1-1-1,1 0 1,0 1 0,0-1 0,0 0-1,-1 1 1,1-1 0,0 0 0,0 0-1,0 0 1,0 0 0,0 0 0,0 0-1,0 0 1,-1 0 0,1 0 0,0 0-1,0 0 1,0 0 0,0-1-1,0 1 1,-1 0 0,3-1 0,30-17 1309,-23 11-838,2 1-246,51-33 739,-57 35-1036,0-1 0,-1 0 0,1 0 0,-1 0 1,0 0-1,-1-1 0,8-11 0,-11 16-56,0 0 0,-1 0 0,1 0 0,0-1 0,-1 1 0,1 0 0,-1-1 0,1 1 0,-1 0 0,0-1 0,0 1 1,1-1-1,-1 1 0,0-1 0,0 1 0,0 0 0,-1-1 0,1 1 0,-1-3 0,1 3-2,-1 0 0,1 1 0,-1-1 0,0 0 0,0 0-1,1 1 1,-1-1 0,0 1 0,0-1 0,0 0 0,1 1 0,-1 0 0,0-1 0,0 1 0,0-1 0,0 1 0,0 0 0,0 0-1,0 0 1,-2-1 0,-2 1-2,0 0 1,0 0-1,0 1 0,0-1 0,0 1 0,0 0 0,0 0 0,0 1 0,-6 2 1,2 1-16,1 0 1,-1 0 0,1 1 0,-1 0 0,2 1 0,-14 13-1,18-17 6,0 1 0,0-1 0,0 1 1,1-1-1,0 1 0,-1 0 0,1 0 0,1 0 0,-1 0 0,0 0 0,1 0 0,0 0 0,0 1 0,0-1 0,1 0 0,0 1 0,-1-1 0,2 6 0,-1-8 3,1 0 0,0 0 0,-1 0 0,1 0 0,0 0 0,0-1 0,0 1 0,0 0 0,1-1 0,-1 1 0,0 0 0,1-1 0,-1 0 0,1 1 0,-1-1 0,1 0 0,0 0 0,0 0 0,-1 0 0,1 0 0,0 0 0,0 0 0,0-1 0,3 2 0,5 0-16,0 0 1,0 0-1,16-1 0,18-1-31,1-2 1,0-3-1,48-10 1,-39 5 32,-49 10 25,15-6 136,-19 6-136,-1-1-1,0 1 0,0-1 1,0 1-1,1-1 1,-1 1-1,0-1 1,0 1-1,0-1 1,0 1-1,0-1 0,0 1 1,0-1-1,0 1 1,0-1-1,0 1 1,0-1-1,0 1 0,0-1 1,0 1-1,0-1 1,-1 1-1,1-1 1,0 1-1,0-1 0,-1 1 1,1-1-1,0 1 1,-1-1-1,1 1 1,0 0-1,-1-1 0,1 1 1,-1 0-1,0-1 1,-3-5 45,1 1 1,0-1-1,0 0 1,0 0-1,0 0 1,1 0 0,-2-8-1,3 11-128,1 0 0,-1 0 1,0 0-1,1 0 0,0 0 0,-1 0 0,1 0 1,0 0-1,1 0 0,-1 0 0,1 0 0,-1 1 1,1-1-1,0 0 0,0 0 0,0 0 0,3-4 1,-3 5-18,1 1-1,-1 0 1,1 0 0,0 0 0,-1 0 0,1 0 0,0 0 0,0 0 0,0 0-1,0 1 1,0-1 0,0 1 0,0-1 0,0 1 0,0 0 0,0 0 0,0 0 0,0 0-1,3 1 1,0-1-92,15 0-452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75 11339,'0'0'2423,"4"-8"-63,12-27-136,-3 4 3293,-18 85-2544,-3-33-2847,-1-1-1,-1 0 0,0 0 1,-1-1-1,-2-1 1,1 0-1,-2 0 1,-1-1-1,0-1 1,-1-1-1,-20 16 0,35-30-113,0 0-1,0-1 1,0 1-1,0 0 1,0-1-1,0 1 1,0-1-1,0 1 1,0-1-1,0 0 1,0 1 0,0-1-1,0 0 1,-1 0-1,1 0 1,0 0-1,0 0 1,0 0-1,0 0 1,0 0-1,0 0 1,0-1-1,-1 1 1,1 0-1,-1-1 1,0-1-46,1 1 0,0 0 0,-1 0 1,1-1-1,0 1 0,0-1 0,0 0 0,0 1 1,0-1-1,0 0 0,0 1 0,0-1 1,1 0-1,-1-2 0,-2-10-293,0 0-1,1-1 1,1-19 0,0 20 333,-1-60 341,8 73-195,1 0 0,-1 0 0,1 1 0,0 0 0,9 1 1,-7 2-4,1 0 0,-1 1 1,0 0-1,-1 0 0,1 1 1,-1 0-1,0 0 1,0 1-1,0 0 0,-1 0 1,0 1-1,0 0 1,6 9-1,-2-4-1138,0-1 1,2 0-1,17 12 0,-24-21-3505,-1-1-2441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143 194 8226,'2'-3'1018,"-1"0"1,1-1-1,-1 1 0,0-1 1,0 1-1,0-1 0,0 1 1,-1-1-1,1 0 0,-1-4 1,0 7-885,0 1 0,0-1 1,0 0-1,-1 0 0,1 1 0,0-1 1,0 0-1,-1 1 0,1-1 0,0 0 1,-1 1-1,1-1 0,-1 0 0,1 1 1,-1-1-1,1 1 0,-1-1 1,1 1-1,-1-1 0,1 1 0,-2-1 1,0 0-46,0 1 0,1 0 1,-1-1-1,0 1 1,0 0-1,1 0 0,-1 0 1,0 0-1,0 0 0,1 0 1,-1 0-1,0 1 1,-2 0-1,-2 1-9,-1 1-1,1 0 1,0 0-1,0 0 1,0 1 0,0 0-1,1 0 1,0 0-1,-7 7 1,4-3-66,0 1 0,1 0 0,0 0 0,-10 17 0,16-25-15,1 0 1,-1-1 0,1 1-1,-1 0 1,1 0 0,-1-1-1,1 1 1,0 0 0,-1 0-1,1 0 1,0 0 0,0 0-1,-1-1 1,1 1 0,0 0-1,0 0 1,0 0 0,0 0-1,0 0 1,0 0 0,0 0-1,1-1 1,-1 1 0,0 0-1,0 0 1,1 1 0,0-1 0,0-1-1,0 0 1,0 1 0,0-1 0,0 0 0,0 0-1,0 1 1,0-1 0,0 0 0,1 0 0,-1 0-1,0 0 1,0-1 0,0 1 0,0 0 0,0 0-1,0-1 1,1 1 0,7-4-1,0 1 0,0-1 0,13-8 1,5-5 56,-1-2 1,-1 0 0,-1-2 0,0-1-1,-2-1 1,-1-1 0,0 0 0,27-46-1,-47 68 72,-3 6-50,-10 13-30,-15 29-58,27-45 10,-14 25 5,-11 34-1,22-52-4,1-1 1,0 1-1,0 0 0,1 0 1,-1 0-1,2 0 0,-1 0 1,1 0-1,2 13 0,-2-19 0,1 0 0,-1-1 0,0 1 0,1 0 0,-1-1 0,1 1 0,0-1-1,-1 1 1,1-1 0,0 0 0,0 1 0,0-1 0,0 0 0,0 1 0,0-1 0,1 0-1,-1 0 1,0 0 0,0 0 0,1 0 0,-1 0 0,1-1 0,-1 1 0,1 0 0,-1-1-1,1 1 1,-1-1 0,1 1 0,0-1 0,-1 0 0,1 0 0,0 0 0,-1 0-1,1 0 1,0 0 0,-1 0 0,1 0 0,-1-1 0,1 1 0,0 0 0,2-2 0,3 0 5,0-1 1,-1 0 0,1 0 0,-1 0 0,0-1 0,1 0 0,-2 0 0,9-7-1,16-25 46,-28 33-45,-1 0 0,1 0 0,0 0 0,-1 0 0,0 0 0,0 0 0,0 0 0,0 0 0,0-1 0,-1 1 0,1-6 0,-1 8-5,0 1 0,0-1 0,0 0 0,0 1 0,0-1-1,-1 1 1,1-1 0,0 0 0,0 1 0,0-1 0,-1 1 0,1-1 0,0 1 0,-1-1 0,1 1-1,-1-1 1,1 1 0,0 0 0,-1-1 0,1 1 0,-1-1 0,1 1 0,-1 0 0,0-1-1,1 1 1,-1 0 0,1 0 0,-1 0 0,1-1 0,-1 1 0,0 0 0,1 0 0,-1 0 0,1 0-1,-1 0 1,0 0 0,1 0 0,-1 0 0,1 0 0,-1 0 0,0 1 0,1-1 0,-1 0-1,1 0 1,-1 0 0,1 1 0,-1-1 0,0 1 0,-2 0-4,0 0 0,0 1 0,0-1 0,1 1 0,-1 0 0,0-1 0,1 1 0,-4 4 0,5-4 1,-1-1 0,1 1 0,0 0-1,0 0 1,0-1 0,0 1-1,0 0 1,0 0 0,0 0-1,1 0 1,-1 0 0,1 1 0,-1-1-1,1 0 1,0 0 0,0 0-1,0 4 1,1-4 2,-1-1 0,1 1 0,0 0 0,-1-1 0,1 0 0,0 1 0,0-1 0,0 1 1,0-1-1,0 0 0,0 0 0,0 0 0,1 1 0,-1-1 0,0 0 0,1-1 0,-1 1 0,1 0 0,-1 0 0,1-1 0,-1 1 0,4 0 0,22 5 2,-1-1-1,1-1 0,1-2 1,-1 0-1,38-4 0,5 2 6,-46 1-14,-17 0 19,0 0 0,0-1 0,0 0 0,9-1 0,-16 1 9,0-1 0,1 1 0,-1-1 0,0 1 0,1 0-1,-1-1 1,0 1 0,0-1 0,0 1 0,0-1-1,1 1 1,-1-1 0,0 1 0,0-1 0,0 1 0,0-1-1,0 1 1,0-1 0,0 1 0,0-1 0,0 1-1,0-1 1,-1 1 0,1-1 0,0 1 0,-1-1 0,-5-23 361,3 11-149,-4-42 299,8 55-559,-1 0 0,0-1 0,0 1 1,0 0-1,0-1 0,1 1 0,-1 0 0,0-1 0,0 1 0,1 0 0,-1-1 0,0 1 1,0 0-1,1 0 0,-1-1 0,0 1 0,1 0 0,-1 0 0,0 0 0,1 0 0,-1-1 1,0 1-1,1 0 0,-1 0 0,1 0 0,-1 0 0,0 0 0,1 0 0,-1 0 0,1 0 0,-1 0 1,0 0-1,1 0 0,-1 0 0,0 0 0,1 1 0,-1-1 0,0 0 0,1 0 0,-1 0 1,1 0-1,-1 1 0,0-1 0,0 0 0,1 0 0,-1 1 0,24 10-425,-20-9 408,18 7-278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17076,'-1'20'1688,"-1"0"0,-7 31 0,5-32-1283,1 1-1,-2 29 1,5-49-402,0 1-1,0 0 0,-1 0 1,1 0-1,0 0 1,0 0-1,0-1 0,0 1 1,1 0-1,-1 0 1,0 0-1,0 0 0,0-1 1,1 1-1,-1 0 1,0 0-1,1 0 0,-1-1 1,1 1-1,-1 0 1,1 0-1,-1-1 0,1 1 1,-1-1-1,1 1 1,0 0-1,-1-1 0,1 1 1,0-1-1,-1 1 0,1-1 1,0 0-1,0 1 1,-1-1-1,1 0 0,0 0 1,0 1-1,0-1 1,0 0-1,0 0 0,-1 0 1,1 0-1,0 0 1,0 0-1,0 0 0,0 0 1,0 0-1,-1-1 1,1 1-1,0 0 0,0 0 1,1-1-1,5-2 1,0-1-1,0 1 0,0-1 1,9-7-1,-15 9 1,17-11 20,-1-2-1,24-27 1,2-1 50,-42 42-72,0 0-1,0 0 1,0 0-1,0 0 1,0 1 0,0-1-1,0 0 1,0 1-1,0-1 1,0 1 0,1-1-1,-1 1 1,0 0-1,0-1 1,2 1 0,-3 0-1,1 0 1,-1 0-1,1 0 1,-1 1-1,1-1 1,-1 0-1,1 0 1,-1 0-1,0 1 1,1-1-1,-1 0 1,1 1 0,-1-1-1,0 0 1,1 1-1,-1-1 1,0 0-1,1 1 1,-1-1-1,0 1 1,0-1-1,1 1 1,-1-1-1,0 1 1,2 5 3,-1-1-1,0 1 1,-1-1 0,1 1 0,-1 6-1,0 1 0,1-4 42,0-1 0,0 0 0,1 1 0,0-1 1,0 0-1,6 14 0,-6-20-27,-1 1-1,0-1 1,1 0 0,-1 0 0,1 0-1,0 0 1,-1 0 0,1 0 0,0 0-1,0-1 1,1 1 0,-1 0 0,0-1-1,0 0 1,1 0 0,-1 0 0,1 0-1,-1 0 1,1 0 0,-1 0 0,1-1 0,-1 1-1,1-1 1,0 0 0,4 0 0,0-1 66,1 0 1,-1 0 0,0-1-1,0 0 1,0-1 0,0 1 0,0-1-1,-1-1 1,1 1 0,-1-1-1,7-5 1,1-2 108,0 0-1,-1-1 1,17-20 0,-10 6-9,-16 21-131,-14 26-70,2-6-8,-9 29 0,15-38-84,0 0 0,1 1 0,0-1 0,0 0 0,0 1 0,1-1 0,0 0 0,1 9 0,-1-15 76,0 1 0,0 0 0,0-1 0,0 1 1,0 0-1,1-1 0,-1 1 0,0 0 0,0-1 1,0 1-1,1-1 0,-1 1 0,0 0 0,1-1 1,-1 1-1,1-1 0,-1 1 0,1-1 0,-1 1 0,1-1 1,-1 1-1,1-1 0,-1 0 0,1 1 0,0-1 1,0 0 5,0 0 0,0 0 0,0 0 0,0 0 1,0 0-1,0-1 0,0 1 0,0 0 1,0-1-1,0 1 0,0-1 0,0 1 1,0-1-1,0 1 0,-1-1 0,1 0 1,0 0-1,1 0 0,16-18-389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13883,'1'19'960,"5"-2"-992,4-3 8,3-2 376,8 2-360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144 200 12779,'-10'5'541,"-1"0"-1,1 0 1,1 1 0,-1 1 0,1 0 0,0 0 0,-14 16 0,17-17-287,1 0 0,-1 0-1,2 1 1,-1 0 0,1 0 0,0 0 0,0 0 0,1 1 0,0 0 0,0 0-1,-2 11 1,5-17-204,0 0 0,-1 0-1,1 0 1,0 1-1,0-1 1,0 0 0,0 0-1,1 0 1,-1 0 0,0 0-1,1 0 1,0 0 0,-1 0-1,1 0 1,0 0-1,0 0 1,0 0 0,0 0-1,0 0 1,1-1 0,-1 1-1,1-1 1,-1 1 0,1-1-1,-1 1 1,1-1-1,0 0 1,0 0 0,-1 0-1,1 0 1,0 0 0,0 0-1,0 0 1,0-1 0,4 2-1,2-1 39,0 1-1,0-2 1,1 1-1,-1-1 1,0 0-1,0-1 1,16-2 0,1-3 27,0-1 1,0-2 0,-1 0 0,0-1 0,-1-2 0,0 0 0,30-22 0,-26 14-101,0-1 0,-1-1 1,-2-2-1,0 0 0,24-34 0,-45 55-24,-1 0-8,1-1 0,-1 1 0,1 0 0,-1-1 1,0 0-1,0 1 0,0-1 0,-1 0 0,0 0 1,2-6-1,-3 10 13,0 0 0,0 0 0,0-1 1,0 1-1,0 0 0,0 0 0,0 0 0,1-1 1,-1 1-1,0 0 0,0 0 0,0 0 0,0-1 1,-1 1-1,1 0 0,0 0 0,0 0 1,0-1-1,0 1 0,0 0 0,0 0 0,0 0 1,0 0-1,0-1 0,0 1 0,0 0 0,-1 0 1,1 0-1,0 0 0,0 0 0,0-1 1,0 1-1,0 0 0,-1 0 0,1 0 0,0 0 1,0 0-1,0 0 0,-1 0 0,1 0 0,0 0 1,0 0-1,0 0 0,0 0 0,-1 0 0,-10 5-101,-11 13-10,9-4 127,1 0 0,1 0 0,0 1 0,-15 27 0,22-35 8,0 1 1,1-1-1,0 0 1,0 1-1,1 0 1,0 0-1,0-1 1,1 1-1,0 0 1,0 0-1,1 0 1,0 1-1,1 8 1,0-14-5,-1-1 1,1 0-1,0 0 1,-1 1-1,1-1 0,0 0 1,1 0-1,-1 0 1,0 0-1,0 0 1,1 0-1,-1 0 1,1 0-1,0 0 1,0-1-1,-1 1 1,1-1-1,0 1 0,3 1 1,-1-2 7,0 1 1,1-1-1,-1 0 1,0 0-1,0 0 0,0 0 1,1-1-1,-1 0 1,0 0-1,6 0 0,3-2 34,0 0-1,-1-1 0,1 0 1,-1-1-1,1 0 0,14-8 1,-8 1 28,0 0 0,0-2 0,-1 0 1,-1-1-1,0 0 0,25-30 0,-23 22-39,-2-1-1,0 0 1,-2-2-1,22-45 1,-35 68-46,11-35 12,-12 36-16,-1 0 1,1-1-1,-1 1 0,1-1 1,-1 1-1,0-1 0,0 1 1,0-1-1,0 1 1,0-1-1,0 1 0,0-1 1,-1 1-1,1-1 0,0 1 1,-1 0-1,1-1 0,-1 1 1,0-1-1,1 1 0,-2-2 1,1 2 0,0 1-1,1 0 1,-1 0 0,1 0 0,-1-1 0,1 1 0,-1 0-1,0 0 1,1 0 0,-1 0 0,1 0 0,-1 0 0,0 0 0,1 0-1,-1 1 1,1-1 0,-1 0 0,0 0 0,1 0 0,-1 1 0,1-1-1,-1 0 1,1 1 0,-1-1 0,1 0 0,-1 1 0,1-1-1,-1 1 1,1-1 0,0 0 0,-1 1 0,1-1 0,0 1 0,-1-1-1,1 1 1,0 0 0,-1 0 0,-13 23-34,13-22 34,-6 13-1,1 0 0,0 0 1,1 0-1,1 1 0,0 0 1,1 0-1,1 0 0,1 0 1,0 0-1,3 32 0,-1-34 8,1-1-1,1 1 0,0-1 0,1 1 0,0-1 1,1 0-1,1-1 0,0 1 0,0-1 0,1 0 0,1-1 1,0 0-1,12 13 0,-17-21 3,-1-1-1,1 0 1,0 0-1,0 0 1,0 0 0,0 0-1,0-1 1,0 1-1,4 0 1,-6-2-12,-1 0 1,1 1-1,0-1 0,-1 0 1,1 0-1,0 0 0,-1 0 1,1 0-1,-1 0 1,1 0-1,0 0 0,-1 0 1,1 0-1,0 0 0,-1 0 1,1 0-1,-1-1 1,1 1-1,0 0 0,-1 0 1,1-1-1,-1 1 0,1-1 1,-1 1-1,1 0 1,-1-1-1,1 1 0,-1-1 1,1 1-1,-1-1 0,0 1 1,1-1-1,-1 1 0,0-1 1,1 1-1,-1-1 1,0 0-1,0 1 0,0-1 1,1 1-1,-1-1 0,0 0 1,0 1-1,0-1 1,0 0-1,0 1 0,0-1 1,0 1-1,0-1 0,-1 0 1,1 1-1,0-1 1,0 0-1,0 1 0,-1-1 1,0-6-262,-1-1 1,0 1 0,-1 0 0,0 1 0,0-1-1,0 0 1,0 1 0,-1 0 0,-6-7-1,-46-52-2318,46 55 2167,-56-57-1163,20 26 3667,61 42 650,19 11-2144,-1-2 1,1-1 0,0-1 0,1-3-1,57 3 1,-42-6-319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18500,'9'-8'436,"0"1"0,0 0-1,1 0 1,0 1 0,0 0 0,1 1 0,0 0 0,14-4 0,-17 6-277,1 0 1,0 1 0,-1 0 0,1 1 0,0 0 0,0 0 0,0 1 0,0 0 0,0 0-1,0 1 1,12 3 0,-19-4-149,0 1-1,-1 0 1,1-1-1,0 1 1,0 0 0,0 0-1,0 0 1,-1 0-1,1 1 1,0-1-1,-1 0 1,1 1-1,-1-1 1,0 1 0,1-1-1,-1 1 1,0 0-1,2 3 1,-2-2-9,0 0 0,0 0 1,-1 0-1,1 0 0,-1 1 0,1-1 0,-1 0 1,0 0-1,0 1 0,-2 5 0,-1 5-11,-1 0 0,0 0 0,-1-1 0,-8 17-1,11-28 15,-24 49 73,17-37 2,1 0 0,1 1 1,0 0-1,1 0 0,-7 29 0,13-43-68,-1 0 0,1 0 0,0 1 0,0-1-1,-1 0 1,1 0 0,0 0 0,0 0 0,0 1 0,0-1 0,0 0 0,1 0 0,-1 0-1,0 0 1,1 1 0,-1-1 0,0 0 0,1 0 0,-1 0 0,1 0 0,0 0 0,-1 0-1,1 0 1,0 0 0,-1 0 0,1-1 0,0 1 0,0 0 0,0 0 0,0-1 0,0 1-1,0 0 1,0-1 0,1 1 0,2 0 10,0-1 1,0 1-1,0-1 0,-1 0 0,1 0 1,0 0-1,0-1 0,0 0 1,4-1-1,7-1-122,-2-2 1,1 0 0,0 0-1,-1-1 1,0-1 0,-1 0-1,1-1 1,-1 0 0,-1-1-1,1 0 1,10-13 0,-19 19 54,-1-1 0,1 1 0,-1-1 1,0 1-1,0-1 0,0 0 0,0 0 1,-1 0-1,0 0 0,0 0 1,0 0-1,0-5 0,-2-17-331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16291,'7'11'1793,"7"-5"-1241,6-4-232,5-2 520,9-5-408,2 1 144,4-10-255</inkml:trace>
  <inkml:trace contextRef="#ctx0" brushRef="#br0" timeOffset="1">763 48 18860,'0'19'1784,"-1"-7"-1271,-2-6-626,3 0 810,2-6-521,0-7 0,4-15-224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19828,'-2'9'1721,"-3"10"-1361,-4 1-224,1 5 664,0 6-528,3 3-104,2 3-528,0-2-336,0-2 1552,2-5-952,-1-9 16,1-6-64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17404,'6'-3'269,"-1"0"0,1 0 0,0 0 0,0 1 0,0 0 0,0 0 0,0 0 0,0 1 0,0 0 1,1 0-1,-1 0 0,1 1 0,-1 0 0,0 1 0,1-1 0,-1 1 0,10 3 0,9 2 300,-1 1-1,0 2 1,24 12-1,-31-14-489,1 1 0,-1 1 0,-1 1 0,1 1-1,-2 0 1,1 1 0,22 23 0,-37-34-81,0 0-1,0 0 1,0 0-1,0 0 1,0 0-1,-1 1 1,1-1-1,0 0 1,-1 0-1,1 1 1,-1-1 0,1 0-1,-1 1 1,0-1-1,1 0 1,-1 1-1,0-1 1,0 1-1,0-1 1,0 0-1,0 1 1,-1-1-1,1 3 1,-2-1-9,1-1 0,-1 1 0,0-1 1,0 0-1,0 1 0,0-1 0,0 0 0,-4 3 0,3-3-84,1 0 0,-1 0 0,1 1 0,-1-1 0,1 1 0,0-1 0,0 1 0,-2 4 0,4-7 55,0 1 0,0-1-1,0 1 1,0 0 0,0-1 0,0 1 0,0-1 0,0 1 0,0-1-1,0 1 1,1-1 0,-1 1 0,0-1 0,0 1 0,1-1 0,-1 1-1,0-1 1,0 0 0,1 1 0,-1-1 0,0 1 0,1-1 0,-1 0-1,1 1 1,-1-1 0,1 1 0,15 9-458,-11-7 283,2 2 114,0 0 0,-1 1 0,1-1 0,-1 1 0,0 1 0,0-1 0,-1 1 0,0 0 0,0 0 0,6 14 0,-8-15 137,-1 0 0,0-1 1,-1 1-1,0 0 1,0 0-1,0 0 0,0 0 1,-1 1-1,0-1 0,0 0 1,-1 0-1,0 0 1,0 0-1,0 0 0,-1 0 1,-2 7-1,-1-2 156,-1 0 1,0 0-1,0-1 0,-1 0 0,-1 0 1,1 0-1,-2-1 0,1 0 0,-1-1 1,0 0-1,-1 0 0,-18 11 0,16-12 21,0 0 0,0-2 0,0 1 1,-1-1-1,0-1 0,1 0 0,-2-1 0,1 0 0,0-1 0,-1-1 0,-19 0 0,28-1-213,0-1 1,0 0 0,0 0 0,0 0 0,1-1-1,-1 1 1,-5-4 0,9 5 0,0-1 1,0 1-1,0-1 1,0 1-1,0-1 0,0 1 1,0-1-1,0 0 1,0 1-1,0-1 1,1 0-1,-1 0 1,0 0-1,1 1 0,-1-1 1,1 0-1,-1 0 1,1 0-1,-1 0 1,1 0-1,-1 0 1,1 0-1,0 0 0,0 0 1,-1 0-1,1 0 1,0 0-1,0-1 1,0 1-1,0 0 1,0 0-1,1 0 0,-1 0 1,0 0-1,0 0 1,1 0-1,-1 0 1,0 0-1,1 0 1,-1 0-1,2-1 0,11-13-103,5-4-66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19788,'2'7'1985,"0"-1"-1177,4-5 888,-5-11-1488,8-4 32,1-12-120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281 175 19444,'6'0'1432,"-6"10"-1167,-5 8-129,0 15 488,0 5-168,0 10-296,0 3-120,1 4-16,0-4 16,2-6-24,1-5-80,-2-12-536,0-5 24,-7-18 456,-1-12-105,-2-21-95</inkml:trace>
  <inkml:trace contextRef="#ctx0" brushRef="#br0" timeOffset="0.91">1 48 17788,'-1'-7'1736,"10"5"-1104,5 2-240,7-1 1001,5-2-441,9 2-376,6-2-160,8 1-160,4 1-96,3-4-320,0 1-304,-2 1 192,-4-1 176,2-3-64,-5 3-112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18161,'0'0'13613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15955,'-1'0'87,"1"0"0,-1 1-1,1-1 1,-1 0 0,1 0-1,-1 0 1,1 1 0,-1-1-1,1 0 1,0 1 0,-1-1 0,1 0-1,-1 1 1,1-1 0,0 1-1,-1-1 1,1 0 0,0 1-1,-1-1 1,1 1 0,0-1-1,0 1 1,-1-1 0,1 1-1,0 0 1,-5 17 282,4-13-82,-4 17 127,1 1 0,1 1 0,1-1 0,1 0 0,1 0 0,1 1-1,2-1 1,5 30 0,-7-49-380,1-1 0,-1 1 0,0 0 0,1-1 0,0 1-1,0-1 1,0 0 0,0 0 0,0 0 0,1 0 0,-1 0 0,5 3 0,-5-4-6,0-1 0,0 0 1,0 0-1,0 0 0,0 0 1,1 0-1,-1 0 0,0-1 1,0 1-1,1-1 1,-1 1-1,1-1 0,-1 0 1,0 0-1,1 0 0,-1 0 1,0 0-1,1-1 0,-1 1 1,0-1-1,4-1 0,3-2 68,0 0 0,0-1 0,0 0 0,-1-1 0,0 0 0,0 0 0,0-1 0,13-14 0,51-68 622,-72 89-715,70-106 584,-77 129-575,2 0 0,-3 24 0,8-45-12,0 0 1,0 0-1,-1 0 1,1 0-1,0 0 1,1 1-1,-1-1 1,0 0-1,1 0 1,-1 0-1,1 0 1,0 0-1,-1 0 1,1 0-1,0 0 1,0 0-1,1 0 1,-1-1 0,0 1-1,0 0 1,3 1-1,-2-1 4,1-1-1,-1 1 0,1-1 1,-1 0-1,1 0 1,-1 0-1,1-1 0,0 1 1,0-1-1,-1 1 0,1-1 1,0 0-1,0 0 1,3 0-1,9-2 20,-1-1 1,0 0-1,0-1 1,0 0-1,14-7 0,77-40 121,-64 30-105,-39 20-39,0 0 0,1 1 0,-1-1 1,1 0-1,-1 1 0,0 0 0,1-1 0,-1 1 0,1 0 0,-1 0 1,1 1-1,-1-1 0,1 0 0,-1 1 0,1 0 0,-1-1 1,0 1-1,1 0 0,3 3 0,24 5 16,-24-8-105,1 0 1,0-1 0,0 0 0,0 0 0,0 0-1,13-3 1,-18 2 39,0 1 1,0-1-1,0 0 0,1 0 0,-1 0 1,0 0-1,0 0 0,0 0 0,0 0 1,-1-1-1,1 1 0,0-1 0,-1 1 1,1-1-1,0 0 0,-1 0 0,0 1 1,1-1-1,-1 0 0,0 0 0,0 0 1,0-1-1,-1 1 0,2-2 0,2-16-279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18268,'-11'3'2160,"7"0"-1383,10 0-377,4 1 1560,7-1-1096,-1 0-632,11-2-40,0-4-40,2-7-144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39 148 14043,'2'-7'395,"0"0"1,1 0-1,0 0 1,0 1-1,1-1 1,0 1-1,0 0 1,0 0-1,1 0 1,0 1-1,0 0 1,6-5-1,-2 2-9,0 2-1,0-1 1,1 1 0,0 1-1,0 0 1,0 0-1,19-5 1,-18 7-204,-1 1 0,1 0 0,0 0 0,-1 1 0,1 0 0,0 1 0,0 1-1,11 1 1,-15-1-120,0 0-1,-1 1 1,1 0-1,0 0 1,-1 1-1,0-1 1,1 2-1,-1-1 0,0 1 1,-1-1-1,1 2 1,9 7-1,-12-9-52,-1 1 0,1-1 0,0 0-1,-1 1 1,0 0 0,0-1 0,0 1 0,0 0-1,0 0 1,-1 0 0,0 0 0,0 1 0,0-1-1,0 0 1,-1 0 0,1 1 0,-1-1 0,0 0-1,-1 1 1,1-1 0,-1 0 0,1 0-1,-1 0 1,-1 1 0,1-1 0,-1 0 0,1 0-1,-1-1 1,-4 7 0,-4 5-8,0 0 0,0-1 0,-2 0 0,0-1 0,-25 22 0,-110 73 30,4-4 22,142-103-53,0 0 0,-1 0 0,1 0-1,0 0 1,-1 0 0,1 1 0,0-1 0,0 0 0,0 1 0,0-1 0,0 0 0,0 1 0,0-1 0,1 1 0,-1-1 0,0 1 0,1 0 0,-1-1 0,1 1 0,0 0-1,0-1 1,-1 4 0,2-4 0,0 1-1,0-1 1,1 0 0,-1 1-1,0-1 1,0 0-1,1 0 1,-1 0-1,1 0 1,-1 0-1,1 0 1,-1 0 0,1 0-1,0 0 1,-1-1-1,1 1 1,0-1-1,0 1 1,-1-1-1,5 0 1,132 20 93,-72-12-189,-32-4-1184,40 0 0,-62-4 999,0-1 0,0 0 0,0 0 0,0-1 1,0-1-1,21-7 0,2-11-554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108 150 16460,'0'-1'172,"0"0"1,0 0-1,0 0 1,0 1 0,0-1-1,-1 0 1,1 0 0,0 0-1,0 0 1,-1 1-1,1-1 1,0 0 0,-1 0-1,1 1 1,-1-1 0,1 0-1,-1 0 1,1 1 0,-1-1-1,0 1 1,1-1-1,-2 0 1,1 1-83,0 0 0,0 0 0,0 0 0,0 0 0,0 0 0,0 1-1,0-1 1,0 0 0,0 1 0,0-1 0,1 1 0,-1-1 0,0 1 0,0-1 0,0 1 0,0-1-1,1 1 1,-1 0 0,0 0 0,-1 1 0,-21 23 304,-26 36 0,48-60-371,1 0-1,-1 0 1,0 0-1,1-1 1,-1 1-1,1 0 1,0 0-1,-1 0 1,1 0 0,0 0-1,-1 0 1,1 0-1,0 0 1,0 0-1,0-1 1,0 1-1,0 0 1,0 0-1,0 0 1,0 0-1,0 0 1,0 0-1,1 2 1,15 15 367,-2-3-359,-1 5-22,-1 1 0,-1 1 0,0 0 0,-2 0 0,-1 1 1,0 0-1,-2 0 0,-1 1 0,-1-1 0,-1 1 0,0 0 0,-2 28 1,-2-40 1,0-1 0,0 0 0,-1 0 1,-7 21-1,9-29-2,-1-1 0,0 1 0,0-1 1,0 1-1,-1 0 0,1-1 0,-1 0 1,1 1-1,-1-1 0,0 0 0,0 0 0,1 0 1,-2 0-1,1 0 0,0 0 0,0-1 0,-1 1 1,1-1-1,0 0 0,-1 1 0,0-1 1,1 0-1,-1-1 0,-4 2 0,5-2-1,1 0 0,-1 0 1,1 0-1,-1 0 0,1 0 0,-1 0 0,1-1 0,-1 1 0,1 0 0,-1-1 1,1 1-1,-1-1 0,1 0 0,0 0 0,-1 1 0,1-1 0,0 0 0,0 0 0,-2-2 1,1 1-1,0-1 1,0 0 0,0 0-1,0 0 1,0 0-1,1 0 1,0 0 0,-2-5-1,0-4-8,0-1 0,1 1-1,0-22 1,1 10-84,1 0 1,2-1-1,0 1 1,1 0-1,2 1 1,1-1-1,0 1 1,13-30-1,-12 39 33,0-1 1,0 1-1,2 0 1,0 1-1,0-1 0,1 2 1,1 0-1,0 0 1,1 1-1,0 0 0,1 1 1,0 0-1,19-10 1,43-15 26,-56 28 71,1-2 0,-1 0 1,-1-1-1,30-22 0,-38 19 124,-10 12-164,0 1-1,0 0 0,0 0 0,0-1 1,0 1-1,0 0 0,0 0 0,0-1 1,0 1-1,0 0 0,0 0 0,-1-1 1,1 1-1,0 0 0,0 0 0,0 0 0,0-1 1,0 1-1,-1 0 0,1 0 0,0 0 1,0-1-1,0 1 0,-1 0 0,1 0 1,0 0-1,0 0 0,-1 0 0,1 0 1,0 0-1,0-1 0,-1 1 0,-1 0 19,0 0-1,0-1 0,0 1 0,0 0 0,0 0 1,0 1-1,-1-1 0,1 0 0,0 1 0,0-1 1,-2 2-1,-1 0-2,0 1 0,0 0 0,1 0 1,-1 0-1,1 1 0,0 0 0,0-1 0,0 2 1,0-1-1,-3 5 0,5-7-17,1 1-1,-1-1 1,0 0 0,1 1-1,0 0 1,-1-1 0,1 1-1,0-1 1,0 1 0,1 0-1,-1 0 1,0 0 0,1-1-1,0 1 1,0 0 0,0 0-1,0 0 1,0 0 0,0 0-1,1 0 1,0 2 0,0-3-3,1 0 1,-1-1 0,0 1 0,1-1 0,-1 1 0,1-1 0,-1 0 0,1 0 0,-1 1 0,1-1 0,0 0 0,0 0 0,0-1 0,0 1 0,-1 0 0,1-1 0,0 1 0,0-1-1,0 0 1,0 1 0,0-1 0,0 0 0,0 0 0,0 0 0,0-1 0,0 1 0,4-1 0,5-1 12,1-1-1,0 0 1,12-5 0,-1-1 6,0-2 1,-1 0-1,36-25 1,53-50 85,-110 86-107,8-9 17,-13 10-10,-16 14-12,11-4 2,0 0-1,-11 17 1,17-23 13,0 0-1,1 0 0,-1 0 1,1 1-1,0-1 0,0 1 1,1-1-1,-2 12 1,3-16 0,0-1 0,0 1 1,0 0-1,0 0 1,0 0-1,0 0 0,1 0 1,-1 0-1,0 0 1,0 0-1,1 0 0,-1 0 1,1 0-1,-1 0 1,1 0-1,-1-1 1,1 1-1,0 0 0,-1 0 1,1-1-1,0 1 1,-1 0-1,3 0 0,-1 0 14,0 0-1,0 0 1,0 0 0,1 0-1,-1-1 1,0 1-1,1-1 1,-1 1-1,5-1 1,2 0 52,0-1 0,0 0 0,-1 0 0,16-5 0,-1-2 8,-1-1 0,0-2 0,-1 0 0,0-1 0,0-2 0,32-26 0,-51 40-189,-2 7 39,-6 17 4,0 2 6,6-22 52,0-1 0,-1 0 1,1 1-1,0-1 0,1 0 0,-1 1 1,1-1-1,-1 0 0,1 1 0,0-1 1,0 0-1,0 0 0,1 0 0,-1 0 1,1 0-1,0 0 0,0 0 1,0-1-1,0 1 0,4 4 0,-2-5 9,-1 1 0,1-1 0,-1 0-1,1 0 1,0-1 0,0 1 0,0-1 0,0 0-1,0 0 1,0 0 0,0 0 0,1-1-1,-1 0 1,0 0 0,0 0 0,7-1 0,-4 0 13,1 0 0,-1 0 1,0-1-1,0-1 1,0 1-1,-1-1 1,1 0-1,-1 0 0,1-1 1,-1 0-1,0 0 1,0 0-1,-1-1 1,10-9-1,-12 10-101,0 1 0,-1-1 0,1 0 1,-1 1-1,1-1 0,-1-1 0,-1 1 0,1 0 0,0 0 0,-1-1 1,0 1-1,0-1 0,0 1 0,-1-1 0,0 1 0,1-1 0,-2 1 1,1-1-1,0 1 0,-1-1 0,0 1 0,0-1 0,0 1 0,-3-7 1,2 8-78,1 0 0,0 1 1,-1-1-1,0 0 0,0 1 1,0-1-1,0 1 0,0 0 1,0 0-1,-1 0 0,1 0 1,-1 0-1,-3-2 0,-2 1-614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16428,'-2'-1'179,"1"1"1,-1-1 0,1 1 0,-1 0 0,1 0 0,-1 0 0,1 0 0,-1 0 0,1 0 0,-1 0-1,1 0 1,-1 1 0,1-1 0,-1 1 0,-1 0 0,-22 11 808,24-11-807,-11 5 372,1 1 0,-20 16 0,27-19-478,1-1 0,-1 1 0,1 0 0,-1 0-1,1 0 1,0 0 0,0 0 0,1 1-1,0-1 1,-4 8 0,6-11-59,0 0 0,-1 0 1,1 0-1,0 0 0,0 0 1,-1 0-1,1 0 0,0 0 0,0 0 1,0 0-1,0 0 0,0 0 0,0 0 1,1 0-1,-1 0 0,0 0 1,0 0-1,1-1 0,-1 1 0,0 0 1,1 0-1,-1 0 0,1 0 0,0 0 1,-1-1-1,1 1 0,0 1 1,1-1-2,-1-1 0,1 1-1,0 0 1,-1-1 0,1 1 0,0-1 0,0 1 0,-1-1 0,1 0 0,0 1 0,0-1 0,0 0 0,2-1 0,5 0 5,-1 0 0,1-1 0,-1 0 0,0 0 0,9-4 0,-6 0-6,-1 1-1,0-2 1,0 1 0,0-1-1,-1-1 1,17-16-1,-8 3-242,29-42-1,-42 52-162,-13 18 152,-15 20 65,22-26 169,-27 51-81,27-49 3,-1 1 0,1-1 0,0 0 0,0 1 1,0-1-1,0 0 0,1 1 0,-1-1 0,1 1 1,0-1-1,0 1 0,0-1 0,0 1 0,2 5 1,-1-8 50,-1 0 1,1 0-1,0 0 1,-1-1 0,1 1-1,0 0 1,0 0 0,0 0-1,0 0 1,-1-1-1,1 1 1,0-1 0,0 1-1,1 0 1,-1-1-1,0 0 1,0 1 0,0-1-1,0 0 1,0 1 0,0-1-1,1 0 1,-1 0-1,0 0 1,0 0 0,0 0-1,0 0 1,1 0 0,-1 0-1,2-1 1,2 0-46,1-1 1,-1 1-1,1-1 0,-1 0 1,6-3-1,17-11-469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24 13955,'0'-2'143,"0"0"0,0 1 0,0-1 0,0 1 0,0-1 0,0 0 0,0 1 0,-1-1 0,1 0 0,-1 1 0,0-3 0,1 4-109,0 0 1,0 0-1,-1-1 0,1 1 1,0 0-1,0 0 0,-1 0 1,1 0-1,0 0 1,0 0-1,0-1 0,-1 1 1,1 0-1,0 0 0,-1 0 1,1 0-1,0 0 0,0 0 1,-1 0-1,1 0 1,0 0-1,0 0 0,-1 0 1,1 0-1,0 0 0,0 0 1,-1 1-1,1-1 0,0 0 1,0 0-1,-1 0 1,1 0-1,0 0 0,0 0 1,-1 1-1,1-1 0,0 0 1,0 1-1,-5 3 484,1 1 0,-1 0 0,1 0 0,-6 10 1,-7 11 115,1 1 1,1 0 0,2 1 0,1 1 0,1 0-1,-8 31 1,18-56-570,0 1 0,0 0 1,1-1-1,0 1 0,0 0 0,0 0 0,0-1 0,0 1 0,1 0 1,0 0-1,0-1 0,1 1 0,2 8 0,-2-11-47,0 1 0,0-1 0,0 1-1,0-1 1,0 0 0,1 1 0,-1-1 0,0 0-1,1-1 1,0 1 0,-1 0 0,1-1 0,0 1-1,0-1 1,0 0 0,0 0 0,0 0 0,0-1 0,0 1-1,0-1 1,0 1 0,4-1 0,8 0 2,-1-1 0,1-1 1,-1 0-1,0-1 0,1 0 0,22-10 1,-17 7-40,1 0 1,22-3-1,-43 9 17,1-1-1,-1 1 1,1 0-1,-1 0 1,0 0-1,1 0 1,-1 0-1,1 0 1,-1 0-1,0 0 1,1 0-1,-1 0 1,1 0-1,-1 0 1,0 1-1,1-1 1,-1 0-1,0 0 1,1 0-1,-1 0 1,0 1-1,1-1 1,-1 0-1,0 0 1,1 1-1,-1-1 1,0 0-1,0 1 1,1-1-1,-1 0 1,0 1 0,0-1-1,1 1 0,-3 14-10,-13 14-31,-16 10-3405,38-45 2874,8-4-196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17868,'-7'36'2184,"-5"6"-1296,-3 4-271,-1 2 999,0 3-472,0-1-88,5-6-303,-1-4-153,7-7-288,0-7-136,4-9-328,-1-4-176,2-11-600,2 0-241,-1-12 905,1-7-256,-1-6-168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14939,'4'6'314,"0"0"0,0-1 0,0 0 0,1 0 0,0 0 0,0 0 0,0-1 0,0 0 0,1 0 0,-1 0 1,1 0-1,0-1 0,0 0 0,1-1 0,-1 1 0,10 1 0,3 1 108,-1-1 1,1-1 0,0-1 0,0-1-1,0 0 1,0-2 0,0 0 0,0-1-1,0-1 1,0-1 0,33-11 0,-48 13-389,0 0 1,0 0-1,0-1 1,0 0-1,-1 0 1,1 0-1,-1 0 1,0 0-1,0-1 1,0 1-1,-1-1 1,1 0-1,2-4 1,-5 7-33,1-1 1,0 1-1,-1 0 1,1-1-1,-1 1 1,0 0 0,1-1-1,-1 1 1,0 0-1,0-1 1,0 1 0,0-1-1,0 1 1,0-1-1,0 1 1,0 0-1,-1-1 1,1 1 0,0 0-1,-1-1 1,1 1-1,-1 0 1,0-1-1,1 1 1,-1 0 0,0 0-1,0 0 1,0 0-1,0 0 1,0 0 0,0 0-1,0 0 1,0 0-1,0 0 1,0 0-1,0 1 1,-1-1 0,1 0-1,0 1 1,-1-1-1,1 1 1,0 0-1,-1-1 1,1 1 0,-2 0-1,-2-1-9,0 0-1,0 1 1,0 0 0,0 0-1,0 0 1,0 1 0,1-1-1,-1 1 1,0 0-1,0 1 1,1-1 0,-1 1-1,1 0 1,-1 0 0,1 0-1,0 1 1,-5 2-1,5-2 6,1-1-1,-1 1 0,1 0 0,-1 0 1,1 0-1,0 1 0,0-1 0,1 1 0,-1-1 1,1 1-1,0 0 0,-1 0 0,2 0 1,-1 0-1,0 0 0,1 1 0,0-1 1,-1 9-1,2-12 5,0 0-1,0 1 1,0-1 0,0 1-1,0-1 1,1 0 0,-1 1-1,0-1 1,1 0 0,-1 1-1,1-1 1,0 0 0,-1 0-1,1 0 1,0 1 0,0-1 0,0 0-1,-1 0 1,1 0 0,2 1-1,0 0 6,0 0-1,0-1 1,0 1-1,-1-1 1,2 0-1,-1 0 1,0 0-1,5 1 0,5 0 21,1-1-1,-1-1 0,18 0 1,11-5 51,62-13 1,-19 2 1,-83 15-75,0 1-1,0 0 1,1 0 0,-1 0 0,0 0 0,0 0-1,0 0 1,0 0 0,1 1 0,-1-1-1,0 1 1,0 0 0,0-1 0,0 1 0,0 0-1,0 0 1,0 0 0,0 1 0,-1-1-1,1 0 1,0 1 0,-1-1 0,1 1-1,-1-1 1,3 4 0,21 18 176,-18-19-287,1 0 0,0-1 0,0 0-1,0 0 1,0 0 0,0-1 0,1 0 0,-1-1-1,1 0 1,0 0 0,-1-1 0,1 0-1,-1-1 1,1 0 0,-1 0 0,15-4 0,-22 5 74,0-1 0,-1 1 0,1 0 0,0 0 0,0-1 0,-1 1 0,1-1 0,-1 1 0,1-1 0,0 1 0,-1-1 0,1 1 0,-1-1 0,1 1 0,-1-1 0,1 0 0,-1 1 0,0-1 0,1 0 0,-1 1 0,0-1 0,1 0 1,-1 0-1,0 1 0,0-1 0,0 0 0,0-1 0,-4-8-571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22157,'6'10'1568,"-5"-7"-1344,7-3-88,3 0 280,5-1-624,2-4 1232,1-2-1024,1-4 24,-1-3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14667,'5'16'1296,"-2"-4"-831,-1-4-265,2-1 392,2-8-40,1-8-160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13997,'0'0'11964,"-9"10"-11463,-33 37 113,2 2 0,-46 73 0,80-111-683,-10 17-2916,16-27 2397,-1 0 0,0 1 0,0-1 0,-1 0 0,1 0 0,0 0 1,0 0-1,-1 0 0,1 0 0,0 0 0,-1 0 0,1 0 0,-1-1 0,-2 2 1,-5-1-4987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13659,'0'1'61,"0"-1"1,0 0-1,0 0 0,0 0 1,0 0-1,0 1 0,0-1 1,0 0-1,0 0 0,0 0 1,-1 0-1,1 1 0,0-1 1,0 0-1,0 0 0,0 0 1,0 0-1,0 0 0,0 0 1,0 1-1,-1-1 0,1 0 1,0 0-1,0 0 0,0 0 1,0 0-1,0 0 0,-1 0 1,1 0-1,0 0 0,0 0 1,0 0-1,0 0 0,0 0 1,-1 0-1,1 0 0,0 0 1,0 0-1,0 0 0,0 0 1,-1 0-1,1 0 0,0 0 1,0 0-1,0 0 0,0 0 1,0 0-1,-1 0 0,1 0 1,0 0-1,0 0 0,0 0 1,0 0-1,0-1 0,-1 1 1,1 0-1,0 0 0,0 0 1,0 0-1,0 0 0,0 0 1,0-1-1,0 1 0,-2 19 1359,2-15-969,-10 79 2199,-20 87 0,-2 6-1818,29-162-1018,-2 29-645,5-41 781,-1 0-1,1 1 1,0-1-1,1 0 0,-1 1 1,0-1-1,0 0 1,1 0-1,0 0 1,-1 1-1,1-1 1,0 0-1,2 3 0,7 2-310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299 173 17388,'0'-1'116,"0"0"0,-1-1 0,1 1 0,-1 0 0,0 0 0,1 0 0,-1 0 0,0 1 0,1-1 0,-1 0 1,0 0-1,0 0 0,0 1 0,0-1 0,0 0 0,0 1 0,0-1 0,0 1 0,0-1 0,-2 0 0,0 0 46,0 1-1,1-1 0,-1 1 0,0 0 1,0 0-1,0 0 0,0 0 1,-3 1-1,-4 1 270,0 0 1,1 1-1,-19 8 0,16-6-279,0 2-1,1 0 1,-15 10 0,22-14-153,0 0 1,0 1-1,0 0 1,0 0-1,0 0 1,1 0 0,0 1-1,0 0 1,0-1-1,-3 8 1,6-11-1,-1-1 0,1 0 1,0 1-1,0-1 0,0 1 0,-1-1 1,1 1-1,0-1 0,0 0 1,0 1-1,0-1 0,0 1 0,0-1 1,0 1-1,0-1 0,0 0 1,0 1-1,0-1 0,0 1 0,0-1 1,1 1-1,-1-1 0,0 0 1,0 1-1,0-1 0,0 0 0,1 1 1,-1-1-1,0 1 0,1-1 1,-1 0-1,0 1 0,0-1 0,1 0 1,-1 0-1,1 1 0,-1-1 0,0 0 1,1 0-1,-1 0 0,0 1 1,1-1-1,-1 0 0,1 0 0,-1 0 1,1 0-1,-1 0 0,0 0 1,1 0-1,-1 0 0,1 0 0,-1 0 1,1 0-1,-1 0 0,1 0 1,26-6-11,4-7 21,25-9 10,-53 21-17,0 1 0,1-1-1,-1 0 1,1 1 0,0-1-1,-1 1 1,1 0 0,-1 1 0,1-1-1,-1 0 1,1 1 0,0 0-1,3 1 1,-5-1-1,0 1 0,0-1 0,0 1 0,0-1 0,0 1 0,0 0 0,0-1 0,-1 1 0,1 0 0,-1 0 0,1 0 0,-1 0 0,0 1 0,0-1 0,0 0 0,0 0 0,0 1 0,-1-1 0,2 4 0,0 4-3,-1 0 1,0 1-1,0 13 0,-2 2 32,-2-1 0,0 0 0,-1 1 0,-2-1-1,-1-1 1,0 1 0,-2-1 0,-16 30 0,10-23 192,-2-2 0,-2 0 0,0-1 0,-2-1 1,-41 42-1,57-64-176,-24 21 232,27-25-263,0 0 0,0 0 0,0 0 0,0 0 0,0 0 1,0 0-1,0 0 0,0-1 0,0 1 0,0-1 0,0 1 0,-1-1 1,1 0-1,-4 0 0,5-1-14,0 1-1,0 0 1,0-1 0,0 0 0,0 1 0,0-1-1,0 1 1,0-1 0,0 0 0,1 0 0,-1 0-1,0 1 1,0-1 0,1 0 0,-1 0 0,1 0-1,-1 0 1,1 0 0,-1 0 0,1 0 0,-1 0 0,1 0-1,0-1 1,0 1 0,0 0 0,0 0 0,-1 0-1,1 0 1,1-2 0,2-38-79,3 16-5,1 1-1,1 0 0,1 0 1,1 1-1,1 0 0,1 1 1,1 0-1,1 1 0,18-21 1,9-6-152,2 2 0,72-60 0,29-1 22,-94 73 194,67-59 0,-110 87 22,-2 2 2,0-1 0,0 1 0,-1-1 0,1 1 0,-1-1 0,0-1 1,-1 1-1,1-1 0,-1 1 0,0-1 0,3-8 0,-6 13-5,0 1 0,0 0 0,1-1 0,-1 1 0,0-1 0,0 1 0,0 0 0,0-1-1,0 1 1,0-1 0,0 1 0,0 0 0,0-1 0,0 1 0,0-1 0,-1 1 0,1 0 0,0-1 0,0 1 0,0 0-1,0-1 1,-1 1 0,1 0 0,0-1 0,0 1 0,-1 0 0,1-1 0,0 1 0,0 0 0,-1 0 0,1-1 0,0 1 0,-1 0-1,1 0 1,-1 0 0,1-1 0,-19 3 56,-19 15 58,25-8-53,0 1 1,1 0-1,0 1 1,-15 17-1,22-23-64,0 1 0,0 0-1,1 0 1,0 0 0,0 1 0,1 0-1,0-1 1,0 1 0,0 1-1,1-1 1,-2 11 0,4-16-57,-1-1 0,1 1 0,0-1 0,0 1 0,1-1-1,-1 1 1,0-1 0,0 1 0,1-1 0,-1 1 0,1-1 0,-1 1 0,1-1 0,0 1 0,-1-1 0,1 0 0,0 0-1,0 1 1,0-1 0,0 0 0,0 0 0,0 0 0,0 0 0,0 0 0,1 0 0,-1 0 0,0 0 0,1-1 0,-1 1-1,0 0 1,1-1 0,-1 1 0,1-1 0,-1 0 0,1 1 0,2-1 0,2 1-79,0-1 0,0 0 1,0 0-1,1 0 0,-1-1 0,0 0 0,0 0 1,6-3-1,26-10-588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17580,'-13'8'480,"-101"69"2185,101-67-2356,1 1 0,0 0-1,0 1 1,1 0 0,1 1-1,-11 16 1,20-28-290,1 0-1,-1 0 1,0 0 0,1 0-1,-1 0 1,1 0-1,0 0 1,-1 1-1,1-1 1,0 0 0,-1 0-1,1 0 1,0 0-1,0 1 1,0-1 0,0 0-1,0 0 1,0 0-1,1 2 1,-1-2-12,1-1-1,-1 1 1,1 0 0,-1 0-1,1-1 1,0 1 0,-1 0 0,1-1-1,0 1 1,0-1 0,-1 1 0,1-1-1,0 1 1,0-1 0,0 1-1,0-1 1,-1 0 0,1 0 0,1 1-1,6 0-6,0 0 0,0-1 0,0 1 0,13-3 0,-9 2 30,21-2-18,-21 0-49,0 1-1,0 1 0,1 0 0,-1 1 0,0 0 0,0 1 0,21 5 1,-33-7 39,1 0 0,-1 0 0,1 1 0,-1-1 1,1 0-1,-1 0 0,0 1 0,1-1 0,-1 0 1,1 0-1,-1 1 0,1-1 0,-1 0 0,0 1 0,1-1 1,-1 1-1,0-1 0,0 0 0,1 1 0,-1-1 1,0 1-1,0-1 0,1 1 0,-1-1 0,0 1 1,0-1-1,0 1 0,0-1 0,0 1 0,0-1 1,0 1-1,0-1 0,0 2 0,0-1 35,-1 1 0,0 0 1,0-1-1,1 1 0,-1-1 0,0 1 0,0-1 0,-1 0 1,1 1-1,-2 1 0,-3 2 226,0 0 0,0 0 0,-13 7 0,17-10-143,-1-1 1,0 1 0,0-1 0,0 0-1,0 0 1,0 0 0,-7 1 0,9-2-47,0 0 1,-1-1 0,1 1-1,-1 0 1,1-1 0,-1 1-1,1 0 1,0-1 0,-1 0-1,1 1 1,0-1 0,0 0-1,-1 0 1,1 1-1,0-1 1,0 0 0,-2-2-1,3 2-111,0 1-1,-1 0 1,1 0-1,0 0 1,0-1-1,0 1 0,0 0 1,0 0-1,0-1 1,0 1-1,0 0 1,0-1-1,-1 1 1,1 0-1,0 0 0,0-1 1,0 1-1,1 0 1,-1 0-1,0-1 1,0 1-1,0 0 0,0 0 1,0-1-1,0 1 1,0 0-1,0 0 1,0-1-1,1 1 1,-1 0-1,0 0 0,0 0 1,0-1-1,0 1 1,1 0-1,-1-1 7,0 1 0,1 0 0,-1 0 0,0-1 0,0 1 0,0 0 0,1-1 1,-1 1-1,0 0 0,0-1 0,0 1 0,0 0 0,0-1 0,0 1 0,1 0 0,-1-1 0,0 1 0,0 0 0,0-1 0,0 1 0,0 0 0,0-1 0,-1 1 0,1-1 0,0 1 0,0 0 1,0-1-1,0 1 0,0 0 0,0-1 0,-1 1 0,1 0 0,0-1 0,-7-5-354,-3-4-37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14587,'-1'3'5875,"1"-3"-5747,16 9 2622,-9-7-2567,-1 1-1,0 0 1,0 1 0,0 0-1,0 0 1,-1 0 0,10 10-1,-14-13-172,0 1 0,-1-1-1,1 0 1,0 1 0,-1-1 0,1 1-1,-1-1 1,0 1 0,1-1 0,-1 1-1,0-1 1,0 1 0,0-1 0,0 1-1,0-1 1,0 1 0,-1-1-1,1 1 1,0-1 0,-1 1 0,0 1-1,-1 0 48,1-1 0,-1 1-1,0-1 1,0 0-1,0 1 1,0-1-1,0 0 1,0 0 0,-1 0-1,-2 2 1,-2 0 153,0 0 1,0-1-1,-1 0 1,1 0-1,-1 0 1,1-1-1,-12 2 1,10-3-39,1-1 0,0 0 0,-1 0 0,-9-3 0,16 3-164,-1 0 0,1 0-1,0-1 1,0 1 0,-1-1 0,1 0 0,0 0-1,0 0 1,-1 0 0,1 0 0,0 0 0,0-1-1,1 1 1,-1-1 0,0 1 0,0-1 0,1 0-1,-1 1 1,-1-3 0,3 3-63,0 1 1,0-1-1,0 1 0,-1-1 1,1 0-1,0 1 0,0-1 0,0 1 1,0-1-1,1 1 0,-1-1 1,0 1-1,0-1 0,0 0 0,0 1 1,0-1-1,1 1 0,-1-1 1,0 1-1,1-1 0,-1 1 1,0 0-1,1-1 0,-1 1 0,0-1 1,1 1-1,-1 0 0,1-1 1,-1 1-1,1 0 0,-1-1 0,1 1 1,-1 0-1,1 0 0,-1-1 1,1 1-1,25-8-1981,-20 6 1628,40-13-1128,-18 6 575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166 399 16548,'10'-10'2739,"-10"9"-2672,0 1 0,0 0 0,0 0 1,0-1-1,-1 1 0,1 0 0,0 0 1,0 0-1,0-1 0,0 1 0,-1 0 0,1 0 1,0 0-1,0 0 0,-1-1 0,1 1 1,0 0-1,0 0 0,0 0 0,-1 0 1,1 0-1,0 0 0,0 0 0,-1 0 1,1 0-1,0 0 0,0 0 0,-1 0 1,1 0-1,0 0 0,-1 0 0,-3 0 195,1 0 0,-1 0 0,0 1 0,1 0 0,-1-1 0,-4 3 0,-8 4 47,1 0 1,-28 18-1,36-21-274,1 0 0,0 1 0,0 0-1,1 0 1,-1 1 0,1-1 0,0 1-1,-7 12 1,11-17-30,1 0-1,-1 0 1,0-1-1,1 1 1,-1 0-1,1 0 1,-1 0-1,1 0 1,0 0-1,0 0 1,-1 0-1,1 0 0,0 0 1,0 0-1,0 0 1,0 0-1,0 0 1,0 0-1,0 0 1,0 0-1,0 0 1,0 0-1,1-1 1,-1 1-1,0 0 1,1 0-1,-1 0 1,1 0-1,-1 0 1,1 0-1,-1 0 1,1-1-1,-1 1 1,1 0-1,0-1 1,0 1-1,-1 0 1,1-1-1,0 1 0,0-1 1,0 1-1,0-1 1,-1 1-1,1-1 1,0 0-1,0 1 1,0-1-1,0 0 1,0 0-1,0 0 1,1 1-1,6-1 2,-1 1 0,1-1 0,-1 0 0,1 0-1,10-3 1,6-2 4,1-1-1,-1-2 1,0 0-1,-1-1 1,0-2-1,-1 0 1,0-1-1,23-18 0,-22 13 0,0-1-1,-1-1 0,-1-1 0,-1-1 1,-1 0-1,29-44 0,-40 51-9,0 0 1,-1-1-1,0 0 0,-2 0 0,1 0 1,-2-1-1,3-16 0,-6 27-1,0 0 0,-1 0 0,0 0 0,0 0 0,0 0 0,-1 0 0,0 0 0,0 0 0,0 0 0,0 0 0,-4-8-1,4 11 1,-1-1 0,0 0 0,0 1 0,0-1 0,0 1 0,0 0 0,-1 0 0,1 0 0,-1 0-1,1 0 1,-1 0 0,0 1 0,1-1 0,-1 1 0,0 0 0,0-1 0,0 1 0,0 1 0,0-1-1,-4 0 1,-2 0 7,0 1 0,0-1 0,0 2 0,0-1 0,0 1 0,0 1 0,0 0 0,1 0 0,-1 1 0,1 0 1,-1 0-1,1 1 0,0 0 0,-9 6 0,9-5 12,0 0 0,0 1 1,1 0-1,0 0 1,0 1-1,0 0 0,1 0 1,0 1-1,0-1 0,1 1 1,0 1-1,1-1 1,-5 12-1,8-18-20,0 1 0,0-1 0,1 1-1,0 0 1,-1-1 0,1 1 0,0 0 0,0 0-1,0-1 1,0 1 0,1 0 0,-1-1 0,1 1 0,0 0-1,0-1 1,0 1 0,0-1 0,0 1 0,0-1-1,1 0 1,-1 1 0,1-1 0,3 4 0,4 2-118,0 0 0,0 0 0,1-1 0,14 9 0,-14-10 3,0 0 0,0 1 0,9 9-1,-14-10 80,0 0-1,0 1 0,-1 0 0,0 0 0,0 0 0,0 0 0,-1 1 0,0-1 0,3 14 0,-5-16-61,0 0-1,0 0 0,0 0 0,-1 0 0,1 0 1,-1 0-1,0 0 0,-1 0 0,1 0 0,-1 0 1,0 0-1,-1 0 0,1 0 0,-1 0 0,0 0 0,-3 6 1,5-10-151,1-2-96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18708,'-1'31'1672,"-14"7"-1040,-2 8-199,1 6 655,-4 1-96,6-2-160,0-3-168,2-10-176,6-3-183,6-11-706,5-7-455,3-11 744,8-3-168,3-5-136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16788,'-26'36'2140,"19"-28"-1757,1 0 1,0 0-1,0 0 1,1 0-1,0 1 0,1 0 1,0 0-1,0 0 0,1 1 1,-4 14-1,7-22-306,0 0 0,0-1-1,0 1 1,0 0 0,0 0 0,0 0-1,1-1 1,-1 1 0,0 0 0,1 0 0,0-1-1,-1 1 1,1 0 0,0-1 0,0 1-1,0-1 1,0 1 0,0-1 0,0 1 0,0-1-1,3 2 1,-1-1-7,0 0 0,0 0 0,0-1 0,0 1-1,0-1 1,0 0 0,0 0 0,1 0 0,-1-1 0,7 2 0,0-2 9,0 0-1,0 0 1,0-1 0,0 0 0,0-1 0,0 0 0,11-4 0,-12 3-17,-1-1 1,1-1-1,-1 1 1,1-1 0,-2-1-1,1 0 1,0 0-1,-1 0 1,10-12 0,-14 15-55,-1 0 1,0 0-1,0 0 1,0 0-1,0 0 1,0 0-1,0-1 1,-1 1 0,1 0-1,-1-1 1,0 1-1,0-1 1,-1 0-1,1 1 1,-1-1-1,0 0 1,1 0 0,-2 1-1,1-1 1,0 0-1,-1 1 1,0-1-1,0 0 1,0 1-1,0-1 1,0 1 0,-3-5-1,2 5-62,0 1 0,0-1 0,0 1 0,-1 0 0,1-1 0,-1 1 1,1 1-1,-1-1 0,0 0 0,1 0 0,-1 1 0,-5-2 0,7 2-50,0 1 0,0-1 0,0 1 0,0 0 0,0-1 0,0 1 0,0 0 0,-1 0 0,1 0 0,0 0 0,0 0 0,0 0 0,0 0 1,0 0-1,-1 0 0,1 0 0,0 1 0,0-1 0,0 0 0,0 1 0,0-1 0,0 1 0,0-1 0,0 1 0,0 0 0,0-1 0,0 1 0,0 0 0,0 0 0,0-1 0,1 1 0,-1 0 0,0 0 0,1 0 0,-2 2 1,2-2 38,0-1 1,0 1-1,0-1 1,-1 1 0,1-1-1,0 1 1,0-1-1,0 1 1,0-1 0,0 1-1,0-1 1,1 1-1,-1-1 1,0 1 0,0-1-1,0 0 1,0 1-1,0-1 1,1 1 0,-1-1-1,0 1 1,1-1-1,-1 1 1,0-1 0,0 0-1,1 1 1,-1-1 0,1 0-1,-1 1 1,0-1-1,1 0 1,-1 0 0,1 1-1,0-1 1,16 6-726,5-2-250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17100,'0'0'30,"0"0"1,0 0 0,0 0-1,0 0 1,0 0 0,0 0-1,0 0 1,-1 0 0,1 0-1,0 0 1,0 0 0,0 0-1,0 0 1,0 0 0,0 0-1,0 0 1,-1 0 0,1 0-1,0 0 1,0 0 0,0 0-1,0 0 1,0 0 0,0-1-1,0 1 1,0 0 0,0 0-1,0 0 1,0 0 0,-1 0-1,1 0 1,0 0 0,0 0-1,0 0 1,0-1 0,0 1-1,0 0 1,0 0 0,0 0-1,0 0 1,0 0 0,0 0-1,0 0 1,0-1 0,0 1-1,0 0 1,0 0 0,0 0-1,0 0 1,0 0 0,0 0-1,0 0 1,0-1 0,1 1-1,-1 0 1,0 0 0,0 0-1,0 0 1,0 0 0,0 0-1,0 0 1,0 0 0,0 0-1,0 0 1,0 0 0,1-1-1,-17 5 745,-18 11 437,15-5-159,-26 21 1,40-27-946,0-1 0,1 1 0,0 0 0,0 1 0,0-1 1,0 1-1,1 0 0,0-1 0,0 2 0,-4 7 0,7-12-95,-1 0 1,1 0-1,0 0 0,-1 0 1,1 1-1,0-1 0,0 0 0,0 0 1,0 0-1,0 0 0,0 0 0,0 0 1,1 0-1,-1 0 0,0 0 0,0 0 1,1 0-1,-1 0 0,1 0 0,-1 0 1,1 0-1,-1 0 0,1-1 0,0 1 1,-1 0-1,1 0 0,0 0 0,0-1 1,-1 1-1,1 0 0,0-1 1,0 1-1,0-1 0,0 1 0,0-1 1,0 0-1,2 1 0,3 1-62,1 0 0,0 0 1,0-1-1,11 1 0,-8-1-12,51 1-450,-50-3 383,1 1 1,0 0-1,-1 1 1,1 0-1,-1 1 1,1 0 0,-1 1-1,1 0 1,10 5-1,-22-7 131,1-1 0,0 0 0,-1 0 0,1 1 0,-1-1 1,1 0-1,-1 0 0,1 1 0,-1-1 0,1 1 0,-1-1 0,1 0 0,-1 1 0,1-1 0,-1 1 0,0-1 0,1 1 0,-1-1 0,0 1 0,0 0 0,1-1 0,-1 1 0,0-1 0,0 1 0,0 0 1,1-1-1,-1 1 0,0-1 0,0 1 0,0 0 0,0 0 0,-1 1 31,0-1 0,0 0 0,0 0 0,1 0-1,-1 0 1,0 0 0,0 0 0,0 0 0,0 0 0,-1 0 0,1 0 0,0-1 0,-2 2 0,-5 2 209,-1-1 1,1 1 0,-11 1-1,9-2-100,-45 9 948,51-12-1109,1 1 0,-1-1 0,0 0 0,1 0 0,-1 0 0,0-1 0,1 1 0,-1-1-1,0 0 1,1 0 0,-1 0 0,-3-2 0,6 3-21,1 0-1,-1-1 1,0 1-1,1-1 0,-1 0 1,1 1-1,-1-1 1,1 1-1,-1-1 1,1 0-1,0 1 1,-1-1-1,1 0 1,0 1-1,-1-1 1,1 0-1,0 0 1,0 1-1,0-1 1,0 0-1,-1 0 1,1 1-1,0-1 1,0 0-1,1 0 1,-1 0-1,0 0 0,9-23-393,9 0-90</inkml:trace>
  <inkml:trace contextRef="#ctx0" brushRef="#br0" timeOffset="1">426 0 17900,'-4'3'404,"1"-1"-1,-1 0 1,1 1 0,-1-2-1,0 1 1,-7 2 0,-12 7 688,14-6-761,1 1 0,-1 0 0,2 1 0,-1 0 0,-8 10 0,15-16-296,-1 1-1,1 0 1,0 0-1,0 0 1,0 0-1,0 0 1,0 0-1,0 0 0,0 0 1,1 0-1,-1 0 1,1 0-1,-1 4 1,1-5-31,1 1 0,-1-1 1,0 0-1,1 1 0,-1-1 1,1 1-1,-1-1 0,1 0 1,0 1-1,-1-1 0,1 0 1,0 0-1,0 0 1,0 1-1,0-1 0,0 0 1,0 0-1,0-1 0,0 1 1,1 0-1,-1 0 0,2 1 1,64 29-99,-46-21 69,34 18 1,-53-27 24,0 1 1,0-1 0,0 0-1,-1 1 1,1-1-1,-1 1 1,1-1 0,-1 1-1,1 0 1,1 3-1,-3-4 3,0-1-1,0 1 1,0-1 0,0 1-1,0-1 1,0 1-1,0-1 1,0 1 0,0-1-1,0 1 1,0-1-1,0 1 1,0 0-1,0-1 1,0 1 0,0-1-1,-1 1 1,1-1-1,0 1 1,0-1 0,-1 0-1,1 1 1,0-1-1,-1 1 1,1-1-1,-1 1 1,1-1 0,0 0-1,-1 1 1,1-1-1,-1 0 1,1 0 0,-1 1-1,1-1 1,-1 0-1,1 0 1,-1 0-1,1 1 1,-1-1 0,1 0-1,-1 0 1,0 0-1,1 0 1,-1 0 0,-49 7 294,47-6-238,-1-1 1,0 0-1,0 0 1,0-1-1,0 1 1,0-1 0,0 0-1,0 0 1,0 0-1,-6-3 1,-8-14 114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91 121 14275,'14'-8'5234,"-7"12"-622,-6-3-4541,0 0-1,1 0 0,-1 0 0,0 0 0,0 0 1,1 0-1,-1 0 0,0 0 0,1-1 0,-1 1 0,1-1 1,-1 1-1,3 0 0,0-1-59,-1 1-1,1-1 1,0 0-1,-1-1 1,1 1-1,-1 0 1,0-1-1,1 0 1,-1 0-1,1 0 1,-1 0-1,0 0 1,0-1-1,0 0 1,1 1-1,-2-1 1,1 0-1,0-1 1,0 1-1,-1 0 1,4-4-1,-4 4 5,0 0 0,0 0 1,0-1-1,-1 1 0,1-1 0,-1 1 0,1-1 0,-1 0 1,0 1-1,0-1 0,0 0 0,0 0 0,0 0 0,-1 1 1,1-1-1,-1 0 0,0 0 0,0 0 0,0 0 0,0 0 1,-1 0-1,1 0 0,-1 0 0,0 0 0,-1-4 0,1 5-8,0 0 0,-1 0 0,1 1 0,0-1 0,-1 1 0,1-1 0,-1 1 0,1-1 0,-1 1-1,0 0 1,0-1 0,0 1 0,1 0 0,-1 1 0,0-1 0,0 0 0,0 0 0,0 1 0,-1-1-1,1 1 1,0 0 0,0-1 0,0 1 0,0 0 0,0 0 0,0 1 0,-5 0 0,0 0-9,0 0 0,0 1 0,0 0 0,1 0 1,-1 1-1,0 0 0,-5 4 0,2-1-11,0 1 0,1 0 1,0 1-1,0 0 0,-10 12 0,14-14 8,0-1 0,1 1 0,0 0 0,0 1 0,1-1 0,-1 1 0,1-1 0,1 1 0,-4 13 1,6-19 3,-1 1 0,1-1 0,0 1 0,0 0 0,0-1 0,0 1 0,0 0 0,0-1 0,1 1 0,-1-1 0,0 1 0,1-1 0,-1 1 0,1 0 0,0-1 0,-1 0 0,1 1 0,0-1 0,0 1 0,0-1 0,0 0 0,0 0 0,0 1 0,0-1 0,1 0 0,-1 0 0,0 0 0,1 0 0,-1-1 0,0 1 0,1 0 1,-1-1-1,1 1 0,0 0 0,-1-1 0,1 0 0,-1 1 0,1-1 0,0 0 0,2 0 0,5 1 7,1-1 1,-1 0 0,0-1-1,1 0 1,15-4 0,20-8 66,0-3 0,-2-2 0,0-1 0,45-29 0,-14 8 79,-72 39-146,0 0 0,0 0 1,-1 0-1,1 1 0,0-1 0,0 0 1,0 1-1,0-1 0,0 1 0,0 0 1,0 0-1,3 0 0,-4 0-5,-1 0 1,1 0-1,-1 1 0,1-1 1,-1 0-1,1 0 0,-1 1 1,0-1-1,1 0 0,-1 1 1,1-1-1,-1 0 0,0 1 1,1-1-1,-1 1 0,0-1 1,1 1-1,-1-1 0,0 1 1,0-1-1,1 1 0,-1-1 1,0 1-1,0-1 0,0 1 1,0-1-1,0 1 0,0 0 1,0 6 1,-1 0-1,0 0 1,0 0 0,0 0 0,-5 11-1,-1 8 13,7-24-11,-1-1 0,1 0 1,0 1-1,0-1 0,-1 1 1,1-1-1,0 1 0,0-1 0,0 0 1,1 1-1,-1-1 0,0 1 1,0-1-1,1 0 0,-1 1 1,1-1-1,-1 0 0,1 1 1,0-1-1,-1 0 0,1 0 1,0 1-1,0-1 0,0 0 0,0 0 1,0 0-1,0 0 0,0 0 1,0 0-1,0-1 0,1 1 1,-1 0-1,0-1 0,1 1 1,-1 0-1,0-1 0,1 0 1,-1 1-1,0-1 0,1 0 0,-1 0 1,1 1-1,-1-1 0,1 0 1,-1 0-1,3-1 0,15-1 32,0-1 0,-1 0-1,0-1 1,1-1-1,-1-1 1,-1-1 0,27-13-1,-18 8-8,54-16 0,-80 27-27,1 1-1,-1 0 1,0 0 0,1 0-1,-1 0 1,0 0-1,1 0 1,-1 0 0,0 0-1,1 0 1,-1 0 0,0 0-1,0 0 1,1 0-1,-1 0 1,0 0 0,1 0-1,-1 0 1,0 0 0,1 1-1,-1-1 1,0 0-1,0 0 1,1 0 0,-1 0-1,0 1 1,0-1 0,1 0-1,-1 0 1,0 1-1,0-1 1,1 0 0,-1 0-1,0 1 1,0-1-1,0 14-6,-10 16-76,9-29 67,-4 9-148,4-7 59,-1 0-1,1 0 1,-1 0-1,1 0 1,0 0-1,0 0 1,1 0-1,-2 4 1,2-4-104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18684,'-1'20'531,"0"0"0,-1-1 0,-1 1 0,-1-1 0,-6 21 0,-5 20 393,15-59-920,-11 55 369,2 0-1,-1 79 1,9-139-652,1 0 1,-1 0 0,0 1-1,0-1 1,0 1 0,0-1-1,-1 1 1,-2-5 0,-5-12-465,-21-69-524,12 33 486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16047,'0'0'11051,"50"1"-9962,-26 7-481,3 0-319,5-1-161,0 2-96,0-1-257,3 0-1152,-6 1-897,-1-2-1025,-4-1-609,-7-3-2562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14995,'-6'-8'1649,"6"5"-841,4 1-216,9 2 976,7 0-23,12 0-233,8-1-224,6-1-312,4 0-32,-1-3-144,-2 1-215,-5 0-850,-4 2-527,-9 1 848,-6 1-184,-4 1-112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60 165 18884,'-2'-16'1533,"1"11"-1163,0-1 1,0 0-1,0 1 1,0-1-1,-4-5 1,5 10-322,0 1 0,0 0 0,0 0 0,0 0 0,0 0 0,0 0 0,0-1 0,0 1 0,0 0 0,-1 0 0,1 0 0,0 0 0,0 0 0,0 0 0,0-1 0,0 1 0,-1 0 0,1 0 0,0 0 0,0 0 0,0 0 0,0 0 0,0 0 0,-1 0 0,1 0 0,0 0 0,0 0 0,0 0 0,0 0 0,-1 0 0,1 0 0,0 0 0,0 0 0,0 0 0,0 0 0,-1 0 0,1 0 0,0 0 0,0 0 0,0 0 0,0 1 0,0-1 0,-1 0 0,-5 8 782,-3 11-374,3 3-370,0 1 0,1 0 1,1 0-1,1 0 0,1 32 0,2-53-85,0 0 0,0 0 1,0 0-1,0-1 0,1 1 0,-1 0 0,1 0 1,-1 0-1,1 0 0,0 0 0,-1-1 1,1 1-1,0 0 0,0-1 0,0 1 0,1 0 1,-1-1-1,3 3 0,-3-3 4,1 0-1,-1-1 1,1 1 0,-1 0-1,1-1 1,0 1-1,-1-1 1,1 0 0,0 0-1,0 1 1,-1-1 0,1 0-1,0 0 1,-1 0 0,1-1-1,3 0 1,4-1 26,0-1 1,-1-1-1,0 1 1,1-2-1,-1 1 1,11-9-1,10-10 145,33-31-1,-7 4 16,-36 37-133,-11 13-40,-8 11-28,-34 81-78,34-92 87,0 0 0,-1 1 0,1-1 0,0 1 0,0-1 0,0 0 0,0 1-1,0-1 1,0 0 0,0 1 0,0-1 0,0 1 0,0-1 0,0 0 0,0 1 0,0-1 0,0 1-1,0-1 1,0 0 0,0 1 0,1-1 0,-1 0 0,0 1 0,0-1 0,0 0 0,1 1 0,-1-1-1,0 0 1,0 1 0,1-1 0,-1 0 0,0 1 0,1-1 0,-1 0 0,0 0 0,1 0 0,-1 1-1,0-1 1,1 0 0,-1 0 0,0 0 0,1 0 0,-1 0 0,1 0 0,-1 0 0,0 0 0,1 0 0,-1 0-1,1 0 1,-1 0 0,0 0 0,1 0 0,-1 0 0,0 0 0,1 0 0,-1 0 0,1-1-1,23-8 1,-10 0-15,1 0 0,-1-2 1,-1 1-1,0-1 1,-1-1-1,0 0 1,0-1-1,-1-1 1,8-14-1,-16 22-109,-6 7 62,-7 10 1,8-9 50,0 2-10,0 0 1,0 0 0,0 0-1,0 0 1,-1 8 0,2-11 20,1-1-1,0 1 1,0-1 0,0 1 0,0-1 0,0 1 0,0-1 0,0 1-1,0-1 1,1 1 0,-1 0 0,0-1 0,0 1 0,0-1 0,1 1-1,-1-1 1,0 1 0,0-1 0,1 0 0,-1 1 0,1 0 0,0-1 4,0 1 1,0-1 0,0 1 0,0-1 0,0 1-1,0-1 1,0 0 0,0 0 0,0 1 0,0-1-1,0 0 1,0 0 0,0 0 0,0 0 0,2-1-1,8-1 29,0-1 0,0 0-1,0 0 1,-1-2 0,16-7-1,-3 2 31,-9 4-34,0-1-1,0 0 1,0-1 0,-1 0-1,0-1 1,-1 0-1,0-1 1,18-19 0,-31 30-33,1 0 0,0 0 0,0 0 0,1 0 0,-1 0 0,0 0 0,0 0 1,0 0-1,1 0 0,-1 0 0,0 0 0,1 0 0,-1 0 0,1 0 1,-1 0-1,1 0 0,-1-1 0,1 1 0,0 0 0,0 0 0,1 1 0,-1-1-1,1 1-1,-1-1 0,1 0 0,-1 1 0,1-1 1,-1 0-1,1 0 0,0 0 0,0 0 0,0 0 0,0-1 1,0 1-1,-1 0 0,1-1 0,0 0 0,4 1 1,-2-1 2,0-1 1,1 1 0,-1-1 0,0 0 0,1-1 0,-1 1 0,0-1 0,0 1 0,0-1 0,0-1 0,-1 1 0,1 0 0,5-5 0,-6 4 5,-1 1 1,1 0-1,-1-1 0,0 1 0,1-1 1,-1 0-1,0 0 0,-1 0 1,1 0-1,0 0 0,-1 0 0,0 0 1,0-1-1,0 1 0,0 0 1,0-1-1,0-5 0,-1 8-2,0 0-1,0 0 0,0 0 1,0 0-1,-1 1 0,1-1 1,0 0-1,0 0 0,-1 0 0,1 0 1,0 0-1,-1 0 0,1 0 1,-1 0-1,1 0 0,-1 1 1,0-1-1,1 0 0,-1 0 1,0 1-1,1-1 0,-1 0 1,0 1-1,0-1 0,0 1 1,0-1-1,0 1 0,1-1 1,-1 1-1,0 0 0,0-1 1,0 1-1,0 0 0,0 0 1,0 0-1,0 0 0,0 0 1,0 0-1,0 0 0,0 0 1,0 0-1,0 0 0,-2 1 1,-2 0-5,0 0 1,0 1 0,0-1-1,0 1 1,0 0 0,0 0-1,-4 4 1,-1 0-4,0 1 0,1 1 0,0 0 0,1 0-1,-1 1 1,-7 10 0,13-14 3,-1 0-1,1 0 1,0 0-1,0 0 1,0 1-1,1 0 0,0-1 1,0 1-1,0 0 1,1 0-1,0 0 1,0 0-1,0 12 1,1-17 4,0 1-1,1-1 1,-1 1 0,1-1-1,-1 1 1,1-1 0,-1 1-1,1-1 1,0 1 0,0-1-1,0 0 1,0 1 0,0-1 0,0 0-1,0 0 1,0 0 0,0 0-1,1 0 1,-1 0 0,0 0-1,1 0 1,-1 0 0,0-1-1,1 1 1,-1-1 0,1 1 0,-1-1-1,1 1 1,0-1 0,-1 0-1,1 0 1,-1 1 0,1-1-1,-1-1 1,4 1 0,7-1-3,0 0-1,-1 0 1,20-6 0,-26 6 3,55-16 9,28-6 21,-78 21-26,1 1 0,-1 0-1,1 0 1,-1 1 0,1 0-1,13 3 1,-20-2 0,0 0 1,1 1-1,-1 0 0,0-1 1,1 2-1,-1-1 0,-1 0 1,1 1-1,0 0 0,0 0 1,-1 0-1,0 0 0,1 0 0,2 5 1,13 12 28,-16-19-31,-1 1 1,1 0 0,0-1 0,-1 1 0,1-1 0,0 0 0,0 1 0,0-2 0,0 1 0,0 0-1,0 0 1,0-1 0,0 0 0,0 0 0,1 0 0,-1 0 0,0 0 0,0 0 0,0-1 0,0 0-1,5-1 1,6-3-4,0 0 0,-1-1-1,18-10 1,-18 8-32,45-29-727,-35 22-774,-23 14 1452,0 1 1,1-1-1,-1 1 0,0-1 0,0 1 0,0-1 1,1 1-1,-1-1 0,0 0 0,0 1 1,0-1-1,0 1 0,0-1 0,0 0 1,0 1-1,0-1 0,0 0 0,0 1 0,0-1 1,-1 1-1,1-1 0,0 0 0,0 1 1,0-1-1,-1 0 0,1 1 16,-7-15-557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16331,'8'-7'1881,"14"7"-1193,-3 0-208,6 5 1673,4 0-2057,4 5 48,-1 0-104,1 5-184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16171,'1'1'87,"0"-1"-1,0 1 1,0 0-1,0-1 1,0 1-1,0-1 1,0 1-1,0-1 1,0 1-1,0-1 1,0 0-1,0 0 1,0 1-1,0-1 1,0 0-1,0 0 1,1 0-1,-1 0 1,0 0-1,0-1 1,0 1-1,0 0 1,0 0-1,2-1 1,28-10 386,-8-1-1,0-2 1,-1 0-1,0-2 1,24-22-1,71-80 893,-85 80-1004,-1-1-1,-2-1 1,-2-1 0,27-55-1,-46 83-21,-7 21-211,-7 30-103,4-31 15,-18 106-96,-6 127-1,25-231 7,1 3-163,-1 1 0,3 20 0,-1-31 185,-1 0 0,0 0-1,0 0 1,1 0 0,-1 0 0,1 0 0,0-1-1,-1 1 1,1 0 0,0 0 0,0 0 0,0-1-1,1 1 1,-1 0 0,0-1 0,0 1 0,1-1-1,-1 1 1,1-1 0,0 0 0,-1 0 0,1 0 0,2 1-1,11 0-228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18492,'4'11'1632,"-1"11"-1136,-4 5-216,-2 10 729,0 3-281,-1 6-304,-2 3-184,2 0-376,-2-5-224,3-7-544,2-7-113,-3-12 737,-1-4-216,2-3-184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17476,'10'-6'370,"1"1"0,0 0 1,1 0-1,-1 1 0,1 0 0,0 1 1,0 0-1,0 1 0,0 1 0,0 0 1,0 0-1,1 1 0,19 3 0,-13-1-126,0 1 0,-1 1 0,0 1 0,0 1 0,0 0 0,0 1 0,-1 1 0,19 12 0,-33-19-231,0 1 0,0 1 1,0-1-1,0 0 1,0 1-1,-1-1 0,1 1 1,-1 0-1,1 0 1,-1 0-1,0 0 0,0 0 1,0 1-1,-1-1 0,1 0 1,0 6-1,-1-6-9,-1 0 0,0-1 0,0 1-1,0 0 1,0 0 0,0 0 0,-1 0-1,1 0 1,-1 0 0,0 0 0,0 0-1,0 0 1,0-1 0,-1 1 0,1 0 0,-1-1-1,0 1 1,1-1 0,-1 0 0,-3 4-1,-17 15 37,-1-1-1,-35 26 0,36-31-8,1 1 0,1 1 0,-32 35 0,49-49-31,0 1 0,1-1 1,-1 1-1,1-1 1,0 1-1,0 0 0,0 0 1,1 0-1,-1 0 0,1 0 1,0 0-1,0 1 1,1-1-1,-1 0 0,1 0 1,0 1-1,0 6 0,1-7 0,0-1 0,0 0-1,1 0 1,-1 1-1,1-1 1,-1 0 0,1 0-1,0-1 1,0 1-1,0 0 1,1-1 0,-1 1-1,0-1 1,1 0-1,0 1 1,0-1-1,-1-1 1,1 1 0,0 0-1,1-1 1,-1 1-1,4 0 1,21 7-953,52 11 0,-6-3-859,-43-8 1126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18564,'-6'20'1504,"2"-11"-1015,1 0-1,0 0 1,0 1 0,1-1 0,0 0 0,1 1 0,0-1-1,1 1 1,1 12 0,-1-20-465,1-1-1,-1 1 1,1-1-1,0 1 1,0-1 0,0 0-1,-1 0 1,1 1-1,1-1 1,-1 0-1,0 0 1,0 0 0,0 0-1,0 0 1,1 0-1,-1-1 1,0 1 0,1 0-1,-1-1 1,1 1-1,-1-1 1,1 1-1,-1-1 1,1 1 0,-1-1-1,1 0 1,2 0-1,5 0 1,-1 1 0,0-2-1,16-1 1,8-5 16,0-1 0,56-23 0,-56 18-2,1 2 1,47-10 0,-78 20-37,0 1 1,0 0-1,-1-1 0,1 1 0,0 0 1,0 0-1,0 0 0,-1 0 1,1 1-1,0-1 0,0 0 1,0 1-1,-1-1 0,1 1 1,0 0-1,-1 0 0,1-1 0,1 2 1,-1 0-3,0 0 0,0 0 0,-1 0 0,1 1 0,-1-1 1,0 0-1,0 1 0,0-1 0,0 0 0,0 1 0,1 3 0,-2-4-71,1 0-1,-1 0 1,1 0 0,0 0-1,-1 0 1,1-1-1,0 1 1,0 0-1,0-1 1,0 1 0,1-1-1,-1 1 1,0-1-1,1 1 1,-1-1-1,1 0 1,1 1 0,-1-1-22,0-1 1,-1 1 0,1-1 0,0 1 0,0-1 0,0 0-1,0 0 1,0 0 0,0 0 0,0-1 0,-1 1 0,1 0-1,0-1 1,0 1 0,0-1 0,-1 0 0,4-1 0,3-2-82,-1 0 1,0 0 0,1-1 0,-2 0 0,9-7 0,15-15-583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 15123,'-14'19'1180,"-40"63"1688,49-73-2491,1 0 0,0 0 0,0 0 0,0 1 0,1 0 0,1-1 0,-2 14 0,3-22-358,1 0-1,0 0 1,0-1-1,0 1 1,0 0-1,0 0 1,0 0-1,0 0 0,0 0 1,0 0-1,0 0 1,0 0-1,1 0 1,-1 0-1,0 0 1,1 0-1,-1-1 1,1 1-1,-1 0 0,1 0 1,-1 0-1,1-1 1,-1 1-1,1 0 1,0-1-1,0 1 1,1 1-1,-1-2 20,1 1 0,0-1 0,-1 0-1,1 0 1,0 0 0,-1 0 0,1 0 0,0 0-1,-1 0 1,1 0 0,0-1 0,-1 1 0,1-1-1,1 0 1,7-3 91,-1 0 1,0-1-1,-1 0 0,9-7 0,11-10-89,-1-1 0,46-53 0,36-64 134,-82 104-154,-36 49 81,1 0 1,1 0-1,0 1 1,1 1-1,0-1 1,1 1-1,1 0 1,-5 30 0,8-35-78,-1-1 0,2 1 1,-1-1-1,1 1 0,1 0 1,0-1-1,0 1 1,1-1-1,0 1 0,0-1 1,1 0-1,1 0 0,-1 0 1,2 0-1,-1 0 0,9 11 1,-10-17-52,0 1 0,0-1 0,0 0 0,1 0 0,-1 0 0,1 0 0,0-1 0,0 0 0,0 0 0,0 0 0,0 0 0,1 0 0,-1-1 0,0 0 0,1 1 0,-1-2-1,1 1 1,-1-1 0,1 1 0,0-1 0,-1 0 0,1-1 0,-1 1 0,1-1 0,-1 0 0,5-2 0,0 0-22,0-1-1,-1 0 0,10-7 1,-17 10 47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3 354 14387,'-1'0'69,"1"1"0,0-1 0,-1 1 0,1-1 0,0 1 0,0-1 0,0 1 0,0-1 0,0 1 0,0-1 0,-1 1 0,1-1 0,0 1 0,1 0 0,-1-1 0,0 1 0,0-1 0,0 1 0,0-1 0,0 1-1,0-1 1,1 1 0,-1-1 0,0 1 0,0-1 0,1 1 0,-1-1 0,0 0 0,1 1 0,-1-1 0,0 1 0,1-1 0,-1 0 0,1 1 0,1-1 54,-1 0 0,0 0 0,1 0 0,-1-1 0,0 1 0,1 0 0,-1-1 0,0 1 0,1-1 0,-1 1 0,0-1 0,0 0 0,2 0 0,38-31 1846,-41 31-1921,32-28 1552,52-61 0,-72 75-1446,-1 1-1,-1-2 1,-1 1 0,0-1-1,-1 0 1,0-1 0,5-19-1,-12 33-143,0 0 0,-1 0 0,1 1 0,-1-1-1,0 0 1,0 0 0,1 0 0,-2 0 0,1 1-1,0-1 1,-1 0 0,1 0 0,-1 0 0,-1-2-1,1 3-7,0 1-1,0-1 1,0 1-1,0-1 0,0 1 1,-1 0-1,1-1 0,0 1 1,-1 0-1,1 0 1,-1 0-1,1 0 0,-1 0 1,0 0-1,1 1 0,-1-1 1,0 1-1,1-1 1,-1 1-1,0-1 0,0 1 1,0 0-1,-2 0 0,-3 0-5,1 1-1,-1-1 0,1 2 1,0-1-1,0 1 0,-1 0 1,1 0-1,0 0 1,1 1-1,-1 0 0,0 0 1,1 1-1,-1-1 0,1 1 1,0 0-1,1 1 0,-1-1 1,1 1-1,-6 7 0,6-7 0,-1 1 0,1 0 0,1-1 0,-1 1 0,1 0-1,0 1 1,0-1 0,1 1 0,0-1 0,0 1 0,1 0 0,-1-1 0,1 1-1,1 0 1,-1 0 0,1 0 0,1 0 0,0 8 0,0-11 5,0-1 1,1 0-1,-1 1 1,1-1-1,-1 0 1,1 0-1,0 0 1,0 0-1,0 0 1,1 0-1,-1 0 0,1-1 1,-1 1-1,4 1 1,0 0-89,0 0-1,0-1 1,0 0 0,0 0 0,0-1-1,0 0 1,9 2 0,-1-1-108,0-1 0,1 0 0,-1-2 0,1 1 0,-1-2 0,23-2 0,21-13-134,2-8-87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19444,'4'0'2097,"-1"0"-1329,-2-3 1128,-1 2-768,-8 1-1480,-1 1 40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13997,'0'0'13992,"8"-4"-13405,27-12-229,-34 15-353,0 0-1,0 1 1,0 0 0,0-1 0,0 1-1,-1 0 1,1-1 0,0 1-1,0 0 1,0 0 0,0 0 0,0 0-1,0 0 1,0 0 0,0 0-1,0 0 1,0 0 0,0 0 0,0 0-1,0 1 1,0-1 0,0 0-1,0 1 1,0-1 0,0 1 0,0-1-1,-1 1 1,1-1 0,0 1-1,0 0 1,-1-1 0,1 1 0,0 0-1,-1 0 1,1-1 0,0 1-1,-1 0 1,1 0 0,-1 0 0,0 0-1,1 0 1,-1 0 0,0 0-1,0 0 1,1 0 0,-1 0 0,0 0-1,0 1 1,-2 45 159,-1-38-68,0-1-1,0 1 1,-1 0-1,-1-1 0,1 0 1,-1 0-1,-1 0 1,1-1-1,-1 1 1,-14 11-1,-3 3 645,-50 34 0,73-54-870,7-3 112,25-6 106,38-12-946,-39 11-864,21-8-5663,-28 6 701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58 15915,'0'-1'92,"-1"0"0,1-1-1,-1 1 1,1-1 0,0 1-1,-1 0 1,1-1 0,0 1-1,0-1 1,0 1 0,0-1 0,0 1-1,0 0 1,1-1 0,-1 1-1,0-1 1,1 1 0,-1 0-1,1-1 1,0 1 0,-1 0-1,1-1 1,0 1 0,1-1-1,0 0 50,0 0-1,0 0 0,1 0 0,-1 1 0,0-1 1,1 1-1,0 0 0,-1-1 0,1 1 1,0 0-1,4-1 0,-1 1 21,0 0 0,0 0 1,0 1-1,0-1 0,0 1 0,0 0 1,0 1-1,-1 0 0,1 0 0,0 0 1,0 0-1,6 3 0,-10-3-126,-1 0 0,1 0 0,0 0 0,0 0 0,-1 0 1,1 1-1,0-1 0,-1 0 0,0 1 0,1-1 0,-1 1 0,0 0 0,0-1 0,1 1 0,-1 0 0,-1 0 0,1 0 0,0 0 1,0 0-1,0 2 0,-1-1-15,0-1 1,0 1-1,0 0 1,0 0-1,-1-1 1,1 1-1,-1 0 1,0 0-1,0-1 1,0 1-1,0-1 1,0 1-1,-2 2 1,-4 5 2,0 0 0,-1 0 0,0-1 1,0 0-1,-14 11 0,-19 12 48,23-19-15,0 0 0,-16 19 0,30-29-25,0 1-1,1 0 1,0 0-1,0 1 0,0-1 1,0 0-1,1 1 1,0 0-1,0-1 1,0 1-1,0 0 1,1 0-1,0 0 1,-1 7-1,2-10-11,0 1 0,0 0 0,0-1 0,0 1 0,1 0 0,-1-1 0,1 1 0,0-1 0,-1 1 0,1-1 0,1 1 0,-1-1 0,0 1 0,0-1 0,1 0 0,3 4 0,-2-3 23,1 1-1,-1-1 1,1 0 0,0-1-1,0 1 1,0-1-1,0 0 1,9 4-1,0-3-149,-1 1 0,1-2 0,-1 0 0,1 0 0,0-1 0,16-1 0,-18 0-182,-1-1-1,1-1 0,-1 0 1,0 0-1,0-1 0,0 0 0,0-1 1,14-7-1,5-6-355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17100,'0'12'1744,"0"9"-1256,-6 4-264,-2 2 1361,-2 4-1233,1 4-144,-1 3-40,3 0-56,0-5-176,1-3-184,3-4-497,0-5 2074,-1-12-1329,1-7 32,2-7 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16355,'18'-13'948,"1"1"-1,0 1 0,1 1 0,0 1 1,1 0-1,34-8 0,-45 14-787,0 1 1,1 0-1,-1 1 0,1 0 0,-1 1 0,0 0 1,1 1-1,-1 0 0,1 0 0,-1 1 0,0 0 1,0 1-1,0 0 0,0 1 0,0 0 0,9 6 0,-16-9-148,-1 1-1,0-1 0,1 1 0,-1-1 0,0 1 0,0 0 0,0 0 0,0 0 1,0 0-1,-1 0 0,1 0 0,-1 1 0,1-1 0,-1 0 0,0 1 0,0-1 0,0 1 1,0-1-1,0 1 0,0 3 0,-1-2-1,0-1 1,-1 1-1,1-1 1,-1 1-1,0-1 0,0 1 1,0-1-1,0 1 1,-1-1-1,1 0 0,-1 0 1,0 0-1,0 0 1,-4 5-1,-13 14 82,-27 26 1,22-25 4,-21 28 0,40-44-69,-1 1 1,1-1 0,0 1 0,1 0-1,0 1 1,0-1 0,1 1 0,-3 12-1,5-18-14,1 0 1,-1 0-1,1 0 0,0 0 0,0 0 0,0 0 0,0 0 0,1 0 0,-1 0 0,1 0 0,0 0 0,-1 0 0,1 0 0,1 0 0,-1-1 0,2 4 0,0-1-21,0-2-1,1 1 0,-1 0 0,1-1 1,-1 1-1,1-1 0,0 0 0,0 0 0,6 2 1,9 4-328,0-1 1,0-1 0,39 9-1,-41-12-102,-5-1 95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21205,'3'6'1768,"-3"-5"-1376,1-1-152,2 0 472,3-1-320,0-2-896,-3-4 640,-9-3-256,0 0-152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17996,'0'25'4954,"-1"-9"-4581,0 1 1,2 0 0,0 0 0,5 22 0,-6-37-354,1-1 1,-1 1 0,1 0-1,0 0 1,0-1 0,0 1 0,0 0-1,0-1 1,0 1 0,0-1-1,1 0 1,-1 1 0,0-1-1,1 0 1,-1 0 0,1 0 0,-1 0-1,1 0 1,0 0 0,0 0-1,-1 0 1,1-1 0,0 1-1,0-1 1,0 1 0,-1-1-1,1 0 1,0 1 0,0-1 0,0 0-1,0 0 1,0-1 0,0 1-1,0 0 1,-1-1 0,4 0-1,8-3 85,-1 1-1,-1-2 0,1 0 1,14-8-1,-21 10-58,50-28 327,-28 15-74,57-24 0,-82 39-286,0 0 0,0 0 0,-1 0 0,1 1 0,0-1 0,0 1 0,0 0 0,0-1 0,0 1 0,0 0 0,0 0-1,0 0 1,0 0 0,0 1 0,0-1 0,0 0 0,0 1 0,0 0 0,0-1 0,0 1 0,3 2 0,-3-1-5,-1 0 0,1 0 1,0 0-1,-1 0 0,0 0 0,1 1 0,-1-1 1,0 1-1,0-1 0,0 1 0,0-1 0,-1 1 1,1 0-1,-1-1 0,1 5 0,-1-6-6,0 1 0,0-1 0,1 1-1,-1-1 1,1 1 0,-1-1 0,1 1-1,-1-1 1,1 1 0,0-1 0,0 0-1,0 0 1,0 1 0,0-1 0,0 0 0,0 0-1,0 0 1,0 0 0,0 0 0,1 0-1,-1 0 1,0-1 0,1 1 0,-1 0 0,1-1-1,-1 1 1,1-1 0,1 1 0,5 0-144,0 0 1,0 0 0,1-1 0,11-1-1,13 1-1262,-20 1 644,6 1 287,37 0-1,-33-5-14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107 169 16123,'0'-1'163,"1"0"-1,-1 0 0,0 0 0,0 0 1,0 0-1,1 0 0,-1 0 0,0 0 1,-1-1-1,1 1 0,0 0 0,0 0 1,0 0-1,-1-1 0,1 1-92,0 1-1,-1 0 1,1-1-1,0 1 1,-1 0-1,1-1 1,0 1-1,0 0 1,-1 0-1,1-1 1,0 1-1,-1 0 1,1 0-1,-1 0 1,1 0-1,0-1 1,-1 1-1,1 0 1,-1 0-1,1 0 1,0 0-1,-1 0 1,1 0-1,-1 0 1,0 0-1,-1 1 121,0-1-1,0 1 0,0 0 1,0-1-1,0 1 0,0 0 0,0 0 1,0 1-1,0-1 0,1 0 0,-1 0 1,-3 4-1,-2 3-67,-1 0 1,1 0-1,1 0 0,0 1 1,0 0-1,0 1 0,1-1 1,1 1-1,0 0 0,-4 12 1,8-22-124,0 1 0,-1 0 1,1-1-1,0 1 1,0 0-1,0 0 1,0-1-1,0 1 1,0 0-1,0 0 0,0-1 1,0 1-1,0 0 1,1 0-1,-1-1 1,0 1-1,0 0 1,1-1-1,-1 1 0,0 0 1,1-1-1,-1 1 1,1 0-1,-1-1 1,0 1-1,1-1 1,0 1-1,-1-1 0,1 1 1,-1-1-1,1 1 1,0-1-1,-1 0 1,1 1-1,0-1 1,-1 0-1,1 0 0,0 1 1,-1-1-1,1 0 1,0 0-1,0 0 1,-1 0-1,1 0 1,0 0-1,1 0 0,3 0 0,0-1-1,0 0 0,0 0 1,0 0-1,9-4 1,10-5 7,0-2 0,-1 0 0,0-2 0,-1 0 1,0-1-1,21-21 0,-16 11 65,-2-1-1,0-1 0,39-57 1,-56 71 67,-17 30-1,-29 48 60,22-41-136,1 1-1,1 1 1,2 0 0,-15 43 0,27-68-132,-1 0 0,1 1 0,0-1 0,-1 1 0,1-1 0,0 1 0,0-1 0,0 1 0,0-1-1,0 1 1,0-1 0,1 1 0,-1-1 0,0 1 0,1-1 0,0 2 0,0-2 18,-1 0-1,1-1 1,0 1-1,0 0 1,-1-1-1,1 1 0,0-1 1,0 1-1,0-1 1,0 1-1,0-1 1,0 0-1,0 1 1,0-1-1,0 0 1,0 0-1,0 0 1,0 0-1,0 0 1,0 0-1,0 0 1,0 0-1,0 0 1,1-1-1,18-3-410,5-4-173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18796,'1'1'115,"0"0"0,-1 0-1,1 0 1,0 0 0,0 0 0,-1 0-1,1 0 1,0 0 0,0 0 0,0 0 0,0-1-1,0 1 1,0 0 0,0-1 0,1 1 0,-1-1-1,0 1 1,0-1 0,0 0 0,2 1-1,0-1 66,1 1 0,-1-1 0,0 0 0,0-1 0,0 1 0,1 0-1,5-2 1,3-3 376,1 1 0,22-13 0,-32 15-450,16-8 544,30-22 0,-44 29-563,0-1 0,0 1 1,-1-1-1,0-1 0,0 1 1,0 0-1,0-1 1,-1 0-1,0 0 0,0 0 1,3-8-1,-5 12-68,-1 0 0,1-1 0,-1 1 0,0 0 0,1-1 0,-1 1 0,0-1 0,0 1 0,0 0 0,0-1 0,0 1 0,0-1 0,0 1 1,-1 0-1,1-1 0,-1-2 0,0 4-10,1-1 1,-1 0 0,0 0 0,1 1 0,-1-1 0,0 1 0,1-1 0,-1 1 0,0-1-1,1 1 1,-1-1 0,0 1 0,0 0 0,0-1 0,0 1 0,1 0 0,-1 0 0,0 0-1,0-1 1,-1 1 0,-2 0 8,0 1-1,-1-1 0,1 0 0,0 1 1,0 0-1,0 0 0,0 1 1,0-1-1,-6 4 0,-1 1-14,0 0-1,1 1 0,0 0 1,0 1-1,0 0 0,1 1 1,1 0-1,-1 1 0,1-1 1,1 1-1,0 1 0,0 0 1,1 0-1,1 0 0,-9 23 1,13-31-33,0 0 0,0 0 0,1 1 0,-1-1 0,1 0 0,0 0 0,0 1 0,0-1 0,0 0 0,0 0 0,1 1 0,-1-1 0,1 0 0,0 0 0,0 0 0,0 0 0,1 0 0,-1 0 0,1 0 0,-1 0 0,1-1 0,0 1 0,0 0 0,0-1 0,0 0 0,4 3 0,-1-1-99,1 0 1,-1-1-1,1 0 1,0-1 0,0 1-1,0-1 1,0 0-1,0 0 1,1-1 0,-1 0-1,1 0 1,11 0-1,19-2-295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16692,'1'14'2368,"-1"-1"-1352,0-7-488,-1 5 2593,1 4-2297,0-4-112,4 3-488,1-1-512,3-3-776,-1-2 920,-4-6-152,0 0-160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15899,'0'7'1993,"0"0"-1161,1-4 1529,4-3-1761,0-6-96,0 6 8,-1-1-360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14691,'11'0'2025,"-5"10"-1057,-2 7-368,-4 12 2152,0 4-1639,0 10-433,0 2-136,-1 3-280,-3 4-56,2-6-208,1-8-232,-4-9-608,1-6 1928,-7-14-1112,-5 1 8,-7-12-32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13485,'0'0'14173,"9"-9"-13618,55-55-72,-24 26-273,47-58 0,-135 235-312,47-135-160,-1 4 398,0 0 0,0 0 0,1 0 0,0 0 0,-1 11 0,3-17-314,-1-1 0,0 1 0,0 0 1,1-1-1,-1 1 0,0-1 0,1 1 0,0-1 0,-1 0 0,1 1 1,0-1-1,0 0 0,0 1 0,1 1 0,-1-2-414,0 0 0,1 0-1,-1-1 1,1 1 0,-1 0 0,0 0-1,1-1 1,0 1 0,-1-1 0,1 1-1,-1-1 1,1 1 0,0-1 0,-1 0-1,1 0 1,2 0 0,9 0-7784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3 138 11907,'-1'-7'876,"1"0"1,-1 0-1,1 0 1,0 0 0,2-14-1,-1 18-747,0 0-1,0 0 0,1 0 1,-1 0-1,1 1 0,-1-1 1,1 0-1,0 1 1,0-1-1,0 1 0,0-1 1,1 1-1,-1 0 0,1 0 1,4-3-1,2 0 265,0 0-1,1 0 1,0 1 0,0 0 0,0 1-1,0 0 1,1 1 0,-1 0-1,21-2 1,-7 4-53,0 0 0,0 1 0,31 6 0,-39-4-260,1 1 0,-1 0 0,0 1 1,-1 1-1,1 1 0,-1 0 1,-1 1-1,1 0 0,-1 1 0,0 1 1,12 12-1,-20-16-72,1 0 0,-2 0 0,1 0-1,-1 1 1,0 0 0,0 0 0,0 1 0,-1-1 0,0 1 0,-1 0-1,0 0 1,0 0 0,-1 1 0,0-1 0,0 1 0,-1-1 0,0 1 0,-1-1-1,0 1 1,0 0 0,0-1 0,-5 18 0,4-20 0,-1 1 0,0-1 1,0 1-1,0-1 0,-1 0 1,0 0-1,-1 0 0,1 0 0,-1-1 1,0 1-1,0-1 0,-1 0 1,0 0-1,0 0 0,0-1 1,0 0-1,-1 0 0,1 0 0,-1-1 1,0 1-1,0-2 0,-1 1 1,-8 2-1,-10 1 33,0-1 0,-1-1 0,1-2 1,-50-1-1,-21 3-93,91-4-17,-32 7-178,36-7 194,0 0 0,0 0 0,1 0 0,-1 0 1,0 1-1,0-1 0,0 0 0,0 1 0,0-1 0,1 1 0,-1-1 0,0 1 1,0-1-1,1 1 0,-1-1 0,0 1 0,1 0 0,-1-1 0,1 1 0,-1 0 0,1 0 1,-1-1-1,1 1 0,-1 0 0,1 0 0,0 0 0,-1 0 0,1-1 0,0 1 1,0 0-1,-1 2 0,2-3-9,-1 1 0,0 0 1,1 0-1,-1-1 0,1 1 0,-1 0 1,0-1-1,1 1 0,0-1 0,-1 1 1,1-1-1,-1 1 0,1-1 0,0 1 1,-1-1-1,1 1 0,0-1 0,-1 0 1,1 1-1,0-1 0,0 0 0,-1 0 1,1 1-1,1-1 0,22 2-514,-24-2 561,26 0-689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49 353 15755,'-2'-4'677,"0"0"0,0 0-1,0 0 1,1 0 0,0 0-1,0 0 1,0 0 0,0-6 0,1 8-475,0-1 1,0 0 0,1 1 0,0-1 0,-1 1 0,1-1 0,0 0 0,0 1 0,0-1 0,1 1 0,-1 0 0,0 0-1,1-1 1,2-1 0,10-14 182,23-29 82,-36 44-418,1 0 0,0 1-1,-1-1 1,0 0 0,1 0-1,-1 0 1,-1 0 0,1 0-1,0 0 1,-1 0 0,1 0 0,-1 0-1,0 0 1,0-1 0,0-2-1,-1 5-27,1 0 0,-1 0 1,1 0-1,-1 1 0,1-1 0,-1 0 0,1 0 0,-1 1 0,0-1 0,1 0 0,-1 1 0,0-1 0,0 1 0,1-1 0,-1 1 0,0-1 1,0 1-1,0 0 0,0-1 0,0 1 0,0 0 0,1 0 0,-1 0 0,0 0 0,0-1 0,0 1 0,0 0 0,0 1 0,-1-1 0,1 0-12,-1 0 0,1 0-1,-1-1 1,1 1 0,0 0-1,-1 0 1,1-1-1,0 1 1,-1-1 0,1 1-1,0-1 1,-3-1-1,5-2-9,1 1 0,-1 0 0,1 0-1,-1-1 1,1 1 0,0 0 0,3-2-1,-4 3 2,1-1 3,0 0 1,1 0 0,0 1-1,-1-1 1,1 1 0,0 0-1,0 0 1,4-2 0,-4 2 2,0 0 0,0 0 0,-1 0 0,1 0 0,0 0 0,-1 0 0,1-1 0,-1 1 0,0-1 0,4-5 0,-5 5 23,1-1 1,-1 1 0,0-1 0,0 1 0,0-1 0,0 0 0,-1 1 0,1-1 0,-1-4 0,0 7-20,0 0 0,0 1-1,0-1 1,0 1 0,0-1-1,0 1 1,-1-1 0,1 1-1,0-1 1,0 1 0,0-1-1,-1 1 1,1-1 0,0 1-1,0-1 1,-1 1 0,1 0 0,-1-1-1,1 1 1,0-1 0,-1 1-1,1 0 1,-1-1 0,1 1-1,-1-1 1,0 1-1,-1 0 0,1 0 0,0 0-1,0 1 1,0-1 0,0 0 0,0 0 0,-1 1 0,1-1 0,0 0-1,0 1 1,0-1 0,0 1 0,0 0 0,0-1 0,0 1-1,-1 1 1,-8 6 10,0 1-1,1 0 0,0 0 1,1 1-1,-14 20 0,8-8-36,-20 44 0,32-61 10,-1-1 0,2 1 0,-1 0 1,0 0-1,1 0 0,-1 9 0,2-12 6,0-1 1,0 0-1,0 0 0,1 0 0,-1 0 1,0 0-1,1 0 0,-1 0 0,1 0 0,-1 0 1,1 0-1,-1 0 0,1 0 0,0 0 1,-1 0-1,1 0 0,0-1 0,0 1 1,0 0-1,-1 0 0,1-1 0,0 1 0,0-1 1,0 1-1,0-1 0,0 1 0,0-1 1,0 1-1,1-1 0,-1 0 0,0 0 1,0 0-1,0 0 0,0 1 0,0-2 0,2 1 1,26 2-11,0-2 0,39-5 0,-46 3 6,0 0 0,0 1 0,1 1 0,-1 2 0,34 5 0,-50-5 48,0 1 1,0 0 0,0 0 0,0 1 0,-1 0-1,6 4 1,3 0 208,-12-69 445,-2 33-553,2 0-1,5-31 0,-7 58-171,0-1-1,1 1 0,-1-1 1,0 1-1,1 0 0,-1-1 1,1 1-1,0-1 0,-1 1 0,1 0 1,0 0-1,0-1 0,0 1 1,0 0-1,0 0 0,0 0 1,0 0-1,0 0 0,0 0 1,0 0-1,2 0 0,1 0-166,-1 0 0,1 0-1,-1 0 1,1 1 0,-1-1-1,1 1 1,4 0 0,7 0-49,16-3-158,4-2-170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29 119 16636,'5'-7'954,"-1"0"1,1-1-1,6-14 1,-11 22-904,0 0 0,0 0 0,0 0 0,0 0 0,1 0 0,-1 0 0,0 0 0,0 0 0,0 0 0,0 0 1,0 0-1,0 0 0,1 0 0,-1 0 0,0 0 0,0 0 0,0 0 0,0 1 0,0-1 0,0 0 0,0 0 0,1 0 0,-1 0 0,0 0 1,0 0-1,0 0 0,0 0 0,0 1 0,0-1 0,0 0 0,0 0 0,0 0 0,0 0 0,0 0 0,0 0 0,0 1 0,0-1 0,0 0 1,0 0-1,0 0 0,0 0 0,0 0 0,0 1 0,0-1 0,0 0 0,0 0 0,0 0 0,0 0 0,0 0 0,0 0 0,0 1 0,0-1 1,0 0-1,-1 16 447,0 1 0,-1-1 1,-7 31-1,-1-3-324,-4 38-115,-6 146 0,23-215-127,3-14-18,8-21-25,48-139-73,-37 107 335,57-91 1,-71 128 11,1 1 0,1 0-1,0 1 1,1 0 0,1 1 0,0 1 0,1 0-1,0 1 1,20-11 0,-19 18 85,-7 4-3071,-34 8-1678,12-3 3258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15979,'0'27'1761,"3"1"-993,4-2-272,4-1 768,-2-4-215,5-1-305,-1-1-360,3-8-776,-3 1-344,1-12 600,2-5-193,1-6-71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17436,'-9'7'290,"0"1"0,1 1 1,0-1-1,1 1 0,0 1 0,0-1 1,1 1-1,0 0 0,1 1 0,0-1 1,1 1-1,0 0 0,0 0 0,1 1 1,1-1-1,0 1 0,1-1 0,0 1 1,1 22-1,0-32-268,0-1 1,1 1-1,-1-1 1,0 1-1,1 0 1,-1-1-1,1 1 1,0-1-1,-1 1 1,1-1-1,0 1 1,0-1-1,0 0 1,0 1-1,0-1 1,0 0-1,1 0 1,-1 0-1,0 0 1,1 0-1,-1 0 1,0 0-1,1 0 1,-1 0-1,1-1 1,0 1-1,-1-1 1,1 1-1,-1-1 0,1 1 1,0-1-1,-1 0 1,1 0-1,0 0 1,-1 0-1,1 0 1,1-1-1,7 0 52,0-1 0,0 0-1,0-1 1,17-7 0,-25 9-61,47-20 280,55-34 0,19-9 44,-119 62-325,2 0 14,-1-1 0,0 1 0,1 0 0,8-1 0,-14 3-23,1-1 1,0 1-1,0 0 1,-1 0-1,1 0 0,0 0 1,0 0-1,-1 0 1,1 0-1,0 0 1,0 0-1,-1 1 0,1-1 1,0 0-1,-1 0 1,1 1-1,0-1 0,-1 0 1,1 1-1,0-1 1,-1 1-1,1-1 1,0 1-1,-1-1 0,1 1 1,-1-1-1,1 1 1,-1-1-1,0 1 0,1 0 1,-1-1-1,1 1 1,-1 0-1,0-1 1,0 1-1,1 0 0,-1 0 1,0-1-1,0 1 1,0 0-1,0 1 1,-1 39 120,0-32-80,1-1 1,0 1 0,1 12-1,-1-20-41,1 0 0,-1 0 0,0-1 0,1 1 0,-1 0 0,1 0 0,-1-1 0,1 1 0,-1 0 0,1-1 0,0 1 0,-1-1 0,1 1 0,0-1 0,-1 1 0,1-1 0,0 1 0,0-1 0,0 1 0,-1-1 0,1 0 0,0 0 0,0 1 0,0-1 0,0 0 0,0 0 0,-1 0 0,1 0 0,0 0 0,0 0 0,0 0 0,0 0 0,0-1 0,-1 1 0,1 0 0,0 0-1,0-1 1,0 1 0,1-1 0,33-13-250,146-82-6272,-161 86 5566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86 183 13579,'0'0'88,"1"-1"-1,-1 1 1,0 0 0,1-1-1,-1 1 1,0 0 0,0-1-1,1 1 1,-1 0 0,0-1-1,0 1 1,0 0 0,0-1 0,1 1-1,-1-1 1,0 1 0,0 0-1,0-1 1,0 1 0,0-1-1,0 1 1,0-1 0,0 1-1,0 0 1,0-1 0,0 1 0,-1-1-1,1 1 1,0 0 0,0-1-1,0 1 1,0-1 0,-1 1-1,1 0 1,0-1 0,0 1-1,-1 0 1,1-1 0,0 1 0,-1 0-1,1-1 1,-1 1 30,0 1 0,0-1 0,0 0 0,0 0 0,0 0 0,0 1 0,0-1-1,0 1 1,0-1 0,1 0 0,-1 1 0,0-1 0,0 1 0,0 0 0,1-1 0,-1 1 0,0 0 0,0 1 0,-7 7 69,0 1 1,1 0 0,1 1-1,-1-1 1,2 1-1,-1 0 1,2 1 0,-1-1-1,2 1 1,0 0-1,-3 21 1,5-31-170,1 0 0,0 0 0,0 0 0,0 0 0,1 0 0,-1 0 0,0 0 0,1-1 0,-1 1 0,1 0 0,0 0 0,-1 0 0,2 2 0,-1-4-6,0 1 1,0 0 0,0 0 0,0 0 0,-1-1 0,1 1-1,0-1 1,0 1 0,1 0 0,-1-1 0,0 0 0,0 1-1,0-1 1,0 0 0,0 1 0,0-1 0,1 0 0,-1 0 0,0 0-1,0 0 1,0 0 0,0 0 0,1 0 0,-1-1 0,1 1-1,7-2 51,1-1 0,-1 0-1,0 0 1,0-1 0,0-1-1,14-8 1,50-40 362,-63 46-351,33-28 306,-1-2 1,-1-2-1,-3-2 0,39-51 1,-64 71-127,-12 14-106,-10 10-10,-4 6-84,1 0 1,0 1-1,0 1 1,1 0-1,-17 24 1,12-13-35,1 0 1,-19 39 0,30-53-17,1-1-1,0 1 1,1 0-1,0-1 1,0 1-1,0 0 1,1 0-1,0 11 1,1-17-3,0 0 0,0-1 0,1 1 0,-1 0 0,0 0 0,1-1 0,-1 1 0,1 0 0,-1-1-1,1 1 1,0-1 0,0 1 0,0-1 0,0 1 0,0-1 0,0 1 0,3 1 0,-3-2 0,1 0 0,0 0 0,0 0-1,1 0 1,-1 0 0,0-1-1,0 1 1,0-1 0,0 0 0,0 1-1,1-1 1,-1 0 0,0 0-1,0-1 1,0 1 0,1 0 0,-1-1-1,2 0 1,10-4 7,-1 0 0,0 0 1,0-1-1,-1-1 0,1 0 0,-2-1 0,1 0 1,18-18-1,27-18 81,-56 43-85,0 1 1,0-1-1,0 0 0,0 1 1,1-1-1,-1 1 1,0-1-1,0 1 1,0 0-1,0-1 0,0 1 1,1 0-1,-1 0 1,0 0-1,2 0 1,-3 0-3,1 0 0,-1 0 1,1 0-1,-1 1 1,0-1-1,1 0 1,-1 0-1,0 1 0,1-1 1,-1 0-1,0 1 1,1-1-1,-1 0 0,0 1 1,1-1-1,-1 1 1,0-1-1,0 0 0,0 1 1,0-1-1,1 1 1,-1-1-1,0 1 1,0-1-1,0 0 0,0 2 1,0 3 11,0 0 1,0 1 0,-1-1 0,0 1-1,-1 5 1,1-6-9,-5 23 19,1-8-54,0 1 1,2 0-1,1 0 0,0 24 1,2-45-16,0 1 0,0 0 0,0-1 0,0 1 0,0-1 0,0 1 0,0-1 0,0 1 0,0-1 0,0 1 0,0 0 0,0-1 0,0 1 0,1-1 0,-1 1 0,0-1 0,0 1 0,1-1 0,-1 1 0,0-1 0,1 1 0,-1-1 0,1 0 0,-1 1 1,1 0-1,9-9-532,5-25 65,-4 0 52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89 504 10818,'11'-12'988,"-1"1"-1,-1-2 1,0 1-1,0-2 0,-1 1 1,-1-1-1,0 0 1,-1 0-1,7-24 0,-13 36-803,1 0-1,-1 0 0,1 0 0,-1 0 0,0-1 1,1 1-1,-1 0 0,0 0 0,-1 0 0,1 0 1,0 0-1,-1 0 0,0-3 0,1 4-129,-1 1 0,1-1-1,-1 0 1,1 1 0,-1-1 0,1 0 0,-1 1-1,0-1 1,1 1 0,-1-1 0,0 1 0,0-1-1,1 1 1,-1-1 0,0 1 0,0 0 0,0-1-1,1 1 1,-1 0 0,0 0 0,0 0 0,0 0-1,0 0 1,0 0 0,1 0 0,-1 0 0,0 0-1,0 0 1,0 0 0,0 0 0,0 1 0,1-1-1,-1 0 1,-1 1 0,-4 2 14,-1 0-1,1 0 1,0 1-1,-1 0 1,2 0-1,-1 0 1,0 1-1,1 0 1,0 0-1,-7 8 1,-4 7 144,-20 34 0,14-11-232,21-40 18,0-1-1,0 1 1,0-1-1,0 1 1,1 0-1,0-1 1,-1 1-1,1 0 1,0-1-1,0 1 1,0 0-1,1-1 1,-1 1-1,2 4 1,-2-6 0,1 0 0,-1 0 0,1 0 0,-1-1 0,1 1 0,0 0 0,-1-1 0,1 1 0,0-1 0,-1 1 0,1 0 0,0-1 0,0 1 1,-1-1-1,1 0 0,0 1 0,0-1 0,0 0 0,0 0 0,-1 1 0,1-1 0,0 0 0,0 0 0,0 0 0,0 0 0,0 0 0,0 0 0,0 0 1,-1 0-1,1 0 0,0-1 0,0 1 0,0 0 0,0-1 0,1 0 0,32-17-14,-7-2 160,-1-2 0,-1 0 0,-1-2 0,-1-1 0,-1-1 0,-2-1 0,0 0-1,-2-2 1,21-42 0,-33 55 108,-16 32-176,-10 25-63,-19 53-1,32-76-165,2 0-1,0 1 1,1 0-1,1 0 1,-1 32-1,3-48 39,1 0 1,1 0-1,-1 0 0,0 0 1,1 0-1,0 0 0,-1 0 0,1-1 1,0 1-1,1 0 0,-1 0 1,0-1-1,3 4 0,-3-5 5,0 0-1,0 0 1,0-1 0,0 1-1,0 0 1,0 0 0,0-1-1,0 1 1,1 0-1,-1-1 1,0 0 0,0 1-1,1-1 1,-1 0 0,0 1-1,1-1 1,-1 0-1,0 0 1,1 0 0,-1 0-1,0 0 1,1 0-1,-1-1 1,0 1 0,1 0-1,-1-1 1,0 1 0,0-1-1,1 1 1,1-2-1,5-3-435,-1 1-1,1-2 1,-1 1-1,0-1 1,0 1-1,-1-2 1,9-9-1,37-56-2594,-42 58 1812,25-39-408,-18 27 7371,-30 44-4155,0 0 1,-14 27-1,22-35-1243,0-1 0,1 1 1,1 0-1,-1 0 0,1 1 1,1-1-1,-1 13 0,2-22-225,1 0 0,0 0 0,0 0 1,0 0-1,-1 0 0,1 0 0,0 0 0,1 0 0,-1 0 0,0 0 0,0 0 0,0 0 0,0 0 0,1 0 0,-1 0 0,1 0 0,-1-1 0,0 1 0,1 0 0,0 0 0,-1 0 0,1 0 0,-1-1 0,1 1 1,0 0-1,0-1 0,-1 1 0,1 0 0,0-1 0,0 1 0,0-1 0,0 1 0,-1-1 0,1 0 0,0 1 0,0-1 0,0 0 0,0 1 0,0-1 0,0 0 0,0 0 0,0 0 0,0 0 0,0 0 1,0 0-1,0 0 0,0-1 0,0 1 0,0 0 0,0 0 0,0-1 0,0 1 0,1-1 0,5-2-10,0 1 0,0-2 0,0 1 0,-1-1 0,12-8 0,18-24 25,-31 29-12,2 0 0,-1 0 0,1 1 0,12-9 0,-18 14-12,0 1 0,0 0 0,0-1 0,0 1 0,0 0 0,0 0 0,0 0 0,0 0 0,0 0 0,0 0 0,0 0 0,0 0 0,0 0 0,0 0 0,0 1 0,0-1 0,0 0 0,0 1 0,0-1 0,0 0 0,-1 1 0,1 0 0,0-1 0,0 1 0,0-1 0,-1 1 0,2 1 0,-1-1 1,1 0-1,-1 0 0,1 0 1,-1 0-1,1 0 0,-1 0 1,1-1-1,-1 1 1,1-1-1,0 1 0,-1-1 1,1 1-1,2-1 0,2-1 3,-1 1 0,1-2 0,-1 1-1,1-1 1,-1 1 0,1-1-1,-1-1 1,0 1 0,6-5 0,45-34 105,-33 23-49,10-9 189,0-2-1,-3-1 0,0-1 1,-2-1-1,-1-2 1,43-72-1,-65 98-220,-1 1 0,-1-1 0,0 0 0,0 0-1,3-11 1,-7 7-39,-6 12-12,-11 16-6,-5 11 20,1 1-1,1 2 0,1 0 0,2 1 1,1 1-1,-13 35 0,22-46 15,1 0 0,1 0 0,1 0 0,1 1 0,1 0 0,1 0 0,0 0 0,2 0 0,1 0 0,0 0 0,6 24 0,-7-45 1,0 1 0,0-1 0,0 0 0,0 0 0,1 0 1,-1 1-1,0-1 0,1 0 0,-1 0 0,1 0 0,-1 0 0,1 0 0,0 0 0,1 2 1,2-15 104,-1-31 20,-4 14-85,-2 0 0,-1 0 0,-13-50 0,12 60-40,-2 1-1,0 0 1,0 0 0,-2 0 0,0 1 0,-18-24 0,99 62 279,-37-12-517,1-1-1,54 4 1,-52-10 103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142 264 14155,'4'-6'548,"0"-1"0,0 1-1,0-1 1,-1 0 0,3-10 0,-4 13-214,-1 0-1,-1 1 1,1-1 0,0 0 0,-1 0-1,0 0 1,0 0 0,0 0 0,0 1-1,0-1 1,-1 0 0,-1-5 0,1 8-260,1-1 0,0 1 0,-1 0 1,0 0-1,1 0 0,-1 0 0,0 0 1,1 0-1,-1 0 0,0 0 0,0 0 1,0 1-1,0-1 0,0 0 0,0 0 1,0 1-1,0-1 0,0 1 0,0-1 0,0 1 1,0-1-1,0 1 0,-1 0 0,1-1 1,0 1-1,0 0 0,0 0 0,-1 0 1,1 0-1,0 0 0,0 0 0,0 0 1,-1 0-1,1 1 0,0-1 0,0 0 1,0 1-1,-3 0 0,-2 2 35,0 0 0,0 0 0,0 1 1,0-1-1,-8 7 0,4-1-56,-1 1 1,1-1 0,-14 21-1,20-26-52,1 0 0,0 0-1,1 1 1,-1-1-1,1 1 1,0 0 0,0 0-1,0 0 1,1 0 0,-1 0-1,1 0 1,0 10-1,1-15 2,0 1 0,0 0 0,0 0 0,0 0 0,0 0-1,1 0 1,-1 0 0,0-1 0,0 1 0,1 0-1,-1 0 1,1 0 0,-1-1 0,1 1 0,-1 0 0,1-1-1,-1 1 1,1 0 0,0-1 0,-1 1 0,1-1 0,0 1-1,-1-1 1,1 1 0,0-1 0,0 1 0,0-1-1,0 0 1,-1 1 0,1-1 0,0 0 0,0 0 0,0 0-1,0 0 1,0 0 0,0 0 0,4 0 10,-1 0 1,1 0-1,-1-1 0,1 0 0,5-1 1,11-5 49,-1-1 0,0-1-1,0-1 1,-1 0 0,0-1 0,22-18 0,96-90 496,-53 26-178,-69 76-295,-22 26-103,1 0-1,-9 19 1,-2 3-15,-36 66-108,47-85-38,1 0 0,1 0 0,0 0 0,0 1 0,2-1-1,-3 20 1,5-30 83,0-1 0,-1 1 1,1-1-1,0 1 0,0 0 0,1-1 0,-1 1 0,0-1 0,1 1 1,-1-1-1,0 1 0,1-1 0,0 1 0,-1-1 0,1 1 1,0-1-1,0 0 0,0 0 0,0 1 0,0-1 0,0 0 0,0 0 1,0 0-1,0 0 0,1 0 0,-1 0 0,0 0 0,1 0 0,-1-1 1,0 1-1,1 0 0,-1-1 0,1 0 0,-1 1 0,1-1 1,-1 0-1,1 1 0,0-1 0,-1 0 0,4 0 0,2-1-239,1 0 0,-1 0 0,0 0 1,1-1-1,-1 0 0,0 0 0,8-4 0,20-10-1540,0-2 1,60-42 0,-76 46 3851,23-24 0,-51 40-125,-9 5-476,-1 4-799,1 0 0,0 2 1,1 0-1,0 0 0,1 2 0,-22 26 1,37-41-563,1 1 0,-1 0 1,0 0-1,1 0 1,-1 0-1,0 0 0,1 0 1,0 0-1,-1-1 0,1 2 1,-1-1-1,1 0 1,0 0-1,0 0 0,-1 0 1,1 2-1,1-3-9,-1 0-1,0 0 0,0 1 1,1-1-1,-1 0 1,0 0-1,1 1 1,-1-1-1,0 0 0,1 0 1,-1 0-1,0 0 1,1 1-1,-1-1 1,0 0-1,1 0 1,-1 0-1,0 0 0,1 0 1,-1 0-1,1 0 1,-1 0-1,0 0 1,1 0-1,-1 0 0,0 0 1,1 0-1,0-1 1,33-12 113,10-12-27,20-10 54,-59 32-133,1 0 0,0 1-1,0 0 1,0 1 0,0-1 0,0 1 0,0 0 0,11 0 0,-14 2-11,-1-1 0,1 1 0,-1 0 1,0 0-1,1 0 0,-1 0 0,0 0 0,1 0 0,-1 1 1,0-1-1,0 1 0,0 0 0,0-1 0,-1 1 1,1 0-1,0 0 0,-1 0 0,1 0 0,-1 0 1,0 1-1,0-1 0,0 0 0,1 3 0,0-2-8,-1 0 0,0 0 1,1 0-1,0 0 0,0 0 0,0 0 0,0-1 0,0 1 0,0-1 0,1 0 0,-1 0 0,1 0 0,0 0 1,0 0-1,-1 0 0,6 1 0,-1-1-10,0-2 1,1 1 0,-1-1-1,0 0 1,0 0-1,1-1 1,-1 0 0,0 0-1,0-1 1,0 0-1,12-5 1,11-2-58,-30 9 73,0 0 0,1 0 0,-1 0 0,0-1 0,0 1 1,1 0-1,-1 0 0,0 0 0,0 0 0,0 0 0,1 0 0,-1 0 0,0 0 0,0 0 0,1 0 0,-1 0 0,0 0 0,0 0 0,1 0 0,-1 0 0,0 0 0,0 0 0,1 0 0,-1 0 0,0 0 0,0 0 0,0 0 0,1 0 0,-1 1 0,0-1 0,0 0 0,0 0 0,1 0 0,-1 0 0,0 1 0,0-1 0,0 0 0,0 0 0,1 0 0,-1 1 0,-4 7-46,-2-2 116,11-10 280,50-52 114,0-2-506,82-63 0,-130 116-28,0 1-1,0 0 1,1 0-1,-1 1 1,1 0 0,11-3-1,5-2-187,-9-6 88,-14 13 155,-6 9 27,-20 36 45,2 0 1,2 2-1,2 0 1,-16 60-1,-35 198 268,70-302-323,-4 20 36,-1-1-1,-14 39 1,11-48 154,8-12-186,-1 0-1,1 0 0,0 0 1,0 0-1,-1 0 1,1 0-1,0 0 0,0-1 1,-1 1-1,1 0 0,0 0 1,0 0-1,0 0 1,-1 0-1,1-1 0,0 1 1,0 0-1,0 0 0,0 0 1,-1 0-1,1-1 0,0 1 1,0 0-1,0 0 1,0-1-1,0 1 0,0 0 1,0 0-1,-1 0 0,1-1 1,0 1-1,-5-28 248,3-9-179,1 1 1,2-1-1,1 1 0,2 0 0,2-1 0,1 2 1,12-38-1,-17 67-119,1 0 1,-1-1 0,1 1-1,0 0 1,1 0 0,-1 1-1,8-9 1,-8 10-13,1 1 0,-1 0 0,1 0-1,0 1 1,-1-1 0,1 1 0,0 0 0,0 0 0,1 0 0,-1 1 0,0-1-1,6 0 1,21-4-115,9 0-39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15387,'10'-10'1405,"-8"6"-1013,1 1-1,0 0 1,0-1 0,1 1-1,-1 0 1,1 1 0,-1-1-1,1 1 1,0-1 0,5-1 0,-9 4-334,0 0 0,0 0 1,0 0-1,1 0 1,-1 0-1,0 0 0,0 0 1,0 0-1,1 0 1,-1 0-1,0 0 1,0 0-1,0 0 0,1 0 1,-1 0-1,0 0 1,0 0-1,0 0 0,1 0 1,-1 0-1,0 1 1,0-1-1,0 0 1,0 0-1,1 0 0,-1 0 1,0 0-1,0 0 1,0 1-1,0-1 0,0 0 1,0 0-1,1 0 1,-1 1-1,0-1 1,0 0-1,0 0 0,0 0 1,0 1-1,-2 10 1062,-9 16-497,9-24-474,-17 34 256,10-20-299,0 0 0,1 0 1,-8 28-1,15-44-102,1-1 0,0 1 1,-1 0-1,1 0 0,0 0 0,0 0 1,-1 0-1,1 0 0,0 0 0,0 0 0,0 0 1,0 0-1,0 0 0,1 0 0,-1 0 1,0 0-1,0 0 0,1 0 0,-1 0 0,0 0 1,1 0-1,-1 0 0,1 0 0,-1 0 1,1-1-1,0 1 0,-1 0 0,1 0 0,0-1 1,0 1-1,-1 0 0,1-1 0,0 1 1,0-1-1,0 1 0,0-1 0,0 1 1,-1-1-1,1 0 0,0 1 0,0-1 0,0 0 1,0 0-1,0 0 0,0 0 0,0 0 1,0 0-1,0 0 0,0 0 0,0 0 0,2-1 1,5 0 17,1 0 1,-1-1-1,0 0 1,14-6-1,15-10 52,0-2 0,67-47 0,-62 39-39,-42 27-35,1 1 0,-1 0-1,1-1 1,-1 1 0,1 0 0,-1-1-1,1 1 1,-1 0 0,1 0-1,-1-1 1,1 1 0,0 0-1,-1 0 1,1 0 0,-1 0-1,1 0 1,-1 0 0,1 0-1,0 0 1,0 0 0,1 9-13,-10 22-13,4-19 22,3-10 5,0 1 0,1 0 0,-1 0 0,1 0-1,0 0 1,0 0 0,0-1 0,0 1 0,0 0 0,1 0 0,-1 0 0,1 0-1,0 0 1,0-1 0,1 4 0,-1-5 4,0 0 0,0 1 0,1-1 0,-1 0 0,0 0 0,0 0 0,1 0 0,-1 0 0,1 0 0,-1-1 0,1 1 0,-1 0 0,1-1 0,0 1 0,-1-1 0,1 1 0,0-1 0,-1 0 0,1 0 0,0 0 0,-1 0 0,1 0 0,0 0 0,-1 0-1,1-1 1,0 1 0,2-1 0,6-2 32,1 0-1,-1-1 1,0 0-1,0 0 0,0-1 1,-1-1-1,1 1 0,15-15 1,-10 8 15,-1-1 1,-1 0-1,0-1 0,14-21 1,-27 35-53,0-1 0,1 1 0,-1-1 0,1 1 1,-1-1-1,0 1 0,1-1 0,-1 1 0,0-1 0,0 0 0,1 1 0,-1-1 1,0 1-1,0-1 0,0 0 0,0 1 0,0-1 0,0 0 0,0 1 1,0-1-1,0-1 0,0 2-1,-1 0 0,1 0 0,-1 0 0,1 0 0,0 0 1,-1 0-1,1 0 0,-1 0 0,1 1 0,0-1 0,-1 0 0,1 0 0,0 0 0,-1 0 1,1 0-1,0 1 0,-1-1 0,1 0 0,0 0 0,-1 1 0,1-1 0,0 0 0,-1 0 1,1 1-1,0-1 0,0 0 0,-1 1 0,1-1 0,0 0 0,0 1 0,0 0 1,-4 3-7,-27 42-59,29-43 64,0 0-1,1-1 1,0 1 0,-1 0 0,1 0 0,0 0 0,1 0-1,-1 0 1,0 1 0,1-1 0,0 0 0,0 0 0,0 0-1,0 6 1,1-8 2,-1-1 1,1 1-1,-1 0 0,1 0 0,-1 0 1,1 0-1,0-1 0,-1 1 0,1 0 1,0 0-1,-1-1 0,1 1 0,0-1 0,0 1 1,0-1-1,0 1 0,0-1 0,-1 1 1,1-1-1,0 0 0,0 1 0,0-1 1,0 0-1,0 0 0,0 0 0,0 0 0,0 0 1,2 0-1,28-4 20,-10-3 19,0-1 1,-1-1-1,0 0 1,29-19-1,-54 32-264,0 1 1,0 1-1,0-1 0,1 1 0,0 0 0,-6 10 1,8-11-53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 11658,'-2'-3'630,"0"-1"0,0 1 0,1 0 0,-1-1 0,1 1 0,-2-8 0,0 3 1402,2 12-1568,0 1 0,-1-1 0,0 1 0,0-1 0,0 1 1,0-1-1,0 0 0,-1 0 0,-4 6 0,-2 4 107,-12 18 61,12-18-414,1-1 0,0 1 0,1 0 1,0 1-1,-6 18 0,13-32-201,0 0-1,-1-1 0,1 1 0,0 0 0,0-1 0,0 1 1,0 0-1,0-1 0,0 1 0,0 0 0,0-1 1,0 1-1,0 0 0,0 0 0,0-1 0,0 1 0,0 0 1,1-1-1,-1 1 0,0 0 0,0-1 0,1 1 1,-1-1-1,1 1 0,-1 0 0,0-1 0,1 1 0,-1-1 1,2 1-1,-1 0 1,0-1 0,1 0 0,-1 1 1,0-1-1,1 0 0,-1 0 0,0 0 1,1 0-1,-1 0 0,0 0 0,1-1 1,-1 1-1,0 0 0,2-1 0,7-3 52,-1 1 0,0-2 0,10-5-1,4-5 36,-1-1 0,-1-1 0,32-32 0,-53 48-105,0 1 0,1-1 0,-1 1 0,0-1 0,1 1 0,-1-1 0,0 1-1,1 0 1,-1-1 0,1 1 0,-1-1 0,0 1 0,1 0 0,-1-1 0,1 1 0,-1 0 0,1 0-1,-1-1 1,1 1 0,0 0 0,-1 0 0,1 0 0,-1 0 0,1 0 0,-1 0 0,1 0-1,0 0 1,0 0 0,-1 14-53,-1 1 13,1-14 41,0-1-1,0 0 1,0 0-1,0 1 1,0-1-1,0 0 1,0 1-1,0-1 1,0 0-1,1 0 1,-1 1-1,0-1 1,0 0-1,0 1 1,0-1-1,0 0 1,1 0-1,-1 0 1,0 1-1,0-1 1,0 0-1,1 0 1,-1 0-1,0 1 1,0-1-1,1 0 1,-1 0-1,0 0 1,1 0-1,-1 0 1,0 1-1,0-1 1,1 0-1,-1 0 0,1 0 1,8-1 15,1 0 0,-1-1 1,11-3-1,-9 2-2,-1 1 0,0 0 0,1 0 0,14 0 0,-23 2-11,1 0-1,-1 0 1,1 1-1,-1-1 1,0 1 0,0-1-1,1 1 1,-1 0 0,0 0-1,0 0 1,0 0 0,0 0-1,0 0 1,0 1-1,0-1 1,0 1 0,0-1-1,-1 1 1,1 0 0,0 0-1,-1-1 1,0 1-1,1 0 1,0 3 0,1 0 246,-3-7 173,3-15 14,0 13-791,-1 1 1,1-1-1,0 1 0,-1 0 0,2 0 1,5-5-1,-1 1-76,1-1-119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18930,'0'0'9481,"47"-2"-9353,-22 0-128,-1 1 32,2 1-128,-4 0-1025,2 0-833,-6-1-1121,3-2-1057,-6-2-2498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14467,'0'1'153,"1"-1"1,0 1-1,-1-1 1,1 1-1,-1-1 1,1 1-1,0-1 0,-1 1 1,1-1-1,0 0 1,0 1-1,-1-1 0,1 0 1,0 0-1,0 0 1,-1 1-1,1-1 0,0 0 1,0 0-1,0 0 1,-1 0-1,1 0 0,0-1 1,0 1-1,0 0 1,-1 0-1,2-1 0,25-8 1517,-24 8-1383,24-11 321,0-1 1,0-1-1,-2-1 0,1-1 0,-2-2 1,-1 0-1,0-2 0,38-42 1,-55 56-535,-1 0 0,0 0 0,0-1 0,0 1 0,-1-1 0,0 0 0,-1-1 1,1 1-1,-1-1 0,-1 1 0,4-16 0,-6 22-66,0 0-1,0 0 1,1 0 0,-1 0-1,0 0 1,0 0 0,0 0-1,-1 0 1,1 0 0,0 1-1,0-1 1,0 0 0,-1 0-1,1 0 1,0 0 0,-1 0-1,1 0 1,-1 1 0,1-1-1,-1 0 1,1 0 0,-1 1-1,0-1 1,1 0 0,-1 1-1,0-1 1,1 1 0,-1-1-1,0 1 1,0-1 0,0 1-1,1-1 1,-1 1 0,0 0-1,0-1 1,0 1 0,0 0-1,0 0 1,0 0 0,0 0-1,0 0 1,-1 0 0,-1 0 2,0 0 0,-1 1-1,1 0 1,0 0 0,0 0 0,0 0 0,0 0 0,0 1 0,0-1-1,1 1 1,-6 3 0,-4 6-10,1 0 0,0 0-1,1 1 1,0 0 0,-13 21-1,18-24-7,0-1 0,0 1-1,1 0 1,1 0-1,-1 0 1,2 1-1,-1-1 1,1 1-1,1 0 1,-1 10 0,2-18 6,0 0 0,0-1 0,0 1 0,0 0 0,0-1 0,1 1 0,-1 0 0,1-1 0,-1 1 0,1-1 0,0 1 0,-1-1 0,1 1 0,0-1 0,0 0 0,0 1 0,0-1 0,0 0 1,0 0-1,2 2 0,0-2 1,-1 1 0,1-1 0,-1 1 0,1-1 0,0 0 1,0 0-1,0-1 0,-1 1 0,1 0 0,5-1 1,5 0 3,-1 0 0,1-1 1,-1 0-1,18-5 0,89-31 92,-87 25-36,1 2 0,63-12 0,-94 22-57,-1-1 0,1 1-1,-1 0 1,0-1 0,1 1-1,-1 0 1,1 0 0,-1 0 0,1 0-1,-1 0 1,1 1 0,-1-1-1,1 0 1,-1 1 0,1-1-1,-1 1 1,0-1 0,1 1 0,-1 0-1,0 0 1,0-1 0,1 1-1,-1 0 1,0 0 0,0 0-1,0 0 1,1 2 0,-1 1-5,0-1 0,0 1 1,0 0-1,-1 0 0,1 0 0,-1-1 1,0 1-1,-1 7 0,1-5-5,0-5 6,-1 1 1,1 0-1,0-1 1,0 1-1,1 0 0,-1-1 1,0 1-1,1 0 1,-1-1-1,0 1 0,1-1 1,0 1-1,-1-1 1,1 1-1,0-1 0,0 1 1,0-1-1,0 0 1,0 1-1,0-1 1,2 2-1,-1-2 0,0 0-1,0 0 1,0 0 0,0-1 0,0 1 0,0 0-1,1-1 1,-1 0 0,0 1 0,0-1-1,0 0 1,1 0 0,-1 0 0,0 0-1,4-1 1,5-2-57,0 0 1,0 0-1,0-1 0,-1 0 0,0-1 0,0 0 1,0 0-1,0-1 0,-1-1 0,0 0 0,0 0 1,11-12-1,7-10-1242,-2-2 1,26-38-1,-45 60 874,101-144-3951,-68 100 3114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15387,'0'12'547,"-1"1"0,-1-1 0,0 0 0,0 0-1,-2 0 1,-4 13 0,-34 66 1450,24-56-1184,-150 295 2458,146-267-3138,19-104-649,-1 2 0,-3-1 0,0 0 0,-18-49-1,3 9 1127,22 80-595,0-1-1,0 1 1,-1 0-1,1 0 1,0 0-1,0 0 1,0-1-1,0 1 1,0 0-1,0 0 1,0 0-1,0 0 1,0-1-1,0 1 1,0 0-1,0 0 1,0 0-1,0-1 1,0 1-1,0 0 1,0 0-1,0 0 1,0 0-1,0-1 1,0 1-1,0 0 1,0 0-1,0 0 0,1 0 1,-1-1-1,0 1 1,0 0-1,0 0 1,0 0-1,0 0 1,0 0-1,1-1 1,-1 1-1,0 0 1,0 0-1,0 0 1,0 0-1,1 0 1,-1 0-1,0 0 1,0 0-1,0 0 1,0 0-1,1 0 1,-1 0-1,0 0 1,0 0-1,0 0 1,1 0-1,-1 0 1,0 0-1,0 0 1,0 0-1,0 0 1,1 0-1,-1 0 1,0 0-1,0 0 1,0 0-1,0 0 1,1 0-1,-1 1 1,0-1-1,13 8 272,-13-8-238,27 16-290,-1-1 0,2-1 0,0-2 0,0-1 0,1-1 0,1-1 0,-1-2 0,45 6 0,-59-10-395,1-1-1,-1 0 0,1-1 1,-1-1-1,0-1 1,1 0-1,-1-1 0,1 0 1,14-5-1,-18 3 51,25-11-697,-35 14 1385,-1 0-1,0 0 1,0 1 0,1-1-1,-1 0 1,0 0 0,0 0-1,0 0 1,0 0 0,0-1-1,0 1 1,0 0 0,-1 0-1,1-1 1,0 1 0,-1 0-1,1-1 1,-1 1 0,1 0-1,-1-1 1,0 1 0,1-3-1,-2 4 21,1 0 1,-1 0-1,1-1 0,0 1 0,-1 0 1,1 0-1,-1 0 0,1 0 0,-1 0 1,1 0-1,-1 0 0,1 0 0,0 0 1,-1 0-1,1 1 0,-1-1 0,1 0 1,-1 0-1,1 0 0,0 0 0,-1 1 1,1-1-1,-1 0 0,1 0 0,0 1 0,-1 0 1,-12 6 1135,3-1-778,0 0 1,1 1 0,-1 0 0,2 0 0,-1 1-1,1 0 1,0 1 0,-8 11 0,15-18-477,0-1-1,1 0 1,-1 0 0,1 1 0,0-1-1,0 0 1,-1 1 0,1-1 0,0 1-1,0-1 1,0 0 0,0 1 0,0-1 0,1 0-1,-1 1 1,0-1 0,1 0 0,-1 0-1,1 1 1,-1-1 0,1 0 0,-1 0-1,1 1 1,0-1 0,0 0 0,0 0 0,-1 0-1,1 0 1,0 0 0,0 0 0,1-1-1,-1 1 1,0 0 0,2 1 0,7 4-67,0 1 1,0-2 0,12 6 0,-8-5 44,9 6-28,-15-9 52,1 1 0,-1 0 0,0 1 0,0 0 0,0 0 0,10 10 0,-18-15 3,1 1-1,-1-1 1,0 1-1,1-1 0,-1 1 1,0 0-1,1-1 1,-1 1-1,0-1 1,0 1-1,1-1 1,-1 1-1,0 0 1,0-1-1,0 1 1,0 0-1,0-1 1,0 1-1,0 0 1,0-1-1,0 1 0,0-1 1,-1 1-1,1 0 1,0-1-1,0 1 1,-1-1-1,1 1 1,0 0-1,0-1 1,-1 1-1,1-1 1,-1 1-1,1-1 1,-1 0-1,1 1 1,0-1-1,-1 1 1,1-1-1,-1 0 0,0 1 1,1-1-1,-1 0 1,1 1-1,-1-1 1,1 0-1,-1 0 1,0 0-1,-35 13 209,33-13-187,-56 12 148,55-11-311,0 0 1,0-1 0,-1 0 0,1 0 0,0 0-1,0-1 1,0 1 0,0-1 0,0 0 0,0 0-1,0 0 1,-5-3 0,8 4 104,1-1 1,-1 1 0,0-1-1,0 0 1,1 1-1,-1-1 1,0 0 0,1 1-1,-1-1 1,1 0-1,-1 0 1,1 0 0,-1 0-1,1 1 1,0-1-1,-1 0 1,1 0 0,0 0-1,0 0 1,-1 0-1,1 0 1,0 0 0,0 0-1,0 0 1,0 0-1,1-1 1,8-12-488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197 344 17780,'1'0'45,"-1"0"1,0 0-1,1 0 1,-1 0-1,0 0 1,1 0-1,-1 0 1,0 0-1,0 0 1,1 0-1,-1 0 1,0 0-1,1 0 1,-1 0-1,0 0 1,1 1-1,-1-1 1,0 0-1,0 0 1,1 0-1,-1 0 1,0 1-1,0-1 1,1 0-1,-1 0 1,0 1-1,0-1 1,0 0-1,1 0 1,-1 1-1,0-1 1,0 0-1,0 1 0,0-1 1,0 0-1,0 1 1,-8 10 774,-28 15 60,27-20-284,-72 53 1428,71-51-1861,1 1 0,0-1 1,0 2-1,1-1 0,-13 19 1,21-28-145,-1 1 0,0 0 1,1 0-1,-1 0 1,1 0-1,-1 0 1,1 0-1,-1 0 0,1 0 1,0 0-1,0 0 1,-1 1-1,1-1 1,0 0-1,0 0 1,0 0-1,0 0 0,0 0 1,0 0-1,1 0 1,-1 1-1,0-1 1,0 0-1,1 1 0,0-1-2,0 0 0,0 0 0,0-1-1,0 1 1,0 0 0,0-1-1,0 1 1,0 0 0,1-1 0,-1 1-1,0-1 1,0 0 0,0 1-1,1-1 1,-1 0 0,0 0-1,2 0 1,5 1 22,0-2 0,0 1-1,0-1 1,0 0 0,9-3 0,3-3 2,-1 0 0,-1-1 0,0-2 0,0 1 0,0-2 0,-1 0 0,-1-1 0,0-1 0,-1-1 0,24-26 0,-12 9-32,-2-1-1,-2-1 0,-1-2 1,25-50-1,-40 72-27,-1-1 1,0 1-1,-1-1 1,0 0-1,-1 0 1,-1-1-1,0 1 1,-1-1-1,0-14 1,-2 27 14,0 0 1,0 0-1,0 1 1,0-1 0,0 0-1,0 0 1,-1 1 0,1-1-1,-1 0 1,1 1-1,-1-1 1,0 1 0,1-1-1,-1 1 1,0-1 0,0 1-1,0-1 1,0 1-1,-1 0 1,1 0 0,0-1-1,-2 0 1,1 1-4,0 1 0,0-1 0,1 1 1,-1-1-1,0 1 0,0 0 0,0 0 0,0 0 1,0 0-1,0 0 0,0 0 0,0 1 0,1-1 0,-1 0 1,0 1-1,-3 1 0,-5 3-18,0 0-1,0 0 1,0 1 0,1 1-1,-11 8 1,2 0 48,1 1 1,-23 28-1,34-37-14,0 1 0,1 0 0,0 0 1,0 0-1,1 0 0,0 1 0,0 0 0,1-1 0,-2 12 1,4-17-6,1 1 0,0-1 0,0 1 1,0 0-1,0-1 0,0 1 0,1-1 0,0 1 1,-1-1-1,1 0 0,1 1 0,-1-1 1,0 0-1,1 1 0,0-1 0,-1 0 1,1 0-1,0 0 0,4 3 0,5 5 2,-1-1 0,2 0 0,18 12 0,-19-15 0,-1 1 1,0 0-1,16 16 0,-23-19-8,1-1-1,-1 0 1,0 1 0,-1-1 0,1 1-1,-1 0 1,0 0 0,0 0-1,-1 0 1,1 0 0,-1 1 0,0-1-1,-1 0 1,1 1 0,-1-1 0,0 0-1,-1 1 1,1-1 0,-1 0-1,0 1 1,0-1 0,0 0 0,-1 0-1,0 0 1,0 0 0,-4 6 0,2-3-9,3-6-22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13083,'2'1'393,"0"0"1,0 1 0,0-1-1,0 0 1,0 0-1,0 0 1,1-1-1,-1 1 1,0-1 0,1 1-1,-1-1 1,1 0-1,-1 0 1,0 0 0,1 0-1,-1 0 1,1 0-1,-1-1 1,0 1-1,1-1 1,-1 0 0,3-1-1,5-1 295,0-1 0,0-1 0,15-9 0,-16 9-423,-1-1 0,0-1 1,0 0-1,0 0 1,12-15-1,-18 19-235,1 0 1,-1-1-1,0 1 0,0 0 1,0-1-1,0 0 0,-1 1 1,1-1-1,-1 0 0,0 0 1,0 0-1,0 0 0,-1 0 1,1 0-1,-1 0 0,0 0 0,0 0 1,-1-4-1,1 7-26,-1-1 1,1 1-1,-1 0 1,1-1-1,-1 1 0,1 0 1,-1-1-1,0 1 0,0 0 1,0 0-1,1 0 1,-1-1-1,0 1 0,-1 0 1,1 0-1,0 0 0,0 1 1,0-1-1,0 0 1,-1 0-1,1 1 0,0-1 1,-1 1-1,1-1 0,-1 1 1,1-1-1,-1 1 1,1 0-1,0 0 0,-1 0 1,1 0-1,-1 0 0,1 0 1,-1 0-1,1 0 0,-1 0 1,1 1-1,-1-1 1,1 1-1,-3 0 0,-4 2 2,1 0 0,-1 1 0,0-1 0,1 2 0,-12 7 0,8-4-10,1 1 0,-1 1 1,1-1-1,-11 16 0,18-22 1,1 0 1,-1 1-1,1-1 0,0 1 1,0-1-1,0 1 0,0 0 1,1 0-1,-1 0 0,1 0 1,0 0-1,0 0 0,1 0 1,-1 0-1,1 0 0,0 0 1,0 0-1,1 6 0,0-8 2,0 0 0,0 0 0,0 0 0,0 0 0,0 0 0,0 0 0,0-1 0,1 1 0,-1 0 0,1-1 0,0 0 0,-1 1-1,1-1 1,0 0 0,0 1 0,-1-1 0,1 0 0,0-1 0,0 1 0,0 0 0,0 0 0,1-1 0,-1 1 0,0-1 0,0 0-1,3 0 1,6 1 0,0 0-1,0-2 0,21-2 0,-6-1 12,0-2 0,0-1 0,-1-1-1,0-1 1,32-16 0,112-73 182,-143 82-158,-6 6-23,-20 10-11,0 0-1,0 0 1,0 0 0,0 0 0,1 0 0,-1 0 0,0 0-1,0 0 1,0 0 0,0 0 0,1 0 0,-1 0 0,0 1-1,0-1 1,0 0 0,0 0 0,0 0 0,1 0 0,-1 0-1,0 0 1,0 0 0,0 0 0,0 0 0,0 1 0,0-1-1,1 0 1,-1 0 0,0 0 0,0 0 0,0 0 0,0 0-1,0 1 1,0-1 0,0 0 0,0 0 0,0 0 0,0 0-1,0 1 1,0-1 0,0 0 0,0 0 0,0 0 0,0 0-1,0 1 1,0-1 0,0 0 0,0 0 0,0 0 0,0 1-1,-15 30-35,7-18 27,4-6 2,-26 60-38,28-62 43,1 1 0,-1 0 0,1-1 0,-1 1 0,2 0 1,-1 0-1,1 0 0,0 0 0,1 10 0,-1-14-8,0-1 0,1 1 0,-1-1 0,0 0 0,1 1 0,-1-1 0,1 0 1,0 0-1,-1 1 0,1-1 0,0 0 0,0 0 0,0 0 0,-1 0 0,1 0 0,0 0 0,1 0 0,-1 0 0,0 0 0,0-1 0,0 1 0,0 0 0,1-1 0,-1 1 0,0-1 0,1 1 0,-1-1 0,0 1 0,1-1 0,-1 0 0,1 0 1,-1 0-1,0 0 0,1 0 0,2 0 0,-1-1-123,-1 1 0,1-1 0,0 0 0,0 0 0,0 0 0,-1 0 0,1-1 0,-1 1 1,1-1-1,-1 1 0,1-1 0,-1 0 0,0 0 0,0 0 0,0 0 0,3-4 0,-1-1-3,0-1-1,0 0 1,-1 1 0,0-1-1,0 0 1,2-15-1,5-32-524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17644,'-2'11'1680,"-1"6"-1120,3 0-240,0 5 753,5 5-769,5 5-744,-3-4-329,6 4 553,0-3-192,7 2-232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133 270 13819,'-1'-3'3177,"1"3"-3101,-11 3 684,-2 3 635,1 2 0,-17 11 1,22-13-1204,1-1 1,-1 1-1,1 0 1,0 1-1,1-1 1,-1 1-1,1 0 1,1 0-1,-6 10 0,10-15-171,-1-1-1,0 0 0,1 0 1,-1 0-1,1 1 0,0-1 1,-1 0-1,1 0 0,0 1 0,0-1 1,0 0-1,0 1 0,0-1 1,0 0-1,0 0 0,0 1 1,1-1-1,-1 0 0,1 0 1,0 2-1,-1-2-10,1 0 0,0 0 0,0 0 0,0-1 0,0 1 0,0 0 0,0-1 0,0 1 0,0 0 0,0-1 0,0 1 1,0-1-1,0 0 0,0 1 0,0-1 0,0 0 0,3 1 0,2-1-6,1 0 0,0 0 1,-1-1-1,1 0 0,-1 0 1,12-3-1,2-3-2,-1-1 1,0-1 0,0 0-1,-1-1 1,-1-1-1,1-1 1,-2-1 0,18-16-1,-3-2 40,0-1 0,45-63 0,-60 73-6,-1 0 0,0-1 0,15-35 0,-26 43-19,-4 15-17,0 0 1,0 0-1,0 0 0,-1-1 1,1 1-1,0 0 0,0 0 1,0 0-1,0 0 0,0 0 1,0 0-1,0 0 0,0-1 1,0 1-1,0 0 1,0 0-1,0 0 0,0 0 1,0 0-1,0 0 0,-1 0 1,1 0-1,0 0 0,0 0 1,0-1-1,0 1 1,0 0-1,0 0 0,0 0 1,-1 0-1,1 0 0,0 0 1,0 0-1,0 0 0,0 0 1,0 0-1,0 0 1,-1 0-1,1 0 0,0 0 1,0 0-1,0 0 0,0 0 1,0 0-1,0 0 0,-1 0 1,1 1-1,-18 14 32,-11 21 102,2 2-1,1 1 1,3 1 0,-30 66 0,48-96-118,2 0 0,-1 0 0,1 0-1,1 0 1,0 1 0,1-1 0,-1 12 0,2-20-84,0 1 0,0-1 0,0 1 0,0 0 0,0-1 0,1 1 0,-1-1 0,1 1 0,0-1 1,0 1-1,0-1 0,0 0 0,0 1 0,0-1 0,0 0 0,1 0 0,0 0 0,-1 0 1,1 0-1,0 0 0,0 0 0,0-1 0,0 1 0,0-1 0,0 1 0,0-1 0,0 0 1,1 0-1,-1 0 0,1 0 0,-1 0 0,0 0 0,1-1 0,2 1 0,16 1-377,3-2-151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17412,'0'1'112,"-1"0"0,1-1 0,-1 1 0,1 0 0,0 0 0,0 0-1,-1 0 1,1 0 0,0 0 0,0 0 0,0 0 0,0 0 0,0 0 0,0-1 0,0 1 0,1 0 0,-1 0 0,0 0 0,0 0 0,1 0 0,-1 0 0,1 0 0,-1-1 0,1 1 0,-1 0 0,1 0 0,-1 0 0,1-1 0,0 1 0,-1 0 0,1-1 0,0 1 0,-1-1-1,1 1 1,0-1 0,0 1 0,0-1 0,0 1 0,-1-1 0,1 0 0,0 0 0,0 1 0,0-1 0,0 0 0,0 0 0,0 0 0,0 0 0,1 0 0,3 0 15,-1 1 0,1-1 1,-1-1-1,1 1 0,-1-1 0,1 1 1,-1-1-1,1-1 0,4-1 1,-5 1-74,-1 0 0,1 0 1,-1-1-1,0 1 1,0-1-1,0 0 0,0 1 1,-1-1-1,1 0 1,3-6-1,-6 8-46,1 0 0,0 0-1,-1 0 1,1 0 0,-1 0 0,1-1 0,-1 1 0,1 0-1,-1 0 1,0 0 0,0-1 0,0 1 0,1 0 0,-1 0-1,0-1 1,-1 1 0,1 0 0,0 0 0,0-1 0,0 1-1,-1 0 1,1 0 0,-1-1 0,1 1 0,-1 0 0,1 0-1,-1 0 1,0 0 0,1 0 0,-1 0 0,0 0 0,0 0-1,0 0 1,0 0 0,0 1 0,0-1 0,-1-1 0,0 1-11,-1 0 1,1 0-1,-1 1 1,0-1-1,1 0 1,-1 1-1,0-1 1,1 1-1,-1 0 1,0 0-1,1 0 1,-1 0-1,0 1 0,1-1 1,-1 1-1,0-1 1,1 1-1,-1 0 1,1 0-1,-4 2 1,-4 2-30,1 0 0,-1 1 0,-13 11 1,17-12 22,0-1 1,1 2 0,0-1 0,0 1 0,0-1-1,1 1 1,-6 10 0,9-15 8,1 0 1,-1 1-1,0-1 1,1 0-1,-1 1 1,1-1 0,0 0-1,-1 1 1,1-1-1,0 0 1,0 1-1,0-1 1,0 0-1,0 1 1,0-1-1,0 1 1,0-1-1,1 0 1,-1 1-1,1-1 1,-1 0-1,1 1 1,-1-1-1,1 0 1,-1 0-1,1 0 1,0 1-1,0-1 1,0 0-1,0 0 1,0 0 0,0 0-1,0 0 1,0-1-1,0 1 1,0 0-1,0 0 1,1-1-1,-1 1 1,0-1-1,0 1 1,1-1-1,-1 1 1,1-1-1,-1 0 1,2 0-1,8 3 9,1-1-1,0 0 1,0-1 0,0-1-1,0 1 1,23-4-1,72-18 33,-79 15-27,-3 0 13,-13 3-11,-1 0 0,1 1 0,0 0 0,20 0 0,-31 2-10,0 0 1,0 1 0,-1-1 0,1 0-1,0 1 1,-1-1 0,1 1-1,0-1 1,0 1 0,-1-1 0,1 1-1,-1-1 1,1 1 0,-1 0 0,1-1-1,-1 1 1,1 0 0,-1 0-1,1-1 1,-1 1 0,0 0 0,1 0-1,-1-1 1,0 1 0,0 0-1,0 0 1,0 0 0,0 0 0,0-1-1,0 1 1,0 0 0,0 0 0,0 1-1,0 0 17,0-1 0,0 1-1,1 0 1,-1 0 0,0 0 0,1 0-1,0-1 1,-1 1 0,1 0 0,0-1-1,2 4 1,-1-3 2,0 0-1,1 0 1,0 0 0,-1-1-1,1 1 1,0-1 0,0 0-1,0 1 1,-1-1 0,1-1 0,0 1-1,1 0 1,-1-1 0,3 1-1,49-1 151,-33 0-173,-6-1-43,-12 0 4,0 0 0,1 1 0,-1 0 0,0 0 0,1 0 0,-1 0 0,0 1 0,0 0 0,1 0 0,5 2 0,-9-3 9,-1 1 0,0 0 1,1-1-1,-1 1 0,0-1 0,1 1 0,-1-1 1,0 1-1,0 0 0,0-1 0,0 1 1,1-1-1,-1 1 0,0 0 0,0-1 1,0 1-1,0 0 0,0-1 0,0 1 1,-1-1-1,1 1 0,0 0 0,0-1 1,0 1-1,-1-1 0,1 1 0,0 0 1,-1-1-1,1 1 0,0-1 0,-1 1 1,1-1-1,0 1 0,-1-1 0,1 1 0,-1-1 1,1 0-1,-1 1 0,1-1 0,-1 0 1,0 1-1,-22 14-499,9-9 294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158 409 21277,'1'0'38,"-1"0"1,0 0 0,0 0 0,0 0 0,0 0-1,0 0 1,0 0 0,1 0 0,-1 0 0,0 0-1,0-1 1,0 1 0,0 0 0,0 0 0,0 0-1,0 0 1,0 0 0,1 0 0,-1-1 0,0 1-1,0 0 1,0 0 0,0 0 0,0 0 0,0 0-1,0 0 1,0-1 0,0 1 0,0 0 0,0 0-1,0 0 1,0 0 0,0-1 0,0 1 0,0 0-1,0 0 1,0 0 0,0 0 0,0 0 0,-1 0-1,1-1 1,0 1 0,0 0 0,0 0 0,0 0-1,0 0 1,0 0 0,0 0 0,0 0 0,0-1-1,-1 1 1,1 0 0,0 0 0,0 0 0,0 0-1,-1 0 1,-12-1 1001,-18 7 12,22-2-955,0 1 0,0 0 0,0 0 0,0 1 0,-12 11 1,16-12-106,0-1 1,0 1 0,1 0-1,0 1 1,0-1 0,0 1-1,0-1 1,1 1 0,-5 11 0,8-16 5,0 0 0,0-1 1,-1 1-1,1 0 1,0-1-1,0 1 1,0-1-1,0 1 0,0 0 1,0-1-1,0 1 1,0 0-1,0-1 1,0 1-1,0 0 0,0-1 1,1 1-1,-1 0 1,0-1-1,0 1 1,1-1-1,-1 1 0,0 0 1,1-1-1,-1 1 1,1 0-1,0 0 1,0-1 0,0 1 1,1-1-1,-1 1 0,0-1 0,0 1 0,0-1 1,0 0-1,1 0 0,-1 1 0,0-1 0,0 0 1,2 0-1,4-1 1,-1 0 1,0 0 0,0 0-1,11-4 1,2-2 33,0-2-1,0 0 1,-1-1 0,0-1-1,-1-1 1,0 0 0,-1-1-1,0-1 1,-1-1 0,-1 0-1,0-1 1,-1 0 0,-1-1-1,-1 0 1,13-26 0,-21 38-36,-2-1 0,1 1 0,0 0 0,-1-1 0,1-9 0,-2 15-1,0 0 0,0 0 0,0 0 0,0 0 1,0 0-1,-1 0 0,1 1 0,0-1 0,0 0 0,0 0 1,0 0-1,0 0 0,-1 0 0,1 0 0,0 0 1,0 0-1,0 0 0,0 0 0,0 0 0,-1 0 0,1 0 1,0 0-1,0-1 0,0 1 0,0 0 0,0 0 1,0 0-1,-1 0 0,1 0 0,0 0 0,0 0 0,0 0 1,0 0-1,0 0 0,0-1 0,0 1 0,0 0 1,0 0-1,-1 0 0,1 0 0,0 0 0,0 0 0,0-1 1,0 1-1,0 0 0,0 0 0,0 0 0,0 0 1,-7 11-70,6-6 56,0-1 0,0 1-1,0 0 1,0 0 0,1-1-1,0 1 1,0 0 0,0-1-1,1 7 1,0-9 17,-1 0 1,1 0-1,-1 0 1,1 0-1,0-1 0,-1 1 1,1 0-1,0 0 1,0 0-1,1-1 1,-1 1-1,0-1 0,0 1 1,1-1-1,-1 1 1,1-1-1,-1 0 0,1 0 1,0 1-1,0-1 1,-1 0-1,1-1 0,0 1 1,2 1-1,2-1 16,0 0-1,0-1 1,0 1-1,-1-1 1,1-1-1,0 1 1,0-1-1,0 0 1,0 0-1,-1 0 1,1-1-1,6-2 1,6-4 49,1 0 0,22-15 1,-11 3 21,0 0 1,-2-2-1,0-2 1,-1 0 0,-2-2-1,44-55 1,-64 75-90,-1 0 1,0 0-1,0-1 0,0 0 1,-1 1-1,0-1 1,0 0-1,1-9 0,-4 2-33,-1 13 33,1 1-1,0 0 0,0 0 0,0 0 0,0-1 0,-1 1 0,1 0 0,0 0 1,0 0-1,-1-1 0,1 1 0,0 0 0,0 0 0,-1 0 0,1 0 0,0 0 0,0 0 1,-1 0-1,1 0 0,0 0 0,0 0 0,-1 0 0,1 0 0,0 0 0,-1 0 0,1 0 1,0 0-1,0 0 0,-1 0 0,-2 1-10,1 0 0,-1 0 0,1 1 0,0-1 0,0 1 0,-1-1 0,1 1 0,0 0 0,-2 3 0,-16 16-40,2 1 0,0 1 1,1 0-1,-15 29 0,23-34 48,0 0-1,1 0 1,1 0-1,1 1 1,1 0-1,0 0 1,-2 22-1,7-38 8,0 1 0,0-1 0,0 1 0,0-1 0,0 1 0,1-1 1,0 1-1,-1-1 0,1 1 0,0-1 0,1 0 0,2 6 0,-3-7 6,1 0 1,-1 0-1,1 0 1,-1 0-1,1-1 1,0 1-1,0-1 1,0 1-1,0-1 1,0 0-1,0 0 1,0 0-1,0 0 1,0 0-1,0 0 1,1 0-1,-1-1 0,0 1 1,5 0-1,1-1 39,0 0-1,0-1 1,1 1-1,-1-2 0,0 1 1,0-1-1,0 0 0,-1-1 1,1 0-1,0 0 1,-1 0-1,11-7 0,-9 4 7,-1 0 0,1 0 0,-1 0 0,-1-1 0,1-1 1,-1 1-1,0-1 0,-1 0 0,9-13 0,-14 19-49,0 0 1,0 0 0,1-1 0,-1 1-1,-1 0 1,1 0 0,0 0-1,0-1 1,-1 1 0,0 0 0,1 0-1,-1-1 1,0 1 0,0-4-1,-1 4-7,1 1-1,-1 0 0,0 0 1,1 1-1,-1-1 1,0 0-1,0 0 0,0 0 1,0 0-1,0 1 0,0-1 1,0 0-1,0 1 1,0-1-1,0 1 0,0-1 1,0 1-1,-1 0 0,1-1 1,0 1-1,0 0 0,0 0 1,-1 0-1,1 0 1,0 0-1,0 0 0,0 0 1,-2 1-1,2-1-64,1 0 1,0 0-1,-1 0 0,1 0 0,-1 0 1,1 0-1,-1 0 0,1 0 1,0 0-1,-1 0 0,1 1 0,-1-1 1,1 0-1,0 0 0,-1 1 1,1-1-1,0 0 0,-1 0 1,1 1-1,0-1 0,-1 0 0,1 1 1,0-1-1,0 0 0,-1 1 1,1-1-1,0 1 0,0-1 0,0 0 1,0 1-1,0-1 0,-1 1 1,1-1-1,0 0 0,0 1 0,0-1 1,0 1-1,0-1 0,0 1 1,0-1-1,0 1 0,1-1 0,-1 0 1,0 1-1,0-1 0,0 1 1,1 0-1,8 21-948,2-3 211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3 241 15627,'-1'0'64,"1"0"-1,0 1 1,0-1 0,-1 1-1,1 0 1,0-1-1,0 1 1,0-1 0,-1 1-1,1-1 1,0 1-1,0-1 1,0 1-1,0 0 1,0-1 0,0 1-1,0-1 1,1 1-1,-1-1 1,0 1-1,0-1 1,0 1 0,0-1-1,1 1 1,-1-1-1,0 1 1,1-1-1,-1 1 1,0-1 0,1 1-1,-1-1 1,0 1-1,1-1 1,-1 0 0,1 1-1,-1-1 1,1 0-1,-1 1 1,1-1-1,-1 0 1,1 0 0,-1 0-1,1 1 1,-1-1-1,1 0 1,-1 0-1,1 0 1,0 0 0,-1 0-1,1 0 1,-1 0-1,1 0 1,-1 0-1,1 0 1,1-1 0,3 1 356,1 0-1,0-1 1,0 1 0,9-4 0,2-1 127,0-1 0,-1-1-1,0-1 1,0 0-1,26-19 1,-31 20-376,-1-1 1,-1-1-1,1 1 0,-2-2 1,1 1-1,-1-1 0,0 0 1,-1-1-1,6-11 0,-12 19-139,1-1 1,-1 1-1,0-1 0,0 0 0,0 0 0,0 0 0,0 1 0,-1-1 1,0-8-1,0 11-29,0 1 1,0-1 0,-1 0 0,1 0-1,0 0 1,0 0 0,-1 1-1,1-1 1,0 0 0,-1 0 0,1 1-1,-1-1 1,1 0 0,-1 1-1,1-1 1,-1 0 0,0 1 0,1-1-1,-1 1 1,0-1 0,-1 0-5,1 1 0,0-1 1,-1 1-1,1 0 0,0 0 1,-1 0-1,1 0 0,0 0 0,-1 0 1,1 0-1,-1 0 0,1 0 1,0 1-1,0-1 0,-1 0 0,1 1 1,-2 0-1,-2 2-15,-1 0 0,1 0 1,0 0-1,0 1 0,0 0 0,1 0 0,-1 0 1,1 0-1,0 1 0,-4 5 0,7-8 9,-1 0-1,1 1 1,0-1-1,0 0 1,-1 1-1,2-1 0,-1 1 1,0 0-1,0-1 1,1 1-1,-1 3 1,1-5 2,0 1 0,0-1-1,1 1 1,-1-1 0,0 1 0,1-1 0,-1 0 0,1 1 0,-1-1 0,1 0 0,-1 1 0,1-1 0,0 0-1,0 0 1,0 0 0,0 0 0,0 0 0,0 0 0,0 0 0,0 0 0,0 0 0,2 1 0,4 2-12,0 0 1,1-1-1,-1 1 1,1-1 0,0-1-1,15 3 1,52 5-46,-37-6 43,137 20 199,-175-24-164,0 0 1,0 0 0,1 0-1,-1 0 1,0 0 0,1 0-1,-1 0 1,0 0 0,0 0-1,1 0 1,-1 0-1,0 0 1,0 0 0,1 0-1,-1 0 1,0-1 0,0 1-1,1 0 1,-1 0 0,0 0-1,0 0 1,0 0 0,1-1-1,-1 1 1,0 0 0,0 0-1,0-1 1,0 1 0,1 0-1,-1 0 1,0 0 0,0-1-1,0 1 1,0 0-1,0-1 1,0 1 0,0 0-1,0 0 1,0-1 0,0 1-1,0 0 1,0 0 0,0-1-1,0 1 1,-3-17 451,1 9-286,0-9-23,1-1 0,0 1 0,1 0 1,1-1-1,0 1 0,7-27 0,-8 43-204,1 0-1,-1-1 1,1 1 0,0 0-1,0 0 1,-1-1-1,1 1 1,0 0-1,0 0 1,0 0-1,0 0 1,0 0-1,0 0 1,1 0-1,-1 0 1,0 1-1,0-1 1,1 0-1,-1 1 1,0-1-1,1 1 1,-1-1-1,1 1 1,-1 0-1,1 0 1,-1-1-1,1 1 1,-1 0-1,0 0 1,1 1-1,1-1 1,7 1-224,0 1 1,0 0-1,15 5 1,-10-3 217,25 7-467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45 171 16027,'-2'6'2709,"-17"56"1435,-3 34-2745,22-95-1376,-1 1 0,1 0 1,0-1-1,0 1 0,0-1 1,0 1-1,0 0 1,0-1-1,0 1 0,0 0 1,1-1-1,-1 1 0,0 0 1,1-1-1,0 1 1,-1-1-1,1 1 0,0-1 1,0 1-1,1 1 0,0-2-3,-1 0 0,1 0-1,-1 0 1,1 0 0,0 0-1,-1-1 1,1 1 0,0-1-1,-1 1 1,1-1 0,0 0-1,0 1 1,-1-1 0,1 0-1,0 0 1,0 0 0,0 0-1,-1-1 1,3 0 0,9-1 46,0-2 0,0 0 0,-1-1 0,0 0 0,0 0 0,16-11 0,-1-1 102,36-32 1,-41 29-123,-1-1 0,-1-1 0,32-45 0,-70 92-71,-17 35 1,29-49 28,1 0-1,0 0 1,1 0-1,0 1 1,1-1-1,-2 19 1,4-28 6,1-1 1,0 0-1,0 1 1,0-1-1,0 1 1,0-1-1,0 0 1,0 1-1,0-1 1,1 1-1,-1-1 1,0 0-1,1 1 1,-1-1-1,1 0 1,0 1-1,-1-1 1,1 0 0,0 0-1,0 0 1,0 0-1,0 0 1,1 2-1,0-2 13,0 0 1,0-1-1,0 1 0,0 0 0,0-1 1,0 1-1,0-1 0,0 0 0,0 0 0,0 1 1,0-1-1,0-1 0,0 1 0,3-1 1,5-1 81,1-1 0,-1 0 1,0 0-1,0-1 1,10-6-1,-4 1 35,0-1 1,-1 0-1,0-1 0,-1-1 0,13-13 0,-18 16-88,-1 0 0,-1-1-1,1 0 1,-1 0 0,-1 0 0,0-1 0,-1 0-1,7-17 1,-9 9-37,-3 18-15,0 1-1,0 0 0,0-1 0,0 1 1,0 0-1,0-1 0,0 1 0,0 0 0,-1-1 1,1 1-1,0 0 0,0-1 0,0 1 1,0 0-1,0 0 0,-1-1 0,1 1 1,0 0-1,0 0 0,-1-1 0,1 1 0,0 0 1,0 0-1,-1 0 0,1-1 0,-1 1 1,0 0-2,0 0 1,0 1-1,0-1 1,0 0 0,0 1-1,0-1 1,0 1-1,0-1 1,0 1 0,0-1-1,0 1 1,0 0 0,0-1-1,1 1 1,-1 0-1,0 0 1,0 0 0,1 0-1,-1 0 1,0-1 0,1 1-1,-1 0 1,0 2-1,-1 1-6,0 0 0,0 1 0,0-1 0,0 0 0,1 1 0,-1-1 0,1 1 0,0 0 0,1-1 0,-1 1 0,1 8 0,0-11 5,0 1-1,1-1 0,-1 0 1,1 0-1,-1 0 1,1 0-1,0 0 0,0 0 1,0 0-1,0 0 0,0 0 1,0 0-1,1 0 0,-1-1 1,1 1-1,-1 0 0,1-1 1,0 1-1,-1-1 0,1 0 1,0 0-1,0 1 0,0-1 1,0 0-1,0-1 0,4 2 1,4 1-6,0-1 0,0-1 1,0 1-1,0-2 1,1 0-1,-1 0 0,0 0 1,0-1-1,0-1 0,1 0 1,10-4-1,6-2 3,1-2-1,42-22 1,-57 25 16,0-1 0,0 0 0,-1 0 0,0-1 0,15-15 0,-24 20-7,1 1-1,-1 0 0,0-1 0,0 0 0,-1 0 0,1 0 1,-1 0-1,0 0 0,0 0 0,0 0 0,0-1 0,-1 1 1,0-1-1,0 1 0,0-1 0,0 0 0,-1 1 0,0-1 1,0 0-1,0 1 0,-1-7 0,1 9-2,-1 1 1,0-1-1,1 0 1,-1 1-1,0-1 0,0 1 1,0-1-1,0 1 0,0-1 1,0 1-1,0 0 1,0-1-1,-1 1 0,1 0 1,0 0-1,-1 0 0,1 0 1,-1 0-1,0 0 1,1 1-1,-1-1 0,1 0 1,-1 1-1,0-1 0,0 1 1,1 0-1,-1-1 1,0 1-1,0 0 0,1 0 1,-1 0-1,0 1 0,0-1 1,1 0-1,-4 1 1,-2 1-8,1-1 0,-1 1 1,1 0-1,-1 1 1,1-1-1,0 1 1,0 0-1,-7 5 1,3 1-13,0-1 0,0 2 0,1-1 0,0 1 0,1 1 0,0 0 0,0 0 0,1 0 0,1 1 0,0 0 0,1 0 0,0 1 0,0-1 0,2 1 0,0 0 0,-3 19 0,6-29-41,0 0-1,0 0 1,0 0-1,0 0 1,1 0-1,-1 0 1,1 0-1,-1-1 1,1 1 0,0 0-1,0 0 1,1 0-1,-1-1 1,1 1-1,-1-1 1,1 1-1,0-1 1,3 4 0,-2-3-58,1-1 0,-1 0 0,1 1 0,-1-1 0,1-1 0,0 1 0,0 0 0,0-1 0,0 0 0,0 0 0,8 1 0,4-1-145,0-1 0,1 0 0,-1-1 0,0-1 0,27-7 0,14-5-372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135 133 13068,'0'0'13432,"12"-2"-12541,0 0-755,0-1 0,0 0-1,0 0 1,19-10 0,-27 12-125,-1 0 0,-1-1 0,1 1 1,0-1-1,0 0 0,0 0 0,-1 0 1,1 0-1,-1 0 0,0 0 0,0-1 0,0 1 1,0-1-1,0 0 0,0 0 0,0 1 1,-1-1-1,0 0 0,1 0 0,-1-1 1,0 1-1,-1 0 0,1 0 0,0 0 0,-1-1 1,0 1-1,0-5 0,0 6-58,-1 0 0,0 1-1,0-1 1,0 0 0,0 1-1,0-1 1,0 0 0,0 1-1,0 0 1,0-1 0,-1 1-1,1 0 1,-1-1 0,1 1 0,-1 0-1,1 0 1,-1 0 0,0 0-1,1 1 1,-1-1 0,0 0-1,0 1 1,1-1 0,-1 1-1,0-1 1,0 1 0,0 0-1,0 0 1,-2 0 0,-7-1-108,1 1 0,0 0 0,-1 1 0,-12 2 0,14-1 189,0 1 0,0 0 0,0 0 0,1 1 0,-1 0 0,1 1 0,0 0 0,1 0 0,-1 1-1,1 0 1,0 0 0,0 0 0,1 1 0,0 0 0,0 1 0,1-1 0,0 1 0,0 0 0,0 0 0,1 1 0,1-1 0,-1 1 0,2 0 0,-1 0 0,1 0-1,0 0 1,0 11 0,2-18-27,0 1 1,0-1-1,0 1 0,1 0 0,-1-1 0,1 1 0,0-1 0,0 1 0,0-1 0,0 1 0,0-1 1,0 0-1,1 0 0,-1 1 0,1-1 0,-1 0 0,1 0 0,0 0 0,3 2 0,0-1 6,-1 0 1,1 0-1,-1-1 0,1 0 0,0 0 0,0 0 0,0-1 1,0 0-1,9 2 0,-2-2 27,1 0 0,0-1 0,0 0-1,-1-1 1,1 0 0,0-1 0,21-7 0,-18 4-76,0-2-1,-1 0 1,-1 0-1,1-1 1,-1-1 0,0-1-1,-1 0 1,0-1-1,-1 0 1,19-21 0,-24 20-22,-15 17 146,-16 20 255,22-22-225,1 0 0,-1 0 0,0 0 0,1 0 0,0 0-1,0 1 1,0-1 0,0 0 0,0 1 0,1-1 0,-1 1 0,1 5-1,1-7-101,-1-1-1,0 1 0,1-1 0,-1 1 0,1-1 1,0 0-1,0 1 0,-1-1 0,1 0 0,0 0 0,0 0 1,0 0-1,0 1 0,0-1 0,0 0 0,0-1 0,1 1 1,-1 0-1,0 0 0,0 0 0,1-1 0,-1 1 1,1-1-1,-1 1 0,0-1 0,1 1 0,-1-1 0,1 0 1,-1 0-1,1 0 0,2 0 0,14 0-11,-1 0-1,1-1 0,-1-1 1,1-1-1,-1-1 1,0 0-1,0-1 0,-1-1 1,32-15-1,31-10-966,-79 31 946,1-1 0,0 1 0,-1 0 1,1-1-1,0 1 0,-1 0 0,1 0 0,0-1 0,-1 1 0,1 0 0,0 0 0,-1 0 0,1 0 0,0 0 0,0 0 0,-1 0 0,1 0 0,0 0 0,-1 1 1,1-1-1,0 0 0,-1 0 0,1 1 0,0-1 0,-1 0 0,1 1 0,-1-1 0,1 1 0,0-1 0,-1 0 0,1 1 0,0 1 0,3 23 444,-5-23-430,1 0-1,0 0 0,-1 0 0,1 0 0,0 0 1,0 0-1,1-1 0,-1 1 0,0 0 0,1 0 0,-1 0 1,1 0-1,-1 0 0,1 0 0,0-1 0,0 1 1,0 0-1,0-1 0,0 1 0,0-1 0,0 1 0,0-1 1,1 1-1,-1-1 0,1 0 0,-1 1 0,1-1 1,-1 0-1,1 0 0,0 0 0,-1 0 0,1-1 0,3 2 1,-4-2-314,0 1 1,0-1 0,1 0-1,-1 0 1,0 0-1,0 0 1,0 0 0,0 0-1,0 0 1,1 0-1,-1 0 1,0 0 0,0 0-1,0-1 1,0 1-1,0-1 1,0 1 0,0-1-1,0 1 1,0-1 0,0 1-1,0-1 1,0 0-1,0 0 1,0 1 0,0-1-1,-1 0 1,1 0-1,0-1 1,7-16-7227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15086,'0'0'9337,"-5"9"-8259,-30 42 149,-2-1-1,-65 67 0,102-116-1225,-1-1 1,1 0-1,0 1 1,0-1 0,0 0-1,-1 1 1,1-1 0,0 0-1,-1 0 1,1 1 0,0-1-1,0 0 1,-1 0-1,1 1 1,0-1 0,-1 0-1,1 0 1,0 0 0,-1 0-1,1 0 1,-1 1-1,1-1 1,0 0 0,-1 0-1,1 0 1,0 0 0,-1 0-1,1 0 1,-1 0 0,1 0-1,0-1 1,-1 1-1,1 0 1,0 0 0,-1 0-1,1 0 1,-1-1 0,-4-15-789,6-30-1621,-1 42 2097,13-119-4023,-13 123 5220,-2 4-546,0-1 0,1 1-1,0 0 1,0 0 0,0 0 0,0 0 0,0 0 0,1 7 0,0-7-187,0-1 0,0 0 1,0 0-1,1 0 0,0 0 0,-1 0 1,1 0-1,1 0 0,-1 0 1,0 0-1,0 0 0,1 0 1,0-1-1,0 1 0,-1-1 1,2 1-1,-1-1 0,0 0 0,0 1 1,5 2-1,4 2 423,0-1 0,0-1 0,0 0-1,15 5 1,35 17-2020,-57-25 903,-1 0 0,0 0 0,0 0 0,-1 0 0,1 1 0,0-1 0,-1 1 1,0 0-1,1-1 0,-1 1 0,0 0 0,0 1 0,-1-1 0,3 5 0,-2 1-7093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200 225 18476,'-14'6'292,"1"0"0,0 2 0,1-1 0,0 2 0,0 0 0,1 0 0,0 1 0,0 0 0,1 1 0,0 0 0,1 0 0,1 1 0,0 1 0,0-1 0,1 1 0,1 1 0,0-1 0,1 1 0,0 0 0,-2 15 0,6-26-271,1-1-1,-1 1 1,1-1-1,0 1 1,0-1-1,0 1 1,0-1 0,1 1-1,-1-1 1,1 1-1,-1-1 1,1 1 0,0-1-1,0 1 1,0-1-1,0 0 1,1 0-1,-1 1 1,0-1 0,3 2-1,-1-2-8,-1 0 0,1 0 0,-1-1 0,1 1 1,0-1-1,0 0 0,0 0 0,0 0 0,0 0 0,0 0 0,0-1 0,0 1 0,0-1 0,0 0 0,0 0 0,5 0 0,4-2 7,1 0-1,-1 0 0,0-1 1,0-1-1,0 0 1,0-1-1,0 0 0,-1 0 1,18-13-1,5-6 60,50-44-1,-54 42-71,-2-2-1,0 0 1,-2-2-1,-1-1 1,-2-2-1,-1 0 1,24-48-1,-43 75-14,-1 0-1,0 1 1,0-1 0,0 0-1,0 0 1,-1 0 0,0 0-1,0-12 1,-1 16 4,-1 0 0,1 1 1,0-1-1,-1 0 0,1 0 0,-1 1 0,0-1 1,0 1-1,1-1 0,-1 1 0,0-1 1,0 1-1,0-1 0,-1 1 0,1 0 0,0-1 1,0 1-1,-1 0 0,1 0 0,-1 0 1,1 0-1,-1 0 0,1 0 0,-1 1 0,0-1 1,1 0-1,-1 1 0,0-1 0,1 1 1,-1 0-1,0 0 0,0 0 0,-3 0 0,-4-1-12,-1 1 0,0 1 1,1 0-1,-1 0 0,0 1 0,1 1 0,0-1 0,-18 8 0,20-6 8,0-1 0,0 0 0,0 1 0,0 1 1,1-1-1,0 1 0,0 0 0,0 0 0,0 1 0,1 0 1,-7 9-1,11-13 1,0-1 1,1 1-1,-1 0 0,0-1 1,1 1-1,-1 0 1,1-1-1,-1 1 1,1 0-1,0 0 1,0-1-1,0 1 0,0 0 1,0 0-1,0 0 1,1-1-1,-1 1 1,0 0-1,1 0 1,-1-1-1,1 1 0,0 0 1,0-1-1,0 1 1,0-1-1,0 1 1,0-1-1,0 1 1,0-1-1,0 0 0,3 2 1,4 4-43,0 0-1,1-1 1,0 0 0,12 5 0,-9-3-7,-1-2 30,0 1 0,-1 0 0,0 1 0,-1 1 0,1-1 0,-2 1 0,1 1 0,-1 0 0,-1 0 0,0 0-1,11 22 1,-15-25 38,0 0-1,0 1 1,-1-1-1,0 1 1,0 0-1,-1 0 1,0 0-1,-1 0 1,1-1-1,-1 1 1,-1 0-1,0 0 1,0 0 0,0 0-1,-1 0 1,0-1-1,0 1 1,-1-1-1,-7 14 1,6-13-589,-1 0 0,-1 0 0,1-1 0,-9 9 0,16-22-661,15-9 433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19556,'-44'44'2743,"34"-35"-2424,0 1-1,1 0 1,0 0-1,-12 17 1,17-21-237,0 1 0,1-1 0,0 1-1,0-1 1,1 1 0,-1 0 0,-1 8 0,4-11-78,0-1 0,0 0 0,0 0 1,0 1-1,0-1 0,1 0 0,-1 0 0,1 1 0,0-1 0,0 0 0,0 0 0,0 0 1,1 0-1,-1 0 0,1 0 0,0-1 0,0 1 0,2 2 0,3 4-2,-1 0-1,0 1 0,0 0 0,-1 0 0,0 0 1,6 19-1,-9-24 4,-1-1-1,0 0 1,-1 1 0,1-1 0,-1 1-1,0 0 1,0-1 0,-1 9-1,0-11 4,0 1 0,1-1 0,-1 0-1,0 1 1,0-1 0,0 0 0,-1 0-1,1 1 1,0-1 0,-1 0 0,1 0-1,-1-1 1,0 1 0,0 0-1,0 0 1,-4 2 0,5-3 5,-1 0-1,1 0 1,-1 0 0,1 0 0,-1-1-1,0 1 1,0 0 0,1-1-1,-1 1 1,0-1 0,0 0 0,0 1-1,1-1 1,-1 0 0,0 0-1,0 0 1,0 0 0,0-1 0,0 1-1,1 0 1,-1-1 0,0 1 0,0-1-1,1 0 1,-1 0 0,-2-1-1,2 0-89,0 1-1,1-1 0,-1 0 1,1 1-1,-1-1 0,1 0 0,0 0 1,0 0-1,0 0 0,0 0 0,0 0 1,0 0-1,1-1 0,-1 1 0,1 0 1,-1 0-1,1-1 0,0 1 1,0 0-1,0-1 0,0 1 0,1-3 1,0-5-85,1 0 1,1-1 0,0 1-1,6-14 1,9-15-399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71 481 16804,'3'2'366,"0"0"0,0-1 1,0 1-1,0-1 0,0 0 0,1 0 1,-1 0-1,0 0 0,1-1 1,-1 1-1,0-1 0,1 0 1,-1 0-1,0 0 0,1 0 1,-1-1-1,5 0 0,-3-1-134,1 0-1,-1 0 0,1-1 1,-1 1-1,0-1 0,0 0 1,0-1-1,-1 1 1,7-7-1,-3 2-190,0-1 0,0 0-1,-1 0 1,-1-1 0,0 0 0,0 0 0,0 0-1,-2-1 1,8-19 0,-11 26-32,0 0-1,-1 0 1,1 0 0,-1 0 0,1 0-1,-1 0 1,0 0 0,-1 0-1,1 0 1,-1 0 0,-1-4 0,2 7-6,-1 0 0,1 0 1,-1 0-1,1 0 1,-1 0-1,1 0 0,-1 0 1,0 0-1,0 0 0,1 0 1,-1 1-1,0-1 1,0 0-1,0 1 0,0-1 1,0 1-1,-2-2 0,1 2 1,0-1-1,0 1 0,0 0 0,0 0 1,0-1-1,0 1 0,0 1 0,0-1 0,0 0 1,0 0-1,0 1 0,0-1 0,-2 2 1,-6 2-2,1 0 1,0 1 0,0 1 0,0-1 0,0 1-1,1 1 1,0-1 0,0 1 0,-7 10 0,-6 7 7,-32 48 1,45-60-9,1 0 0,0 1 1,1 0-1,0 0 0,-5 19 0,10-27 0,0-1-1,0 1 0,1-1 0,0 1 0,-1 0 0,1-1 0,1 1 0,-1-1 0,2 7 0,-1-9 1,-1 1-1,1 0 0,1-1 0,-1 1 1,0-1-1,1 0 0,-1 1 0,1-1 0,-1 0 1,1 0-1,0 0 0,0 0 0,0 0 1,0 0-1,1-1 0,3 3 0,2 0 4,0-1-1,0 0 1,1 0-1,-1-1 1,1 0 0,-1 0-1,1-1 1,0-1-1,-1 1 1,1-1-1,0-1 1,0 0-1,15-3 1,-1-1 5,0-1 0,0-1 0,41-19 0,-32 10 13,-2-2-1,0-1 0,-1-1 1,50-46-1,-41 29 9,-2-1 0,50-70-1,-85 107-29,9-12 3,0 0 0,-1-1 0,-1 0 1,0 0-1,-1-1 0,0 0 1,6-25-1,-12 39-6,-1 0 1,1-1-1,-1 1 1,0 0-1,0-1 0,0 1 1,0 0-1,0-1 1,0 1-1,0 0 0,0-1 1,-1 1-1,1 0 0,0-1 1,-1 1-1,1 0 1,-1 0-1,1-1 0,-1 1 1,0 0-1,0 0 1,1 0-1,-2-1 0,0 1-1,1 0 0,-1 0 0,0 0 0,1 0 0,-1 1-1,0-1 1,1 1 0,-1-1 0,0 1 0,0 0-1,1 0 1,-1 0 0,0 0 0,0 0 0,-1 0 0,-6 1-6,2 0 1,-1 1 0,0 0 0,0 1 0,0-1 0,-10 7-1,6-2 2,0 0 1,1 2-1,-1-1 0,2 2 0,-1-1 0,1 1 0,1 1 0,0 0 0,0 0 1,1 1-1,-8 16 0,10-18 4,1 0 0,1 0 1,0 1-1,0 0 0,1 0 0,0 0 0,1 0 1,1 0-1,-1 1 0,2-1 0,0 0 1,0 1-1,1-1 0,3 17 0,-4-24 5,1 0-1,0-1 1,0 1-1,1-1 1,-1 1-1,1-1 1,0 0 0,-1 1-1,1-1 1,1 0-1,-1 0 1,0 0-1,1-1 1,-1 1-1,1 0 1,0-1-1,0 0 1,0 0-1,0 0 1,1 0-1,-1 0 1,0 0-1,1-1 1,-1 0-1,1 0 1,0 0-1,-1 0 1,1 0 0,0-1-1,-1 0 1,1 1-1,0-1 1,5-1-1,4-1 16,0 0-1,0-1 1,0 0 0,0-1-1,-1 0 1,0-1-1,0-1 1,15-8 0,22-17 56,-2-3 1,-1-2-1,-2-1 1,-1-3-1,-2-1 1,56-74-1,-88 103-59,-2 5-2,0-1-1,-1-1 0,0 1 0,-1-1 0,0 0 1,0 0-1,-1 0 0,6-19 0,-10 28-10,0-1 0,0 1 0,1-1 0,-1 0 0,0 1 0,0-1 0,0 0 0,0 1 0,0-1 0,0 1 0,0-1 0,0 0 0,0 1 0,0-1 0,0 0 0,-1 1 0,1-1 0,0 1 0,0-1 0,0 0 0,-1 1 0,1-1 0,0 1 0,-1-1 0,1 1 0,-1-1 0,0 0 0,0 1 0,0 0 0,1-1 0,-1 1 0,0 0 0,0 0 0,0 0 0,0 0 0,0 0 0,0 1 0,0-1 0,1 0 0,-1 0 0,0 0 0,0 1 0,0-1 0,0 0 0,0 1 0,-5 2 0,1 1 0,-1-1 1,1 1-1,-8 7 0,-7 10-2,2 1 0,0 1-1,2 0 1,1 1 0,0 1 0,2 0-1,1 1 1,1 0 0,1 1 0,1 0 0,2 0-1,0 1 1,2 0 0,-2 49 0,7-59 23,1 0 0,5 31 0,-4-42-57,-1 0-1,1-1 1,1 1-1,-1-1 1,1 1-1,0-1 1,1 0-1,-1 0 1,9 10-1,-12-15 8,0-1-1,1 1 1,-1 0 0,1-1-1,-1 1 1,1-1-1,-1 1 1,1-1-1,0 1 1,-1-1-1,1 1 1,-1-1-1,1 1 1,0-1-1,0 0 1,-1 1-1,1-1 1,0 0-1,-1 0 1,1 0-1,0 0 1,1 1-1,-1-2-14,-1 1 0,1-1 0,-1 1-1,0-1 1,1 1 0,-1-1 0,0 1-1,1-1 1,-1 1 0,0-1 0,0 1-1,1-1 1,-1 0 0,0 1-1,0-1 1,0 1 0,0-1 0,0 0-1,0 1 1,0-1 0,0 0 0,-5-39-1454,-35-92-1169,27 99 2763,2-1-1,1-1 1,-8-57 0,18 90-46,0 1 1,0-1-1,0 0 1,0 1-1,0-1 0,0 1 1,0-1-1,0 1 0,1-1 1,-1 1-1,1-1 1,-1 1-1,1 0 0,0-1 1,-1 1-1,1 0 1,0-1-1,0 1 0,0 0 1,0 0-1,0 0 1,0 0-1,0 0 0,0 0 1,1 0-1,-1 0 0,0 0 1,1 0-1,-1 1 1,0-1-1,1 1 0,-1-1 1,1 1-1,-1-1 1,1 1-1,-1 0 0,1 0 1,1 0-1,8-1 131,0 1 0,0 0-1,0 1 1,15 3 0,-12-2-130,39 4-1607,60-1 0,-67-6 974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89 19716,'-1'0'59,"1"-1"0,0 0 1,0 0-1,-1 0 0,1 1 0,-1-1 0,1 0 0,0 1 0,-1-1 0,1 0 1,-1 1-1,0-1 0,1 0 0,-1 1 0,1-1 0,-1 1 0,0-1 0,1 1 0,-1 0 1,0-1-1,0 1 0,1 0 0,-1-1 0,0 1 0,0 0 0,0 0 0,0 0 0,1-1 1,-1 1-1,0 0 0,0 0 0,0 0 0,0 0 0,1 1 0,-1-1 0,0 0 1,0 0-1,0 0 0,1 1 0,-1-1 0,0 0 0,0 1 0,1-1 0,-1 1 0,0-1 1,1 1-1,-2 0 0,-4 3 130,1 0-1,0 0 1,0 0-1,-9 10 1,-3 5-111,1 1 0,1 1 0,1 0 0,1 1 0,1 1 1,1 0-1,1 0 0,-13 46 0,22-64-69,0-1 0,0 0-1,1 1 1,-1-1 0,1 1 0,0-1 0,0 1 0,1-1 0,1 9-1,-1-12 2,-1 0 0,1 1 0,0-1-1,-1 0 1,1 0 0,0 1 0,0-1-1,0 0 1,-1 0 0,1 0 0,1 0-1,-1 0 1,0 0 0,0-1 0,0 1-1,0 0 1,1 0 0,-1-1 0,0 1-1,0-1 1,1 1 0,-1-1 0,1 1-1,-1-1 1,0 0 0,1 0 0,-1 0-1,1 0 1,-1 0 0,0 0 0,1 0-1,-1 0 1,2-1 0,4 0 47,0-1 1,0 0-1,-1-1 0,1 1 0,-1-1 1,0 0-1,0-1 0,0 0 1,0 0-1,6-5 0,3-4 132,-1 0 0,19-23 1,-21 21-51,0-1 0,-1 0 1,-1-1-1,0 0 0,10-26 1,-16 31-89,1-1 0,-2 1 1,1-1-1,-2 0 0,0 0 1,0 0-1,-1 0 0,-1 0 1,-1-14-1,0 24-46,1 0 1,-1 0-1,0 0 0,1 0 0,-1 0 1,-1 0-1,1 0 0,0 1 0,-1-1 1,1 0-1,-1 1 0,0 0 0,0-1 1,0 1-1,0 0 0,0 0 0,0 0 0,-1 0 1,1 0-1,-1 0 0,1 1 0,-4-2 1,4 2-16,0 1-1,1-1 1,-1 1 0,0 0 0,0-1 0,0 1 0,1 0 0,-1 0-1,0 0 1,0 0 0,0 1 0,1-1 0,-1 0 0,0 1 0,0-1-1,1 1 1,-1-1 0,0 1 0,1 0 0,-1 0 0,0 0 0,1 0-1,-1 0 1,1 0 0,0 0 0,-1 1 0,1-1 0,0 0 0,0 1-1,0-1 1,0 1 0,0-1 0,0 1 0,0 0 0,1-1 0,-2 4-1,1-4-63,1 0 0,-1 1 1,0-1-1,1 0 0,-1 1 0,1-1 0,0 0 0,-1 1 0,1-1 0,0 1 0,0-1 0,0 1 0,0-1 0,0 0 0,0 1 0,0-1 0,1 1 0,-1-1 0,0 0 0,1 1 0,-1-1 0,1 0 0,-1 1 0,1-1 0,0 0 0,1 2 0,0-2-116,0 1 0,0-1 0,0 1 0,0-1 0,0 0-1,1 0 1,-1 0 0,0 0 0,1 0 0,-1-1 0,1 1-1,-1-1 1,4 1 0,10-1-522,0 0 1,0 0-1,24-5 0,-40 5 730,54-9-1398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318 129 17204,'-47'25'1577,"-68"48"0,96-59-1168,1 0 1,0 2-1,1 0 1,0 1-1,-26 37 0,41-51-343,-1 1-1,0 0 0,1 0 1,0-1-1,0 1 0,0 0 1,0 1-1,1-1 0,0 0 1,0 0-1,0 1 0,0-1 1,0 1-1,1 7 0,0-11-45,1 1-1,-1-1 1,0 0-1,1 0 1,-1 0-1,1 0 1,0 1-1,-1-1 1,1 0-1,0 0 1,0 0-1,-1 0 1,1 0-1,0-1 1,0 1-1,0 0 1,0 0-1,0 0 0,0-1 1,1 1-1,-1-1 1,0 1-1,0-1 1,0 1-1,1-1 1,-1 0-1,0 1 1,0-1-1,1 0 1,-1 0-1,0 0 1,0 0-1,1 0 1,-1 0-1,2-1 1,5 0 58,1 0 1,-1 0-1,0-1 1,11-4-1,10-5 155,-1-2-1,-1 0 1,0-2-1,0-1 1,36-29-1,-19 9 141,-2-2-1,40-47 1,-78 81-348,61-72 329,-57 66-324,-1-1 1,0 0-1,0 0 0,-1-1 1,5-12-1,-11 24-30,0 0-1,1 0 1,-1 0-1,0 0 1,0-1 0,0 1-1,0 0 1,0 0-1,1 0 1,-1 0 0,0 0-1,0-1 1,0 1 0,0 0-1,0 0 1,0 0-1,0 0 1,0-1 0,0 1-1,0 0 1,0 0-1,0 0 1,0-1 0,0 1-1,0 0 1,0 0 0,0 0-1,0 0 1,0-1-1,0 1 1,0 0 0,0 0-1,0 0 1,0-1-1,0 1 1,0 0 0,0 0-1,0 0 1,-1 0 0,1 0-1,0-1 1,0 1-1,0 0 1,0 0 0,0 0-1,-1 0 1,1 0-1,0 0 1,0 0 0,0-1-1,0 1 1,-1 0 0,-8 7-24,-13 18 0,0 0 0,2 2 0,1 0 0,2 1 0,0 1 0,-24 59 0,38-79 21,0 0 1,0 0-1,1 1 1,0-1-1,1 1 0,0-1 1,1 1-1,-1 0 1,4 18-1,-3-25 1,1 0 0,-1 0 0,1-1 0,0 1 0,0 0 0,1 0 0,-1 0 0,0-1 0,1 1 0,0-1 0,-1 1 0,1-1 0,0 0 0,1 1 0,-1-1-1,0 0 1,0 0 0,1-1 0,-1 1 0,1 0 0,0-1 0,-1 0 0,1 0 0,0 1 0,0-1 0,0-1 0,0 1 0,0 0 0,0-1 0,0 0 0,0 1 0,0-1 0,0 0 0,6-1 0,4-1-3,0-1 0,0 1 0,0-2 0,-1 0 0,1 0 0,-1-1 0,0-1 0,0 0 0,21-15 0,-11 5 22,0-1-1,-1-1 0,33-37 1,-48 48-13,0 1 0,-1-2 0,0 1 0,0 0 0,5-10 0,-10 16-4,0 1 0,0-1 0,0 1 0,1 0 1,-1-1-1,0 1 0,0-1 0,0 1 0,0 0 1,1-1-1,-1 1 0,0-1 0,0 1 0,0-1 0,0 1 1,0-1-1,0 1 0,0 0 0,-1-1 0,1 1 1,0-1-1,0 1 0,0-1 0,0 1 0,0 0 1,-1-1-1,1 1 0,0-1 0,0 1 0,-1 0 1,1-1-1,0 1 0,-1 0 0,1-1 0,0 1 1,-1 0-1,1 0 0,0-1 0,-1 1 0,1 0 1,-1 0-1,1 0 0,0 0 0,-1-1 0,1 1 0,-1 0 1,1 0-1,-1 0 0,1 0 0,0 0 0,-1 0 1,1 0-1,-1 0 0,0 0 0,-23 6-12,15-2 8,0 1 0,1 0 0,-1 0 0,1 1 0,0 0 0,1 1 0,-1 0 0,-7 10 0,10-12 1,1 0 1,0 0 0,0 1-1,1 0 1,-1 0 0,1 0-1,0 0 1,1 0 0,0 0-1,0 1 1,0-1 0,1 1-1,-1 7 1,2-11 2,0 0 1,0 0-1,0 0 1,1 0-1,0 0 1,-1 0-1,1-1 1,0 1-1,0 0 1,1 0-1,-1-1 1,0 1-1,1-1 1,0 1-1,-1-1 1,4 4-1,0-2 3,-1 0-1,1 0 1,0 0-1,0-1 1,1 0-1,-1 0 0,10 4 1,2-1 4,0-1 0,1-1 1,0 0-1,26 2 0,-34-5 3,0-1 0,-1 0 0,1 0 0,0-1 0,0 0-1,-1-1 1,1 0 0,0 0 0,17-8 0,-22 8 9,1-1 0,-1 0-1,0-1 1,0 1 0,0-1-1,0 0 1,-1 0 0,0 0 0,0-1-1,0 0 1,0 0 0,-1 0-1,1 0 1,-1 0 0,0-1 0,3-9-1,1-7 68,-1-1 0,-1 1 0,-1-1-1,0 0 1,-2-1 0,-1-23-1,-1 46-130,0 1 0,0-1 0,0 0 0,0 1 0,0-1 0,0 1 0,0-1 0,0 0 0,0 1 0,0-1 0,0 1 0,1-1 0,-1 1 0,0-1 0,0 1 0,1-1 0,-1 1 0,0-1 0,1 1 0,-1-1 0,1 1 0,-1-1 0,1 1 0,-1-1 0,1 1 0,-1 0 0,1-1 0,-1 1 0,1 0 0,-1 0 0,1-1 0,-1 1 0,1 0 0,-1 0 0,1 0 0,0 0 0,-1 0 0,1 0 0,-1 0 0,1 0 0,0 0 0,-1 0 0,1 0 0,-1 0 0,1 0 0,0 0 0,0 1 0,36 13-1645,-19-5 1492,17 2-604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70 300 19492,'10'-12'1893,"-6"9"-726,-6 10 126,-8 12-403,-13 27-293,-20 57 1,42-100-597,0 0 1,0 1-1,0-1 1,0 1-1,1-1 1,-1 1-1,1-1 1,0 1-1,0-1 1,1 1 0,0 4-1,-1-6 2,1-1-1,-1 0 1,1 1-1,0-1 1,-1 0 0,1 0-1,0 0 1,0 0-1,0 0 1,0 0 0,0 0-1,0 0 1,0 0-1,0 0 1,0 0 0,0-1-1,0 1 1,0 0-1,1-1 1,-1 1-1,0-1 1,1 0 0,-1 1-1,0-1 1,1 0-1,-1 0 1,0 1 0,1-1-1,-1 0 1,0-1-1,2 1 1,4-1 19,1 1-1,-1-2 1,0 1-1,0-1 1,-1 0 0,1-1-1,0 0 1,10-6-1,50-35 181,-51 32-146,103-86 337,-28 21-65,-91 77-327,0 0 0,0 1 0,0-1 0,0 0 0,0 0 0,0 0 0,0 0 0,0 0-1,0 1 1,0-1 0,0 0 0,0 0 0,0 0 0,0 0 0,0 0 0,0 1 0,0-1-1,0 0 1,0 0 0,0 0 0,0 0 0,0 0 0,0 0 0,1 1 0,-1-1-1,0 0 1,0 0 0,0 0 0,0 0 0,0 0 0,0 0 0,0 0 0,1 0 0,-1 0-1,0 0 1,0 1 0,0-1 0,0 0 0,0 0 0,1 0 0,-1 0 0,0 0 0,0 0-1,0 0 1,0 0 0,0 0 0,1 0 0,-1 0 0,0 0 0,0 0 0,0-1 0,-6 16 2,1-7 3,-31 59 16,33-59-18,0-1 0,0 1 0,0 0 0,1 0 0,1 0 0,-1 0 0,1 11 0,1-17 2,0 0 0,0 0 0,0 0 0,0 0 0,1 0-1,-1-1 1,1 1 0,0 0 0,-1 0 0,1 0 0,0 0 0,0-1 0,0 1 0,0 0 0,1-1 0,-1 1 0,0-1 0,1 0 0,-1 1 0,1-1 0,-1 0 0,1 0-1,-1 0 1,1 0 0,0 0 0,0 0 0,-1 0 0,1-1 0,0 1 0,0 0 0,0-1 0,0 0 0,0 1 0,0-1 0,0 0 0,3 0 0,5 0 24,0-1 0,0 1 0,0-2 0,-1 1 0,1-1 0,11-4 1,4-3 26,0-1 1,-1-1 0,0-2-1,-1 0 1,0-1 0,-1-1-1,-1-2 1,0 0 0,-1-1-1,-1 0 1,26-35 0,-43 48-161,-9 12 53,-14 15-4,9-6-82,1 1 0,0 0 1,1 1-1,1 0 0,1 1 0,-12 36 0,20-54 28,-1 1 0,1 0-1,0-1 1,-1 1 0,1 0 0,0-1-1,0 1 1,0-1 0,0 1-1,0 0 1,1-1 0,-1 1 0,0 0-1,1-1 1,-1 1 0,1-1 0,0 1-1,1 2 1,-1-4 27,0 1-1,0 0 1,0-1-1,0 0 1,0 1-1,0-1 1,0 1-1,0-1 1,0 0-1,0 0 1,0 0-1,0 0 1,0 1 0,0-1-1,0-1 1,0 1-1,0 0 1,0 0-1,0 0 1,1 0-1,-1-1 1,0 1-1,0-1 1,0 1-1,0-1 1,-1 1-1,1-1 1,2-1 0,5-3-297,1-1 0,-1 0 0,0-1 0,-1 0 0,0 0 0,0-1 0,0 0 0,-1 0 0,0-1 0,8-16 0,4-11-1562,18-50 1,-36 86 1934,65-208 2544,-50 152 587,-10 110-668,1-34-2450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259 326 15667,'18'-6'3457,"-14"4"-756,-14 4-1108,1 1-1392,-118 39 1217,112-36-1333,1 1 0,-1 0 0,1 1-1,1 1 1,0 0 0,-15 13 0,26-20-75,0-1 0,0 1 0,1-1 0,-1 1 0,1 0 0,-1-1 1,1 1-1,0 0 0,-1 0 0,1 0 0,0 0 0,0 0 0,1 1 0,-1-1 0,0 0 1,1 0-1,-1 1 0,1 3 0,0-5-6,0 0 0,0 0 0,1 0 0,-1 0 1,0 0-1,1-1 0,-1 1 0,1 0 0,-1 0 0,1 0 0,-1-1 1,1 1-1,0 0 0,-1-1 0,1 1 0,0 0 0,0-1 0,0 1 0,2 1 2,0-1-1,-1 0 0,1 0 0,0 0 0,0 0 0,-1-1 0,1 1 0,3 0 0,13 0 6,-1-1 1,0 0-1,1-1 0,-1-1 1,0-1-1,29-8 0,105-42 63,-115 38-34,0-2-1,-2-1 0,67-47 1,-82 51-25,-1-1 1,-1-2-1,-1 0 1,0 0-1,-1-2 1,-1 0-1,24-38 1,-36 50-14,1 0 1,-1 0 0,0-1 0,-1 1 0,1-1 0,-1 1-1,-1-1 1,2-12 0,-3 18-5,0 0 1,0-1-1,0 1 1,-1 0-1,1-1 1,0 1-1,-1 0 1,0 0-1,1-1 1,-1 1-1,0 0 0,0 0 1,0 0-1,0 0 1,-1 0-1,1 0 1,0 1-1,-1-1 1,1 0-1,-1 0 1,0 1-1,0-1 0,1 1 1,-1 0-1,0 0 1,0-1-1,0 1 1,0 0-1,-1 1 1,1-1-1,-4-1 1,-2 1-5,0 0 0,1 1 1,-1 0-1,0 0 1,1 1-1,-1-1 1,1 2-1,-1-1 0,1 1 1,-1 0-1,1 1 1,0 0-1,0 0 1,0 0-1,-8 6 0,2-1 1,0 1 0,1 0 0,0 0 0,1 2 1,0-1-1,-18 23 0,27-31 0,0 1 0,0 0 0,0 0 0,0 1 0,1-1 0,-1 0 0,1 0 0,0 1 0,0-1 0,-1 7 0,2-8-1,0-1 0,0 1-1,0 0 1,0-1 0,1 1 0,-1-1-1,0 1 1,1-1 0,0 1-1,-1-1 1,1 1 0,0-1 0,0 0-1,-1 1 1,1-1 0,0 0 0,1 0-1,-1 1 1,0-1 0,0 0 0,0 0-1,1 0 1,-1 0 0,0-1-1,3 2 1,16 8-91,0-2 1,25 8-1,-22-9-7,35 18 1,-51-22 89,-1 1 0,0-1 0,0 2 0,0-1 0,0 1 0,-1-1 0,0 2 0,0-1 0,8 11 0,-12-14 14,1 1 0,0-1 0,-1 1 0,0 0 0,0 0 0,0 0 0,0-1 0,0 1 0,0 0 0,-1 0 0,0 0 0,1 0 0,-1 1 0,0-1 0,0 0 0,-1 4 0,-1 0-78,0 0 1,-1-1 0,1 1-1,-1-1 1,-7 12 0,26-26-3409,14-15 2929,1-6-343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 16604,'0'0'57,"0"0"1,0-1-1,0 1 1,1 0-1,-1 0 1,0-1 0,0 1-1,1 0 1,-1 0-1,0 0 1,1-1-1,-1 1 1,0 0 0,0 0-1,1 0 1,-1 0-1,0 0 1,1 0 0,-1 0-1,0 0 1,1 0-1,-1 0 1,0 0-1,1 0 1,-1 0 0,0 0-1,1 0 1,-1 0-1,0 9 628,-11 17-138,-33 59 726,5 2-1,3 2 0,-47 182 1,80-253-1382,3-13-106,0-1-1,-1 1 1,0-1 0,0 0-1,0 1 1,0-1 0,-4 7 0,5-11 162,-1 1 1,1-1-1,0 0 1,-1 0-1,1 0 1,0 0-1,-1 1 0,1-1 1,0 0-1,-1 0 1,1 0-1,0 0 1,-1 0-1,1 0 1,0 0-1,-1 0 1,1 0-1,0 0 1,-1 0-1,1 0 1,0 0-1,-1 0 1,1-1-1,0 1 1,-1 0-1,1 0 1,0 0-1,0 0 1,-1-1-1,1 1 1,0 0-1,0 0 1,-1-1-1,1 1 1,0 0-1,0 0 1,-1-1-1,1 1 1,0 0-1,0-1 1,0 1-1,0 0 1,0 0-1,-1-1 1,1 1-1,0 0 1,0-1-1,0 1 1,0 0-1,0-1 1,-8-20-1099,8 21 1152,-28-78-4080,-6-20 2627,30 83 2327,0 0 0,1-1-1,1 1 1,-1-23-1,3 37-776,0 0-1,0 0 0,0-1 0,0 1 1,1 0-1,-1 0 0,0-1 0,0 1 1,1 0-1,-1 0 0,1 0 0,-1 0 1,1-1-1,0 1 0,-1 0 0,1 0 1,0 0-1,0 0 0,0 1 0,-1-1 1,1 0-1,2-1 0,-1 1 64,1 0 0,-1 0 0,0 0 0,1 0 0,-1 1 0,1-1 0,-1 1 0,0 0 0,1-1 0,-1 1-1,4 1 1,7 0 355,0 1 1,1 1-1,18 6 0,-24-7-498,49 15 375,-5-1 67,79 14 1,-53-22-327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17284,'15'-1'951,"0"-1"1,0 0 0,0-2-1,-1 1 1,15-7-1,5-1 193,-17 7-894,86-22 701,-88 23-904,-1 1 0,1 0-1,0 1 1,-1 1 0,17 2 0,-30-2-47,1 0 1,-1 0-1,0 0 0,1 0 1,-1 0-1,0 1 1,0-1-1,0 0 1,1 1-1,-1-1 0,0 1 1,0 0-1,0-1 1,0 1-1,0 0 0,0-1 1,0 1-1,0 0 1,0 0-1,0 0 0,0 0 1,0 0-1,-1 0 1,1 0-1,0 0 1,0 2-1,-1-1-1,0 0 1,0 0 0,0 0-1,0 0 1,0 0-1,0 0 1,-1 0-1,1 0 1,-1 0 0,1 0-1,-1 0 1,0 0-1,0 0 1,-1 2-1,-6 9-6,-1-1 0,0 0-1,-15 15 1,20-23 5,-35 35 4,25-26 6,0 1 0,1 0 1,1 1-1,0 0 0,-17 29 0,28-43-6,1 0-1,-1 0 1,0 0 0,1 0 0,-1 0-1,1 0 1,0 0 0,-1 1 0,1-1-1,0 0 1,0 0 0,-1 0 0,1 0 0,0 1-1,0-1 1,0 0 0,0 0 0,1 0-1,-1 0 1,0 1 0,0-1 0,1 0-1,-1 0 1,1 0 0,-1 0 0,1 0 0,-1 0-1,1 0 1,0 0 0,-1 0 0,1 0-1,0 0 1,0 0 0,0 0 0,0-1-1,0 1 1,-1 0 0,1-1 0,1 1 0,-1-1-1,0 1 1,0-1 0,0 1 0,2 0-1,5 1 8,0-1 0,0 0-1,1 0 1,-1 0 0,9-1-1,-12 0-2,90-5-1,-84 4-469,0-1 0,-1 0-1,1-1 1,0 0 0,-1 0 0,15-8-1,-22 9 363,0 1 0,-1-1 0,1 0 0,0 0-1,-1-1 1,0 1 0,0 0 0,0-1 0,0 0-1,0 1 1,0-1 0,0 0 0,1-3 0,1-13-799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21613,'13'8'1520,"-6"-5"-1224,2 0-152,-1-2 104,4 1-544,2-4 344,0-6-64,13-2-168</inkml:trace>
  <inkml:trace contextRef="#ctx0" brushRef="#br0" timeOffset="1">432 14 21325,'0'10'1776,"0"-2"-1256,-1-8-320,-2-2 320,0-3-88,2-6-328,1-2-128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6438,'4'-5'1408,"-1"0"-1,0 0 1,-1-1-1,1 1 1,-1 0-1,0-1 1,0 0 0,-1 1-1,0-1 1,0 0-1,1-8 1,-3 13-1314,0 0 1,1 1 0,-1-1-1,0 0 1,1 0 0,-1 1-1,0-1 1,0 1 0,1-1-1,-1 1 1,0-1 0,0 1-1,0-1 1,0 1 0,0 0-1,0 0 1,1-1 0,-1 1-1,0 0 1,0 0 0,0 0-1,0 0 1,0 0 0,0 0-1,0 0 1,0 0 0,0 0-1,0 1 1,-1-1 0,-32 6-149,29-3 52,0-1-1,1 1 0,-1 0 1,1 0-1,0 0 0,-1 0 0,2 1 1,-1 0-1,0 0 0,1 0 1,-1 0-1,1 0 0,0 1 1,1 0-1,-4 6 0,5-9-16,1 1-1,-1-1 1,0 0 0,1 1-1,-1-1 1,1 0-1,0 1 1,0-1-1,0 1 1,0-1 0,0 1-1,1-1 1,-1 0-1,1 1 1,-1-1 0,1 0-1,0 1 1,0-1-1,0 0 1,0 0 0,0 0-1,1 0 1,-1 0-1,1 0 1,-1 0-1,1 0 1,0 0 0,-1-1-1,1 1 1,0-1-1,0 1 1,0-1 0,0 0-1,1 0 1,2 1-1,-3-1 43,7 3-54,0 1 0,-1 0 1,1 0-1,-1 1 0,11 9 1,-18-14 24,0 0 0,-1-1 0,1 1 0,0 0 0,-1 0 0,1 0 0,0 0 0,-1 0 0,1 0 0,-1 0 1,0 0-1,1 0 0,-1 0 0,0 0 0,0 0 0,1 1 0,-1-1 0,0 0 0,0 0 0,0 0 1,0 0-1,-1 2 0,0-1 30,0 0-1,0 0 1,-1 0 0,1 0 0,-1 0-1,1-1 1,-1 1 0,0-1 0,1 1 0,-1-1-1,0 0 1,0 0 0,0 1 0,0-1 0,0-1-1,-3 2 1,1 0 58,0 0 1,0-1-1,0 1 1,-1-1-1,1 0 0,0 0 1,-1-1-1,1 1 0,0-1 1,-1 0-1,1 0 0,0-1 1,-6 0-1,9 1-172,0-1 0,0 1 0,-1-1 0,1 1 0,0-1-1,0 0 1,0 1 0,0-1 0,0 0 0,0 0 0,0 0 0,0 1 0,0-1-1,0 0 1,1-1 0,-1 1 0,0 0 0,0-2 0,0 1-324,0 0 1,1 0 0,-1-1-1,1 1 1,0-1-1,0 1 1,0 0-1,0-1 1,0 1 0,0 0-1,1-1 1,-1 1-1,2-4 1,7-12-5817,6 0-2637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18564,'1'14'1728,"-1"2"-1344,-2 9-104,-1 10 913,-2 5-609,1 4-96,-2 5-224,-2 1-24,3-5-24,1-4 16,0-11-152,1-4-200,3-7-480,-1-8-304,-2-15 424,1-9 40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20452,'9'-2'728,"0"-1"-1,-1 0 0,15-7 0,14-6 123,-11 9-566,0 1 0,0 1 1,1 1-1,-1 1 0,1 1 1,0 2-1,48 5 1,-62-3-279,0 1-1,0 0 1,0 1 0,0 0 0,0 1 0,-1 1 0,18 10 0,-22-11 2,-1 1 0,1 0 0,-1 0 0,-1 0 0,1 1 0,-1 0 0,0 0 0,-1 0 1,0 1-1,0 0 0,7 16 0,-9-18-7,-1 0 1,0 0-1,0 0 0,-1 0 1,0 0-1,0 0 1,0 0-1,-1 0 0,0 1 1,0-1-1,0 0 1,-1 0-1,0 0 0,0 0 1,0 0-1,-1 0 1,0 0-1,-3 6 1,1-4-1,-1-1 0,0 0 0,0 0 0,0 0 0,-1 0 0,0-1 0,0 0 0,-1 0 1,1-1-1,-1 0 0,-1 0 0,-9 5 0,14-8 55,-13 9-610,17-6-34,10 0 96,-7-4 445,0 1-1,0-1 0,0 1 1,0 0-1,0 0 0,0 0 0,0 0 1,-1 1-1,1 0 0,-1 0 1,0 0-1,0 0 0,0 0 0,0 0 1,0 1-1,2 3 0,-3-1 36,1-1 0,-1 1 0,0-1 0,0 1 1,-1 0-1,1 0 0,-1 0 0,0 0 0,-1 0 0,0 10 0,0-6 37,-2 1-1,1-1 1,-1 0 0,0 1 0,-1-1-1,-1-1 1,1 1 0,-1 0 0,-1-1-1,0 0 1,0 0 0,-1 0-1,-9 10 1,7-10 83,-1-1 0,0 0 0,-1 0 0,0-1 0,0-1 0,-1 1 0,0-1 0,0-1 0,-15 5 0,17-7-19,0 0 0,-1-1-1,1 0 1,0-1 0,-1 0 0,0 0 0,1-1 0,-1 0 0,1-1 0,-1 0 0,0 0-1,-11-4 1,17 3-90,-1 0 0,1 0-1,0 0 1,1 0 0,-1 0-1,0-1 1,1 0 0,-1 0-1,1 0 1,0 0 0,0 0-1,0 0 1,0-1 0,0 0-1,1 1 1,0-1 0,0 0-1,0 0 1,0 0 0,1-1-1,-1 1 1,1 0 0,0-1-1,0 1 1,1 0 0,-1-6-1,3-22-104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14915,'0'0'173,"1"0"1,0 0-1,-1 0 0,1 0 1,-1 0-1,1 1 0,-1-1 1,1 0-1,-1 0 0,1 0 1,-1 1-1,1-1 0,-1 0 1,1 0-1,-1 1 0,1-1 0,-1 0 1,0 1-1,1-1 0,-1 0 1,0 1-1,1-1 0,-1 1 1,0-1-1,1 1 0,-1-1 1,0 1-1,0-1 0,1 1 1,-1-1-1,0 1 0,0-1 0,0 1 1,0-1-1,0 1 0,0-1 1,0 1-1,0-1 0,0 1 1,0 0-1,-6 27 1206,3-19-846,-4 16 51,-2 0-1,-1 0 1,-24 44 0,21-46-583,1 0-1,1 1 1,-13 46 0,23-49-1116,2-15 178,1-14 364,-1-6 20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15451,'0'0'2393,"-1"-4"-1329,5 0-416,4-2 2385,15-3-1953,6-1-168,13 2-312,1-4-176,12 2-223,3-1-41,2 4-128,-3 0-104,-6 5-777,-8 2-119,-13-1 744,-6-1-136,-11 2-160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18756,'1'-1'82,"-1"1"-1,0-1 1,0 1-1,0-1 1,0 1-1,-1-1 1,1 1-1,0-1 1,0 1-1,0-1 1,0 1-1,0-1 1,-1 1 0,1-1-1,0 1 1,-1-1-1,1 1 1,0-1-1,-1 1 1,1-1-1,0 1 1,-1 0-1,1-1 1,-1 1 0,1 0-1,0-1 1,-1 1-1,0 0 1,0 0-3,0 0 0,1 0 0,-1 0 0,0 1 1,1-1-1,-1 0 0,0 1 0,1-1 0,-1 1 0,0-1 1,1 1-1,-1-1 0,1 1 0,-1-1 0,1 1 0,-2 1 1,-17 29 875,10-12-703,-11 32 0,17-43-233,1-1 1,0 0 0,1 1-1,0 0 1,0-1-1,1 1 1,0 12-1,0-19-8,0 1-1,1-1 1,-1 0-1,0 1 1,1-1-1,-1 0 1,0 1-1,1-1 1,0 0-1,-1 0 1,1 1-1,0-1 1,0 0-1,0 0 1,-1 0-1,1 0 1,0 0-1,1 0 1,-1 0-1,0 0 1,0-1-1,2 2 0,0-1 8,0 0-1,-1 0 0,1-1 0,0 1 0,-1-1 0,1 0 0,0 0 0,0 0 0,-1 0 0,7-1 0,1-2 31,1 0 0,0 0 0,-1-1 0,16-8 0,23-16 93,0-3 0,56-46 1,-72 45-74,-33 32-67,0 0 1,0 0-1,0 0 1,0 0-1,0 0 1,0 0-1,0 0 1,0 0-1,0 0 1,0 0-1,0 0 1,0 0-1,0 0 1,0 0-1,0 0 1,-1 0-1,1 0 1,0 0-1,0 0 1,0 0-1,0 0 1,0 0-1,0 0 1,0 0-1,0 0 1,0 0-1,0 0 1,0 0-1,0 0 1,0 0-1,0 0 1,0 0-1,0 0 1,0 0-1,0 0 1,0 0-1,0 0 1,0 0-1,-8 4 28,-9 9 4,7-4-3,6-5-15,0-1-1,0 0 1,0 1 0,1 0-1,-1 0 1,1 0-1,0 0 1,0 0-1,1 1 1,-1-1 0,-2 9-1,5-12-10,0-1 1,0 1-1,0 0 0,0 0 0,0 0 0,0 0 1,1-1-1,-1 1 0,0 0 0,1 0 1,-1-1-1,0 1 0,1 0 0,-1-1 0,1 1 1,-1 0-1,1-1 0,-1 1 0,1-1 1,0 1-1,-1-1 0,1 1 0,0-1 0,-1 1 1,1-1-1,0 1 0,-1-1 0,1 0 0,0 0 1,0 1-1,0-1 0,-1 0 0,1 0 1,0 0-1,0 0 0,0 0 0,-1 0 0,2 0 1,37 0 102,-34 0-92,91-13 60,-58 6-45,39-1 0,-74 8-30,-1 0 1,1 0 0,-1 0 0,0 1 0,1-1 0,-1 0 0,1 1 0,-1-1 0,1 1 0,1 1 0,-3-1-1,0-1 1,-1 1 0,1-1 0,0 1-1,-1-1 1,1 1 0,-1 0 0,1-1-1,-1 1 1,1 0 0,-1 0 0,1-1-1,-1 1 1,0 0 0,1 0 0,-1 0-1,0-1 1,0 1 0,0 0 0,1 0 0,-1 0-1,0 0 1,0 0 0,0 0 0,-1-1-1,1 1 1,0 0 0,0 1 0,0-2 4,0 0 0,0 1 0,0-1 1,0 0-1,0 1 0,0-1 0,0 0 1,0 0-1,1 0 0,-1 1 0,0-1 1,0 0-1,0 0 0,0 1 0,1-1 1,-1 0-1,0 0 0,0 0 0,0 0 1,1 1-1,-1-1 0,0 0 0,0 0 1,1 0-1,-1 0 0,0 0 0,0 0 1,1 0-1,-1 0 0,0 0 0,1 0 1,-1 0-1,0 0 0,0 0 0,1 0 1,-1 0-1,0 0 0,0 0 0,1 0 1,-1 0-1,0 0 0,0 0 0,1 0 1,-1-1-1,16-2 104,-15 2-90,32-8 318,36-12-739,-64 19 316,1 0 1,-1-1 0,1 0-1,-1 0 1,0 0-1,0-1 1,0 0 0,-1 0-1,6-5 1,-1-4-177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15827,'10'13'6402,"9"-3"-5282,-1-7-616,4-4-192,-3-5 1112,2 0-1880,2-3 784,1-5-328,1-2-136</inkml:trace>
  <inkml:trace contextRef="#ctx0" brushRef="#br0" timeOffset="1">258 38 19180,'-7'13'2145,"7"-9"-1249,-1-4-496,3-3 1064,4-1-200,4-11-863,-1 1-105,1-5-320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3 474 13491,'-2'12'2518,"9"-10"-1049,21-16 306,-18 8-697,238-126 3653,-183 94-4040,102-82-1,-137 96-571,49-43 198,-68 57-269,-1-1 0,0 1 0,-1-2 0,14-20 0,-17 20-32,-6 13-23,-12 23-31,-27 68-1138,-45 151-1,79-216 831,6-9-88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11 406 14355,'-9'33'2676,"9"-33"-2613,-1 0 0,1 1 0,0-1 0,0 1 0,0-1-1,0 1 1,0-1 0,0 0 0,-1 1 0,1-1 0,0 1 0,0-1-1,0 1 1,0-1 0,1 0 0,-1 1 0,0-1 0,0 1 0,0-1 0,0 1-1,0-1 1,0 0 0,1 1 0,-1-1 0,0 0 0,0 1 0,1-1-1,-1 0 1,0 1 0,0-1 0,1 0 0,-1 1 0,0-1 0,1 0-1,-1 0 1,1 1 0,-1-1 0,0 0 0,1 0 0,-1 0 0,1 0-1,-1 1 1,0-1 0,1 0 0,-1 0 0,1 0 0,-1 0 0,1 0 0,-1 0-1,0 0 1,1 0 0,-1 0 0,1 0 0,-1-1 0,1 1 0,-1 0-1,0 0 1,1 0 0,-1 0 0,1-1 0,-1 1 0,0 0 0,1 0-1,-1-1 1,0 1 0,1 0 0,-1-1 0,18-12 572,0-2 0,-1 0 0,-1 0 0,0-2-1,21-29 1,-19 24-293,55-72 906,62-109 0,-135 202-1229,0 1 1,0-1 0,0 1-1,0 0 1,0-1-1,1 1 1,-1-1 0,0 1-1,0-1 1,1 1 0,-1 0-1,0-1 1,0 1 0,1 0-1,-1-1 1,1 1-1,-1 0 1,0-1 0,1 1-1,-1 0 1,1 0 0,-1-1-1,0 1 1,1 0-1,-1 0 1,1 0 0,-1 0-1,2-1 1,-2 17 211,-11 41-213,8-38 36,2-16-89,-27 180-362,24-105-3353,4-74 3416,1 9-189,-1-13 502,0 0 0,0 1 0,0-1 1,0 0-1,0 0 0,0 1 0,0-1 0,0 0 1,0 0-1,1 0 0,-1 0 0,0 1 0,0-1 1,0 0-1,0 0 0,1 0 0,-1 0 0,0 1 1,0-1-1,0 0 0,1 0 0,-1 0 0,0 0 1,0 0-1,0 0 0,1 0 0,-1 0 0,0 0 1,0 0-1,1 0 0,-1 0 0,0 0 0,0 0 0,0 0 1,1 0-1,-1 0 0,0 0 0,0 0 0,1 0 1,-1 0-1,0 0 0,0 0 0,0 0 0,1-1 1,-1 1-1,12-8-1067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18204,'8'27'2312,"-6"1"-1479,-6-6-385,0-1 1776,5-2-1736,2-7-536,7-12 280,6-16-152,13-13-264</inkml:trace>
  <inkml:trace contextRef="#ctx0" brushRef="#br0" timeOffset="1">545 1 21149,'-11'25'1704,"-5"5"-1328,-1 3-120,4 6 288,1 0-504,7-2-816,2 0 280,0-7 288,-2-8-232,0-13-168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20116,'5'-6'252,"0"0"-1,0 0 0,1 0 1,0 1-1,0 0 0,1 0 1,-1 1-1,1 0 0,0 0 1,0 0-1,0 1 0,1 0 1,-1 0-1,1 1 0,-1 0 1,1 0-1,0 1 0,0 0 1,0 1-1,0-1 0,0 1 1,8 2-1,-8-2-155,0 1 0,0 0 0,0 1-1,0-1 1,-1 2 0,1-1 0,0 1 0,-1 0 0,0 0 0,0 1 0,0 0-1,0 1 1,0-1 0,-1 1 0,0 1 0,0-1 0,0 1 0,-1 0-1,0 0 1,0 1 0,7 12 0,-10-13-91,1 0 0,-1 0 0,-1 0 0,0 0 0,1 0 0,-2 0 0,1 0 1,-1 1-1,0-1 0,0 0 0,-1 1 0,1-1 0,-2 0 0,-2 11 0,-4 7-11,-2 0 0,-17 32 1,15-32 10,-12 31 0,22-47-6,0-1 1,0 1-1,1 0 0,0 0 0,0-1 0,1 1 0,0 0 0,0 0 0,1 0 1,0 0-1,0 0 0,1-1 0,0 1 0,4 10 0,-5-14-3,1 0 1,0-1-1,1 1 0,-1 0 0,1-1 0,0 1 0,-1-1 1,1 0-1,1 0 0,-1 0 0,0 0 0,1-1 1,0 1-1,-1-1 0,1 0 0,0 0 0,0 0 0,0 0 1,0-1-1,0 0 0,1 0 0,-1 0 0,0 0 1,1-1-1,-1 1 0,0-1 0,7-1 0,2-1-21,0 0 0,-1-1 0,1 0 1,-1-1-1,0 0 0,0-1 0,0 0 0,-1-1 0,0-1 0,0 0 0,13-11 0,2-2-35,-1-2 0,-2-1-1,26-32 1,-38 43 49,-1 1 52,0-1 1,-1 0-1,-1-1 1,12-22-1,-17 24 50,-6 8 17,-15 13 61,9 0-137,0 0 0,0 0 0,1 0 0,0 1 0,1 1 0,0-1 0,1 1 0,0 0 0,1 0-1,1 1 1,0 0 0,0 0 0,1 0 0,-1 15 0,3-26-28,1-1 1,0 1-1,0-1 0,0 1 1,0 0-1,0-1 0,1 1 0,-1 0 1,0-1-1,1 1 0,-1-1 1,1 1-1,0-1 0,-1 1 0,1-1 1,0 1-1,0-1 0,0 0 1,0 1-1,0-1 0,0 0 1,0 0-1,0 0 0,1 0 0,-1 0 1,0 0-1,1 0 0,-1 0 1,1 0-1,-1-1 0,1 1 1,-1-1-1,1 1 0,-1-1 0,1 1 1,0-1-1,-1 0 0,1 0 1,-1 0-1,1 0 0,2 0 0,5-1 6,-1 0 0,1-1-1,-1 0 1,1 0 0,-1-1-1,11-4 1,123-69-1680,-61 31 984,-44 26 206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8552,'38'28'3214,"-17"-19"3394,10-11-3517,-19 1-1814,-3 1-1130,-1-1 1,1 1 0,-1-2-1,1 1 1,-1-1 0,1-1-1,-1 1 1,0-1 0,0-1-1,0 1 1,-1-1 0,1-1 0,-1 0-1,10-7 1,-17 11-143,0 1 0,1 0 0,-1-1 0,0 1 0,1 0 0,-1-1 0,0 1-1,1 0 1,-1-1 0,0 1 0,0-1 0,0 1 0,1 0 0,-1-1 0,0 1 0,0-1 0,0 1 0,0-1 0,0 1 0,0 0 0,0-1 0,0 1 0,0-1 0,0 1 0,0-1-1,0 1 1,0-1 0,0 1 0,0 0 0,-1-1 0,1 1 0,0-1 0,0 1 0,-1-1 0,-15-5 14,-24 6 8,33 1 37,1 1-1,-1-1 1,1 1 0,0 1-1,-1-1 1,1 1 0,0 0-1,0 0 1,1 1 0,-1-1-1,1 1 1,0 0 0,0 1 0,0 0-1,0-1 1,1 2 0,0-1-1,0 0 1,0 1 0,1 0-1,-1-1 1,2 1 0,-1 1-1,0-1 1,1 0 0,1 1-1,-1-1 1,-1 10 0,3-14-54,1-1 0,-1 1 1,0-1-1,0 1 0,1-1 0,-1 0 0,1 1 1,-1-1-1,1 1 0,0-1 0,-1 0 1,1 0-1,0 1 0,0-1 0,0 0 0,0 0 1,0 0-1,0 0 0,0 0 0,0 0 0,0 0 1,1 0-1,1 0 0,1 1-66,1 1 0,0-2 0,0 1 0,0 0 0,0-1-1,10 1 1,-3-1-722,0 0-1,0-1 0,0 0 0,0-1 0,19-4 0,-24 2-265,0 0 0,0 0 0,0 0 0,-1-1 0,1 0 0,8-8 0,13-10-3921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80 232 17900,'3'-10'2816,"-11"11"-999,-12 12 171,15-8-1859,0 0-1,0 1 1,0 0 0,1 0-1,-1 0 1,1 0-1,1 1 1,-1-1 0,1 1-1,1 0 1,-1 0-1,1 0 1,-2 12 0,4-18-120,0 0 0,0 0 0,-1 0 0,1 0 0,0 0 1,0-1-1,1 1 0,-1 0 0,0 0 0,0 0 0,0 0 1,1 0-1,-1 0 0,0 0 0,1 0 0,-1 0 0,1-1 1,-1 1-1,1 0 0,-1 0 0,1-1 0,-1 1 0,1 0 1,0-1-1,-1 1 0,1 0 0,0-1 0,1 1 0,0 0 6,-1-1 1,1 1-1,0-1 0,0 0 0,0 0 0,0 0 0,0 0 0,0 0 0,0 0 0,0 0 0,0-1 0,3 0 0,6-3 45,0 0 0,0 0 0,14-9 0,5-6 48,0 0-1,-1-2 1,-2-1-1,0-1 1,-1-2-1,-1 0 1,-2-2-1,-1 0 1,21-34-1,-39 55-72,0-1-1,-1 1 1,1-1 0,-1 0-1,-1 0 1,3-9 0,-5 16-33,0 0 1,0-1-1,0 1 1,0 0-1,1-1 1,-1 1-1,0 0 1,0-1-1,0 1 1,0 0 0,0-1-1,0 1 1,0 0-1,0-1 1,0 1-1,0 0 1,0-1-1,-1 1 1,1 0-1,0-1 1,0 1-1,0 0 1,0 0-1,0-1 1,-1 1-1,1 0 1,0-1-1,0 1 1,-1 0 0,1 0-1,-1-1 1,-8 5 33,-9 13-4,5-2-4,0 1 1,1 0-1,-18 34 0,24-39-60,1 0 1,1 0-1,0 1 1,0-1-1,1 1 0,0 0 1,-1 20-1,4-29-39,-1-1-1,1 1 1,0 0 0,1-1 0,-1 1-1,0 0 1,1-1 0,-1 1-1,1-1 1,0 1 0,0-1 0,0 1-1,0-1 1,1 0 0,-1 1-1,0-1 1,3 3 0,-1-3 19,0 0 0,-1 0 0,1 0 0,0 0 0,0 0 0,1-1 1,-1 0-1,0 1 0,0-1 0,1 0 0,-1 0 0,6 0 0,26 4-358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19356,'0'0'99,"0"1"-1,0-1 0,0 1 1,0-1-1,0 1 1,1-1-1,-1 0 0,0 1 1,0-1-1,1 0 1,-1 1-1,0-1 0,1 0 1,-1 1-1,0-1 1,1 0-1,-1 1 1,1-1-1,-1 0 0,0 0 1,1 0-1,-1 1 1,1-1-1,-1 0 0,1 0 1,-1 0-1,0 0 1,1 0-1,0 0 0,16 2 543,-15-2-270,16 0 42,1-1 1,-1 0 0,1-2 0,-1 0 0,29-9-1,-35 8-306,1 0 0,0-1 0,-1-1-1,0 0 1,0-1 0,-1 0 0,0-1-1,15-13 1,-24 19-82,0 0 0,-1 0 0,1 0 0,0 0 0,0-1 0,-1 1 0,0 0 0,1-1 0,-1 0 0,0 1 0,0-1 1,1-4-1,-2 6-19,0 0 1,0 0-1,0 0 1,0 0-1,0 0 1,-1 0-1,1 0 1,0 0-1,0 0 1,-1 0-1,1 0 1,0 0-1,-1 0 1,1 0-1,-1 0 1,0 0-1,1 0 1,-1 0-1,0 1 1,1-1-1,-1 0 1,0 1 0,0-1-1,0 0 1,1 1-1,-1-1 1,0 1-1,0-1 1,0 1-1,0 0 1,0-1-1,0 1 1,0 0-1,0 0 1,0-1-1,-2 1 1,-6-1-3,-1 0-1,1 1 1,-1 0 0,0 0-1,1 1 1,-1 1 0,1-1-1,-1 1 1,1 1 0,0 0-1,-18 8 1,11-3-18,-1 0 0,1 2-1,1 0 1,0 0 0,-19 18 0,26-21 11,0 1 1,1 0 0,0 1-1,0 0 1,1 0 0,0 0 0,0 1-1,-4 12 1,8-19 6,1 0-1,0 0 1,0 0-1,0 0 1,1 0 0,-1 1-1,1-1 1,0 0-1,0 0 1,0 1 0,0-1-1,0 0 1,1 0-1,-1 0 1,1 1 0,0-1-1,0 0 1,0 0-1,1 0 1,-1 0 0,1 0-1,-1-1 1,1 1-1,0 0 1,0-1 0,0 1-1,1-1 1,-1 0-1,0 0 1,1 0 0,4 3-1,-1-1-61,-1-1 0,1 0 0,0-1 0,0 1 0,0-1 0,0-1 0,1 1-1,-1-1 1,1 0 0,10 1 0,-2-2-15,-1-1-1,1 0 0,23-5 1,12-6-91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 20140,'8'-7'1649,"-1"23"-1193,1 11-232,-14 9 640,-3 25-120,-5 17-384,1 8-184,-1 16-128,1-6-8,4-13 0,3-4-136,5-18-376,2-5-200,8-26 1648,1-15-1040,2-37 0,-2-12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18076,'27'-12'1193,"0"1"-1,1 1 1,42-9-1,90-9 170,-140 25-1233,166-22 201,310-1 0,-485 26-339,0 0 0,0 1 0,0 0 0,0 1 0,18 5 0,-25-6 4,-1 1 0,1-1-1,-1 1 1,0 0 0,0 0 0,1 0 0,-1 1-1,0-1 1,-1 1 0,1 0 0,0 0-1,-1-1 1,0 2 0,0-1 0,0 0 0,0 0-1,0 1 1,0-1 0,1 6 0,2 7-13,-1 1 0,-1-1 0,-1 1 0,0-1 0,-1 18 0,-6 87-39,3-95 48,-5 78-98,-13 271 402,19-280-703,24 183 0,-22-271 266,1 20-1119,-8-22 552,-8-8 209,-3-8-185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17308,'26'23'1904,"14"-10"-928,7-6-320,18-4 1161,8-3-553,20 0-104,4-2-143,5-3-577,-2 0-304,-8 2-1089,-6 1 961,-11 0-272,-9 1-120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14371,'0'0'92,"0"1"0,0-1-1,0 0 1,0 0 0,0 1-1,0-1 1,0 0 0,0 0 0,0 0-1,0 1 1,0-1 0,0 0 0,0 0-1,0 1 1,0-1 0,0 0-1,0 0 1,0 0 0,1 0 0,-1 1-1,0-1 1,0 0 0,0 0 0,0 0-1,1 0 1,-1 1 0,0-1 0,0 0-1,0 0 1,1 0 0,-1 0-1,0 0 1,0 0 0,0 0 0,1 0-1,-1 0 1,0 0 0,0 0 0,1 0-1,-1 0 1,0 0 0,0 0-1,0 0 1,1 0 0,-1 0 0,0 0-1,0 0 1,1 0 0,-1 0 0,0 0-1,0 0 1,0 0 0,1 0-1,-1-1 1,0 1 0,0 0 0,0 0-1,1 0 1,16-7-76,-16 6 183,38-20 1076,0-1 0,52-42 1,64-64 204,-14 10-992,-139 116-486,0 1 1,-1 0-1,1 0 0,0 0 0,-1 0 0,1 0 0,0 0 1,0 0-1,0 1 0,2-2 0,-3 2-1,-1 0 0,0 0 0,1 0-1,-1 0 1,1 1 0,-1-1 0,0 0 0,1 0-1,-1 0 1,0 0 0,1 0 0,-1 0 0,1 1-1,-1-1 1,0 0 0,1 0 0,-1 0 0,0 1 0,0-1-1,1 0 1,-1 0 0,0 1 0,0-1 0,1 0-1,-1 1 1,0-1 0,0 0 0,0 1 0,0-1-1,1 0 1,-1 1 0,1 4 2,-1 0 0,0 0 1,0 0-1,0 0 0,0 0 0,-2 7 1,1-7-6,-20 104 39,12-70-387,-8 75 0,17-112 333,-1-1 0,1 1 0,0 0 0,0 0 0,0 0 0,0 0 0,1 0 0,-1 0 0,1 0-1,-1 0 1,1 0 0,-1-1 0,1 1 0,0 0 0,0 0 0,0-1 0,0 1 0,2 2 0,10 1-190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19244,'6'-9'386,"-1"0"-1,1 1 1,1-1 0,-1 2-1,1-1 1,1 1-1,-1 0 1,1 0 0,10-6-1,-14 11-262,0 0-1,1-1 1,-1 1 0,0 1-1,1-1 1,0 0-1,-1 1 1,1 0 0,0 0-1,-1 1 1,1-1-1,0 1 1,0 0 0,0 1-1,-1-1 1,1 1-1,0-1 1,-1 2 0,1-1-1,0 0 1,7 4 0,-8-3-81,0 0 1,0 1 0,0-1 0,0 1 0,-1 0 0,1 0 0,-1 0 0,0 0 0,0 1 0,0-1 0,0 1-1,0 0 1,-1 0 0,4 8 0,-3-6-26,-1 1 0,-1-1-1,1 1 1,-1-1 0,0 1-1,0 0 1,-1 0 0,0-1-1,-1 10 1,-1-2-19,0 0 1,-2 0-1,1 0 0,-2 0 0,0-1 1,0 0-1,-1 0 0,-16 24 0,4-13 53,-28 28-1,6-6 144,39-45-181,0 0-1,0 0 1,0 0-1,0 0 1,0 1-1,0-1 1,0 0-1,0 1 1,1-1-1,-1 1 1,1-1 0,-1 0-1,1 1 1,-1-1-1,1 1 1,0 0-1,0-1 1,0 1-1,0-1 1,0 1-1,0 1 1,1-1-1,0-1-1,0 0 1,0 0-1,0 1 1,0-1 0,0 0-1,0 0 1,1 0 0,-1 0-1,0 0 1,1 0 0,-1-1-1,1 1 1,-1 0-1,1-1 1,-1 1 0,1-1-1,-1 1 1,1-1 0,2 0-1,25 6 62,0-2-1,1-1 0,-1-1 1,37-3-1,118-20 238,-109 7-223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15659,'3'-11'2081,"1"8"-1329,-5 14-328,-5 15 2065,-3 21-1697,1 12-176,-5 17-296,1 4-152,-2 8 40,1 1 0,5-8-8,3-6-16,4-21-304,-1-11-264,8-23 48,3-10 280,5-17-160,2-10-56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19156,'20'-6'714,"2"0"-1,-1 1 1,1 2 0,-1 0 0,26 0-1,4-1 188,549-91 1275,-587 91-2180,-5 2-2,-1 1 1,0-1-1,1 1 1,7 0-1,-13 1 4,-1 0-1,0 0 1,0 0-1,0 0 1,1 0-1,-1 0 1,0 1-1,0-1 1,0 0-1,0 1 1,1-1-1,-1 1 1,0-1-1,0 1 1,0 0-1,0-1 1,0 1-1,0 0 1,0 0-1,0-1 1,-1 1-1,1 0 1,0 0-1,0 0 1,-1 0-1,1 0 1,-1 0-1,1 1 1,-1-1-1,1 2 1,0 5-8,0 0 0,-1-1 1,0 1-1,0 0 0,-1 0 1,0 0-1,-4 13 1,0 5-12,-7 78 8,4 0 1,5 0-1,5 1 0,18 134 0,-15-203-93,0-7-449,-2-1 0,-1 1-1,-2 30 1,0-58 495,1-1 1,-1 1-1,0-1 0,0 1 1,0-1-1,0 1 0,0-1 0,0 1 1,-1-1-1,1 1 0,0-1 1,0 1-1,0-1 0,0 1 1,-1-1-1,1 1 0,0-1 0,0 1 1,-1-1-1,1 1 0,0-1 1,-1 0-1,1 1 0,-1-1 0,1 1 1,0-1-1,-1 0 0,1 0 1,-1 1-1,1-1 0,-1 0 0,1 0 1,-1 1-1,1-1 0,-1 0 1,1 0-1,-1 0 0,1 0 1,-2 0-1,-19-9-1158,5-2 415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18252,'6'13'2120,"14"-4"-1359,17-8-161,15-2 920,21-8-512,11-1-88,14-1-119,1-2-129,1 3-944,0-2-280,-12-2 496,-11 0-129,-21-1-143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 9353,'0'0'15850,"-7"-1"-15770,5 1-77,1-1 0,-1 1 0,1 0 0,-1 0 1,1 0-1,-1 0 0,1 0 0,0 0 1,-1 0-1,1 1 0,-1-1 0,1 1 0,-1-1 1,1 1-1,0-1 0,-1 1 0,1 0 1,0-1-1,0 1 0,-1 0 0,1 0 0,0 0 1,0 0-1,-1 1 0,-13 41 47,10-25-36,4-15-15,-1 0 1,2 0-1,-1 0 1,0 0 0,0 0-1,1 0 1,0 0-1,0 1 1,0-1-1,0 0 1,0 0 0,0 0-1,1 0 1,1 3-1,-1-4-12,0-1-1,1 1 1,0-1-1,-1 0 1,1 0-1,0 0 0,-1 0 1,1 0-1,0 0 1,0 0-1,0-1 1,0 1-1,0-1 1,0 1-1,0-1 1,0 0-1,0 0 1,0 0-1,0 0 1,0 0-1,3-1 0,97 1-1982,-101 0 1991,-1 0 0,0 0-1,1 0 1,-1 0 0,1 0 0,-1 0 0,0 0 0,1 0-1,-1 0 1,1 0 0,-1 0 0,0 0 0,1 0 0,-1 1-1,1-1 1,-1 0 0,0 0 0,1 0 0,-1 0 0,0 1 0,1-1-1,-1 0 1,0 0 0,1 1 0,-1-1 0,0 0 0,1 1-1,-1-1 1,0 0 0,0 1 0,0-1 0,1 0 0,-1 1-1,0-1 1,0 1 0,0-1 0,0 1 0,-7 16 333,-19 12 581,14-20-633,9-7-176,0 0 0,0 0-1,0 0 1,0 0 0,0 0 0,0 1-1,1-1 1,-1 1 0,1 0 0,0 0-1,-1 0 1,1 0 0,1 0-1,-3 5 1,50-7 285,-39-2-469,-1 1 0,0-1 1,0 0-1,1 0 0,-1 0 1,0-1-1,0 0 1,10-5-1,-14 6-488,1 0-1,-1-1 1,0 1 0,1-1 0,-1 0-1,0 0 1,0 0 0,0 0-1,-1 0 1,1 0 0,0 0 0,-1-1-1,1 1 1,0-3 0,2-9-4884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21349,'74'-15'2272,"-41"8"-1533,36-4 0,-60 11-623,1-1 1,0 1 0,-1 0 0,1 1 0,-1 0 0,1 1 0,-1 0 0,12 4 0,-18-5-109,0 0 0,-1 0 1,1 0-1,-1 0 0,1 0 1,-1 1-1,0-1 0,0 1 0,0 0 1,1-1-1,-2 1 0,1 0 0,0 0 1,0 0-1,0 1 0,-1-1 0,0 0 1,1 0-1,-1 1 0,2 4 0,-3-4-7,1 1-1,-1-1 0,0 0 0,0 1 1,0-1-1,-1 1 0,1-1 0,-1 1 1,0-1-1,1 0 0,-2 0 0,1 1 0,0-1 1,-3 4-1,-2 4-3,-1-1 0,0 0 1,-1 0-1,0 0 0,-1-1 0,0 0 0,-17 13 1,6-9 38,19-12-31,0 0 1,0-1-1,0 1 1,0-1 0,0 1-1,0-1 1,0 1-1,0-1 1,0 0-1,-1 0 1,1 1-1,0-1 1,0 0-1,0 0 1,0 0 0,0 0-1,-2-1 1,3 1-5,0 0 0,0 0 1,-1 0-1,1-1 0,0 1 1,0 0-1,0 0 0,0-1 1,0 1-1,0 0 0,0 0 1,0-1-1,0 1 0,0 0 1,0 0-1,0-1 0,0 1 0,0 0 1,0 0-1,0-1 0,0 1 1,0 0-1,0 0 0,0-1 1,1 1-1,-1 0 0,0 0 1,0 0-1,0-1 0,0 1 1,0 0-1,1 0 0,-1 0 1,0-1-1,0 1 0,0 0 1,1 0-1,-1 0 0,0 0 1,0 0-1,1 0 0,-1-1 1,0 1-1,0 0 0,1 0 1,-1 0-1,0 0 0,0 0 1,1 0-1,-1 0 0,15-5 28,-10 4-30,0 0 1,1 1 0,-1-1-1,0 1 1,0 0 0,0 1 0,0-1-1,0 1 1,0 0 0,0 0-1,0 1 1,0-1 0,7 5-1,-5-3-6,-1 1 0,0 0 0,0 1 0,0-1-1,0 1 1,-1 1 0,1-1 0,6 11 0,-5-6-1,0 1 0,0 0 1,-1 0-1,-1 1 1,0 0-1,-1 0 1,0 0-1,-1 0 1,0 1-1,2 23 1,-5-32 34,0 0 0,0 0 1,0 1-1,-1-1 0,1 0 1,-1 0-1,0 0 0,0 0 1,-1 0-1,1 0 0,-1 0 1,0-1-1,0 1 0,0-1 1,0 1-1,-5 4 0,2-3 51,1-1 0,-2 0 0,1 0 0,0 0 0,-1 0 0,0-1 0,0 0 0,0 0 0,-9 3 0,-5-1 122,0 0 0,0-1 0,0-1 0,0-1 0,-36-1 0,50-1-243,0 0-1,1-1 1,-1 0-1,0 0 0,0 0 1,1 0-1,-10-4 1,13 3-4,0 1-1,0 0 1,0 0 0,0-1-1,0 1 1,1-1 0,-1 1 0,0-1-1,1 0 1,-1 0 0,1 0 0,0 0-1,-1 0 1,1 0 0,0 0 0,0 0-1,1 0 1,-1-1 0,0 1-1,1 0 1,-1-4 0,1-16-285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18916,'1'-2'1864,"-2"6"-1255,-2 4-297,2 23 840,-1 9-272,-1 16-312,0 7-216,-1 13-296,-2 2-48,4 4 48,-1-3-72,3-15-464,0-9-168,0-16-368,1-11 816,-1-18-216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16828,'45'-2'1490,"0"2"0,0 1 1,50 10-1,-8-2-645,203 4 151,-217-14-1002,143-21-1,-202 19-8,-3 1-31,0 0 0,19 0 0,-29 2 41,0 0 0,0 0 1,0 0-1,0 0 0,0 1 1,-1-1-1,1 0 0,0 0 0,0 1 1,0-1-1,-1 0 0,1 1 1,0-1-1,-1 1 0,1-1 0,0 1 1,-1-1-1,1 1 0,0 0 1,-1-1-1,1 1 0,-1 0 0,1-1 1,-1 1-1,0 0 0,1 0 1,-1-1-1,0 1 0,1 0 0,-1 0 1,0 0-1,0 0 0,0-1 1,0 1-1,0 0 0,0 0 0,0 0 1,0 0-1,0 0 0,0 1 1,-1 5-17,-1 1 0,1-1 0,-6 13 1,3-10-1,-18 72-65,2 0 0,5 2 1,3-1-1,3 2 1,6 167-1,7-150-2309,-5-86 1877,-5-7-170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16500,'19'18'2136,"6"-3"-1232,16-10-248,4-5 1417,19-3-1009,6-3-72,11-4-144,4 0-199,-2 1-850,-3 2-367,-8-3 528,0 2-120,-11-1-152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1081 14499,'-2'11'1049,"7"-11"-127,13-16 165,130-129 2173,99-102-900,-190 188-2054,472-506-309,-477 508-1370,-52 54-499,-9 5 1143,-16 5 459,19-5-86,-27 9-296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16203,'-25'-2'1601,"8"-1"-1193,11 3-152,9 5 640,12 3-88,6 7-80,14 7-95,6 7-105,12 17-8,4 10-16,9 16-72,3 6-64,4 8-120,3 5-232,-3 2 1080,0-3-1008,-5-20 56,1-9 56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16540,'2'-2'221,"-1"0"1,1-1 0,-1 1 0,0-1 0,0 0 0,0 1 0,0-1 0,-1 0 0,1 0-1,-1 1 1,1-4 0,-1 5-152,-1 0-1,1 0 1,0 0-1,0 1 1,-1-1-1,1 0 1,-1 0-1,1 0 1,0 1 0,-1-1-1,0 0 1,1 0-1,-1 1 1,1-1-1,-1 1 1,0-1-1,1 0 1,-1 1-1,0-1 1,0 1-1,1-1 1,-1 1-1,0 0 1,0-1-1,0 1 1,0 0-1,0 0 1,1 0 0,-1-1-1,0 1 1,0 0-1,0 0 1,0 0-1,0 0 1,0 1-1,0-1 1,1 0-1,-1 0 1,-1 1-1,-6 0 135,0 0-1,1 1 0,-1 1 0,1-1 0,-1 1 1,1 0-1,0 1 0,0-1 0,-7 6 0,-1 2-27,0 0-1,-22 23 0,28-26-152,1 1 0,0 0-1,1 0 1,0 1 0,0 0 0,1 1 0,1-1-1,-8 18 1,12-23-30,-1 0 0,1 1 1,0-1-1,0 0 0,1 0 0,-1 0 0,1 1 0,0-1 1,1 0-1,-1 0 0,1 0 0,0 0 0,1 1 1,-1-1-1,1-1 0,0 1 0,0 0 0,0 0 1,1-1-1,0 1 0,-1-1 0,5 5 0,10 9-27,0-1 0,38 29 0,-31-27 3,25 26 0,-42-38 32,-1 0 0,0 1 0,0-1 0,-1 1 0,0 1 0,0-1 0,6 18 0,-9-23 20,-1 0-1,-1 0 1,1 0-1,0 1 0,-1-1 1,0 0-1,0 1 1,0-1-1,0 0 0,0 1 1,-1-1-1,1 0 1,-1 1-1,0-1 1,0 0-1,0 0 0,0 0 1,-3 3-1,1-1 52,0 0 0,0-1-1,-1 1 1,0-1-1,0 0 1,0 0 0,-1 0-1,1-1 1,-1 0-1,-5 3 1,2-1 38,0-1 0,0 0-1,0-1 1,-1 0 0,0 0 0,0-1-1,1 0 1,-1 0 0,0-1 0,0 0-1,0-1 1,-1 0 0,-10-2 0,19 2-161,0 0 0,0 0 0,-1 0 0,1 0 0,0 0 0,0-1 0,0 1 0,0 0 0,0-1 0,0 1 0,0-1 0,0 1 0,0-1 0,0 0 0,0 1 0,0-1 0,0 0 0,1 0 0,-1 1 0,0-1 0,0 0 0,1 0 0,-1 0 0,1 0 0,-1 0 0,1 0 0,-1 0 0,1 0 0,-1 0 0,1 0 0,0 0 0,0-1 0,-1 1 0,1 0 0,0 0 0,0 0 0,0 0 0,0 0 0,1 0 0,-1-1 0,0 1 0,0 0 0,1 0 0,-1 0 0,0 0 0,1 0 0,-1 0 0,1 0 0,0-1 0,4-7-595,1 1 1,0-1-1,0 1 1,11-10-1,-11 11 661,25-28-1007,6-6-259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19524,'0'0'68,"0"-1"-1,0 1 1,0-1 0,0 1-1,0-1 1,0 1 0,0-1-1,0 1 1,0-1-1,0 1 1,-1-1 0,1 1-1,0-1 1,0 1 0,-1-1-1,1 1 1,0 0 0,0-1-1,-1 1 1,1-1-1,0 1 1,-1 0 0,1-1-1,-1 1 1,1 0 0,0-1-1,-1 1 1,0 0-1,0 0-16,0 0 0,1 0 0,-1 0 0,0 0 0,0 0 0,0 1 0,1-1 0,-1 0 0,0 1 0,1-1 0,-1 1 0,0-1 0,1 0 0,-1 1 0,0 0 0,0 0 0,-3 3 175,1 0 0,0 0-1,-1 0 1,2 0 0,-5 7-1,-4 15 144,1 1 0,1 0 0,2 1-1,-8 47 1,0 114-63,14-171-266,1 30 41,0-45-70,1 1 0,-1-1 0,1 0 0,0 0 0,-1 1 0,2-1 0,-1 0 0,0 0 0,1 0-1,-1 0 1,4 4 0,-5-7-7,1 1 1,-1 0-1,1-1 0,0 1 0,-1-1 1,1 1-1,0-1 0,0 1 0,0-1 0,-1 1 1,1-1-1,0 0 0,0 1 0,0-1 0,0 0 1,-1 0-1,1 0 0,0 0 0,0 1 0,0-1 1,0-1-1,2 1 0,-1 0 3,1-1-1,-1 0 1,0 0-1,1 0 1,-1 0-1,0 0 1,1 0-1,2-3 1,5-4 16,-1 0 0,15-17 0,-18 19-8,27-32 39,-22 25-38,1 0-1,0 0 0,0 1 1,15-11-1,-26 23-15,0-1-1,0 0 1,0 0 0,0 1 0,0-1-1,0 1 1,1-1 0,-1 1 0,0-1-1,0 1 1,0 0 0,0 0 0,1-1-1,-1 1 1,0 0 0,0 0 0,0 0-1,1 0 1,-1 0 0,1 1 0,0 0-1,-1-1 0,0 1 0,0 0 1,0 0-1,0 0 0,0 0 0,0 0 1,0 0-1,-1 0 0,1 0 1,0 0-1,0 0 0,-1 0 0,1 1 1,-1-1-1,1 0 0,-1 0 0,0 1 1,1 1-1,2 17-4,0 0 1,-2 0-1,0 0 0,-1 0 1,-1 0-1,-7 34 1,2 0 12,6-47-810,2-7 232,6-14-52,7-28 167,-5 0-14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19404,'-4'0'1866,"2"0"-1723,1 0 1,-1 0-1,1 0 0,0 0 0,-1 0 1,1 0-1,-1 0 0,1 1 1,-1-1-1,1 1 0,0-1 0,-1 1 1,1-1-1,0 1 0,-1 0 0,1 0 1,0-1-1,0 1 0,0 0 1,0 0-1,0 0 0,0 0 0,0 0 1,-1 3-1,-11 15-62,2 2-1,0 0 1,1 0-1,1 1 1,1 0-1,1 0 1,1 1-1,1 0 1,-2 28-1,6-46-48,1 1-1,0-1 0,0 1 1,0 0-1,1 6 0,0-11-22,-1 0 1,0-1-1,0 1 1,0 0-1,0-1 0,1 1 1,-1 0-1,0-1 0,1 1 1,-1 0-1,0-1 0,1 1 1,-1-1-1,1 1 1,-1-1-1,1 1 0,-1-1 1,1 1-1,-1-1 0,1 1 1,-1-1-1,1 0 1,0 1-1,-1-1 0,1 0 1,0 1-1,-1-1 0,1 0 1,0 0-1,0 0 1,-1 0-1,1 0 0,0 0 1,-1 0-1,1 0 0,0 0 1,-1 0-1,1 0 0,0 0 1,0 0-1,-1-1 1,1 1-1,0 0 0,-1 0 1,1-1-1,-1 1 0,1-1 1,0 1-1,-1 0 1,1-2-1,4-1 37,-1 0-1,1-1 1,-1 0 0,0 0 0,-1 0-1,1 0 1,-1-1 0,1 1 0,-2-1-1,5-7 1,22-54 370,-22 47-284,-1 0-1,-1-1 1,0 0 0,-2 0-1,0 0 1,-1 0 0,-1-21-1,-4 26 13,-1 21-28,3-3-113,1 0 1,-1-1 0,1 1-1,-1 0 1,1 0-1,0 0 1,0-1-1,1 1 1,-1 0 0,1 3-1,0-4-5,-1-1-1,1 1 1,0 0 0,-1-1-1,1 1 1,0-1-1,0 1 1,0-1 0,0 1-1,0-1 1,1 0-1,-1 0 1,0 1 0,1-1-1,-1 0 1,0 0 0,1 0-1,-1 0 1,1-1-1,0 1 1,-1 0 0,1-1-1,0 1 1,-1-1-1,1 1 1,0-1 0,0 0-1,2 0 1,5 0 1,-1-1 0,1-1 0,-1 1 0,0-1 0,9-4 0,-10 4 3,0 0 1,0 0-1,0 0 1,0 1 0,0 0-1,8 0 1,-12 2-9,0-1 0,0 1 0,-1-1 0,1 1 0,0 0-1,0 0 1,-1 0 0,1 0 0,-1 1 0,1-1 0,-1 1 0,0-1 0,1 1 0,-1 0 0,3 4 0,-2-3-4,0 1 0,0 0 0,-1 1-1,1-1 1,-1 0 0,0 1 0,-1 0 0,3 7 0,-1 6-43,0 1-1,-1 0 1,-1 34 0,-1-41 16,-3 26 15,4-35 33,3-6-1,3-6 2,81-133 11,-87 140-34,0 0 1,0 1-1,0-1 1,0 1 0,1 0-1,-1-1 1,0 1 0,1 0-1,-1 0 1,1-1-1,-1 1 1,1 1 0,-1-1-1,1 0 1,2-1-1,-3 2 5,-1 0-1,1 0 0,-1 0 1,0 0-1,1 0 0,-1 0 1,1 1-1,-1-1 0,1 0 0,-1 0 1,0 0-1,1 0 0,-1 0 1,1 1-1,-1-1 0,0 0 1,1 0-1,-1 1 0,0-1 0,1 0 1,-1 1-1,0-1 0,0 0 1,1 1-1,5 18-127,-5 11 18,-3 52 0,-1-16 417,5-63 89,3-10-245,2-12-31,-7 12-399,-6 16-65,-7 17-359,4-9-155,16-24-664,14-7 1073,-18 12 522,1 0-1,-1 1 1,0-1-1,0-1 1,0 1-1,-1 0 1,1-1-1,-1 1 1,4-5-1,11-22 571,0-1-1,22-61 0,13-23 176,-52 114-811,0 0 0,-1 1 0,1-1 1,0 0-1,-1 0 0,1 0 0,0 0 0,-1 1 1,1-1-1,0 0 0,-1 0 0,1 0 0,-1 0 1,1 0-1,0 0 0,-1 0 0,1 0 0,0 0 0,-1 0 1,1 0-1,-1 0 0,1 0 0,0 0 0,-1 0 1,1 0-1,0-1 0,-1 1 0,1 0 0,0 0 1,-1 0-1,1-1 0,0 1 0,-1 0 0,1 0 1,0-1-1,-1 1 0,1 0 0,0 0 0,0-1 0,0 1 1,-1 0-1,1-1 0,0 1 0,0 0 0,0-1 1,-1 3-44,1 0 1,0 1-1,0-1 0,0 1 1,0-1-1,0 0 1,0 1-1,1-1 1,-1 1-1,1-1 1,-1 0-1,1 0 1,0 1-1,0-1 1,0 0-1,0 0 0,1 0 1,-1 0-1,1 0 1,-1 0-1,1 0 1,-1-1-1,1 1 1,0-1-1,0 1 1,0-1-1,0 1 1,0-1-1,0 0 0,0 0 1,1 0-1,-1 0 1,0-1-1,0 1 1,1 0-1,-1-1 1,1 0-1,-1 0 1,0 1-1,4-2 1,18-3-284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18660,'-2'2'204,"-1"0"-1,1 0 1,0 1 0,0-1-1,0 0 1,0 1 0,1-1-1,-1 1 1,1 0 0,-1-1-1,1 1 1,0 0 0,-1 3-1,-10 44 1083,9-35-797,-12 73 45,14-75-505,0 0 0,1 0 1,0 0-1,4 24 0,-5-36-22,1-1-1,1 1 1,-1 0-1,0 0 0,0-1 1,0 1-1,0 0 0,0-1 1,1 1-1,-1 0 1,0 0-1,1-1 0,-1 1 1,0-1-1,1 1 0,-1 0 1,1-1-1,-1 1 1,1-1-1,-1 1 0,1-1 1,-1 1-1,1-1 0,0 1 1,-1-1-1,1 0 1,0 1-1,-1-1 0,1 0 1,0 0-1,-1 1 1,1-1-1,0 0 0,0 0 1,-1 0-1,1 0 0,0 0 1,0 0-1,-1 0 1,1 0-1,0 0 0,0 0 1,-1-1-1,1 1 0,0 0 1,-1 0-1,1-1 1,0 1-1,-1 0 0,1-1 1,0 0-1,5-2 46,-1-1-1,-1 1 1,1-1 0,0 0-1,4-6 1,55-68 489,-39 46-212,45-45 1,-68 76-327,-1-1 1,0 1-1,1 0 0,-1 0 0,1 0 0,-1 0 1,1 0-1,0 0 0,-1 0 0,1 0 0,0 1 1,0-1-1,-1 1 0,1-1 0,0 1 0,0 0 0,0-1 1,3 1-1,-4 1-2,0-1 0,0 1 0,1-1 0,-1 1-1,0 0 1,0-1 0,0 1 0,0 0 0,0 0 0,0 0 0,0 0 0,0 0 0,0 0 0,0 0 0,-1 0-1,1 0 1,0 0 0,-1 1 0,1-1 0,-1 0 0,1 0 0,-1 1 0,1-1 0,-1 0 0,0 0 0,0 3 0,3 28-5,-3-26 5,0 0 0,1 1-1,-1-1 1,1 0 0,1 0-1,2 8 1,-4-14-2,1 1 0,-1 0 0,0-1 1,1 1-1,-1-1 0,1 1 0,-1-1 0,1 0 0,-1 1 0,1-1 1,-1 1-1,1-1 0,0 0 0,-1 0 0,1 1 0,-1-1 1,1 0-1,0 0 0,-1 0 0,1 0 0,0 1 0,-1-1 1,1 0-1,0 0 0,-1 0 0,1 0 0,0-1 0,-1 1 0,1 0 1,0 0-1,0-1 0,25-9-428,-16 6 14,12-4-738,47-18-1008,-48 16 1367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13389,'0'0'10570,"50"-16"-10090,-23 12-288,7 2-160,3 1-32,0 1-961,2 0-2402,-4-2-2723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87 14803,'14'-14'1747,"-3"2"2013,-16 23-453,3-8-3010,-5 6-73,1 0 1,1 0 0,0 1 0,0-1 0,-4 14 0,9-23-256,1-2 19,0 0 0,-1 0 0,0 0 0,1 1 0,-1-1 0,0 0-1,0 0 1,0 0 0,0 0 0,0 1 0,-1-5 0,0 6 22,1 0 1,-1 0-1,1-1 1,-1 1-1,1 0 1,-1 0-1,0 0 1,1 0 0,-1 0-1,1 0 1,-1 0-1,1 0 1,-1 0-1,0 0 1,1 1-1,-1-1 1,1 0-1,-1 0 1,1 0 0,-1 1-1,1-1 1,-1 0-1,0 1 1,-12 5 346,8-3-246,4-2-38,0 0-1,0 0 1,0 0-1,0-1 0,0 1 1,0 0-1,0-1 1,-1 1-1,1-1 1,0 1-1,0-1 1,-1 0-1,1 1 0,0-1 1,0 0-1,-1 0 1,1 0-1,0 0 1,-1 0-1,1 0 1,0 0-1,-1 0 0,1-1 1,0 1-1,0 0 1,-1-1-1,1 1 1,0-1-1,0 1 1,-2-2-1,1 3-74,0 0 0,1 0 0,-1 0 0,1 0 0,0 0-1,-1 0 1,1 1 0,0-1 0,0 1 0,-1-1 0,1 1 0,0-1 0,-1 4 0,-1 0-4,-1 2-5,0 0 0,1 0-1,-1 0 1,-3 14-1,7-20 10,-1 0 1,1 1-1,0-1 0,0 0 0,-1 1 1,1-1-1,0 0 0,0 1 0,0-1 1,0 0-1,1 1 0,-1-1 0,0 0 1,1 0-1,-1 1 0,0-1 0,1 0 1,0 0-1,-1 0 0,1 1 0,0-1 1,-1 0-1,1 0 0,0 0 0,0 0 1,0 0-1,0 0 0,0-1 1,0 1-1,0 0 0,0 0 0,0-1 1,1 1-1,-1-1 0,3 2 0,3 0-33,0 0 0,0 0-1,1 0 1,-1-1-1,1 0 1,0 0 0,-1-1-1,1 0 1,-1-1 0,11-1-1,-16 2 32,1-1 0,-1 0 0,1 0 0,-1 0-1,0 0 1,1 0 0,-1 0 0,0 0-1,0-1 1,0 1 0,0-1 0,0 0 0,0 1-1,0-1 1,-1 0 0,1 0 0,-1 0 0,1-1-1,-1 1 1,0 0 0,0 0 0,0-1-1,0 1 1,0-1 0,0 1 0,-1-1 0,1 1-1,-1-1 1,1 1 0,-1-1 0,0 1 0,0-1-1,-1-4 1,1 5 24,0 1-1,0-1 1,0 1 0,-1-1-1,1 1 1,0-1-1,-1 1 1,1 0 0,-1-1-1,1 1 1,-1 0-1,1-1 1,-1 1-1,0 0 1,0-1 0,0 1-1,0 0 1,0 0-1,0 0 1,0 0 0,0 0-1,0 0 1,-1 0-1,1 1 1,-2-2 0,3 2 93,0 3-98,-1 14 9,2-1 1,-1 0-1,2 1 0,0-1 1,9 30-1,-11-45-49,0 0 0,0-1 0,0 1-1,1 0 1,-1 0 0,0-1 0,1 1-1,-1 0 1,0-1 0,1 1 0,-1 0 0,1-1-1,-1 1 1,1-1 0,-1 1 0,1-1-1,0 1 1,-1-1 0,1 1 0,0-1-1,-1 1 1,1-1 0,0 0 0,-1 1 0,1-1-1,0 0 1,0 0 0,-1 0 0,1 1-1,0-1 1,0 0 0,0 0 0,-1 0-1,1 0 1,0 0 0,0 0 0,-1-1-1,1 1 1,0 0 0,0 0 0,0-1 0,-1 1-1,1 0 1,0-1 0,-1 1 0,1 0-1,0-1 1,-1 1 0,1-1 0,-1 1-1,2-2 1,3-3-364,0 0 0,0 0 0,-1 0 1,7-10-1,50-84-4045,31-42 983,-81 122 5787,-14 19 351,-7 11-1162,2-1-896,1 0 0,-10 18 0,15-26-609,1 1 0,-1-1 1,1 1-1,0-1 0,0 1 0,0 0 1,0-1-1,1 1 0,-1 0 0,1 0 1,0 0-1,0-1 0,0 1 0,0 0 1,0 0-1,0 0 0,1-1 0,0 4 1,0-5-21,0 0 0,-1 0 0,1 0 0,0 0 0,0 0 0,0 0 1,0-1-1,0 1 0,0 0 0,0-1 0,0 1 0,0-1 0,0 1 1,0-1-1,1 1 0,-1-1 0,0 0 0,0 1 0,0-1 0,2 0 1,30 0-79,-18-1 39,-10 1 22,1 1-1,-1-1 1,0 1-1,0 0 1,1 0-1,-1 1 1,0-1 0,0 1-1,0 0 1,-1 1-1,1-1 1,0 1-1,-1 0 1,0 0-1,0 0 1,0 1-1,5 4 1,-7-5 28,0 0 0,0 0-1,0 1 1,0-1 0,-1 0 0,0 1 0,1-1-1,-1 1 1,0-1 0,-1 1 0,1 0 0,-1-1-1,1 1 1,-1 0 0,0-1 0,-1 1 0,1 0-1,-1-1 1,1 1 0,-1 0 0,0-1 0,0 1-1,-1-1 1,1 1 0,-4 4 0,1 0 103,0-1 0,-1 1 0,0-1 0,-1-1 0,0 1 0,-10 9 1,12-13-58,1 0 0,-1 0 0,1-1 0,-1 1 0,0-1 1,0 0-1,0 0 0,0 0 0,0-1 0,0 1 0,-1-1 1,1 0-1,0 0 0,-9 0 0,11-1-89,1 0 0,0 0 0,-1-1 0,1 1 0,0 0 0,-1-1-1,1 1 1,0-1 0,0 1 0,-1-1 0,1 0 0,0 0 0,0 1 0,0-1 0,0 0 0,0 0 0,0 0-1,0 0 1,0 0 0,0 0 0,1 0 0,-1 0 0,0-1 0,1 1 0,-1 0 0,0 0 0,1-1-1,0 1 1,-1 0 0,1-1 0,0 1 0,-1-2 0,1-4-301,-1-1 0,1 1 1,0-1-1,3-13 0,0 3 35,1-1 0,0 1 1,11-25-1,12-16-570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17292,'2'-1'204,"-1"0"0,1 0 0,0 0 0,0 0 0,0 0 0,0 0 0,0 1 0,0-1 0,0 1 0,0-1 0,1 1 0,-1 0 0,0 0 0,2 0 0,-3 0-147,0 0 0,-1 0 0,1 1-1,-1-1 1,1 0 0,-1 0 0,0 1-1,1-1 1,-1 0 0,1 1 0,-1-1-1,0 1 1,1-1 0,-1 1 0,0-1 0,1 1-1,-1-1 1,0 1 0,0-1 0,1 1-1,-1 0 1,1 22 1803,-6 7-112,-13 42 0,2-8-828,12-43-632,-2 7 90,-3 31 1,8-52-340,0 0 0,1 0 0,0 0-1,1 0 1,0-1 0,0 1 0,0 0 0,1-1 0,0 1 0,3 7 0,-4-12-42,0 0-1,0 0 0,0 0 0,0 0 1,0 0-1,1-1 0,-1 1 1,1 0-1,-1-1 0,1 1 0,0-1 1,-1 0-1,1 0 0,0 1 1,0-1-1,0 0 0,0-1 0,0 1 1,0 0-1,0 0 0,0-1 1,0 1-1,0-1 0,1 0 0,-1 0 1,0 0-1,0 0 0,0 0 0,1 0 1,-1 0-1,0-1 0,0 1 1,0-1-1,0 0 0,0 1 0,0-1 1,2-1-1,9-5-83,-1 1 0,0-2 0,0 0 0,16-15 0,-16 14 30,31-31-183,-43 40 240,1-1 0,-1 1 1,0 0-1,0 0 1,0 0-1,0-1 0,1 1 1,-1 0-1,0 0 0,0 0 1,1-1-1,-1 1 0,0 0 1,0 0-1,1 0 1,-1 0-1,0 0 0,0 0 1,1 0-1,-1 0 0,0 0 1,1 0-1,-1 0 0,0 0 1,0 0-1,1 0 1,-1 0-1,0 0 0,1 0 1,-1 0-1,0 0 0,0 0 1,1 0-1,1 10 17,-7 16 21,4-25-33,0 4-1,0-1 1,0 0 0,0 0-1,0 1 1,1-1 0,0 0-1,0 0 1,0 1 0,0-1-1,1 0 1,-1 1 0,1-1-1,0 0 1,0 0-1,1 0 1,-1 0 0,1 0-1,0 0 1,0 0 0,0 0-1,1-1 1,-1 1 0,1-1-1,0 0 1,0 1 0,0-1-1,0-1 1,1 1 0,-1 0-1,6 2 1,130 78 1,-139-83 3,0 0-1,1 0 1,-1 0-1,0 0 0,0 0 1,0 1-1,1-1 0,-1 0 1,0 0-1,0 0 1,1 0-1,-1 0 0,0 0 1,0 0-1,1 0 0,-1 0 1,0 0-1,0 0 1,1 0-1,-1 0 0,0 0 1,0 0-1,1 0 0,-1 0 1,0 0-1,0 0 1,1 0-1,-1-1 0,0 1 1,0 0-1,1 0 0,-1 0 1,0 0-1,0-1 1,0 1-1,1 0 0,-1 0 1,1-13 299,-9-20 221,7 31-484,-26-74 772,16 49-663,1 0 0,2-1-1,-6-30 1,14 57-201,0 0-1,0-1 1,0 1-1,0 0 1,0 0-1,0-1 1,0 1-1,0 0 1,1 0-1,-1 0 1,0-1-1,1 1 1,-1 0-1,1 0 1,-1 0 0,1 0-1,0 0 1,0 0-1,-1 0 1,1 0-1,0 0 1,0 0-1,0 0 1,0 0-1,0 1 1,0-1-1,0 0 1,0 1-1,0-1 1,0 1-1,0-1 1,1 1 0,-1-1-1,0 1 1,2 0-1,7-2-216,-1 0-1,1 2 1,18-1-1,-8 1 163,36-3-475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115 200 14723,'7'-14'1968,"-2"-1"0,0 0-1,6-31 1,-17 63 1862,-1 1-3430,-8 46-164,2 1 0,4 1-1,2 0 1,4 0-1,6 91 1,-2-135-288,1 1-1,2-1 1,11 40 0,-7-46-420,-7-16 447,-1 0 1,0 0 0,0 0 0,1 0-1,-1 0 1,0 0 0,0 0-1,0 0 1,1 0 0,-1 0 0,0 0-1,0 0 1,0 0 0,1 0 0,-1 0-1,0 0 1,0 0 0,0-1 0,1 1-1,-1 0 1,0 0 0,0 0-1,0 0 1,0 0 0,0-1 0,1 1-1,-1 0 1,0 0 0,0 0 0,0-1-1,0 1 1,0 0 0,0 0-1,0 0 1,0-1 0,0 1 0,0 0-1,1 0 1,-1-1 0,4-32-1717,-5 4 148,-1-1 0,-13-56 0,-24-60-1536,19 75 2022,-26-90 1543,45 157-268,0 1-1,1-1 1,-1 0-1,1 0 1,-1 0-1,1 0 1,1 1-1,-1-1 1,0 0-1,1 0 1,1-5-1,-1 7-11,0 0-1,0 0 0,0 0 0,1 0 0,-1 0 0,1 0 1,-1 1-1,1-1 0,0 0 0,0 1 0,-1-1 0,1 1 1,0 0-1,1-1 0,-1 1 0,0 0 0,0 0 0,4-1 1,231-62 5225,-150 44-4710,161-25-351,-243 44-325,1 0 0,-1 1 1,1 0-1,-1 0 0,0 1 1,1-1-1,-1 1 1,0 0-1,7 3 0,-8-3-2,-1 1-1,0 0 0,0 0 0,0 0 0,0 0 0,0 0 0,0 1 1,0-1-1,-1 1 0,0 0 0,1-1 0,-1 1 0,0 0 0,3 6 1,7 19-39,0 1 1,-2 0 0,-2 1 0,6 31 0,3 9 5,54 156 123,-12-40-1005,-54-161-609,-9-18 53,-9-11 723,-4-10 25,-8-11-92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14547,'2'23'2073,"15"-10"-849,9-3-376,9-10 1953,11-2-1121,14-6-400,9 0-112,3-7-375,2 0-241,-5-3-584,-4-1-608,-14 3 608,-3-2-176,-13-5-88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37 16275,'11'-37'2073,"-18"51"-1185,-1-1-1,-10 15 1,1-2-593,-80 124 285,-68 109 194,103-151-357,-56 131 0,111-224-499,-13 29-804,20-44 865,0 0 1,0 0-1,0 0 0,0 0 0,0 0 0,0 1 0,0-1 1,0 0-1,0 0 0,0 0 0,-1 0 0,1 0 0,0 0 1,0 0-1,0 1 0,0-1 0,0 0 0,0 0 1,0 0-1,0 0 0,0 0 0,-1 0 0,1 0 0,0 0 1,0 0-1,0 0 0,0 0 0,0 0 0,0 0 0,0 0 1,-1 0-1,1 0 0,0 0 0,0 0 0,0 0 1,0 0-1,0 0 0,0 0 0,-1 0 0,1 0 0,0 0 1,0 0-1,0 0 0,0 0 0,0 0 0,0 0 1,0 0-1,-1 0 0,1 0 0,0 0 0,0 0 0,0 0 1,0-1-1,0 1 0,0 0 0,0 0 0,0 0 0,0 0 1,0 0-1,0 0 0,-1-1 0,-1-6-364,2-40-292,2 20 342,-2-28-435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12 130 13355,'-11'-108'3514,"11"107"-3413,0 0 0,-1 1 0,1-1 0,0 0 1,0 0-1,0 0 0,0 0 0,1 0 0,-1 0 0,0 0 0,0 0 0,1 0 1,-1 0-1,0 1 0,1-1 0,-1 0 0,1 0 0,-1 0 0,1 1 0,-1-1 0,1 0 1,0 0-1,0 0-16,0 1 1,0 0-1,-1 0 1,1 0-1,0 0 1,0 0-1,-1 0 1,1 0-1,0 0 1,0 0-1,0 0 1,-1 0-1,1 0 0,0 1 1,0-1-1,-1 0 1,1 0-1,0 1 1,-1-1-1,2 1 1,4 3 361,1 1 1,-1 0 0,10 10-1,-14-13-411,87 90 1534,-42-42-1606,73 61-1,-103-98-385,0 0 0,1-2 0,1 0 0,0 0 0,0-2 0,1 0 0,0-2 0,35 9 0,-4-7-441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17596,'2'-5'685,"5"-9"633,-4 12-721,-2 7-31,-14 217 3121,2-61-3263,10-126-345,-2 20 52,6 73-1,-3-124-229,1 1 0,0-1 0,0 0 0,0 0 0,0 0-1,1-1 1,2 6 0,-4-9 67,0 1 0,0-1 0,0 0 1,0 0-1,1 1 0,-1-1 0,0 0 0,0 0 0,0 1 0,1-1 0,-1 0 0,0 0 1,0 1-1,1-1 0,-1 0 0,0 0 0,1 0 0,-1 0 0,0 0 0,0 0 0,1 1 1,-1-1-1,0 0 0,1 0 0,-1 0 0,0 0 0,1 0 0,-1 0 0,0 0 0,1 0 0,-1 0 1,0 0-1,1-1 0,0 1-58,0-1 1,0 0 0,0 0-1,0 0 1,0 0 0,-1 0-1,1-1 1,0 1 0,-1 0-1,1 0 1,0 0-1,-1-1 1,1-1 0,4-12-216,-1 0 0,-1 0 0,2-16-1,1-25-538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13787,'1'-6'257,"-1"-6"295,1-1 0,0 1 0,1 0 1,6-20-1,-7 28-358,1 1 0,-1 0 0,1-1-1,0 1 1,-1 0 0,1 0 0,1 0 0,-1 0 0,0 1 0,1-1 0,0 1 0,-1-1 0,1 1 0,0 0 0,0 0 0,0 0 0,0 1 0,1-1 0,-1 1 0,7-3 0,34-6 1594,67-7-1,1-1-859,63-26-354,-174 43-576,0 1 1,0 0-1,0 0 1,0 0-1,0 0 1,0 0-1,1 0 0,-1 0 1,0 0-1,0 0 1,0 0-1,0 0 1,0 0-1,0 1 1,0-1-1,0 1 0,0-1 1,0 0-1,0 1 1,0 0-1,-1-1 1,1 1-1,0 0 1,0-1-1,0 1 0,-1 0 1,1 0-1,0-1 1,-1 1-1,1 0 1,-1 0-1,1 0 1,0 1-1,0 3-10,1 1-1,-1-1 1,0 0-1,-1 0 1,1 10-1,-1-7 8,0 302 11,6 93 49,3-306-1702,-10-84 1333,-5-9-99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16628,'15'17'1960,"9"-4"-1216,16-8-160,12 1 1185,14-6-825,7 0-88,4 0-56,3-4-104,-5-2-744,-6-5-552,-18-4 592,-10-3-128,-19-5-168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15043,'0'1'68,"0"-1"-1,0 1 0,0-1 0,0 0 1,0 1-1,0-1 0,0 1 1,0-1-1,0 1 0,1-1 1,-1 1-1,0-1 0,0 1 1,0-1-1,0 1 0,1-1 1,-1 0-1,0 1 0,0-1 1,1 0-1,-1 1 0,0-1 0,1 1 1,-1-1-1,0 0 0,1 0 1,-1 1-1,1-1 0,-1 0 1,0 0-1,1 1 0,-1-1 1,1 0-1,-1 0 0,1 0 1,-1 0-1,1 0 0,-1 0 0,1 0 1,-1 0-1,0 0 0,1 0 1,-1 0-1,1 0 0,-1 0 1,1 0-1,-1 0 0,1 0 1,-1 0-1,1-1 0,-1 1 1,0 0-1,1 0 0,-1-1 1,1 1-1,-1 0 0,1-1 0,25-23 1778,-19 17-1487,151-167 3810,-2 2-2436,-156 172-1724,1-1 0,-1 0 0,1 1-1,0-1 1,-1 1 0,1-1 0,0 1 0,-1-1 0,1 1 0,0-1 0,-1 1 0,1 0 0,0-1 0,0 1 0,0 0 0,1-1-1,-2 1-5,0 1 0,1-1-1,-1 0 1,0 0 0,1 0-1,-1 1 1,0-1 0,0 0 0,0 0-1,1 0 1,-1 1 0,0-1-1,0 0 1,0 1 0,0-1-1,1 0 1,-1 0 0,0 1-1,0-1 1,0 0 0,0 1-1,0-1 1,0 0 0,0 1-1,0-1 1,0 0 0,0 1-1,0-1 1,-5 32-3,4-27 8,-15 82-314,-9 143 1,25-223 226,-1-5 61,1 0 0,0 0-1,0 0 1,0 0 0,0 0 0,0 0 0,1 0 0,-1 0-1,0 0 1,2 3 0,3-7-134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13485,'0'0'12129,"8"0"-11393,2 1-681,0-1-1,0 0 1,-1-1 0,1 0-1,0 0 1,-1-1 0,1 0-1,-1-1 1,0 0-1,1-1 1,-1 0 0,14-8-1,-23 12-64,0-1 0,1 1 0,-1 0 0,0 0 0,0 0 0,0 0 0,1 0 0,-1 0 0,0 0 0,0 0 0,0-1 0,1 1 0,-1 0 0,0 0 0,0 0 0,0 0 0,0 0 0,1-1 0,-1 1 0,0 0 0,0 0 0,0 0 0,0-1 0,0 1 0,0 0 0,0 0 0,0-1 0,0 1 0,0 0 0,0 0 0,0 0 0,0-1 0,0 1 0,0 0 0,0 0 0,0-1 0,0 1 0,0 0 0,0 0 0,0 0 0,0-1 0,0 1 0,0 0 0,0 0 0,0 0 0,-1-1 0,1 1 0,0 0 0,0 0 0,0 0 0,-1-1 0,-15-2-227,-21 3 135,30 2 84,0 0 1,0 0 0,1 1-1,-1 0 1,1 0 0,0 0-1,-11 8 1,15-10 32,0 0 0,1 0 0,-1 0 0,0 0 0,1 1 0,-1-1 0,1 0 0,-1 1 0,1 0 0,0-1 0,-1 1 0,1-1 0,0 1 0,0 0 0,0 0 0,1 0 0,-1 0 0,0 0 0,1 0 0,-1 0 0,1 0 0,-1 0 0,1 0 0,0 0 0,0 0 0,0 0-1,0 0 1,0 0 0,1 0 0,0 4 0,1-4-3,0 0 0,0 0 1,-1 0-1,1-1 0,1 1 0,-1-1 0,0 1 0,0-1 0,1 1 0,-1-1 0,0 0 0,1 0 0,3 1 0,39 9-584,-41-10 367,60 8-4483,-21-7-2310,-6-2-4800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17460,'0'-5'249,"1"0"0,-1 0 0,1 0 1,1 0-1,-1 0 0,1 0 0,0 0 1,0 1-1,0-1 0,1 1 0,-1 0 1,1 0-1,0-1 0,0 2 0,1-1 1,-1 0-1,1 1 0,6-6 0,-6 7-128,0 0-1,-1 0 1,1 0-1,0 0 1,0 1-1,0 0 1,0 0-1,0 0 1,0 0-1,0 0 1,0 1-1,1 0 0,-1 0 1,0 0-1,0 0 1,0 1-1,0-1 1,1 1-1,-1 0 1,0 1-1,0-1 1,0 0-1,3 3 1,-4-2-95,1-1 1,-1 1-1,0 0 1,0 0-1,-1 0 1,1 0-1,0 1 1,-1-1-1,1 1 1,-1-1-1,0 1 1,0 0-1,0 0 1,0 0-1,-1 0 1,1 0-1,-1 0 1,2 6-1,-2-4-13,0 0 0,-1 0 1,0 0-1,0 0 0,0 0 0,0 0 0,-1 0 0,0 0 0,0 0 0,0 0 0,-3 7 0,-3 4-8,-1-1 0,0 0 0,-1 0 0,0-1 1,-1 0-1,-19 19 0,-3-2 23,23-24-18,1 1-1,0-1 1,0 2 0,1-1 0,-7 11 0,14-18-8,-1-1 0,1 1 0,-1 0-1,1-1 1,0 1 0,-1 0 0,1 0 0,0 0 0,0-1 0,-1 1 0,1 0 0,0 0 0,0 0 0,0 0 0,0-1 0,0 1 0,0 0 0,0 0 0,0 0 0,1 0 0,-1-1 0,0 1 0,0 0 0,1 0 0,-1-1 0,1 1 0,-1 0 0,0 0 0,1-1 0,-1 1 0,1 0 0,0-1 0,-1 1 0,1-1 0,-1 1 0,1-1 0,0 1 0,0-1 0,-1 1 0,1-1 0,0 0 0,0 1 0,-1-1 0,1 0 0,0 0 0,1 1 0,6 1 7,0 0 0,-1-1 0,1 0 1,8 0-1,-9 0-26,45 1-696,85-7-1,-86 0 442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18268,'0'-2'188,"0"-1"0,1 1 0,-1 0 0,1 0 0,0 0 0,-1 0 0,1 0 0,0 0 0,0 0 1,0 0-1,1 0 0,-1 0 0,0 1 0,1-1 0,-1 1 0,1-1 0,0 1 0,-1-1 0,1 1 0,0 0 0,0 0 0,0 0 0,0 0 0,0 0 0,2-1 0,7-2 179,0 0 0,0 1 0,16-2 0,-20 3-271,0 1 0,1 0 0,-1 1 0,1 0 0,-1 0 0,1 1 0,-1 0 0,14 3 0,-20-4-90,1 1 0,0 0-1,0-1 1,0 1 0,0 0 0,-1 0 0,1 0 0,0 1-1,-1-1 1,1 0 0,-1 1 0,1-1 0,-1 1 0,0-1-1,0 1 1,0-1 0,0 1 0,0 0 0,0 0 0,0 0 0,0-1-1,-1 1 1,1 0 0,-1 0 0,1 0 0,-1 0 0,0 0-1,0 0 1,0 0 0,0 0 0,0 0 0,0 0 0,0 0-1,-1 0 1,1 0 0,-1 0 0,-1 3 0,-2 6 28,-1 0 1,0 0-1,-1-1 1,0 0-1,-1 0 1,0 0-1,-1-1 1,1 0-1,-2 0 1,1-1-1,-1 0 1,-1-1-1,-11 8 1,6-9 104,16-6-137,-1 0 1,0 0-1,0 0 0,0 0 0,0 0 1,0 0-1,0 0 0,0 0 0,0-1 1,0 1-1,0 0 0,0 0 0,0 0 0,0 0 1,0 0-1,0 0 0,0 0 0,0 0 1,0 0-1,0 0 0,0 0 0,0 0 1,0 0-1,0-1 0,0 1 0,0 0 0,0 0 1,0 0-1,0 0 0,0 0 0,0 0 1,0 0-1,0 0 0,0 0 0,0 0 1,0 0-1,0 0 0,0 0 0,0 0 1,0 0-1,-1-1 0,1 1 0,0 0 0,0 0 1,0 0-1,0 0 0,0 0 0,0 0 1,0 0-1,0 0 0,0 0 0,0 0 1,0 0-1,0 0 0,0 0 0,0 0 0,-1 0 1,1 0-1,0 0 0,0 0 0,0 0 1,0 0-1,0 0 0,0 0 0,0 0 1,0 0-1,0 0 0,1-1 3,0 1-1,0-1 1,1 0-1,-1 0 1,0 1 0,1-1-1,-1 1 1,0-1-1,1 1 1,-1 0 0,1-1-1,-1 1 1,1 0-1,-1 0 1,1 0 0,-1 0-1,1 0 1,1 1-1,3 0-12,-1 1-1,1 0 1,0 0-1,-1 1 0,0 0 1,0 0-1,1 0 1,-2 0-1,1 1 0,0 0 1,-1 0-1,1 0 1,-1 0-1,-1 1 0,1-1 1,0 1-1,-1 0 1,0 0-1,3 8 0,0-2-14,-2-1-1,1 1 1,-1 0-1,-1 0 1,0 0 0,0 1-1,-1-1 1,0 1-1,-1 13 1,-1-19 57,-1-1 0,0 1 0,-1-1 0,1 1 0,-1-1 0,0 1 0,0-1 0,-1 0 0,1 0 0,-1 0 0,0-1 0,-1 1 0,1-1 0,-1 1 0,0-1 0,0 0 0,0 0 0,0-1 0,-1 1 0,-5 2 0,3-1 39,-2 0-1,1-1 1,0 0 0,-1-1-1,1 0 1,-1 0 0,0 0 0,0-2-1,0 1 1,-1-1 0,-14 0 0,20-1-139,0-1 0,-1 0 0,1 0 1,0-1-1,-1 1 0,1-1 0,0 0 0,0 0 1,0-1-1,1 1 0,-1-1 0,1 0 1,-1 1-1,1-2 0,0 1 0,-4-5 1,4 5 68,-16-15-267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18156,'0'0'36,"0"0"1,0 0-1,0 0 1,0 0-1,1 0 1,-1-1-1,0 1 1,0 0-1,0 0 1,1 0-1,-1 0 1,0 0-1,0 0 1,1 0-1,-1 0 1,0 0-1,0 0 1,0 0-1,1 0 1,-1 0-1,0 0 1,0 0-1,1 0 1,-1 0-1,0 0 1,0 0-1,0 0 1,1 0-1,-1 0 1,0 0-1,0 1 1,0-1-1,1 0 1,-1 0-1,0 0 1,0 0-1,0 0 1,0 1-1,1-1 1,-1 0-1,0 0 1,0 0-1,0 1 1,3 14 638,-6 27-191,2-33-68,0 3-266,-23 324 2354,24 1-1412,1-335-1089,-1 9-17,0-1-1,2 1 0,-1-1 1,1 1-1,1-1 1,4 13-1,-7-23-11,0 0-1,0 1 1,0-1 0,0 0 0,0 1-1,0-1 1,0 0 0,0 1 0,1-1-1,-1 0 1,0 0 0,0 1-1,0-1 1,0 0 0,1 1 0,-1-1-1,0 0 1,0 0 0,1 1 0,-1-1-1,0 0 1,0 0 0,1 0-1,-1 1 1,0-1 0,1 0 0,-1 0-1,0 0 1,1 0 0,-1 0 0,0 0-1,1 0 1,-1 0 0,0 0 0,1 0-1,-1 0 1,0 0 0,1 0-1,-1 0 1,0 0 0,1 0 0,-1 0-1,0 0 1,0 0 0,1 0 0,-1 0-1,0-1 1,1 1 0,-1 0-1,0 0 1,0 0 0,1 0 0,-1-1-1,0 1 1,0 0 0,1 0 0,-1-1-1,0 1 1,0 0 0,0-1-1,1 1 1,-1 0 0,0 0 0,0-1-1,0 1 1,0 0 0,0-1 0,0 1-1,11-29-211,-11 26 385,21-81-709,-9 24 97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16876,'2'-6'298,"1"0"0,0 0 1,1 1-1,-1 0 0,1-1 0,0 1 1,0 0-1,1 1 0,-1-1 1,1 1-1,0 0 0,0 0 1,1 1-1,-1-1 0,1 1 1,-1 0-1,1 1 0,10-4 1,7-1 181,1 1 0,0 1 1,37-3-1,11 4-36,102 6 1,-105 2-363,119-11 1,-153-1-60,-30 6-20,0 0 0,1 1 0,0 0 0,-1 0 0,1 0 0,0 0 0,-1 1 0,1 0 0,11 1 0,-16 0-2,-1-1 0,1 1 0,0-1 0,0 1 0,-1-1 0,1 1 0,0 0 0,-1-1-1,1 1 1,0 0 0,-1 0 0,1-1 0,-1 1 0,1 0 0,-1 0 0,0 0 0,1 0 0,-1-1 0,0 1 0,0 0-1,1 0 1,-1 0 0,0 0 0,0 1 0,0 27 42,-1-23-37,-10 141 140,-6 205 110,22-269-1057,26 137 0,-31-218 733,2 19-1646,-2-21 1674,0 1 0,-1-1 0,1 1-1,0-1 1,0 1 0,0-1 0,-1 1 0,1-1-1,0 0 1,-1 1 0,1-1 0,0 0-1,-1 1 1,1-1 0,-1 0 0,1 1-1,0-1 1,-1 0 0,1 0 0,-1 0-1,1 1 1,-1-1 0,1 0 0,-1 0-1,1 0 1,-1 0 0,1 0 0,-1 0 0,1 0-1,-1 0 1,1 0 0,-1 0 0,1 0-1,-1 0 1,0 0 0,-13-3-738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16243,'-5'6'1433,"9"-1"-737,7 0-184,15-2 784,10-1-159,17 0-41,10 1-48,14-2-136,4-1-80,5 0-223,1 0-113,-5-1-360,-3-1-384,-16-3-1169,-10-1 1273,-19 1-216,-8-2-136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93 13835,'1'-2'322,"0"0"-1,-1-1 1,1 1 0,-1-1 0,0 1 0,0 0-1,0-1 1,0 1 0,0-1 0,0 1-1,-1-1 1,1 1 0,-1 0 0,1-1-1,-1 1 1,0 0 0,0 0 0,0-1 0,0 1-1,-1 0 1,1 0 0,-1 0 0,1 0-1,-4-2 1,4 3-189,-1 0 0,0 0 0,0 0-1,0 0 1,0 1 0,0-1 0,0 0-1,0 1 1,0 0 0,0-1 0,0 1-1,0 0 1,0 0 0,0 0 0,0 0 0,0 1-1,-1-1 1,1 1 0,0-1 0,0 1-1,1 0 1,-1-1 0,0 1 0,0 0-1,0 0 1,0 0 0,1 1 0,-4 2-1,0 0-98,0 1-1,0 1 0,1-1 0,0 1 0,0-1 0,0 1 0,0 0 0,1 1 0,0-1 0,1 0 0,-1 1 0,1 0 0,-1 8 1,1-10-33,1 0 0,0 0 0,0-1 0,1 1 0,0 0 1,0 0-1,0 0 0,0 0 0,1 0 0,-1-1 1,1 1-1,1 0 0,-1 0 0,1-1 0,-1 1 1,1-1-1,0 1 0,1-1 0,4 6 0,-6-8 10,1-1 0,0 1 0,0-1-1,0 1 1,0-1 0,1 0 0,-1 0 0,0 0 0,0-1-1,1 1 1,-1 0 0,0-1 0,1 1 0,-1-1-1,0 0 1,1 0 0,-1 0 0,1 0 0,-1 0-1,0-1 1,1 1 0,-1-1 0,0 1 0,1-1-1,-1 0 1,0 0 0,0 0 0,1 0 0,-1 0-1,2-3 1,4-1 79,0 0-1,-1 0 1,0-1-1,0-1 1,-1 1-1,11-14 1,-10 11 53,-1-1 1,0 0-1,-1 0 0,0 0 1,-1-1-1,6-19 1,-9 27-113,0-1 0,0 1 1,0 0-1,-1-1 0,1 1 0,-1-1 1,0 1-1,0-1 0,0 1 0,-1-1 1,1 1-1,-1-1 0,0 1 1,0 0-1,0-1 0,0 1 0,0 0 1,-1 0-1,0 0 0,1 0 1,-1 0-1,0 0 0,-1 0 0,1 1 1,0-1-1,-4-2 0,7 6-32,0 0 0,1 0 0,-1 1 1,0-1-1,0 0 0,0 1 0,0-1 0,0 1 0,0-1 0,0 1 0,-1 0 0,1-1 0,0 1 0,-1 0 0,0 0 0,1-1 1,-1 1-1,0 0 0,0 0 0,0 0 0,0-1 0,0 1 0,0 0 0,-1 0 0,1-1 0,0 1 0,-1 0 0,1 0 0,-1-1 1,0 1-1,0-1 0,0 1 0,0 0 0,0-1 0,0 0 0,0 1 0,0-1 0,0 0 0,-1 1 0,1-1 0,0 0 0,-1 0 1,1 0-1,-1 0 0,0 0 0,1-1 0,-1 1 0,0 0 0,1-1 0,-1 1 0,0-1 0,1 1 0,-1-1 0,0 0 1,0 0-1,0 0 0,1 0 0,-1 0 0,0 0 0,0-1 0,0 1 0,1-1 0,-1 1 0,0-1 0,1 1 0,-1-1 0,-3-2 1,12 7-90,-1-1 1,0 0 0,1-1-1,0 1 1,-1-1 0,1 0-1,0-1 1,14 1 0,-1 0-2232,37-3 0,-22-6 346,-23 2 772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13419,'-2'0'201,"1"0"0,0 0 0,-1 0 0,1 0 0,0 0 0,-1 1 0,1-1 0,0 0 0,-1 0 1,1 1-1,0-1 0,0 1 0,-1-1 0,1 1 0,0 0 0,0-1 0,0 1 0,0 0 0,0 0 0,0 0 0,0 0 0,0 0 0,0 0 0,0 0 0,0 0 1,1 0-1,-1 0 0,0 1 0,1-1 0,-1 0 0,0 2 0,-1 5 289,-1 1-1,1-1 1,-2 17 0,2-15-357,-15 115 919,5 0 0,6 163 0,6-276-1031,-1-10-19,1 1-1,0-1 1,0 1 0,0 0-1,1-1 1,-1 1 0,1 0-1,-1-1 1,1 1-1,1 2 1,1-18-151,-2-13 22,-23-222-1202,15 186 1014,-2-10-28,9 71 340,0 1 1,0-1-1,0 0 1,0 1-1,-1-1 0,1 0 1,0 1-1,0-1 1,0 0-1,0 0 1,1 1-1,-1-1 0,0 0 1,0 1-1,0-1 1,0 1-1,1-1 1,-1 0-1,0 1 0,1-1 1,-1 1-1,0-1 1,1 0-1,-1 1 1,1-1-1,-1 1 0,1-1 1,-1 1-1,1 0 1,-1-1-1,1 1 1,0-1-1,-1 1 0,1 0 1,-1 0-1,1-1 1,0 1-1,-1 0 1,1 0-1,1 0 0,2 0-3,0 1 0,0-1 0,0 1-1,0 0 1,0 1 0,4 1 0,17 5-224,-15-8 118,0 0 0,0-1-1,0 0 1,0 0 0,0-1 0,0-1-1,-1 1 1,1-2 0,-1 1 0,0-1-1,0 0 1,0-1 0,0 0 0,-1-1-1,0 0 1,9-8 0,-9 7 122,1-1 0,-1-1 0,-1 1 0,0-1 0,0-1 0,-1 1 0,0-1 0,0 0 0,-1 0 0,-1-1 0,0 0 0,0 0 0,-1 0 0,2-11 0,-5 22 4,0 0 0,0 0-1,0 0 1,0 0 0,0 0-1,-1 0 1,1 0 0,0 0-1,0 0 1,0 0 0,0 0-1,0 0 1,0 0 0,0 0-1,-1 0 1,1 0 0,0 0-1,0 0 1,0 0 0,0 0-1,0 0 1,0 0 0,0 0-1,-1 0 1,1-1 0,0 1-1,0 0 1,0 0 0,0 0-1,0 0 1,0 0 0,0 0-1,0 0 1,0 0 0,0 0-1,0 0 1,0-1 0,-1 1-1,1 0 1,0 0 0,0 0-1,-7 14 331,-14 49 576,2 1 0,4 1 0,-12 111-1,25-164-811,1 0 0,0 1 0,1-1 1,0 0-1,3 14 0,-3-25-107,0-1 0,0 1 0,0-1 0,0 0 0,0 1 0,0-1 1,0 1-1,1-1 0,-1 1 0,0-1 0,0 0 0,0 1 0,0-1 1,1 1-1,-1-1 0,0 0 0,0 1 0,1-1 0,-1 0 1,0 1-1,1-1 0,-1 0 0,0 1 0,1-1 0,0 1 0,3-10-16,2-20-46,-3-7-72,-2 1 0,-1 0 0,-1 0 1,-8-43-1,10 82 124,0 1-1,0-1 1,0 0 0,1 0 0,-1 0 0,1 0 0,0-1-1,1 1 1,-1 0 0,1-1 0,-1 0 0,1 1-1,0-1 1,0 0 0,0 0 0,1-1 0,-1 1 0,1-1-1,-1 1 1,1-1 0,0 0 0,0-1 0,0 1 0,0-1-1,0 0 1,0 0 0,0 0 0,1 0 0,-1 0 0,0-1-1,0 0 1,9-1 0,-5 0 49,0-1 0,1-1 0,-2 0 0,1 0 0,0 0 0,0-1 0,-1 0-1,0 0 1,8-6 0,-10 6 33,1 0 1,-1-1-1,0 0 0,0 0 0,-1 0 0,1 0 0,-1 0 0,0-1 0,0 0 0,-1 0 0,4-9 0,-7 7 150,-6 11-115,-8 11-31,10-9-75,1 0-1,0 0 1,0 1-1,0-1 1,1 1-1,-1 0 1,2 0-1,-1 0 1,0 0-1,1 0 1,0 0 0,1 0-1,-1 0 1,2 11-1,-1-16 0,1 0 0,-1 0 1,1 0-1,-1 0 0,1-1 0,0 1 0,-1 0 1,1 0-1,0 0 0,0-1 0,0 1 1,-1 0-1,1-1 0,0 1 0,0-1 0,0 1 1,0-1-1,0 1 0,0-1 0,0 0 0,0 0 1,0 1-1,0-1 0,0 0 0,0 0 0,0 0 1,1 0-1,-1 0 0,0 0 0,0 0 0,0-1 1,0 1-1,0 0 0,0-1 0,1 0 1,41-14 42,14-17 16,16-8 9,-65 36-65,1 1 0,-1 0 0,0 0 0,1 1-1,-1 0 1,18-1 0,-24 3-5,0 0 0,0 0 0,-1 0 0,1 0 0,0 0 0,0 0 0,-1 1 0,1-1 0,0 1-1,-1-1 1,1 1 0,0-1 0,-1 1 0,1 0 0,-1 0 0,1 0 0,-1 0 0,1 0 0,-1 0 0,0 0 0,0 1 0,1-1 0,-1 0 0,0 1 0,0-1-1,0 1 1,0-1 0,-1 1 0,2 2 0,0 4-4,0 0-1,-1 0 0,0-1 1,0 1-1,-1 13 0,0-14 7,0-1 0,0 1-1,0-1 1,1 1 0,0-1 0,1 0-1,2 8 1,-4-13 1,1 0 1,-1-1-1,1 1 0,-1-1 1,1 1-1,-1 0 0,1-1 0,0 1 1,-1-1-1,1 1 0,0-1 1,-1 1-1,1-1 0,0 0 0,0 1 1,0-1-1,-1 0 0,1 0 1,0 0-1,0 1 0,0-1 0,-1 0 1,1 0-1,0 0 0,0 0 1,0 0-1,0-1 0,-1 1 0,1 0 1,0 0-1,0 0 0,0-1 1,-1 1-1,1 0 0,0-1 0,-1 1 1,1-1-1,0 1 0,-1-1 1,2 0-1,28-24 77,-28 24-72,6-8 13,-6 7-16,-1 0 1,1 1-1,0-1 0,-1 0 1,1 1-1,0-1 0,0 1 1,0-1-1,0 1 0,0 0 1,1 0-1,3-1 0,-5 2-8,-1 0 0,1 0 0,-1 0 0,1 1-1,-1-1 1,1 0 0,-1 0 0,1 1 0,-1-1 0,1 1 0,-1-1-1,1 0 1,-1 1 0,0-1 0,1 1 0,-1-1 0,0 1 0,1-1-1,-1 1 1,0-1 0,1 1 0,-1 0 0,0-1 0,0 1 0,0-1 0,0 1-1,0-1 1,0 1 0,0 0 0,0-1 0,0 1 0,0-1 0,0 2-1,1 25-723,-2-25 572,1 3-225,-1-2 255,1 0 1,0 0-1,-1-1 1,1 1-1,0 0 0,0-1 1,1 1-1,-1 0 1,1 0-1,0 3 1,3-8-386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18788,'18'-10'1552,"11"6"-1128,7 2-168,7-1 689,13 5-401,10 1-240,-1 0-32,3-2-328,-5-1-184,-9 0-536,-9-1 672,-18-2-120,-8 0-64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15427,'17'12'2185,"7"1"-1185,15-6-360,6 0 1657,12-4-1233,5 0-160,6-6-824,1-4-488,-3-3 456,-4 0-192,-15-8-184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19956,'52'7'2391,"-41"-6"-2114,0 0-1,0 0 1,19 6-1,-21-4-235,0 0 0,0 1 0,0 0-1,-1 1 1,1-1 0,-1 2 0,0-1 0,-1 1 0,0 0-1,0 1 1,0 0 0,6 8 0,-8-9-48,-1 0 0,-1 1-1,1 0 1,-1-1 0,0 1 0,-1 0 0,0 1 0,0-1-1,0 0 1,-1 1 0,0-1 0,-1 1 0,1-1-1,-1 1 1,-3 14 0,0-3 1,-2 0 0,0 0-1,-1 0 1,-1-1 0,-1 0 0,0 0-1,-1-1 1,-14 19 0,-99 122-66,114-149 61,-17 20-135,-1-1 0,-51 42 0,49-52 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 13741,'0'0'8098,"9"-2"-7126,-5 1-806,1 0 0,0 0 1,-1 1-1,1-1 0,0 1 1,-1 0-1,1 1 0,6 0 0,-9 0-119,0-1 0,-1 1 0,1 0-1,-1 0 1,1-1 0,-1 1 0,0 0-1,1 0 1,-1 1 0,0-1 0,0 0-1,0 0 1,0 1 0,0-1 0,0 0-1,0 1 1,0-1 0,0 1-1,-1-1 1,1 1 0,-1-1 0,1 1-1,-1 0 1,1-1 0,-1 1 0,0 0-1,0-1 1,0 1 0,0 0 0,0-1-1,0 1 1,-1 0 0,0 2-1,1 0 28,-1 0-1,0-1 1,0 1-1,0-1 0,-1 1 1,1-1-1,-1 1 1,0-1-1,0 0 0,0 0 1,0 0-1,-5 5 1,-39 33 624,38-34-519,0-1 1,0 1-1,1 0 0,-1 1 0,-9 13 0,17-21-169,0 1 0,0-1-1,0 0 1,-1 1 0,1-1-1,0 0 1,0 1 0,0-1-1,0 1 1,0-1 0,0 0-1,0 1 1,0-1 0,0 0-1,0 1 1,0-1 0,0 1-1,0-1 1,0 0 0,0 1-1,0-1 1,0 1 0,0-1-1,1 0 1,-1 1 0,0-1-1,0 0 1,0 1 0,1-1-1,-1 0 1,0 0-1,0 1 1,1-1 0,-1 0-1,0 1 1,1-1 0,-1 0-1,0 0 1,1 0 0,-1 1-1,0-1 1,1 0 0,0 0-1,27 5 316,29-7-70,-57 2-256,71-9-373,-30-6-3923,-40 14 4008,0 1-1,-1 0 1,1-1 0,-1 1-1,1-1 1,-1 1 0,0 0 0,1-1-1,-1 1 1,1-1 0,-1 0-1,0 1 1,1-1 0,-1 1-1,0-1 1,0 1 0,1-1 0,-1 0-1,0 1 1,0-1 0,0 0-1,0 1 1,0-1 0,0 0-1,0 0 1,0-7-6448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78 17236,'24'-31'2325,"-23"29"-2156,0 0 0,0 0 0,0 0 0,0 0-1,-1 0 1,1 0 0,-1 0 0,1 0 0,-1 0-1,1 0 1,-1-1 0,0 1 0,0 0 0,0 0-1,-1-4 1,1 5-94,0 1 1,-1-1-1,1 0 0,0 1 1,-1-1-1,1 1 0,0-1 1,-1 1-1,1 0 0,-1-1 0,1 1 1,-1-1-1,1 1 0,-1 0 1,1-1-1,-1 1 0,1 0 1,-1-1-1,1 1 0,-1 0 0,1 0 1,-1 0-1,0 0 0,1-1 1,-2 1-1,-20 2 928,-19 10-199,20-2-726,0 1 1,1 0-1,1 2 0,0 0 1,1 1-1,0 1 0,-29 32 1,43-43-84,1 1 0,-1-1 0,1 0 0,0 1 0,1 0 0,-1 0 0,1 0 0,-2 6 0,4-9-5,-1 1 0,1-1 0,0 0 0,0 1 0,0-1 0,0 1 0,0-1 0,1 0 0,-1 1 0,1-1 0,-1 0 0,1 0 0,0 1 0,0-1 0,0 0 0,0 0-1,0 0 1,0 0 0,1 0 0,-1 0 0,4 3 0,12 10-49,0-1-1,1-1 1,0 0-1,1-1 1,22 10-1,12 8 1,-32-17 43,1 0 2,-1 0-1,0 2 1,-1 0 0,20 19-1,-39-32 17,0-1-1,1 1 1,-1-1-1,0 1 1,0-1-1,0 1 1,0-1-1,0 1 1,0 0-1,0 0 1,0 0-1,-1-1 1,1 1 0,-1 0-1,1 0 1,-1 0-1,0 0 1,0 0-1,0 0 1,0 2-1,-1-2 12,1 0-1,-1-1 1,0 1 0,0 0-1,0-1 1,0 1 0,0-1-1,0 1 1,-1-1 0,1 1-1,0-1 1,-1 0-1,1 1 1,-1-1 0,1 0-1,-1 0 1,0 0 0,1 0-1,-1-1 1,-2 2 0,-8 2 102,-1 0 0,1-1 0,-1 0 0,1 0 0,-1-2 0,0 0 1,-25-1-1,27 0-124,1-1 0,-1 0 0,1-1-1,-1 0 1,1-1 0,0 0 0,0-1 0,1 0 0,-1 0 0,-10-7 0,16 8-195,1 1-1,0-1 1,0 1-1,0-1 1,0 0 0,1 0-1,-1-1 1,-3-5-1,5 8 125,1 0 1,-1 0-1,1 0 0,-1-1 0,1 1 0,0 0 0,-1 0 0,1 0 0,0 0 0,0 0 1,0 0-1,0-1 0,0 1 0,0 0 0,0 0 0,0 0 0,0 0 0,1 0 1,-1-1-1,0 1 0,1 0 0,-1 0 0,1 0 0,-1 0 0,1 0 0,0 0 1,-1 0-1,1 0 0,0 1 0,0-1 0,-1 0 0,1 0 0,0 0 0,2 0 0,1-2-113,2 0-1,-1 1 0,0 0 0,0 0 0,1 1 1,-1-1-1,1 1 0,6-1 0,29-2-849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67 240 15067,'8'-5'485,"0"-2"1,0 1-1,0-1 0,0 0 0,9-13 1,-16 19-349,1-1 1,-1 0 0,0 1-1,1-1 1,-1 0 0,0 0-1,0 0 1,0 0 0,0 0 0,-1 0-1,1 0 1,0-1 0,-1 1-1,0 0 1,1 0 0,-1-1-1,0 1 1,0 0 0,0 0-1,-1 0 1,1-1 0,0 1 0,-1 0-1,1 0 1,-1 0 0,0 0-1,0-1 1,0 1 0,0 0-1,0 1 1,-3-5 0,3 5-58,0 0 0,0 0 1,0 0-1,0 0 0,0 1 0,0-1 0,0 0 1,0 0-1,0 1 0,-1-1 0,1 1 1,0-1-1,0 1 0,-1-1 0,1 1 1,0 0-1,-1 0 0,1-1 0,0 1 1,-1 0-1,-1 0 0,1 1-17,0 0 0,-1-1 1,1 1-1,0 0 0,-1 0 0,1 0 0,0 0 0,0 0 1,0 1-1,-4 2 0,0 2-20,0 0-1,1 0 1,-1 1 0,1-1 0,-7 14-1,7-9-31,0-1-1,1 1 0,0 1 1,1-1-1,-4 22 0,6-27-1,0 1 1,1 0-1,0 0 0,0-1 0,0 1 0,1 0 0,0 0 0,0 0 0,0-1 0,1 1 0,3 7 0,-4-12 7,0 0 0,0 0 0,0-1 0,0 1 0,1-1 0,-1 1 0,0-1 0,1 1-1,-1-1 1,1 0 0,-1 1 0,1-1 0,0 0 0,-1 0 0,1 0 0,0-1 0,0 1 0,0 0 0,2 0 0,-1 0 15,1-1 0,0 0 0,-1 0 1,1 0-1,0 0 0,-1-1 0,1 1 1,0-1-1,5-2 0,3-1 94,0-1-1,-1 0 1,0-1-1,20-14 1,-17 9 16,0-1 0,0 0-1,-1-1 1,-1-1 0,-1 1 0,1-2 0,-2 0 0,11-19 0,-18 27-115,0 0 0,0 0-1,0 0 1,-1-1 0,0 1 0,0-1 0,-1 1 0,0-1-1,0-12 1,-1 15-65,-1 0 1,0 0-1,0 0 0,0 0 0,0 1 0,-1-1 1,0 0-1,0 1 0,0-1 0,0 1 0,-1 0 1,0 0-1,1 0 0,-2 0 0,1 0 0,-5-4 1,5 5-119,0 1 0,-1-1 1,1 1-1,-1 0 1,0 0-1,1 0 0,-1 1 1,0-1-1,0 1 1,0 0-1,-8-2 1,9 3 101,0 0 1,1-1-1,-1 1 1,1 0 0,-1 1-1,0-1 1,1 0 0,-1 1-1,1-1 1,-1 1 0,1 0-1,-1 0 1,1 0-1,0 0 1,-1 0 0,1 1-1,0-1 1,0 1 0,0-1-1,-3 4 1,-3 9-593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98 17988,'-16'31'2887,"-9"38"-1871,4 0 0,3 2 0,-13 95 0,30-161-984,-8 78 428,8-74-398,1 0 0,0 1 0,1-1-1,0 0 1,0 0 0,4 13 0,-4-21-56,-1 1-1,0-1 1,1 0-1,-1 0 0,1 0 1,-1 0-1,1 0 1,-1 0-1,1 0 1,0 0-1,0 0 1,-1 0-1,1 0 0,0 0 1,0 0-1,0 0 1,0-1-1,0 1 1,0 0-1,0-1 1,0 1-1,1-1 0,-1 1 1,0-1-1,0 1 1,0-1-1,0 0 1,1 0-1,-1 0 1,0 1-1,0-1 1,1 0-1,-1-1 0,0 1 1,0 0-1,1 0 1,-1 0-1,0-1 1,0 1-1,2-1 1,2-2 0,1 1 1,-1-1-1,0-1 1,0 1-1,0-1 1,6-5 0,10-11 5,-1-2 0,-1 1 1,30-48-1,38-80 35,-27 29-12,45-130 0,-102 240-65,-10 24 8,-13 32-6,-11 31 75,3 1 0,-28 136-1,52-198-258,2-1-1,0 1 0,1 0 0,1 0 1,0-1-1,1 1 0,4 23 1,1-24-146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97 177 18572,'2'-3'276,"0"0"0,0-1 0,-1 1 1,1-1-1,-1 0 0,0 0 0,2-5 0,-3 8-235,0 1 0,0-1-1,1 1 1,-1-1 0,0 1 0,0-1 0,0 0-1,0 1 1,0-1 0,0 0 0,0 1 0,0-1-1,0 1 1,0-1 0,0 0 0,0 1 0,0-1-1,0 1 1,0-1 0,-1 0 0,1 1 0,0-1-1,0 1 1,-1-1 0,1 1 0,-1-1-1,1 1 1,0-1 0,-1 1 0,1-1 0,-1 1-1,1 0 1,-1-1 0,1 1 0,-1 0 0,1-1-1,-1 1 1,1 0 0,-1 0 0,0-1 0,1 1-1,-1 0 1,1 0 0,-1 0 0,0 0 0,1 0-1,-1 0 1,1 0 0,-1 0 0,0 0 0,1 0-1,-1 0 1,0 0 0,1 0 0,-1 1 0,0-1-1,-2 2 35,-1-1-1,1 1 0,0 0 1,0 0-1,0 0 1,0 0-1,0 0 0,1 1 1,-1-1-1,1 1 1,-1 0-1,1 0 0,0 0 1,0 0-1,-2 5 0,-4 8-21,-11 29 0,17-39-32,-2 4-27,0 0 1,1 0-1,1 0 1,-2 15 0,3-23 6,1-1 0,0 1 0,0-1 0,0 1 0,0-1 0,1 1-1,-1-1 1,0 1 0,1-1 0,-1 1 0,0-1 0,1 0 0,0 1 0,-1-1 0,1 0 0,0 1 0,1 0 0,-1-1 1,0 0 0,1 0-1,-1-1 1,0 1 0,1-1 0,-1 1-1,0-1 1,1 1 0,-1-1 0,1 0-1,-1 0 1,0 0 0,1 0 0,-1 0-1,1 0 1,-1 0 0,0 0 0,1-1-1,-1 1 1,1 0 0,-1-1-1,2 0 1,10-4 16,0-1-1,-1 0 1,0-1-1,0 0 1,0-1-1,-1 0 0,18-18 1,2-5 101,32-40 0,-41 44-4,-2-1 1,-1-1 0,19-40-1,-48 99-101,2 1 0,1-1 0,1 1 0,2 0 0,1 1 0,2 60 0,1-88-13,0-1 0,1 1 0,0-1 0,0 1 0,0-1 0,0 0 0,0 1 0,1-1 0,-1 0 0,1 0 0,0 0 0,0 0 0,4 4 0,-4-6 1,-1 1 0,1-1 0,0 0 0,-1 0 0,1 0 0,0 0 0,0 0 0,0-1 0,0 1 0,0 0 0,0-1 0,0 1 0,0-1 0,0 0 1,0 0-1,0 0 0,0 0 0,0 0 0,0 0 0,0-1 0,0 1 0,0-1 0,0 1 0,3-2 0,4-2 20,0 0 0,0-1-1,-1 0 1,0-1 0,0 1-1,0-1 1,0-1 0,11-12 0,49-67 243,-59 74-222,-4 3-17,5-5 46,-8 13-39,-4 10-14,0-5-20,-3 9-8,1 0 0,0 1 0,0-1 0,1 1 0,1 0 0,0 17 0,2-30 9,0 1 0,0 0 0,0-1 1,0 1-1,1-1 0,-1 1 0,1 0 0,-1-1 1,1 1-1,-1-1 0,1 0 0,0 1 1,0-1-1,0 1 0,0-1 0,0 0 1,0 0-1,0 0 0,0 1 0,1-1 1,-1 0-1,0 0 0,1-1 0,-1 1 0,1 0 1,-1 0-1,1-1 0,-1 1 0,1-1 1,-1 1-1,1-1 0,0 0 0,-1 1 1,1-1-1,-1 0 0,1 0 0,0 0 1,2-1-1,7 0 3,0 0-1,1-1 1,-1 0 0,14-5 0,-19 5-2,0 0 0,105-34-9,-103 32 97,-13 1 179,-5-2-65,5 1-80,1 0-1,-1 0 1,1-1 0,0 1-1,-5-8 1,8 10-86,-1 0-1,1 0 1,-1 0 0,1 0-1,0 0 1,0-1-1,0 1 1,0-1-1,0 1 1,0 0 0,1-1-1,0 0 1,-1 1-1,1-1 1,0-2 0,0 4-62,1 0 0,0 0 0,-1 0 0,1 0 0,0 0-1,0 1 1,0-1 0,-1 0 0,1 0 0,0 1 0,0-1 0,0 0 0,0 1 0,0-1 0,0 1 0,0-1 0,0 1 0,1 0 0,-1 0 0,0-1 0,0 1 0,0 0 0,0 0 0,0 0 0,2 0 0,37 1-656,-30-1 688,27 3-259,5-2-46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18236,'-1'11'834,"0"-1"1,0 0 0,-6 19-1,0 0 34,-54 238 1396,4-17-1414,54-238-784,1 0 0,1-1 0,-1 1 0,2 0 1,1 17-1,-1-27-48,0-1 1,0 1-1,0-1 1,1 1-1,-1-1 1,1 1-1,0 0 1,-1-1-1,1 0 1,0 1-1,0-1 1,0 1-1,0-1 1,0 0-1,0 0 1,0 0-1,0 1 1,0-1-1,3 1 1,-2-1 1,0 0 0,1-1 0,-1 1 1,1-1-1,-1 0 0,0 0 0,1 0 1,-1 0-1,0 0 0,1-1 0,-1 1 0,0 0 1,1-1-1,-1 0 0,0 0 0,0 1 1,1-1-1,1-2 0,10-4 65,0-2 1,0 1-1,-1-2 1,0 1-1,18-19 1,54-63 311,-83 89-388,38-44 55,-2-3 1,-2 0-1,40-74 0,-75 120-88,2-3-176,1 0 1,-2 0 0,1-1 0,-1 1 0,3-11 0,-5 17 176,0-1 1,0 1-1,1 0 0,-1 0 0,0 0 0,0 0 0,0-1 0,0 1 0,0 0 0,0 0 0,0 0 0,0-1 0,0 1 0,0 0 1,0 0-1,0 0 0,0-1 0,0 1 0,0 0 0,0 0 0,0 0 0,0-1 0,0 1 0,0 0 0,0 0 0,0 0 1,0-1-1,0 1 0,0 0 0,-1 0 0,1 0 0,0-1 0,0 1 0,0 0 0,0 0 0,0 0 0,-1 0 0,1 0 1,0 0-1,0-1 0,0 1 0,0 0 0,-1 0 0,1 0 0,0 0 0,0 0 0,0 0 0,-1 0 0,1 0 0,0 0 0,0 0 1,0 0-1,-1 0 0,1 0 0,0 0 0,0 0 0,0 0 0,-1 0 0,1 0 0,0 0 0,0 0 0,0 0 0,-1 0 1,1 0-1,0 1 0,0-1 0,-15 10-416,13-8 310,-16 14-523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15267,'10'30'2009,"-2"0"-1217,2 0-336,-2 1 944,0-4-432,5-1-375,-1-8-809,-1-3 392,6-15-264,3-6-120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18876,'-9'5'279,"0"0"0,1 0 0,0 0 0,0 1 0,0 0 0,1 1 0,0 0 0,0 0 0,-6 9 0,8-11-164,1 1-1,0 1 0,1-1 0,-1 0 0,1 1 0,0 0 0,1 0 1,0 0-1,0 0 0,0 0 0,1 0 0,-1 13 0,2-18-95,0 0-1,0-1 0,0 1 1,0 0-1,1-1 0,-1 1 1,0 0-1,1-1 1,-1 1-1,1-1 0,-1 1 1,1-1-1,0 1 0,0-1 1,0 1-1,0-1 1,0 1-1,0-1 0,0 0 1,0 0-1,0 0 0,1 0 1,1 2-1,-1-2 0,1 0 0,0 0 0,-1 0 0,1 0 0,0-1 0,0 1 0,0-1 1,0 0-1,0 0 0,0 0 0,-1 0 0,5-1 0,7-1 18,0-2 1,0 1 0,0-2-1,16-7 1,47-26 114,25-9-15,-101 46-137,0 0 0,0 1 0,0-1 0,0 1 0,1-1 0,-1 1 0,0 0 0,0-1 0,0 1 0,1 0 0,-1 0 0,0 0 0,0 0 0,0 0 0,1 0 0,-1 0 0,0 0 0,0 1 0,1-1 0,-1 0 0,0 1 0,0-1 0,0 1 0,0-1 0,0 1 0,2 1 0,-2 0-2,0 0 0,-1 0 0,1 0 0,0 0-1,-1 0 1,1 0 0,-1 0 0,0 0 0,0 0 0,0 1 0,0-1 0,0 0 0,0 0 0,-1 3 0,-2 10 10,1-7-11,1 0 0,-1 0-1,2 0 1,-1 9 0,1-16 12,0 0 0,0 0 0,0 0 0,0 0 0,0 0 0,0 0 0,1 0 0,-1 0 0,0 0 0,0-1 0,1 1 0,-1 0 0,1 0 0,-1 0 0,1 0 0,-1 0 0,1-1 0,-1 1 0,1 0 0,0-1 0,-1 1 0,1 0 0,0-1 0,0 1 0,0-1 0,-1 1 0,1-1 0,0 1 0,0-1 0,0 0 0,0 1 0,0-1 0,0 0 0,0 0 0,0 1 0,0-1 0,0 0 0,0 0 0,0 0 0,0 0 0,1-1 0,8-2 56,0 0 0,-1 0-1,1-1 1,-1-1-1,1 1 1,-1-2 0,11-8-1,2 0 23,6-4-61,-22 13-149,0 0-1,0 0 1,1 1-1,0 0 1,-1 1-1,1 0 1,1 0 0,-1 0-1,0 1 1,1 0-1,8-2 1,-15 4 35,0 0 1,-1 0-1,1 0 1,0 1 0,-1-1-1,1 0 1,0 0-1,-1 0 1,1 1-1,0-1 1,-1 0 0,1 1-1,0-1 1,-1 0-1,1 1 1,-1-1-1,1 1 1,0-1 0,-1 1-1,1-1 1,-1 1-1,0-1 1,1 1-1,-1 0 1,1-1 0,-1 1-1,0 0 1,0-1-1,1 1 1,-1 0-1,0-1 1,0 1 0,0 0-1,0-1 1,0 1-1,0 0 1,0 0-1,0-1 1,0 1 0,0 0-1,0 1 1,1 11-1142,3-7 498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197 372 13035,'-9'1'1076,"0"1"0,0 1 1,0 0-1,0 0 0,0 0 1,1 1-1,-14 9 0,-13 5 1196,26-13-1817,-11 4 574,19-17-218,0 1-378,-6 12-352,3 1-76,-1 0 1,1 1 0,0-1 0,0 1-1,1 0 1,-4 12 0,5-15-9,1 1-1,-1 0 1,1 0 0,0 0 0,1-1 0,-1 1-1,1 0 1,0 0 0,0 0 0,0 0-1,2 6 1,-2-10 4,1 0-1,-1 0 1,0 0 0,1-1 0,-1 1-1,1 0 1,-1-1 0,1 1-1,-1 0 1,1-1 0,-1 1 0,1-1-1,-1 1 1,1-1 0,0 1-1,0-1 1,-1 1 0,1-1-1,0 1 1,-1-1 0,1 0 0,0 0-1,0 1 1,0-1 0,1 0-1,1 0 4,0 0-1,0 0 0,-1 0 0,1 0 1,0-1-1,0 1 0,5-2 0,4-3 13,1 0-1,15-9 1,-26 13-15,36-22 22,-1-1-1,0-1 1,-2-2-1,42-43 1,-32 23 2,-2-1 1,49-71-1,-91 116-24,10-11 3,0-1 1,-2 0-1,0-1 1,-1 0-1,0-1 1,7-24-1,-14 28-9,-8 18-6,-12 23-3,-16 33 156,2 2 1,-41 116 0,71-173-101,1 2 0,1-1-1,-1 0 1,1 0 0,0 15 0,1-21-35,0 0 0,0 0 0,0 0 0,0 0 0,0 0 0,1 0 0,-1 0 0,0 0 0,1 0 1,-1 0-1,1 0 0,-1 0 0,1 0 0,0 0 0,-1 0 0,1 0 0,0-1 0,-1 1 0,2 1 0,-1-2-4,1 1-1,-1-1 1,1 1 0,-1-1-1,0 0 1,1 1-1,-1-1 1,1 0-1,-1 0 1,1 0 0,-1 0-1,1 0 1,-1 0-1,1-1 1,-1 1 0,1 0-1,-1-1 1,2 0-1,3-1-18,0-1 0,0 1 0,0-1 0,-1-1-1,1 1 1,-1-1 0,0 0 0,0 0 0,5-6 0,5-5-118,17-27 0,5-5-300,-29 43 176,-8 12 148,-7 17 54,7-23 46,-3 6 25,-5 15 113,1 0-1,1 0 1,1 1-1,1 0 0,-1 34 1,5-55-142,1 0 1,-1 0-1,1 0 0,0 0 1,-1 0-1,1 0 0,1-1 1,-1 1-1,2 2 0,-3-4-4,0-1-1,0 1 0,1-1 0,-1 1 1,0-1-1,1 0 0,-1 1 0,0-1 1,1 1-1,-1-1 0,1 0 0,-1 0 1,1 1-1,-1-1 0,0 0 0,1 0 0,-1 1 1,1-1-1,-1 0 0,1 0 0,-1 0 1,1 0-1,-1 0 0,1 0 0,0 0 1,-1 0-1,1 0 0,-1 0 0,1 0 1,-1 0-1,1 0 0,-1 0 0,1-1 1,-1 1-1,1 0 0,-1 0 0,1 0 1,-1-1-1,0 1 0,1 0 0,-1-1 1,1 1-1,-1 0 0,0-1 0,1 1 1,-1-1-1,0 1 0,1 0 0,-1-1 0,0 1 1,0-1-1,1 1 0,-1-1 0,0 1 1,0-1-1,0 0 0,6-10-235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130 311 14795,'0'-5'540,"0"0"0,0 0 0,0 0 0,0 1 0,-1-1 0,0 0 0,0 0 0,0 0-1,-1 1 1,0-1 0,-2-4 0,3 8-408,1-1 1,-1 1-1,0 0 0,0 0 0,0 0 0,-1-1 0,1 1 0,0 0 1,0 0-1,0 1 0,-1-1 0,1 0 0,0 0 0,-1 1 1,1-1-1,-1 0 0,1 1 0,-1 0 0,1-1 0,-1 1 1,1 0-1,-1 0 0,0 0 0,1 0 0,-1 0 0,1 0 0,-1 0 1,1 0-1,-1 1 0,1-1 0,-1 1 0,1-1 0,-1 1 1,1-1-1,-1 1 0,1 0 0,0 0 0,-2 1 0,-2 2-76,0 0 0,0 0 0,0 0 0,1 1 0,0-1 0,0 1 0,0 0 0,0 1 0,1-1 0,0 0 0,0 1 0,0 0 0,1 0 0,0 0-1,0 0 1,0 0 0,1 0 0,-1 10 0,2-14-55,0-1-1,0 0 0,-1 0 1,1 0-1,1 1 1,-1-1-1,0 0 1,0 0-1,0 0 0,1 1 1,-1-1-1,0 0 1,1 0-1,-1 0 0,1 0 1,0 0-1,-1 0 1,1 0-1,0 0 1,-1 0-1,1 0 0,0 0 1,0 0-1,2 1 1,-1-2 1,0 1 0,0 0 0,0 0 0,0-1 0,0 1 0,0-1 0,0 0 0,1 0 0,-1 0 0,0 0 0,0 0 0,4-1 0,3 0 7,1-2 0,-1 1 0,0-1 1,0-1-1,10-5 0,3-3 11,-2-1 0,1-2 0,-2 0 0,0-1 0,-1-1-1,0-1 1,23-30 0,-21 21 18,-1-1 0,-1-2 0,-1 1-1,23-60 1,-72 169-23,12-32-49,1 2 0,-20 89-1,38-135-127,1 0-1,-1 1 0,1-1 0,-1 1 1,1-1-1,1 1 0,-1-1 0,1 1 1,2 7-1,-3-10 40,1-1-1,0 0 1,-1 1 0,1-1-1,0 0 1,0 0-1,0 0 1,0 0 0,0 0-1,0 0 1,0 0 0,0 0-1,1 0 1,-1 0-1,0-1 1,0 1 0,1-1-1,-1 1 1,1-1 0,-1 1-1,0-1 1,1 0-1,-1 1 1,1-1 0,-1 0-1,1 0 1,-1 0 0,1 0-1,-1 0 1,0-1-1,1 1 1,-1 0 0,1-1-1,1 0 1,21-8-860,3-3-368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109 415 16980,'-12'9'1192,"1"0"1,0 0-1,-19 22 1,24-25-884,1 1 0,0 0 0,0 0 0,0 0 0,1 1 0,0-1 0,-5 16 1,9-22-283,0 0 1,-1-1-1,1 1 1,0 0-1,0 0 1,0 0 0,-1-1-1,1 1 1,0 0-1,0 0 1,0 0-1,0-1 1,1 1 0,-1 0-1,0 0 1,0 0-1,0-1 1,1 1 0,-1 0-1,0-1 1,1 1-1,-1 0 1,1 0-1,-1-1 1,0 1 0,1-1-1,0 2 1,1-1-11,-1-1 0,0 1 1,1-1-1,-1 1 1,1-1-1,-1 0 0,0 0 1,1 1-1,-1-1 0,1 0 1,-1 0-1,1 0 0,-1 0 1,2-1-1,5 0-18,0-1 0,0-1 0,0 1 1,12-7-1,8-6-107,40-31 0,-17 10-204,-50 36 312,1-1-39,0-1 0,0 1 1,0-1-1,1 1 1,-1 0-1,1 0 0,4-1 1,0 6-209,-5 10 69,-2-12 179,-1 0 0,1-1 0,0 1-1,0 0 1,1 0 0,-1-1 0,0 1 0,0 0-1,1 0 1,-1-1 0,1 1 0,0-1 0,-1 1-1,1 0 1,0-1 0,0 1 0,0-1 0,0 0-1,0 1 1,0-1 0,0 0 0,1 0 0,-1 1-1,0-1 1,1 0 0,-1 0 0,1-1 0,-1 1-1,1 0 1,-1 0 0,1-1 0,0 1 0,-1-1-1,1 1 1,0-1 0,-1 0 0,1 0 0,0 1 0,0-1-1,-1-1 1,1 1 0,3 0 0,3-2 35,1 0 0,-1 0 1,0 0-1,0-1 0,0 0 1,0-1-1,12-7 1,0-2 52,-1-2 0,0 0 0,-2-1 0,1 0 0,-2-2 0,0 0 0,-2-1 0,16-25 0,-6 5 80,-3-1 0,-1-2 0,20-58 0,-36 90-131,-1 0 0,0-1 1,0 1-1,1-21 0,-4 31-38,1-1 0,-1 1-1,0-1 1,0 1 0,0-1 0,0 1 0,0-1 0,0 1-1,0-1 1,0 1 0,0-1 0,0 1 0,-1-1 0,1 1 0,0-1-1,0 1 1,0 0 0,0-1 0,-1 1 0,1-1 0,0 1-1,-1-1 1,1 1 0,0 0 0,-1-1 0,1 0 0,-10 8-23,-9 23-13,0 10 75,2 0-1,2 2 1,-17 72-1,26-83 19,2 1 0,0-1 0,2 1-1,1 0 1,8 61 0,-9-99-196,0 1 1,-1-1-1,1 1 1,-1-1-1,-3-4 1,-5-10-61,-94-183-219,104 201 452,0 1 0,0-1 0,1 1 0,-1-1 1,0 0-1,1 1 0,-1-1 0,1 0 0,0 0 0,-1 1 1,1-1-1,0 0 0,0 0 0,0 0 0,1-1 0,-1 2-10,1 0 0,-1 1 0,1-1-1,-1 1 1,1-1 0,0 1-1,-1-1 1,1 1 0,0-1-1,0 1 1,-1 0 0,1-1-1,0 1 1,0 0 0,-1 0-1,1-1 1,0 1 0,0 0-1,0 0 1,-1 0 0,1 0-1,0 0 1,0 0 0,0 0 0,0 0-1,-1 1 1,1-1 0,0 0-1,0 0 1,-1 1 0,1-1-1,1 1 1,47 15 619,-28-8-712,32 7 1,-48-13 52,1-1 1,-1-1-1,1 1 0,0-1 0,-1 0 0,1 0 0,-1-1 0,1 1 1,-1-1-1,1-1 0,5-1 0,13-9-109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13389,'0'0'9609,"49"0"-9289,-17-1-288,0 1-1153,0 0-2883,0 0-3106</inkml:trace>
  <inkml:trace contextRef="#ctx0" brushRef="#br0" timeOffset="1">369 38 18193,'0'0'7079,"18"31"-19315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108 294 20820,'-2'0'73,"1"-1"0,0 1 0,0 0 0,-1 0-1,1-1 1,0 1 0,-1 0 0,1 0 0,0 0-1,0 1 1,-1-1 0,1 0 0,0 0-1,-1 1 1,1-1 0,0 1 0,0-1 0,0 1-1,-1-1 1,1 1 0,0 0 0,0 0 0,0-1-1,0 1 1,0 0 0,0 0 0,0 0 0,1 0-1,-1 0 1,0 0 0,0 2 0,-5 5 55,1 0 1,0 1-1,-4 9 1,6-12 137,-5 12-13,0 1 0,1 1 0,-5 24 0,10-34-225,0 0 1,0 1-1,1 0 0,1-1 0,0 1 1,0-1-1,4 21 0,-4-29-22,1 0-1,0 1 1,0-1 0,0 0-1,0 0 1,0 0 0,0 0-1,0 0 1,0 0 0,1 0-1,-1 0 1,1 0 0,0 0 0,0-1-1,-1 1 1,1-1 0,0 1-1,0-1 1,0 0 0,0 0-1,1 0 1,-1 0 0,0 0-1,0 0 1,1-1 0,-1 1-1,0-1 1,1 1 0,-1-1-1,0 0 1,1 0 0,3-1-1,4 1 32,-1-2 0,0 1-1,0-1 1,1-1 0,-1 1-1,16-8 1,-3-2 49,-1 0 0,0-2 0,-1 0 0,0-1 0,-2-1 0,1-1 0,-2-1 0,0 0 0,-1-1 0,-1-1 0,24-42 0,-34 47-47,-14 26-39,-4 11-25,2 0 0,0 2 0,1-1 0,-13 50 0,22-71 23,1 1 0,-1 0 0,1 0 0,0 0 0,0-1 0,0 1 1,0 0-1,0 0 0,1 3 0,0-5 3,-1 0 0,0 0 0,1 0 0,-1 0 1,1 0-1,-1-1 0,1 1 0,-1 0 0,1 0 0,0 0 0,-1-1 0,1 1 0,0 0 1,0 0-1,-1-1 0,1 1 0,0-1 0,1 1 0,1 0 4,0 0 0,-1-1 0,1 0 0,0 1 0,-1-1 0,1 0 0,0 0 0,0-1 0,-1 1 0,1-1 0,0 1 0,-1-1 0,1 0-1,0 0 1,-1 0 0,5-3 0,5-2 26,-1-1 0,1 0 0,-1-1 0,-1 0 0,0-1 0,0 0 0,16-18 0,-13 10-5,-1 0 0,0-1 1,-1 0-1,9-22 0,-29 63-154,2 0-1,0 1 1,-6 49 0,13-72 130,0 0 0,-1 0 0,1 1 0,0-1 0,0 0 0,1 0 0,-1 0 0,0 0 0,0 0 0,0 0-1,1 1 1,-1-1 0,1 0 0,-1 0 0,1 0 0,-1 0 0,1 0 0,0 0 0,-1 0 0,1-1 0,0 1 0,0 0 0,-1 0 0,1 0 0,0-1 0,0 1 0,0 0 0,0-1 0,0 1 0,0-1 0,0 1 0,0-1 0,0 0 0,0 1 0,1-1 0,-1 0 0,0 0 0,0 0 0,0 0 0,0 0 0,0 0 0,1 0 0,-1 0 0,0 0 0,0 0 0,2-1 0,4-1 11,0 0 0,0 0 0,0 0 0,0-1-1,11-6 1,12-10-116,-1-1 0,-1-1-1,-1-1 1,-1-1 0,41-48-1,-67 71 97,0 0-1,0 0 1,1 0-1,-1 0 1,0 0-1,0 0 1,0 0-1,0 0 1,1 0-1,-1 0 1,0 0-1,0 0 1,0 0 0,0 0-1,1 0 1,-1 0-1,0 0 1,0 0-1,0 0 1,0 0-1,0 0 1,1 0-1,-1 0 1,0 0-1,0 0 1,0 0-1,0 0 1,1 0-1,-1 0 1,0 1-1,0-1 1,0 0-1,0 0 1,0 0-1,0 0 1,0 0-1,0 1 1,1-1 0,-1 0-1,0 0 1,0 0-1,0 0 1,0 0-1,0 1 1,0-1-1,0 0 1,0 0-1,0 0 1,0 0-1,0 1 1,0-1-1,0 0 1,0 0-1,0 0 1,0 0-1,0 1 1,0-1-1,0 0 1,0 0-1,0 0 1,-1 0-1,1 0 1,0 1-1,0-1 1,0 0 0,0 0-1,0 0 1,-1 0-1,-1 10-127,-1 0 0,0-1 1,-9 18-1,-7 22 105,18-45 44,0-1 0,0 1 1,0 0-1,1 0 0,0 0 1,0 0-1,0 0 0,0-1 0,0 1 1,3 7-1,-3-9-1,1-1 0,-1 0 0,1 0 1,0 0-1,0 0 0,-1 0 0,1 0 0,0 0 0,0 0 0,0 0 0,0 0 0,0 0 1,0 0-1,0-1 0,0 1 0,1 0 0,-1-1 0,0 1 0,0-1 0,1 1 0,-1-1 1,0 0-1,1 0 0,-1 1 0,0-1 0,0 0 0,1 0 0,-1 0 0,0 0 0,1-1 1,-1 1-1,0 0 0,1-1 0,0 1 0,8-3 70,-1 1 1,0-1-1,14-7 0,1-2-11,-1-2 0,0 0 0,-1-1 0,0-2-1,-2 0 1,0-1 0,33-39 0,-19 15-139,-2-2 0,51-92 0,-75 121-29,0 0 0,-1 0 0,-1-1 1,7-26-1,-13 42 92,0 0 1,0 0-1,0 0 0,0 0 1,0 0-1,0 0 0,0 0 1,0 0-1,-1 0 1,1 0-1,0 0 0,0 0 1,0 0-1,0 0 0,0 0 1,0 0-1,0 0 0,0 0 1,0 0-1,0 0 1,-1 0-1,1-1 0,0 1 1,0 0-1,0 0 0,0 0 1,0 0-1,0 0 1,0 0-1,0 0 0,0 0 1,0 0-1,0 0 0,0 0 1,0 0-1,0-1 1,0 1-1,0 0 0,0 0 1,0 0-1,0 0 0,0 0 1,0 0-1,0 0 0,0 0 1,0 0-1,0-1 1,0 1-1,0 0 0,0 0 1,0 0-1,0 0 0,0 0 1,0 0-1,0 0 1,0 0-1,0 0 0,0 0 1,0-1-1,0 1 0,0 0 1,0 0-1,0 0 0,0 0 1,1 0-1,-1 0 1,-8 9-134,-8 17 26,-19 48 335,4 1-1,2 1 1,5 1-1,2 2 0,4 0 1,-12 130-1,24-151-189,-18 79 0,17-111-35,0 0 0,-2-1 0,-1 0 0,0-1 0,-20 31 0,26-48 14,-1 0 0,-1 0 1,1 0-1,-1-1 1,0 0-1,-14 10 0,19-15-5,0 0 0,-1 0 0,1 0 0,0 0 0,-1-1 0,1 1 0,0 0 0,-1-1 0,1 1 0,-1-1 0,1 1 0,-1-1-1,1 0 1,-1 0 0,1 0 0,-1 1 0,1-1 0,-1-1 0,0 1 0,1 0 0,-1 0 0,1-1 0,-1 1 0,1-1 0,0 1 0,-1-1 0,1 1 0,-1-1 0,1 0 0,0 0-1,0 0 1,-1 0 0,1 0 0,0 0 0,0 0 0,0 0 0,0 0 0,0 0 0,0-1 0,0 1 0,1 0 0,-1-1 0,0 1 0,1 0 0,-1-1 0,0-2 0,-3-9 35,1 1 1,0-1-1,0 0 1,1 0-1,1 0 1,1 0-1,-1 0 1,2 0 0,2-17-1,3-4 24,0 0 1,17-44-1,-16 56-54,1 0 1,1 0-1,2 1 1,0 0-1,1 1 1,20-27-1,-24 37-88,1 0 0,0 1 0,1 0 0,0 0 0,0 1 0,1 1-1,0 0 1,0 0 0,1 1 0,0 0 0,0 1 0,0 1 0,13-4-1,-3 4-256,0 1-1,1 0 1,-1 2-1,28 2 0,-40-1 244,35 0-382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18948,'1'9'1808,"-4"14"-1207,-2 1-249,0 9 1512,2 5-1168,3 5-408,0 2-48,3 0-96,4 1-32,-1-9-168,0-1-104,-3-13-304,-3-6-240,0-16-488,-3-2 928,-11-21-208,-5-6-241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16908,'-5'-17'1864,"8"11"-984,7 2-232,14-2 1105,6-2-185,19-7-408,8 1-159,15-6-297,4 3-88,7 0-112,0 6-232,0 6-464,-5 3-520,-17 2 640,-12 0-144,-22-1-56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19420,'-11'31'3362,"9"-18"-3093,1 0-1,0 1 1,3 23-1,-1-30-266,0 0 0,0-1 1,1 1-1,0 0 0,0-1 0,0 1 0,1-1 0,0 0 0,4 7 0,-5-11-1,-1-1 0,0 1 0,1 0 0,0-1 0,-1 1 0,1-1 0,0 0 0,0 1 0,0-1 0,0 0 0,0 0 0,0 0 0,0-1 0,0 1 0,0 0 0,0-1 0,0 1 0,1-1 0,-1 0 0,0 0 0,0 0 0,1 0 0,-1 0 0,0 0 0,0 0 0,0-1 0,1 1 0,-1-1 0,0 0 0,0 0 0,0 0 0,0 0 0,0 0 0,3-2 0,5-3 22,0-1 1,0 0-1,-1-1 1,17-16-1,-9 5 31,-1 0-1,0-1 1,-1 0-1,-2-1 1,0-1-1,-1 0 1,12-32-1,-38 88-31,11-23-17,0 1 0,1-1 0,1 1 0,0-1 1,1 23-1,0-31 3,0-1 0,0 1-1,1 0 1,0-1 0,-1 1 0,1-1 0,0 0 0,0 1 0,0-1-1,1 0 1,-1 0 0,0 1 0,1-1 0,0 0 0,-1 0 0,1-1 0,0 1-1,0 0 1,0 0 0,0-1 0,0 0 0,0 1 0,1-1 0,-1 0-1,0 0 1,1 0 0,-1 0 0,1 0 0,-1-1 0,1 1 0,-1-1 0,1 0-1,3 0 1,8 0 27,1 0-1,-1-1 1,1-1-1,-1-1 0,17-4 1,-19 3-28,0 1-1,0 0 1,0 1 0,0 1 0,1 0 0,-1 1 0,0 0 0,18 3-1,-27-3-2,-1 1-1,0-1 1,1 1-1,-1 0 0,1 0 1,-1 0-1,0 0 1,0 0-1,0 1 1,1-1-1,-1 1 0,0 0 1,-1-1-1,1 1 1,0 0-1,0 0 1,-1 0-1,0 0 1,1 0-1,-1 0 0,0 1 1,0-1-1,0 0 1,0 1-1,0-1 1,0 1-1,0 4 0,-2-3 454,-2-10-212,-1-13 56,3 0-198,0 1 0,2-1 0,0 1 0,1 0 0,1-1 0,1 1 0,0 0 0,8-19 0,2 20-739,-1 1-402,-12 11 686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21597,'-1'4'2024,"8"-5"-1552,10-6-232,3 1 1225,5 3-1385,-1 3-553,-1 2 425,0 2-136,-4-3-48</inkml:trace>
  <inkml:trace contextRef="#ctx0" brushRef="#br0" timeOffset="1">202 39 15803,'-2'8'8682,"2"-9"-8122,4-12-104,1-4-368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20436,'0'-2'154,"0"0"-1,1 0 1,0 0-1,-1 0 1,1 0-1,0 0 1,0 0-1,0 0 1,0 0-1,1 0 1,-1 1-1,0-1 1,1 0-1,-1 1 1,1-1-1,-1 1 0,1 0 1,0-1-1,3 0 1,39-20 1192,-31 17-1039,0 0-1,1 2 1,-1 0 0,1 0-1,0 1 1,0 1 0,25 0-1,-33 2-264,-1 0-1,1-1 1,-1 2-1,0-1 1,1 0-1,-1 1 1,0 0-1,0 0 1,0 1-1,5 3 1,-7-4-28,0 1 0,-1-1-1,1 1 1,0 0 0,-1-1 0,0 1 0,1 0-1,-1 1 1,-1-1 0,1 0 0,0 0 0,-1 1-1,0-1 1,1 1 0,-1 0 0,0 4 0,0 1-11,0 0 0,0 0 1,-2 0-1,1 0 0,-1 0 1,0 0-1,-1 0 1,0-1-1,0 1 0,-1 0 1,0-1-1,0 0 0,-6 10 1,-7 9-21,0-1 0,-30 34 1,40-52 13,6-8-9,0 1 0,0-1 1,0 1-1,0-1 0,-1 1 0,1-1 0,0 0 0,0 1 0,0-1 0,0 1 0,0-1 0,0 1 0,1-1 0,-1 1 0,0-1 0,0 1 0,0-1 1,0 1-1,0-1 0,1 0 0,-1 1 0,0-1 0,0 1 0,1-1 0,-1 0 0,0 1 0,1-1 0,-1 0 0,0 1 0,1-1 0,-1 0 0,1 1 1,-1-1-1,0 0 0,1 0 0,-1 0 0,1 1 0,-1-1 0,1 0 0,-1 0 0,1 0 0,-1 0 0,1 0 0,31 11-264,-21-8 152,17 7-281,0 1-1,46 28 1,-61-31 287,1 0-1,-2 2 0,1-1 1,-1 2-1,-1-1 1,0 2-1,10 13 0,-19-22 129,1 0 0,-1 0-1,0 0 1,-1 1-1,1-1 1,-1 1 0,1-1-1,-1 1 1,0 0-1,0-1 1,-1 1 0,1 0-1,-1 0 1,1-1-1,-1 1 1,-1 0 0,1 0-1,0 0 1,-1-1-1,0 1 1,0 0 0,0 0-1,0-1 1,-1 1-1,1-1 1,-1 1 0,0-1-1,0 0 1,0 0-1,-1 0 1,1 0 0,-1 0-1,1 0 1,-5 3-1,-2 2 190,-1 0 0,-1-1 0,1 0 0,-1 0 0,0-1 0,-1-1 0,1 0 0,-1 0 0,-15 3 0,16-6-29,0 0 0,0 0-1,0-1 1,-1-1 0,1 0-1,0-1 1,-20-2 0,26 2-155,1 0 0,-1 0 0,0 0 0,1-1 1,-1 1-1,1-1 0,-1 0 0,1-1 0,0 1 0,0-1 1,0 1-1,0-1 0,1-1 0,-1 1 0,1 0 1,-1-1-1,1 1 0,0-1 0,1 0 0,-4-6 1,5 9-17,1-1 0,-1 1 1,1 0-1,-1 0 0,1 0 1,0 0-1,-1 0 0,1 0 1,0 0-1,0-1 0,0 1 1,0 0-1,0 0 0,0 0 1,0-1-1,0 1 0,0 0 1,1 0-1,-1 0 0,0 0 1,1 0-1,-1 0 0,1 0 1,-1 0-1,1 0 0,0 0 1,1-2-1,11-10-86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16876,'0'0'185,"-1"0"1,1 1 0,-1-1 0,1 1 0,-1 0 0,1-1 0,0 1 0,-1-1-1,1 1 1,0-1 0,0 1 0,-1 0 0,1-1 0,0 1 0,0 0 0,0-1-1,0 1 1,0 0 0,0-1 0,0 1 0,0 0 0,0-1 0,0 1 0,0 1-1,2 22 931,-2-21-752,1 7-5,10 70 714,-9-74-1066,-1 1 1,1-1 0,0 1 0,1-1-1,-1 0 1,1 0 0,0 0-1,1 0 1,6 8 0,-9-13-1,1 1 0,0-1 0,-1 1 0,1-1 0,0 1 0,0-1 0,0 0 0,0 0 0,0 0 0,0 0 0,0-1 0,0 1 0,1 0 0,-1-1 0,0 1 0,0-1 0,1 0 0,-1 0 0,3 0 1,0-1 15,1 0 0,-1 0 0,0 0 0,0-1 0,0 0 0,0 0 0,0 0 0,4-3 0,8-6 88,-1 0 1,-1-1-1,21-20 0,-3-3 225,-2 0-1,48-74 1,-79 109-331,1-1 1,-1 1-1,0 0 0,0-1 1,0 1-1,0-1 0,1 1 1,-1-1-1,0 1 1,0 0-1,1-1 0,-1 1 1,0 0-1,1-1 0,-1 1 1,0 0-1,1 0 0,-1-1 1,0 1-1,1 0 1,-1 0-1,1 0 0,-1-1 1,1 1-1,-1 0 0,0 0 1,1 0-1,-1 0 0,1 0 1,0 0-1,2 14 40,-9 33-72,5-41 40,0 2-11,-2 17-6,-1 33 0,3-52 20,1 0 0,1 1-1,-1-1 1,1 0 0,1 0-1,-1 0 1,1 0 0,0 0 0,0 0-1,6 10 1,-7-14 9,0 0-1,0-1 1,0 1 0,1-1-1,-1 0 1,0 1 0,1-1-1,-1 0 1,1 0 0,0 0-1,-1 0 1,1 0 0,0 0 0,-1 0-1,1 0 1,0-1 0,0 1-1,3 0 1,-2-1 16,1 0-1,-1 0 1,0 0 0,1-1-1,-1 1 1,0-1 0,1 0 0,-1 0-1,0 0 1,3-2 0,3-1 61,0-1-1,-1 0 1,0 0 0,0-1 0,0 0 0,9-10 0,-10 9-62,0-1-1,-1-1 1,0 1 0,0-1 0,-1 0-1,0 0 1,0 0 0,-1-1 0,0 0 0,-1 0-1,0 0 1,-1 0 0,0 0 0,0-1 0,-1 1-1,0-1 1,-2-18 0,1 28-41,0 0 1,0 1-1,0-1 1,0 0-1,0 1 1,0-1-1,0 0 1,0 1 0,0-1-1,-1 0 1,1 1-1,0-1 1,0 0-1,-1 1 1,1-1-1,0 1 1,-1-1-1,1 0 1,-1 1-1,1-1 1,-1 1-1,1-1 1,-1 1-1,1 0 1,-1-1-1,1 1 1,-1-1-1,0 1 1,1 0-1,-1-1 1,0 1-1,1 0 1,-1 0-1,-1 0 1,1 0-1,0 0 1,1 1-1,-1-1 1,0 1-1,0-1 0,0 1 1,1-1-1,-1 1 1,0 0-1,1-1 0,-1 1 1,0 0-1,1 0 0,-1-1 1,1 1-1,-1 0 1,1 0-1,-1 0 0,1 0 1,0 0-1,-1 0 1,1-1-1,0 1 0,0 2 1,-1 1-1,0 1 1,0 0 0,0 0-1,1 0 1,0 0-1,0 0 1,0 0-1,1 0 1,0 0 0,0-1-1,0 1 1,0 0-1,1 0 1,-1-1-1,1 1 1,1-1-1,-1 1 1,1-1 0,-1 0-1,1 0 1,0 0-1,1 0 1,-1-1-1,1 1 1,-1-1 0,1 0-1,0 0 1,0 0-1,1-1 1,-1 1-1,0-1 1,1 0 0,-1 0-1,1-1 1,0 1-1,0-1 1,0 0-1,-1-1 1,8 1 0,0-1 1,1-1 0,0-1 0,0 0 0,-1-1 1,1 0-1,-1-1 0,0 0 0,0-1 0,-1-1 1,1 0-1,-1 0 0,0-1 0,-1 0 0,1-1 1,-2 0-1,1-1 0,-1 0 0,0 0 0,-1-1 1,11-16-1,-18 23 0,1-1 0,-1 1 0,0-1 0,0 1 0,0-1 1,0 1-1,0-1 0,-1 1 0,1-1 0,-1 0 0,0 1 0,-1-1 0,1 0 1,0 1-1,-1-1 0,0 1 0,0-1 0,-2-6 0,2 9-1,0-1 0,0 0-1,0 0 1,0 1-1,-1-1 1,1 1 0,0-1-1,-1 1 1,1-1 0,-1 1-1,1 0 1,-1 0 0,0 0-1,1 0 1,-1 0 0,0 0-1,0 0 1,0 0 0,0 1-1,0-1 1,0 1 0,0-1-1,0 1 1,0 0 0,0 0-1,0 0 1,0 0 0,0 0-1,0 1 1,0-1 0,0 0-1,0 1 1,0-1 0,-3 3-1,-2 0-4,0 0 0,1 1-1,-1 0 1,1 0 0,0 1 0,0 0-1,0 0 1,1 0 0,0 0 0,0 1-1,0 0 1,1 0 0,-7 11-1,5-5 3,-1 1 0,2-1 0,0 1 0,0 0 0,1 0-1,-4 23 1,7-31 4,0 1 0,1-1-1,0 0 1,0 1 0,0-1 0,0 1-1,1-1 1,0 0 0,0 1 0,0-1-1,4 7 1,-4-9-25,1 0 0,0 0 0,0-1 0,0 1 0,0-1-1,0 0 1,0 1 0,1-1 0,-1 0 0,1 0 0,-1-1 0,1 1 0,0-1 0,0 1-1,0-1 1,0 0 0,0 0 0,0 0 0,0 0 0,5 0 0,7 1-241,-1 0 0,1-1 0,0-1 0,-1-1-1,25-3 1,71-22-253,-53 10 92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173 429 17516,'-10'2'433,"0"0"0,0 0 0,0 1 0,0 0 0,0 1 0,1 0 0,-1 1 0,1 0 0,0 0 0,-12 11 0,16-13-337,1 1-1,0 0 1,-1 0-1,2 1 1,-1-1-1,0 1 1,1 0-1,0 0 1,0 0-1,0 0 1,1 0-1,-1 1 1,1-1-1,1 1 1,-1 0-1,1 0 1,0-1-1,0 1 1,1 11-1,-1-15-81,2 1 0,-1-1 0,0 0 0,0 0 0,1 0 0,-1 0 0,1 1 0,0-1 0,-1 0 0,1 0-1,0 0 1,0 0 0,1 0 0,-1-1 0,0 1 0,0 0 0,1 0 0,-1-1 0,1 1 0,0-1 0,3 3 0,-2-3-5,0 1 0,1-1 1,-1 0-1,0 0 0,1 0 1,0-1-1,-1 1 0,1-1 1,-1 0-1,1 1 0,-1-2 1,5 1-1,6-3-8,0 0-1,0 0 1,0-1 0,-1-1 0,23-11-1,-8 0-30,0-2 0,0-1 0,-2-1 0,-1-1 0,0-1 0,-1-2 1,-2 0-1,-1-1 0,0-2 0,-2 0 0,-1 0 0,-2-2 0,0 0 0,18-51 0,-29 66 23,-1 0 1,0 0-1,-1-1 1,0 1-1,-2-1 1,1-18-1,-2 28 9,0 1-1,-1-1 0,1 1 0,-1 0 0,0-1 0,0 1 1,-1 0-1,1 0 0,-1 0 0,0 0 0,-3-5 0,3 7 2,0 0-1,0 0 0,0-1 0,0 2 0,0-1 0,-1 0 0,1 0 0,-1 1 0,1-1 0,-1 1 0,1 0 0,-1 0 0,0 0 0,0 0 1,0 0-1,1 1 0,-1-1 0,-5 0 0,1 2 11,0-1 0,0 1 0,0 0-1,0 0 1,0 1 0,0 0 0,0 0 0,1 0 0,-1 1 0,1 0 0,-1 1 0,1-1 0,0 1 0,1 0-1,-1 1 1,1 0 0,0-1 0,-9 12 0,8-9 22,0 0 0,0 1 0,1 0 0,0 0-1,0 0 1,1 0 0,0 1 0,1 0 0,-1 0 0,2 0 0,-1 0 0,1 0-1,-1 18 1,3-23-23,1 0 0,-1 0 0,1 0-1,0 0 1,0-1 0,0 1 0,0 0-1,1-1 1,-1 1 0,1-1 0,0 1-1,0-1 1,0 0 0,1 1 0,-1-1-1,1-1 1,0 1 0,-1 0 0,1-1 0,0 1-1,1-1 1,2 2 0,10 5-11,1-1-1,-1 0 1,30 8 0,6 3-55,-45-16 48,0 1-1,0 0 0,0 0 1,-1 1-1,1 0 1,-1 0-1,0 0 0,0 1 1,-1 0-1,1 0 0,-1 0 1,-1 1-1,1-1 1,5 14-1,-7-14 11,-1 0 0,0 0-1,-1 0 1,1 1 0,-1-1 0,0 1 0,-1-1 0,1 1-1,-1-1 1,-1 1 0,1-1 0,-1 1 0,0-1 0,-1 1-1,1-1 1,-1 0 0,-1 0 0,-4 10 0,6-13 56,-1 0 1,0 0 0,1 0 0,-1-1 0,-1 1-1,1 0 1,0-1 0,-1 1 0,1-1 0,-1 0-1,0 0 1,0 0 0,0 0 0,0 0 0,0-1-1,-5 3 1,-12 1 109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12675,'25'-22'10073,"-35"33"-8298,-56 76-366,57-74-1406,0 1 1,1 1-1,1-1 1,-10 26 0,17-38-10,-1 1 0,0-1 0,1 0 0,-1 0 0,1 0 0,0 0 0,0 0 0,0 1 0,0-1 0,0 0 0,0 0 0,1 0 0,-1 0 0,1 0 0,-1 1 0,1-1 0,0 0 0,0 0 0,-1 0 0,2-1 0,-1 1 0,0 0 0,0 0 0,1 0 0,-1-1 0,1 1-1,-1-1 1,1 1 0,-1-1 0,1 0 0,4 3 0,4 1-75,1 0 0,0-1 0,1 0-1,-1-1 1,12 2 0,22 8-293,-43-13 364,-1 1 0,0-1 0,1 1 0,-1-1-1,0 1 1,0-1 0,1 1 0,-1 0 0,0 0 0,0-1 0,0 1 0,0 0-1,0 0 1,0 0 0,0 0 0,0 1 0,-1-1 0,1 0 0,0 0 0,0 3-1,-1-3 23,0 0 0,0 0 0,0 0 0,0 0 0,-1 0 0,1-1 0,0 1 0,-1 0-1,1 0 1,0 0 0,-1 0 0,0 0 0,1-1 0,-1 1 0,1 0 0,-1 0 0,0-1-1,1 1 1,-1 0 0,0-1 0,-1 2 0,-4 1 112,-1 1 0,1-1 0,-1 0 0,1 0-1,-1 0 1,-11 1 0,11-2-85,0-2 0,0 1 0,0-1 0,0 0 0,0 0 0,0-1 0,-9-2 0,15 3-83,0 0 1,0 0-1,0-1 0,-1 1 1,1 0-1,0-1 0,0 1 1,0 0-1,0-1 0,0 0 0,0 1 1,0-1-1,0 0 0,0 1 1,0-1-1,0 0 0,0 0 1,1 0-1,-1 0 0,0 1 0,0-1 1,1 0-1,-1-1 0,1 1 1,-1 0-1,1 0 0,-1 0 1,1 0-1,0 0 0,0 0 0,-1 0 1,1-1-1,0 1 0,0 0 1,0 0-1,0 0 0,0-1 1,1 1-1,-1 0 0,0 0 0,0 0 1,1 0-1,-1 0 0,1-1 1,-1 1-1,1 0 0,-1 0 1,1 0-1,0 0 0,-1 1 0,2-3 1,10-10-508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172 247 18148,'3'-1'402,"1"1"1,-1-1-1,1-1 1,-1 1-1,0 0 1,1-1-1,-1 0 1,0 0-1,0 0 1,0 0-1,0 0 1,-1 0-1,1-1 1,-1 0-1,4-3 1,-6 4-338,1 1 1,-1 0-1,0-1 0,0 1 1,0 0-1,0-1 0,0 1 1,0 0-1,0-1 0,0 1 1,0 0-1,-1-1 1,1 1-1,-1 0 0,1-1 1,-1 1-1,1 0 0,-1 0 1,0 0-1,0 0 0,1 0 1,-1-1-1,0 1 0,-1-1 1,-1 0-68,1-1 0,-1 1 0,1-1 0,-1 1 0,0 0 0,0 0 0,-6-3 0,6 4 4,1 0 0,-1 0 0,1 1 0,-1-1 0,0 1 0,1 0 1,-1 0-1,1 0 0,-1 0 0,0 0 0,1 0 0,-1 1 1,1-1-1,-1 1 0,-4 2 0,2-1 1,0 1 1,0-1-1,1 1 1,-1 1-1,1-1 0,0 0 1,-5 6-1,-4 5 4,2 1 0,-1 0 0,-12 23 0,17-25 2,0 0 0,1 0 0,-7 19 0,11-28-6,1-1-1,0 1 1,0 0 0,1 0 0,-1 0 0,1-1-1,-1 1 1,1 0 0,0 0 0,1 0 0,-1 0 0,1-1-1,0 1 1,0 0 0,0 0 0,0-1 0,0 1-1,3 4 1,-2-6 1,1 1 0,0-1 1,-1 0-1,1 1 0,0-1 0,0 0 0,0-1 0,1 1 0,-1-1 0,0 1 0,0-1 0,1 0 0,-1 0 0,1 0 0,-1-1 0,1 1 0,-1-1 1,1 0-1,6 0 0,8-1 6,1 0 1,24-6 0,-43 7-11,22-4-32,0-1-1,0-1 1,0-1 0,-1-1 0,0-1 0,20-12 0,-27 13-196,-1-1-1,0 0 1,-1-1 0,0 0-1,0-1 1,-1 0-1,-1-1 1,0-1 0,14-20-1,-10 5-251,0 0 0,-1 0 1,-2-1-1,11-44 0,-8 8-274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18001,'0'0'3940,"-24"47"-3043,21-30-609,3-1-160,0 2-128,3 0-192,2-2-833,0-2-801,-2-2-800,-3-6-1410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14179,'-4'4'275,"1"0"1,-1 0-1,1 0 0,0 1 1,0-1-1,0 1 0,1 0 1,0 0-1,-4 10 0,-9 51 1651,9-35-1238,0-4-339,-22 117 990,24-119-1783,2 0 0,1 1 0,4 45-1,-2-50-92,1-3-2581,3-33 2782,-3 3 1353,-1 4 4121,-3 17-2280,-9 24-1684,6-19-985,1-1 0,0 1 0,1 0 0,0 1-1,1-1 1,0 28 0,2-42-184,0 1 0,0-1 0,0 0 0,0 1 0,0-1 0,0 1 0,0-1 0,1 1-1,-1-1 1,0 0 0,0 1 0,0-1 0,1 1 0,-1-1 0,0 0 0,0 1 0,1-1 0,-1 0 0,0 1 0,1-1 0,-1 0 0,0 0-1,1 1 1,-1-1 0,0 0 0,1 0 0,-1 0 0,1 1 0,-1-1 0,1 0 0,-1 0 0,0 0 0,1 0 0,18-4-12,15-17-1376,-18 6-436,-1 0 0,-1-1 0,19-27 0,21-24-621,-47 60 2591,0 1-1,0-1 1,1 1 0,-1 1-1,1-1 1,15-6 0,-22 11-37,0 0 0,1 1 1,0-1-1,-1 0 0,1 1 1,-1 0-1,1-1 0,0 1 1,-1 0-1,1 0 1,0 0-1,-1 0 0,1 0 1,0 0-1,-1 0 0,1 0 1,2 2-1,-3-2-8,0 1 0,0 0-1,0 0 1,0 0 0,0 0 0,-1 0-1,1-1 1,0 1 0,-1 0 0,1 1-1,0-1 1,-1 0 0,0 0 0,1 0-1,-1 0 1,0 0 0,1 0 0,-1 1 0,0-1-1,0 0 1,0 0 0,0 0 0,0 1-1,0-1 1,0 0 0,-1 0 0,1 2-1,-2 4 255,1 0 0,-2 0 0,1 0-1,-1-1 1,-4 9 0,4-8-137,0 0-1,0 0 1,0 0-1,-2 11 1,5-18-214,0 1 1,0-1 0,0 0-1,0 1 1,0-1 0,0 1-1,0-1 1,0 0 0,0 1-1,0-1 1,0 1-1,0-1 1,0 0 0,0 1-1,0-1 1,1 0 0,-1 1-1,0-1 1,0 1 0,0-1-1,1 0 1,-1 1 0,0-1-1,0 0 1,1 0 0,-1 1-1,0-1 1,1 0-1,-1 0 1,0 1 0,1-1-1,-1 0 1,0 0 0,1 0-1,0 1 1,17-3 142,19-11-60,56-39 36,-61 33-86,67-30 1,-98 49-43,1-1 0,-1 0 1,1 1-1,0-1 0,0 1 0,-1-1 0,1 1 1,0 0-1,0 0 0,-1 0 0,1 0 1,0 0-1,0 0 0,-1 1 0,1-1 0,0 0 1,-1 1-1,4 0 0,-4 0 3,0 0-1,0 0 1,0 0-1,0 0 1,-1 0-1,1 1 1,0-1-1,0 0 1,-1 0-1,1 0 1,-1 1-1,1-1 1,-1 0-1,1 1 1,-1-1-1,0 0 1,0 1-1,0-1 0,0 0 1,0 1-1,0-1 1,0 0-1,0 3 1,-14 65 274,3-13 109,11-56-383,0 1 1,0-1-1,-1 1 1,1-1 0,0 1-1,0-1 1,0 1-1,0-1 1,0 1-1,0-1 1,0 1 0,0-1-1,0 1 1,0-1-1,1 1 1,-1-1-1,0 1 1,0-1-1,0 0 1,1 1 0,-1-1-1,0 1 1,0-1-1,1 1 1,-1-1-1,0 0 1,1 1 0,-1-1-1,0 0 1,1 1-1,0-1-46,0 0 1,0 0-1,0 0 0,0 0 0,0 0 0,0 0 1,-1 0-1,1-1 0,0 1 0,0 0 1,0 0-1,0-1 0,0 1 0,-1-1 0,2 0 1,28-22-847,-9-3 574,2-13-88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26230,'0'-1'31,"-1"0"0,0 0 1,1 0-1,0 0 0,-1 0 0,1 0 1,0-1-1,-1 1 0,1 0 1,0 0-1,0 0 0,0 0 1,0 0-1,0 0 0,0 0 1,0-1-1,1 1 0,-1 0 1,0 0-1,1 0 0,-1 0 0,0 0 1,1 0-1,-1 0 0,1 0 1,0 0-1,-1 0 0,1 0 1,0 1-1,0-1 0,-1 0 1,1 0-1,0 0 0,0 1 1,0-1-1,0 1 0,0-1 0,1 0 1,4-2-267,0 0 0,0 1 0,0-1 0,10-1 0,-12 2 259,2 1 57,0 0-1,0 0 0,0 1 0,0 0 1,0 0-1,0 0 0,0 1 0,-1 0 1,1 0-1,0 0 0,0 1 0,-1-1 1,1 2-1,-1-1 0,1 0 0,-1 1 1,0 0-1,0 0 0,0 1 0,0-1 1,-1 1-1,5 5 0,-6-6-68,1 1 1,-1-1-1,0 1 1,-1-1-1,1 1 1,-1 0-1,0 0 1,1 0-1,-2 1 1,1-1-1,0 0 0,-1 1 1,0-1-1,0 0 1,0 7-1,-1-4 5,0 0 0,-1 0 0,1 0 0,-1 0 0,-1 0 0,0-1 0,0 1 0,0 0 0,-4 7 0,-7 10 59,-1-1-1,-2 0 1,0-1 0,-21 23 0,26-33-18,-9 11 33,11-14-56,1 0-1,0 0 1,1 0-1,0 1 0,0 0 1,1 1-1,1-1 1,-6 15-1,10-24-65,1 0 0,0 0 0,0 0-1,0 0 1,0 0 0,0 0 0,0 0 0,0 0 0,0 0 0,1 0 0,-1 0 0,0 0-1,1 0 1,-1 0 0,0 0 0,1 0 0,-1 0 0,1 0 0,0 0 0,-1 0-1,1 0 1,0-1 0,-1 1 0,1 0 0,0-1 0,0 1 0,0 0 0,0-1 0,-1 1-1,1-1 1,0 1 0,2 0 0,2 1-218,1 0 0,1 0-1,-1-1 1,7 2 0,-2-1 171,8 5-382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24533,'-3'11'1825,"3"-9"-1489,4-8-504,14-5 864,7-4-256,20-6-344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19332,'-9'8'2535,"16"-6"-332,20-8-694,-13-7-685,-10 5-65,-4 8-738,0 0 0,0 0-1,0-1 1,0 1 0,0 0 0,0 0 0,0 0-1,0-1 1,-1 1 0,1 0 0,0 0-1,0 0 1,0 0 0,0-1 0,0 1 0,-1 0-1,1 0 1,0 0 0,0 0 0,0 0 0,-1 0-1,1 0 1,0-1 0,0 1 0,0 0-1,-1 0 1,1 0 0,0 0 0,0 0 0,0 0-1,-1 0 1,1 0 0,0 0 0,0 0-1,0 0 1,-1 0 0,1 0 0,0 1 0,0-1-31,0 0-1,1 0 1,-1 0 0,0 0 0,1 0 0,-1 0 0,0 1 0,0-1 0,1 0 0,-1 0 0,0 0-1,0 1 1,0-1 0,1 0 0,-1 0 0,0 0 0,0 1 0,0-1 0,1 0 0,-1 1 0,0-1-1,0 0 1,0 1 0,0-1 0,0 0 0,0 0 0,0 1 0,0-1 0,0 0 0,0 1 0,0-1 0,0 0-1,0 1 1,0-1 0,0 0 0,0 1 0,0-1 0,0 0 0,0 0 0,0 1 0,-1-1 0,1 0-1,0 1 1,0-1 0,0 0 0,0 0 0,-1 1 0,1-1 0,0 0 0,0 0 0,-1 0 0,1 1-1,0-1 1,0 0 0,-1 0 0,1 0 0,0 0 0,-1 0 0,1 1 0,0-1 0,0 0 0,-1 0 0,6 9 99,-3 2-309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16147,'-6'9'1737,"14"-7"-833,12 0-352,14-6 1201,9-6-569,16-2-392,7-4-32,14 3-200,6 3-168,3 3-192,-7 2-112,-9 5-360,-7 1-216,-15 5-512,-8 1-240,-18-3 904,-13 0-232,-10-4-273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16187,'0'9'1905,"18"-2"-865,8-1-368,14-6 1017,9 0-401,11-3-208,5-2-136,1 1-416,-2-2-232,-6 2-704,-2 1-504,-15 2 768,-4 2-120,-11 4-160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3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15619,'-3'10'1193,"0"-3"-937,1 2-144,2-8 320,2-1-400,7-7 56,3-8-16,-1-18-136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17276,'-7'29'3510,"-10"34"-2369,-11 85 1,26-141-1092,2 0 0,-1 0 0,1 0 1,0 0-1,2 11 0,-2-16-37,0 0 0,1 0 0,-1-1 0,1 1 0,0 0 0,-1-1 0,1 1 0,0 0 0,0-1 0,0 1 0,0-1 0,0 0 0,0 1 0,1-1 0,-1 0 0,0 0 0,1 1 0,-1-1 0,1 0 0,-1-1 0,1 1 0,0 0 0,-1 0 0,1-1 0,0 1 0,2 0 0,4 0 6,-1 0 0,1 0 0,0-1 0,0 0 0,0 0 1,0-1-1,-1 0 0,10-2 0,63-22-1,-61 17-19,1 2 0,34-7 0,-52 12 0,-1 1 1,1 0-1,-1-1 1,1 1-1,-1 0 1,1 0-1,0 0 1,-1 1-1,1-1 1,-1 0-1,1 0 1,-1 1-1,1-1 1,-1 1-1,1-1 1,-1 1-1,1 0 1,-1 0-1,0-1 1,1 1-1,0 1 1,-1 0 4,0-1-1,0 0 1,-1 1 0,1-1-1,-1 0 1,1 1 0,-1-1 0,1 1-1,-1-1 1,0 1 0,0-1-1,1 1 1,-1-1 0,0 1-1,0-1 1,-1 1 0,1 2 0,-2 3 51,0 0 0,0 0 0,-1 0 0,0 0 0,0 0 0,0-1 0,-7 10 0,3-7 143,-1 0 0,1 0 0,-1 0 0,-1-1 0,0-1 1,0 0-1,0 0 0,-1 0 0,-12 5 0,18-10-155,0 0 0,0 0 1,0-1-1,-1 1 0,1-1 0,-1 0 0,1 0 1,-1-1-1,1 1 0,-1-1 0,0 0 1,1 0-1,-1-1 0,1 1 0,-1-1 0,1 0 1,-1 0-1,1-1 0,0 1 0,-1-1 0,1 0 1,0 0-1,0-1 0,0 1 0,-5-5 1,4 3-239,0 0 0,1-1 0,-1 1 0,1-1 0,0 0 1,1 0-1,-1-1 0,-2-5 0,5 9 55,0 1 0,1-1 0,-1 1 0,1-1 0,-1 0 0,1 1-1,0-1 1,0 1 0,-1-1 0,1 0 0,0 0 0,1 1 0,-1-1 0,0 0 0,0 1-1,1-1 1,-1 1 0,1-1 0,-1 0 0,1 1 0,0-1 0,0 1 0,-1-1-1,1 1 1,0 0 0,0-1 0,0 1 0,1 0 0,-1 0 0,0 0 0,0 0 0,1 0-1,-1 0 1,1 0 0,1-1 0,16-8-745,1 2-145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95 16460,'12'0'765,"0"0"1,1-1-1,-1 0 1,0-1 0,0 0-1,0-1 1,0 0-1,-1-1 1,1 0 0,-1-1-1,0 0 1,11-8-1,-21 12-749,0 1-1,0 0 0,-1-1 1,1 1-1,0-1 0,0 1 1,-1-1-1,1 1 0,0-1 1,-1 0-1,1 1 0,0-1 1,-1 0-1,1 0 0,-1 1 1,0-1-1,1 0 0,-1 0 1,1 0-1,-1 1 0,0-1 1,0 0-1,0 0 0,1 0 1,-1 0-1,0 0 0,0 0 1,0 0-1,0 1 0,0-1 1,-1 0-1,1 0 0,0 0 1,0 0-1,0 0 0,-1 0 1,1 1-1,-1-1 0,1 0 1,0 0-1,-1 1 0,1-1 1,-1 0-1,0 0 0,0 0 1,-2-1 5,1 0 1,-1 0 0,0 1 0,1-1 0,-1 1-1,0 0 1,0 0 0,0 0 0,0 0-1,0 0 1,0 1 0,-5-1 0,-3 1 4,-1 0 1,1 1-1,-1 1 1,1 0-1,0 1 1,0 0-1,0 0 1,0 1-1,-16 9 1,20-10-28,0 1-1,0 0 1,0 0 0,1 1 0,0 0-1,0 0 1,0 0 0,0 1 0,1 0-1,0 0 1,0 0 0,1 1 0,0-1-1,-7 15 1,11-20-4,-1 1 1,0 0-1,1-1 0,-1 1 0,1 0 0,-1 0 1,1-1-1,0 1 0,0 0 0,0 0 0,0 0 1,0-1-1,0 1 0,1 0 0,-1 0 0,1-1 1,-1 1-1,1 0 0,-1-1 0,1 1 0,0 0 1,2 2-1,-1-2-79,0 0 1,0-1-1,0 1 0,0 0 1,1-1-1,-1 0 1,0 0-1,1 1 0,-1-1 1,1-1-1,-1 1 0,1 0 1,4 0-1,7 1-142,1-2 0,-1 1-1,0-2 1,22-2 0,59-17-344,-44 8 118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133 309 13451,'1'-2'336,"-1"0"0,0 0 0,0 0 0,1 0 0,-1 0 0,-1-1 1,1 1-1,0 0 0,0 0 0,-1 0 0,1 0 0,-1 0 0,0 0 0,1 0 0,-1 0 0,0 1 0,0-1 0,0 0 1,0 0-1,-3-2 0,3 3-231,0 0 0,0 0 0,0 0 0,0 0 0,0 0 0,0 0 1,0 0-1,-1 0 0,1 0 0,0 0 0,-1 1 0,1-1 0,-1 1 0,1-1 0,0 1 1,-1-1-1,1 1 0,-1 0 0,0 0 0,1 0 0,-1 0 0,1 0 0,-1 0 1,1 0-1,-1 0 0,1 0 0,-1 1 0,-1 0 0,-3 2-6,0 1 0,1-1 0,-1 1-1,1 1 1,-1-1 0,1 1 0,0 0 0,1 0 0,0 0-1,-1 0 1,2 1 0,-1 0 0,1 0 0,-1 0 0,2 0 0,-4 9-1,6-14-86,0 0 0,-1 0-1,1 0 1,0 0 0,0 0-1,0 0 1,0 0-1,0 0 1,0 0 0,0 0-1,0 0 1,0 0 0,0 0-1,1 0 1,-1 0-1,0 0 1,1-1 0,-1 1-1,1 0 1,-1 0 0,1 0-1,-1 0 1,1-1-1,0 1 1,-1 0 0,3 1-1,-2-1 1,1-1 0,-1 1 0,1-1 0,0 1 0,-1-1-1,1 0 1,0 0 0,-1 0 0,1 0 0,0 0 0,-1 0 0,1 0-1,0 0 1,2-1 0,4-2 9,0 1 0,0-1 0,0-1 0,0 1 0,8-6 0,0-3 9,0 0 1,-1 0-1,-1-2 1,0 0-1,-1 0 1,11-18-1,-1 1 11,-2-2-1,17-37 1,10-36 92,-69 136-41,1 12 22,1 1-1,2 0 1,3 1-1,-13 61 1,25-99-84,1 1-1,0 0 1,1 0 0,0 0-1,0 0 1,0 0 0,2 7 0,-2-12-27,1-1 1,-1 1-1,1 0 1,0-1 0,-1 1-1,1 0 1,0-1-1,0 1 1,0-1-1,0 1 1,0-1 0,1 0-1,-1 1 1,0-1-1,1 0 1,-1 0 0,0 0-1,1 0 1,-1 0-1,1 0 1,0 0 0,-1-1-1,1 1 1,0 0-1,-1-1 1,1 0 0,0 1-1,0-1 1,0 0-1,-1 0 1,1 0 0,2 0-1,3-1-23,-1 1 0,1-2 0,0 1 0,-1-1 0,1 0 0,-1 0 0,0-1 1,1 0-1,-1 0 0,7-5 0,10-8-93,23-20 1,-41 32 96,19-17-54,-16 13 40,0 1 0,1-1 0,-1 2 1,2-1-1,-1 1 0,11-4 0,-19 9 32,-1 1-1,1 0 0,0 0 1,-1 0-1,1-1 0,0 1 0,0 0 1,-1 0-1,1 0 0,0 0 1,-1 0-1,1 0 0,0 1 0,0-1 1,-1 0-1,1 0 0,0 0 1,-1 1-1,1-1 0,0 0 0,-1 1 1,1-1-1,-1 1 0,1-1 1,0 0-1,-1 1 0,1-1 0,-1 1 1,1 0-1,-1-1 0,0 1 1,1-1-1,-1 1 0,1 1 0,9 27 96,-6-14-47,-2-11-37,0 0-1,0 0 1,1-1-1,-1 1 1,1 0-1,0-1 1,0 0-1,0 0 1,1 0-1,-1 0 1,1 0-1,0 0 1,0-1-1,0 0 1,0 0-1,0 0 1,0 0-1,0-1 1,1 0 0,-1 1-1,0-2 1,7 2-1,8 0 11,0-1 1,-1-1-1,1-1 0,20-3 0,44-11 4,-59 10-19,1 0 0,47-2 0,-68 8 5,1 0 0,-1 0 0,1 1 0,-1-1 0,0 1 0,0 0 0,0 0 0,0 1 0,6 4 0,-5-3-135,0-1 0,1 0 1,-1 0-1,1 0 1,-1 0-1,9 2 1,-12-5 104,-1 0 1,1 0 0,-1 0 0,1 0 0,-1 0 0,1 0-1,-1 0 1,1-1 0,-1 1 0,1 0 0,-1-1 0,0 1-1,1-1 1,-1 0 0,0 1 0,1-1 0,-1 0 0,0 0-1,0 0 1,0 0 0,1 0 0,-1 0 0,0 0 0,0 0-1,-1 0 1,1 0 0,0-1 0,0 1 0,-1 0 0,1-1-1,0-1 1,5-17-226,-4-4-79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12492,'0'0'2642,"8"-4"54,4-1-1993,1 0-1,-1 1 1,1 0-1,0 1 0,24-2 1,-32 4-554,1 0 0,-1 1 0,1-1 0,-1 1 0,0 1 0,1-1 0,-1 1 0,1 0 1,-1 0-1,0 1 0,0-1 0,1 1 0,-1 0 0,-1 0 0,1 1 0,0 0 0,0 0 0,-1 0 0,5 4 0,-8-6-126,0 0 0,0 0-1,0 0 1,0 0 0,-1 0 0,1 0-1,0 0 1,0 1 0,-1-1-1,1 0 1,0 0 0,-1 1-1,0-1 1,1 1 0,-1-1 0,0 0-1,1 1 1,-1-1 0,0 1-1,0-1 1,0 0 0,0 1-1,-1-1 1,1 1 0,0-1 0,-1 0-1,1 1 1,0-1 0,-1 0-1,-1 3 1,-1 0 135,0 0 0,-1-1 0,0 1-1,0-1 1,0 0 0,0 0 0,-5 3 0,-21 18 406,30-23-633,1-1 1,-1 1-1,0-1 1,0 1-1,0-1 1,0 1-1,1-1 1,-1 1-1,0-1 0,0 0 1,1 1-1,-1-1 1,0 1-1,1-1 1,-1 0-1,0 1 1,1-1-1,-1 0 1,0 1-1,1-1 1,-1 0-1,1 0 1,-1 1-1,1-1 1,-1 0-1,1 0 0,-1 0 1,1 0-1,-1 0 1,1 1-1,-1-1 1,1 0-1,-1 0 1,1 0-1,24 6-1286,-21-6 870,6 3-71,0 0 1,-1 0-1,1 1 0,14 8 0,-22-11 544,0 0-1,-1 0 1,1 0-1,-1 1 0,1-1 1,-1 0-1,1 1 1,-1-1-1,0 1 1,0-1-1,0 1 0,0-1 1,0 1-1,2 3 1,-3-4 74,0 0 1,0 0 0,0 0 0,0 1 0,0-1 0,-1 0 0,1 0-1,0 0 1,0 1 0,-1-1 0,1 0 0,-1 0 0,1 0 0,-1 0-1,0 0 1,1 0 0,-1 0 0,0 0 0,0 0 0,1 0-1,-1 0 1,0 0 0,0-1 0,0 1 0,0 0 0,-2 0 0,-13 11 1467,-1 0 1,-1-2 0,0 0 0,-34 13 0,7-10-1535,-1-9-3632,41-5-2610,5-8-4441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16059,'1'9'1393,"4"4"-993,2 0-312,4 0 184,8 2-448,7 3 352,1-3-128,6-2-320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18252,'-1'2'405,"0"0"0,0 1 0,0-1-1,0 0 1,-1 0 0,1-1 0,-1 1 0,1 0 0,-2 2 0,-3 2 454,2 2-746,0-1 0,0 1 0,1-1 1,0 1-1,0 0 0,1 1 0,0-1 0,0 0 1,1 1-1,0 13 0,0 11-164,7 47 1,-1-22 109,-5-53-58,2 123-28,-3-112 60,-1 0 0,0 0-1,-1 0 1,0-1 0,-11 29-1,12-41 10,1 1-1,-1-1 1,1 0-1,-1 0 1,0 0-1,0 0 1,0-1-1,0 1 1,-1 0-1,1-1 1,-1 0-1,1 1 1,-1-1-1,0 0 1,0-1-1,0 1 1,0 0-1,0-1 1,-1 0-1,1 1 1,0-1-1,-1 0 1,1-1-1,-4 1 1,3-1 4,1 0 1,-1 0-1,1-1 1,-1 1-1,1-1 0,0 0 1,0 0-1,-1 0 1,1-1-1,0 1 0,0-1 1,0 0-1,0 0 1,0 0-1,1 0 0,-1 0 1,1 0-1,-1-1 1,1 1-1,0-1 0,0 0 1,0 0-1,0 0 1,-2-3-1,1-3-24,0 1 0,0 0 0,0-1 0,1 1 0,0-1 0,1 1 0,0-1 0,1 0 0,-1 0 0,1 0 0,1 1 0,1-10 0,1 1-55,0 1 0,1 1 0,1-1 1,0 1-1,13-25 0,-10 24-120,1 1-1,1 1 1,0-1-1,23-23 1,-26 31-33,0 0 0,1 1 1,-1 0-1,2 0 0,-1 1 1,0-1-1,1 2 0,0 0 1,0 0-1,11-3 0,7 0-259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15523,'5'-19'2897,"-4"24"-217,-6 33-188,-32 141-350,-3 24-1313,41-181-705,3-17-51,3-14-5,-1-6-37,0-1 1,-1 0-1,-1-1 0,-1 1 0,0-1 0,0-30 0,0 18-15,-3 18-27,0 9 3,0 0 1,0-1-1,0 1 1,0 0-1,0-1 0,1 1 1,-1-1-1,1 1 1,-1 0-1,1-1 1,0 1-1,0 0 0,0 0 1,0 0-1,2-4 1,-2 6 1,0 0-1,-1 0 1,1 1 0,0-1 0,0 0-1,-1 0 1,1 0 0,0 0 0,0 1-1,-1-1 1,1 0 0,0 1 0,-1-1 0,1 0-1,0 1 1,-1-1 0,1 1 0,-1-1-1,1 1 1,0 0 0,15 16-51,-9-11 25,5 5-1,0-1 0,0 0 1,1-1-1,1-1 0,-1 0 1,1-1-1,27 10 0,-33-14 35,1-1 1,-1 0-1,0 0 0,1-1 0,-1 0 0,1-1 1,-1 1-1,1-2 0,-1 1 0,1-1 0,-1 0 1,1-1-1,-1 0 0,0-1 0,0 1 0,9-5 1,-13 5 19,-1-1 0,1 1 0,-1 0 1,0-1-1,0 0 0,0 0 0,0 0 1,4-5-1,-6 7-7,0-1 1,0 1-1,0 0 1,0-1-1,0 1 1,-1-1-1,1 1 1,-1-1-1,1 1 1,-1-1-1,1 1 0,-1-1 1,0 0-1,0 1 1,0-1-1,0 0 1,0 1-1,0-1 1,0 1-1,0-1 1,-1 0-1,1 1 1,-1-1-1,0-2 0,0 4-8,1-1 0,0 0-1,-1 1 1,1-1-1,-1 1 1,1-1 0,-1 0-1,1 1 1,-1-1-1,0 1 1,1 0 0,-1-1-1,0 1 1,1-1-1,-1 1 1,0 0 0,1-1-1,-1 1 1,0 0-1,0 0 1,1 0 0,-1 0-1,0 0 1,-1 0-1,0 0 3,0 0 0,0 0 0,1 1 0,-1-1-1,0 1 1,0 0 0,0 0 0,1-1 0,-4 3-1,0 1 0,0 0 1,0 0-1,0 0 0,-8 10 0,11-10-19,-1-1 1,0 1 0,1 0-1,0 0 1,0 0-1,0 0 1,1 0-1,-1 0 1,1 0 0,0 1-1,0-1 1,1 0-1,-1 1 1,1-1 0,0 1-1,1 7 1,0-8 13,-1-1 1,1 0 0,0 0-1,1 1 1,-1-1 0,1 0 0,-1 0-1,1 0 1,0-1 0,0 1-1,0 0 1,0-1 0,1 1-1,-1-1 1,1 0 0,-1 0 0,1 0-1,0 0 1,0 0 0,0 0-1,0-1 1,5 2 0,20 5-23,3-3 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17604,'-4'12'1231,"0"-1"0,1 1 1,1 0-1,-2 12 0,-6 63-435,10-85-747,-2 20 5,-2 9 3,1 43 0,4-67-53,-1 1 1,1-1-1,0 0 0,0 0 0,1 0 1,-1 0-1,2 0 0,-1 0 0,1 0 1,0-1-1,7 11 0,-8-14 2,0-1 0,0 0 0,1 0 1,-1 0-1,1 0 0,-1 0 0,1-1 0,0 1 0,-1-1 1,1 1-1,0-1 0,0 0 0,0 0 0,0-1 0,0 1 1,0-1-1,0 1 0,0-1 0,0 0 0,1 0 0,-1 0 0,0 0 1,0-1-1,0 1 0,5-3 0,1 1 21,0-1-1,0-1 1,0 1 0,0-2-1,-1 1 1,1-1 0,8-7-1,-1-2 50,0-1 0,-1 0 0,-1-1 0,-1-1 0,0 0 0,-1-1 1,-1 0-1,-1-1 0,0 0 0,11-32 0,-21 52-74,0-1 1,0 0 0,0 0 0,0 0 0,0 0-1,0 0 1,0 0 0,0 0 0,0 0 0,0 0-1,0 0 1,0 0 0,0 0 0,0 0 0,0 0 0,0 0-1,0 1 1,0-1 0,0 0 0,0 0 0,0 0-1,0 0 1,0 0 0,0 0 0,1 0 0,-1 0-1,0 0 1,0 0 0,0 0 0,0 0 0,0 0-1,0 0 1,0 0 0,0 0 0,0 0 0,0 0-1,0 0 1,0 0 0,0 0 0,0 0 0,1 0 0,-1 0-1,0 0 1,0 0 0,1 14 18,-1 20-35,-2-14 21,0 8-18,2-1 0,2 33 1,-1-53 18,0 0 0,0 1 1,1-1-1,0 0 1,0 0-1,1 0 0,-1 0 1,2-1-1,-1 1 0,1-1 1,0 0-1,0 0 1,7 8-1,-9-12 15,1 0 0,-1 1 0,1-1 0,0 0 0,0 0 0,-1 0 0,1-1-1,0 1 1,1-1 0,-1 0 0,0 0 0,0 0 0,1 0 0,-1 0 0,0-1 0,1 1 0,4-1 0,-3 0 15,0-1 1,0 0-1,0 0 1,-1 0-1,1-1 1,0 0-1,-1 0 1,1 0 0,-1 0-1,8-6 1,-2 1 37,0-1 1,0-1 0,-1 0-1,0 0 1,-1-1 0,0 0 0,-1 0-1,9-16 1,-5 4-124,-1 1-1,-1-2 1,-1 1 0,-1-1 0,-1 0 0,-1 0-1,-1-1 1,-2 0 0,0 1 0,-1-1-1,-5-47 1,4 66-91,0 3 46,0 0 1,-1 0-1,1 1 0,0-1 1,0 0-1,-1 0 0,1 1 1,-1-1-1,0 0 0,1 1 1,-1-1-1,0 1 1,0-1-1,0 1 0,0-1 1,0 1-1,0-1 0,0 1 1,-3-2-1,4 3 34,-1 0 0,1 0 0,0 0 1,0-1-1,-1 1 0,1 0 0,0 0 0,-1 0 0,1 0 0,0 0 0,-1 0 1,1 0-1,0 0 0,-1 0 0,1 1 0,0-1 0,0 0 0,-1 0 0,1 0 0,0 0 1,0 0-1,-1 0 0,1 1 0,0-1 0,0 0 0,-1 0 0,1 0 0,0 1 1,0-1-1,-1 0 0,1 0 0,0 1 0,-6 13-919,1 18 109,3 3-19,2 8-243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80 19868,'1'-1'123,"0"-1"0,0 1 1,0-1-1,0 1 0,0-1 0,-1 0 0,1 0 0,0 0 0,-1 1 0,1-1 0,-1 0 0,0 0 0,0 0 1,1 0-1,-1 0 0,-1 1 0,1-1 0,0 0 0,0 0 0,-1 0 0,1 0 0,-1 0 0,1 1 0,-1-1 1,0 0-1,0 1 0,1-1 0,-1 0 0,-1 1 0,1-1 0,0 1 0,0-1 0,0 1 0,-3-2 1,1 1-12,1 0 0,-1 0 0,0 0 0,0 0 0,0 1 0,0-1 0,0 1 1,0 0-1,-1 0 0,1 0 0,0 1 0,-1-1 0,1 1 0,0-1 0,-1 1 1,1 0-1,-1 0 0,-5 2 0,2 0-84,0 0 0,0 1-1,1 0 1,-1 0 0,1 0 0,0 1 0,0 0 0,0 1-1,1-1 1,-8 8 0,9-8-21,0 0 0,1 0-1,0 0 1,-1 1 0,2-1 0,-1 1 0,0-1-1,1 1 1,0 0 0,0 0 0,0 0 0,1 1-1,0-1 1,-1 8 0,2-11-3,0-1 0,0 0-1,0 1 1,0-1 0,0 0 0,0 1 0,1-1-1,-1 0 1,0 1 0,1-1 0,-1 0 0,1 1-1,0-1 1,-1 0 0,1 0 0,0 0 0,0 0-1,0 0 1,0 0 0,0 0 0,1 1-1,1 0 3,-1-1-1,1 0 0,-1 1 1,1-1-1,-1 0 0,1-1 1,0 1-1,0 0 0,-1-1 0,4 1 1,3-1 6,1 0 1,-1 0 0,0-1-1,0 0 1,13-4-1,-8 1 2,0-1 0,-1-1 0,0 0 0,0 0 0,-1-2 0,21-14 0,-9 3-214,42-46 0,-64 67-196,-3 7 91,-4 24-280,-2 10-903,7-40 1343,-1 1 1,1-1-1,0 1 1,0 0-1,1-1 0,-1 1 1,1-1-1,-1 1 1,1-1-1,0 0 1,1 1-1,-1-1 0,0 0 1,3 4-1,8 1-618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17588,'-19'43'2089,"2"1"1,-20 79-1,31-93-1724,1 0 0,1 0 0,1 1 0,2 0 0,3 36 0,-2-63-360,0-1 1,1 0 0,-1 1 0,1-1 0,0 0-1,0 0 1,0 0 0,1 1 0,-1-1 0,1 0 0,-1-1-1,5 6 1,-6-7-10,1-1-1,0 1 1,0 0-1,1 0 1,-1-1 0,0 1-1,0-1 1,0 1-1,0-1 1,0 1-1,1-1 1,-1 0-1,0 0 1,0 1-1,1-1 1,-1 0 0,0 0-1,0 0 1,1 0-1,-1-1 1,0 1-1,0 0 1,1 0-1,-1-1 1,0 1 0,0-1-1,0 1 1,1-1-1,-1 1 1,0-1-1,0 0 1,0 0-1,0 1 1,1-3 0,10-8-107,0 0 0,0-1-1,-2 0 1,1-1 0,11-20 0,2 0-196,-16 27 103,-4 12 123,-3 18 79,-1-20-7,0 7 22,0 0-1,1 0 1,1 1-1,0-1 1,5 17 0,-5-25-7,-1 0 0,0 1 0,1-1 0,0 0 0,0 0 0,0 0 1,0-1-1,1 1 0,-1 0 0,1-1 0,-1 1 0,1-1 0,0 0 1,0 0-1,0 0 0,0-1 0,0 1 0,1 0 0,-1-1 0,0 0 1,7 1-1,-1 0 8,0-1 1,0-1 0,1 0 0,-1 0 0,0 0-1,0-1 1,0-1 0,0 0 0,13-4 0,34-5 226,-55 11-229,0 0 1,0 0-1,0 1 1,0-1-1,0 1 1,0-1-1,0 1 0,0-1 1,0 1-1,-1 0 1,1-1-1,0 1 1,0 0-1,-1 0 0,1-1 1,0 1-1,-1 0 1,1 0-1,-1 0 1,1 0-1,-1 0 0,0 0 1,1 0-1,-1 1 1,1 0 47,0-1 0,-1 1 0,1 0 0,0-1 0,0 1 0,0-1 0,0 0 0,1 1 0,-1-1 0,2 2 0,-2-3-28,0 0 0,-1 0 0,1 0 0,0 0 0,0 0 0,0 0 0,-1 0 0,1 0 0,0 0 0,0 0 0,-1 0 0,1 0 0,0-1 0,0 1 0,-1 0 0,1-1 0,0 1 0,0-1 0,-1 1 0,1 0 0,-1-1 0,1 1 0,0-1 0,-1 0 0,1 1 0,-1-1 0,1 1 0,-1-1 0,1 0 0,-1-1 0,7-7 93,0-1 0,-2 0 0,1-1 0,-1 1-1,-1-1 1,0 0 0,4-17 0,-3 12-929,0 0 1,11-21-1,-15 36 642,0-1 1,1 1-1,-1 0 0,0-1 1,1 1-1,-1 0 1,0 0-1,1 0 0,0 0 1,-1 0-1,1 0 1,-1 1-1,1-1 0,0 0 1,0 1-1,-1 0 1,1-1-1,0 1 0,0 0 1,0 0-1,0 0 1,-1 0-1,1 0 0,0 0 1,0 0-1,0 1 1,-1-1-1,3 1 1,19 4-940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 17812,'-6'-2'382,"0"0"0,-1 1 1,1 0-1,-1 0 1,1 0-1,-1 1 0,1 0 1,-1 0-1,1 0 0,-1 1 1,1 0-1,-10 3 0,11-3-223,-1 1 1,1-1-1,-1 2 0,1-1 0,0 0 1,-1 1-1,1 0 0,1 0 0,-1 0 1,0 1-1,1 0 0,0 0 0,0 0 0,-4 5 1,7-8-173,1-1 1,-1 1-1,1 0 0,-1 0 1,1 0-1,0-1 0,0 1 1,-1 0-1,1 0 1,0 0-1,0 0 0,0 0 1,0 0-1,0 0 1,0-1-1,0 1 0,0 0 1,0 0-1,0 0 1,1 0-1,-1 0 0,0-1 1,1 1-1,-1 0 1,0 0-1,1 0 0,-1-1 1,1 1-1,0 0 1,-1 0-1,1-1 0,-1 1 1,1-1-1,0 1 1,-1-1-1,1 1 0,0-1 1,0 1-1,-1-1 1,1 1-1,0-1 0,0 0 1,0 1-1,1-1 1,7 3-446,-1 0 1,1-1 0,13 3 0,-14-4 124,35 7-1122,-21-5 758,0 1 0,0 1-1,-1 1 1,26 11 0,-46-17 731,0 1 0,0-1 0,0 0 0,0 1 0,0-1-1,0 1 1,0 0 0,0-1 0,0 1 0,0 0 0,0-1 0,0 1 0,-1 0 0,1 0 0,0 0-1,-1-1 1,1 1 0,-1 0 0,1 0 0,-1 0 0,1 0 0,0 2 0,-1-2 31,-1 0 1,1 0 0,0 0-1,-1-1 1,1 1 0,-1 0 0,1 0-1,-1 0 1,1-1 0,-1 1-1,1 0 1,-1-1 0,0 1 0,1 0-1,-1-1 1,0 1 0,1-1-1,-1 1 1,0-1 0,-1 1-1,-7 3 535,0 0-1,0-1 1,-17 4-1,7-3 383,-32 3 1,44-6-1012,1-1-1,-1 0 1,0 0 0,0-1 0,0 0-1,0 0 1,0-1 0,-7-2 0,13 4 12,-1-1 0,1 1 1,0-1-1,0 0 0,-1 1 0,1-1 1,0 0-1,0 0 0,0 0 0,0 0 1,0 0-1,0 0 0,0 0 0,0 0 1,0 0-1,0 0 0,1-1 0,-1 1 1,0-2-1,-1-8-347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152 346 11458,'-50'32'3750,"35"-24"-2716,1 0-1,-18 15 1,28-19-819,0-1 1,1 1-1,-1 0 1,1 0 0,0 0-1,0 0 1,0 0-1,1 1 1,-1 0-1,1-1 1,-3 10-1,5-13-168,-1 0 0,1 0 0,0 1 0,-1-1-1,1 0 1,0 0 0,0 1 0,0-1 0,0 0 0,0 0 0,0 1-1,1-1 1,-1 0 0,0 0 0,1 1 0,-1-1 0,1 0 0,-1 0-1,1 0 1,-1 0 0,1 1 0,0-1 0,-1 0 0,1 0 0,0 0-1,0-1 1,0 1 0,0 0 0,0 0 0,0 0 0,0-1 0,0 1-1,0 0 1,0-1 0,1 1 0,-1-1 0,0 0 0,0 1 0,1-1-1,-1 0 1,0 0 0,0 0 0,3 1 0,4-1 22,0 1 1,1-1-1,-1-1 0,0 1 1,12-3-1,0-2-50,1-1 0,-1-1 0,-1 0 0,1-2 0,-1 0 0,-1-1 0,0-1 0,28-21 0,-25 15-145,0-2 0,-2 0-1,0-1 1,-1-1-1,0 0 1,15-28 0,-25 36-7,-1-2 1,0 1 0,0-1 0,-2 0 0,0 0 0,3-17-1,-7 25 67,0 0 0,0 0-1,-1 0 1,0 0 0,0 0-1,-1 0 1,-1-8 0,1 11 35,0 1-1,0-1 1,0 1 0,-1 0 0,1 0-1,-1 0 1,0-1 0,0 1 0,0 1-1,0-1 1,0 0 0,-1 0 0,1 1-1,-6-4 1,3 3 56,1 1 0,0-1 0,-1 1 0,1 0 0,-1 1 0,0-1-1,0 1 1,0 0 0,1 0 0,-1 1 0,0 0 0,0-1 0,0 1 0,0 1 0,0-1 0,0 1 0,0 0-1,0 0 1,0 0 0,1 1 0,-9 3 0,5-1 87,0 0 0,0 0 1,0 1-1,1 0 0,-1 1 0,1-1 0,0 1 0,1 1 1,0-1-1,-11 15 0,14-16-73,0-1 1,0 1-1,1-1 0,0 1 1,0 0-1,0-1 0,1 1 1,0 0-1,0 0 0,0 0 1,0 1-1,1-1 0,-1 0 1,2 0-1,-1 0 0,0 0 1,1 0-1,0 0 0,0 0 1,1 0-1,-1 0 0,1 0 1,0 0-1,4 7 0,6 6-81,0-1-1,2 0 1,-1-1-1,30 26 1,-23-22-22,19 22 0,-33-34-199,-1-1 0,0 1 1,0 0-1,0 1 1,-1-1-1,-1 1 0,1-1 1,-1 1-1,-1 0 0,0 0 1,0 1-1,1 17 1,-3-15-336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16740,'0'-1'252,"0"0"0,0 1 1,1-1-1,-1 0 1,1 0-1,-1 1 1,1-1-1,-1 0 1,1 0-1,-1 1 1,1-1-1,-1 0 0,1 1 1,0-1-1,-1 1 1,1-1-1,0 1 1,0-1-1,0 1 1,-1 0-1,2-1 0,23-9 299,-14 6 2,3-3-300,-1 0-1,1-1 1,-1-1 0,19-17 0,-25 20-197,0-1 0,0 0 1,-1 0-1,0 0 1,0-1-1,-1 0 0,0 0 1,7-15-1,-11 21-48,0 0-1,-1 0 1,1 1 0,-1-1-1,1 0 1,-1 0-1,1 0 1,-1 0 0,0 0-1,0 0 1,0 1-1,0-1 1,0 0 0,-1 0-1,1 0 1,-1 0 0,1 0-1,-1 1 1,1-1-1,-1 0 1,0 0 0,0 1-1,0-1 1,0 0-1,0 1 1,0-1 0,-2-1-1,1 2-4,0 0 1,1 0-1,-1 1 0,0-1 0,0 0 1,0 1-1,0-1 0,0 1 0,0-1 0,0 1 1,0 0-1,0 0 0,0 0 0,0 0 1,0 0-1,0 1 0,0-1 0,0 1 0,0-1 1,1 1-1,-1 0 0,0-1 0,0 1 0,0 0 1,1 0-1,-4 3 0,-6 4-4,1 1-1,-1 0 1,2 1 0,0 0-1,0 1 1,1 0 0,0 0-1,0 1 1,2 0 0,-1 0-1,2 0 1,-1 1 0,2 0-1,0 0 1,-5 27 0,9-38-2,-1 1 0,1 0 0,0 0 0,0 0 0,0-1 0,0 1 0,0 0 0,0 0 0,1-1 0,0 1 0,-1 0 0,1-1 0,0 1 0,0 0 0,1-1 0,-1 1 0,0-1 0,1 0 0,0 0 0,-1 1 0,1-1 0,0 0 0,0 0 0,0 0 0,0-1 0,1 1 0,-1-1 0,0 1 0,1-1 0,-1 1 0,1-1 0,-1 0 0,1 0 0,0-1 0,-1 1 0,5 0 0,4 1-5,1-1 1,-1 0-1,1-1 1,-1-1-1,1 1 1,-1-2 0,19-4-1,1-3 49,0-1 0,0-2 1,-1-1-1,-1-1 0,-1-2 0,0-1 0,39-30 0,-64 44-5,0 1-1,0 0 0,0-1 0,1 1 0,-1 0 0,0 1 0,6-3 0,-9 4-25,1 0-1,-1 0 0,1 0 1,-1 0-1,1 0 0,-1 0 1,1 0-1,-1 0 0,1 0 1,-1 0-1,1 1 0,-1-1 1,1 0-1,-1 0 0,0 0 1,1 1-1,-1-1 1,1 0-1,-1 0 0,0 1 1,1-1-1,0 1 0,5 16 136,-5-13-130,-1 0 1,1-1-1,0 1 1,0 0-1,0-1 1,1 0-1,-1 1 1,1-1 0,0 0-1,0 1 1,0-1-1,0 0 1,0-1-1,1 1 1,-1 0-1,6 3 1,-4-3-9,0-1 0,1 0 0,-1-1 0,0 1 0,1-1 0,0 0 0,-1 0 0,1 0 0,-1-1 1,1 1-1,0-1 0,8-1 0,5-1-8,1-1 0,-1-1 0,0-1 0,30-11 0,-30 9-49,1 1 0,0 0 0,33-4-1,-51 10-9,0 0 0,0 0-1,1 1 1,-1-1-1,0 0 1,0 1 0,0-1-1,0 1 1,1-1-1,-1 1 1,0-1 0,0 1-1,0 0 1,0-1-1,0 1 1,-1 0 0,1 0-1,0 0 1,0 0-1,0 0 1,-1 0 0,1 0-1,-1 0 1,1 0-1,-1 0 1,1 0 0,-1 1-1,1-1 1,-1 0-1,0 0 1,0 0 0,0 1-1,1-1 1,-1 0 0,-1 0-1,1 0 1,0 1-1,0-1 1,0 0 0,0 0-1,-1 0 1,1 1-1,-1-1 1,1 0 0,-1 0-1,1 0 1,-1 0-1,-1 2 1,-6-1-420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18484,'-1'-14'1840,"-1"7"-1192,-2-2-664,4 6 1569,0-1-377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21044,'0'0'-288,"-73"1"-1634,43 3 2242,23 0-800,9 3-577,20-4-2979,0-3-2114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13773,'0'0'9577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8936,'0'0'22165,"28"-2"-37859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17988,'10'-11'2378,"-8"21"-941,-11 29-109,7-28-927,-9 38 373,0-5-466,3 1-1,1 0 0,-1 58 0,8-98-284,0-1 0,0 0 0,1 1 0,-1-1 0,1 0 0,0 1 0,0-1 0,1 0 0,-1 0 1,1 0-1,0 0 0,5 7 0,-6-9-15,1-1 0,0 1 0,0 0 0,0-1 0,1 1 0,-1-1 0,0 1 0,0-1 0,1 0 0,-1 0 0,1 0 0,-1 0 0,1-1 0,-1 1 0,1-1 0,-1 1 0,1-1 0,0 0 0,-1 0 0,1 0 0,0 0 0,-1-1 0,3 0 0,5-1 5,0-1 0,0 0 1,0-1-1,-1 0 0,1 0 0,-1-1 0,0 0 1,-1-1-1,1 0 0,-1 0 0,10-11 0,-6 6 22,-1-1-1,-1 0 1,0 0-1,-1-1 1,0 0-1,11-25 1,-24 49-2,1 1 0,0-1 1,0 1-1,1-1 0,-1 22 1,3-26-33,0-1 0,0 1 1,1-1-1,0 1 0,0-1 1,4 11-1,-4-14 0,0 0 1,1 0-1,-1 0 0,1 0 1,0-1-1,0 1 0,0 0 1,0-1-1,0 0 1,0 1-1,0-1 0,1 0 1,-1 0-1,1 0 0,3 1 1,-4-2-54,0 0 1,0 0 0,0-1-1,0 1 1,0 0 0,0-1-1,0 0 1,0 1 0,0-1-1,0 0 1,1 0 0,-1 0-1,0 0 1,0-1 0,0 1-1,0 0 1,0-1 0,0 0-1,0 1 1,0-1 0,0 0-1,3-2 1,-1 1-13,-1 0 0,0-1 0,-1 0 0,1 1 0,0-1-1,-1 0 1,1 0 0,-1 0 0,0 0 0,0-1 0,0 1 0,2-6 0,6-30-311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17620,'0'23'1352,"4"-3"-1048,2 0-368,8 0-8,2 1 440,7-1-288,1-1-144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101 286 16708,'-18'21'1529,"2"-2"-389,1 1 1,-16 25-1,28-39-1001,1-1-1,-1 0 1,0 0 0,1 1 0,0 0 0,1-1-1,-1 1 1,1 0 0,0 0 0,1 0 0,-1 0-1,1 0 1,0 0 0,2 9 0,-2-13-130,1-1 0,-1 1 0,1 0 0,0 0 0,0-1 0,-1 1-1,1-1 1,0 1 0,0-1 0,1 1 0,-1-1 0,0 0 0,0 1 0,1-1 0,-1 0 0,1 0 0,-1 0 0,1 0 0,-1 0 0,1-1 0,0 1 0,-1 0 0,1-1 0,0 1 0,0-1 0,-1 1 0,1-1 0,0 0 0,0 0 0,0 0 0,0 0-1,2 0 1,4-1 9,0 0 0,0 0-1,0-1 1,-1 1 0,15-7-1,-7 2-27,-1-1-1,0-1 1,-1 0 0,1-1-1,-1-1 1,-1 0 0,0 0-1,0-1 1,-1-1 0,13-18-1,-11 12-17,0 0-1,-2-2 1,0 1-1,-1-1 1,-1-1-1,11-39 1,-16 47-23,-2 1 0,0-1 0,0-1 0,-1 1 0,-1 0 0,-2-22 0,2 31 33,0-1-1,-1 1 1,0-1 0,0 1 0,0 0 0,-1-1 0,1 1 0,-1 0 0,0 0 0,0 0 0,0 0-1,-1 0 1,0 1 0,1-1 0,-1 1 0,0-1 0,-1 1 0,1 0 0,-1 1 0,1-1-1,-1 0 1,-7-3 0,8 5 27,-1 0 0,1 0 0,-1 1 0,0-1-1,0 1 1,1 0 0,-1 0 0,0 0 0,0 0 0,1 0-1,-1 1 1,0 0 0,1 0 0,-1 0 0,0 0 0,1 1-1,0-1 1,-1 1 0,1 0 0,0 0 0,0 0 0,0 0-1,0 1 1,0-1 0,0 1 0,1-1 0,-4 6 0,2-3 5,-1 0 1,1 1-1,1-1 1,-1 1-1,1 0 1,0 1-1,0-1 1,1 0-1,0 1 1,0-1 0,0 1-1,1 0 1,0 0-1,0 9 1,2-8-105,0-1 0,0 1 0,1-1 0,0 1 0,1-1 0,0 0 0,0 0 0,0 0 0,1-1 0,0 1-1,0-1 1,1 0 0,-1 0 0,7 6 0,12 10-405,0-2-1,31 22 1,-1 0 196,-40-31 331,27 26 168,-37-34-125,-1 0 0,1 0-1,-1 0 1,0 1 0,0-1-1,0 1 1,0 0 0,-1 0 0,1-1-1,1 8 1,-3-9-29,0-1 0,-1 0 0,1 0 0,0 1 0,-1-1 0,1 0 0,-1 0 0,1 0-1,-1 1 1,1-1 0,-1 0 0,0 0 0,0 0 0,0 0 0,1 0 0,-1 0 0,0 0 0,0-1 0,0 1 0,0 0 0,0 0 0,-1-1 0,1 1 0,0-1 0,0 1 0,-2 0 0,-1 1 23,-13 7 204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16932,'-1'34'2971,"-7"46"0,-28 89-1127,21-103-1528,-10 80-1,25-144-284,-1 1 0,1 0 0,0 0 0,0 0 0,0-1 0,0 1 0,1 0 0,-1 0 0,1 0-1,0-1 1,0 1 0,0 0 0,0-1 0,0 1 0,3 4 0,-3-6-11,1 0 1,-1 0 0,1 0-1,-1 0 1,1 0 0,-1 0-1,1 0 1,0-1 0,0 1-1,-1 0 1,1-1 0,0 0-1,0 1 1,0-1 0,-1 0-1,1 0 1,0 0 0,0 0-1,0 0 1,0 0 0,0-1-1,-1 1 1,1-1 0,2 0-1,10-3 56,-1-1-1,0-1 0,0 0 1,0-1-1,-1 0 0,0-1 1,0 0-1,18-17 0,-3-1 35,-1-1 0,25-34 1,51-81-57,-84 112-316,0 0-1,24-62 1,-41 89 79,1 0-1,-1 0 1,0 0 0,0 0-1,-1 0 1,1 0-1,-1 0 1,1 0-1,-1 0 1,0 0 0,0 0-1,-1-7 1,1 10 116,-1-1 0,1 1 0,0-1 1,-1 1-1,1-1 0,-1 1 0,1-1 1,-1 1-1,1-1 0,-1 1 0,1-1 1,-1 1-1,1 0 0,-1-1 0,1 1 1,-1 0-1,0-1 0,1 1 0,-1 0 1,1 0-1,-2 0 0,-24 1-547,-5 8-286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17812,'9'23'1816,"-1"-6"-1208,5-4-224,4-2 577,2-1-545,5-7-2289,1-3 1929,-1 0-592,5-5-216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146 136 16267,'3'0'221,"-1"1"-1,1-1 1,-1 0-1,1-1 0,-1 1 1,0 0-1,1-1 0,-1 1 1,1-1-1,-1 0 1,0 0-1,0 0 0,1 0 1,-1 0-1,2-2 0,1 0 157,-1 0-1,0-1 0,0 1 1,0-1-1,0 0 1,-1 0-1,4-6 0,-4 7-159,-1-1-1,0 1 1,0-1-1,-1 1 1,1-1-1,-1 0 1,0 0-1,0 0 1,1-7-1,-2 9-171,0 0 0,0 1 0,0-1 0,0 0 0,0 0 0,-1 0 0,1 0 0,-1 1 0,1-1-1,-1 0 1,0 1 0,1-1 0,-1 0 0,0 1 0,0-1 0,0 1 0,0-1 0,-1 1 0,1-1 0,0 1 0,-2-1 0,1 0-28,0 1 1,0 0 0,0 0 0,0 0 0,0 1 0,0-1 0,-1 0-1,1 1 1,0-1 0,0 1 0,0 0 0,-1 0 0,1 0-1,0 0 1,0 0 0,-1 0 0,1 1 0,0-1 0,0 1 0,0 0-1,-1-1 1,1 1 0,0 0 0,0 0 0,-3 2 0,-3 3-13,-1-1-1,1 1 1,1 0 0,-11 11 0,4-3-2,0 1 0,2 1 0,0 0 0,0 0 0,2 1 0,0 0 0,-14 34 0,23-48-2,0 0 0,1 0 1,-1 0-1,0-1 1,1 1-1,-1 0 0,1 0 1,0 0-1,0 0 0,1 0 1,-1 0-1,1 5 1,0-6-3,0-1 1,-1 0-1,1 1 1,0-1 0,0 0-1,0 1 1,-1-1 0,1 0-1,1 0 1,-1 0-1,0 0 1,0 0 0,0 0-1,1 0 1,-1 0-1,0 0 1,1-1 0,-1 1-1,0-1 1,1 1 0,-1-1-1,1 1 1,-1-1-1,1 0 1,2 1 0,5-1-11,0 0 1,0-1 0,-1 1-1,1-2 1,0 1 0,0-1 0,-1-1-1,1 1 1,-1-1 0,0-1-1,0 0 1,12-7 0,1-3-26,0 0 0,-1-1 0,20-21 0,51-66-94,-50 53 98,-37 47 37,-5 9 8,-6 10 23,2-6-20,-29 76 99,31-78-114,0 0 1,1 0-1,0 0 0,1 0 1,0 1-1,0-1 0,1 16 1,1-23-66,-1-1 0,1 1 0,-1 0 0,1 0 0,0 0 0,0 0 0,0 0 0,0-1 0,0 1 0,0 0 1,0-1-1,0 1 0,1-1 0,-1 1 0,1-1 0,-1 0 0,1 0 0,-1 0 0,1 1 0,0-1 0,0-1 0,-1 1 0,1 0 1,0 0-1,0-1 0,0 1 0,0-1 0,0 0 0,0 1 0,2-1 0,8 1-199,0-1-1,-1 0 0,1 0 1,12-3-1,27-6-361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15131,'2'3'307,"0"-1"-1,0 1 1,0 0-1,-1 0 1,1 0-1,-1 0 1,0 0 0,0 1-1,0-1 1,0 0-1,0 1 1,-1-1-1,1 0 1,-1 6-1,-4 52 2292,2-51-2113,-12 74 1181,-44 146 0,47-191-1479,9-21-137,2-17-50,0-1 1,0 0-1,0 0 0,0 0 0,0 1 1,0-1-1,0 0 0,1 0 0,-1 0 1,0 1-1,0-1 0,0 0 0,0 0 1,0 0-1,1 1 0,-1-1 0,0 0 0,0 0 1,0 0-1,0 0 0,1 0 0,-1 0 1,0 0-1,0 1 0,0-1 0,1 0 1,-1 0-1,0 0 0,0 0 0,1 0 1,-1 0-1,0 0 0,0 0 0,0 0 0,1 0 1,-1 0-1,0 0 0,3-1-4,-1 0 1,0 0-1,0-1 0,0 1 0,0 0 0,-1-1 0,1 1 1,0-1-1,-1 1 0,1-1 0,1-3 0,15-21-167,-2 0 1,0-1-1,-3-1 0,18-47 0,-6 15-155,-17 45 131,-7 15 193,-1 0 1,0 0-1,0 0 0,0 0 0,0 0 0,0 0 0,0 0 1,1-1-1,-1 1 0,0 0 0,0 0 0,0 0 0,0 0 1,1 0-1,-1 0 0,0 0 0,0 0 0,0 0 0,1 0 1,-1 0-1,0 0 0,0 0 0,0 0 0,0 0 0,1 0 1,-1 0-1,0 0 0,0 0 0,0 0 0,1 0 0,-1 1 0,0-1 1,0 0-1,0 0 0,0 0 0,0 0 0,1 0 0,-1 0 1,0 1-1,9 24 58,-3-6 3,-3-11-23,0-1 0,1 0 1,0 0-1,1 0 1,-1 0-1,1 0 0,1-1 1,-1 0-1,1 0 1,0 0-1,1-1 0,9 7 1,-11-9-10,1 0 0,-1-1 0,0 0 0,0 0 0,1 0 0,-1-1 0,1 0 1,0 0-1,-1 0 0,1-1 0,0 1 0,0-1 0,-1-1 0,1 1 0,0-1 0,-1 0 0,1 0 0,-1-1 0,6-2 1,-5 2-1,0-1 1,0 0-1,0 0 1,-1-1 0,0 0-1,8-6 1,-11 8-18,0 1 0,-1-1 0,1 1 0,0-1 1,-1 0-1,1 0 0,-1 0 0,0 0 0,0 0 0,0 0 1,0 0-1,0 0 0,0-1 0,0 1 0,-1 0 0,1-1 1,-1 1-1,0 0 0,1-1 0,-1-3 0,-1 5-8,1 0 0,0 1-1,0-1 1,-1 0 0,1 1-1,-1-1 1,1 1 0,0-1-1,-1 1 1,1-1-1,-1 1 1,1-1 0,-1 1-1,1 0 1,-1-1 0,1 1-1,-1 0 1,0-1 0,1 1-1,-1 0 1,0 0 0,1-1-1,-1 1 1,1 0 0,-1 0-1,0 0 1,1 0 0,-1 0-1,0 0 1,1 0-1,-1 0 1,0 0 0,1 0-1,-1 0 1,0 1 0,1-1-1,-1 0 1,0 0 0,1 1-1,-1-1 1,1 0 0,-2 1-1,-25 15 11,19-11-9,1 2 0,0-1 0,1 1 1,-10 12-1,13-15 1,1-1-1,-1 0 1,1 1 0,0 0 0,1 0 0,-1-1-1,1 1 1,-1 0 0,1 0 0,0 0 0,1 1 0,-1 7-1,1-11-1,0 1 0,0-1 1,1 0-1,-1 1 0,1-1 0,-1 0 0,1 1 0,0-1 0,-1 0 0,1 0 0,0 0 0,0 0 0,0 0 0,0 0 0,0 0 0,0 0 1,0 0-1,0 0 0,0 0 0,1-1 0,-1 1 0,0 0 0,0-1 0,1 1 0,-1-1 0,0 0 0,1 1 0,-1-1 0,1 0 0,1 0 1,6 2 11,1-1 1,0-1 0,12 0 0,-20 0-13,41-4 3,-1-2 0,68-18 0,8-1-26,-117 24 19,1 1 0,-1 0 0,1-1 0,0 1 1,-1 0-1,1 0 0,0 0 0,0 0 0,-1 0 0,1 0 0,0 1 0,-1-1 0,1 0 0,0 1 0,2 1 0,-3-1 2,0 0 1,0 1 0,-1-1-1,1 0 1,0 1 0,-1-1-1,1 1 1,-1-1 0,1 1-1,-1-1 1,0 1-1,0-1 1,1 1 0,-1-1-1,-1 4 1,1-3 0,1 1 0,-1-1 0,0 0 0,1 1 0,-1-1 0,1 0 0,0 1 0,0-1 0,0 0 0,0 0 0,0 0 0,0 0 0,0 0-1,1 0 1,-1 0 0,1 0 0,0 0 0,-1-1 0,1 1 0,0-1 0,0 1 0,0-1 0,0 0 0,0 1 0,0-1 0,1 0 0,-1-1 0,0 1 0,1 0 0,-1-1 0,4 1 0,7 1-204,1-1 1,-1-1 0,1 0 0,21-3-1,3 0-1435,-29 4 361,-11 3-44,-3 0 912,1 3-176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27 19060,'10'-11'1649,"4"-3"-453,-12 13 54,-5 8 995,-130 193 435,40-62-2429,-218 346 59,299-467-320,8-14-57,8-11-103,184-311-6850,-143 255 5906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14955,'21'-22'1960,"17"-15"713,-39 37-2602,1 0-1,0 0 1,0 1-1,0-1 1,0 0-1,0 0 1,0 1-1,0-1 1,0 0-1,0 1 1,0-1-1,0 0 1,0 0-1,0 1 1,0-1-1,0 0 1,0 0-1,0 1 1,1-1-1,-1 0 1,0 0-1,0 1 1,0-1-1,0 0 1,0 0-1,1 1 1,-1-1-1,0 0 1,0 0-1,0 0 1,1 0-1,-1 1 1,0-1-1,0 0 1,1 0-1,-1 0 1,0 0-1,0 0 1,1 0-1,-1 0 1,0 1-1,0-1 1,1 0-1,-1 0 1,0 0-1,0 0 1,1 0-1,-1 0 1,0 0-1,1-1 1,-1 1-1,0 0 1,0 0-1,1 0 1,-1 0 0,0 0-1,0 0 1,1 0-1,-1 0 1,0-1-1,0 1 1,0 0-1,1 0 1,-1 0-1,0-1 1,0 1-1,0 0 1,1-1-1,-5 32 1211,1-18-821,-1 40-67,2 1 0,3-1 0,12 91 0,2-56-720,37 121 0,-45-190-205,-5-16 231,-1 0 1,0 0 0,0 0 0,0 0 0,0 0 0,0 0 0,0 6 0,-1-9 236,0 1 1,0-1-1,0 1 1,0-1-1,0 0 1,-1 1-1,1-1 1,0 1-1,0-1 1,0 0-1,0 1 1,0-1-1,-1 0 1,1 1-1,0-1 1,0 0-1,-1 1 1,1-1-1,0 0 1,0 1-1,-1-1 1,1 0 0,0 0-1,-1 1 1,1-1-1,0 0 1,-1 0-1,1 0 1,-1 0-1,1 1 1,0-1-1,-1 0 1,-16-2-846,-6-7-86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11 196 20828,'-8'-4'2161,"6"-2"-1321,2 2-352,10-2 1121,4 0-297,7 2-432,7-1-240,7 3-312,7 0-144,8 2-400,5 6-360,-1-2 512,5 1-96,1-5-88</inkml:trace>
  <inkml:trace contextRef="#ctx0" brushRef="#br0" timeOffset="1">1189 4 24125,'-9'-3'2385,"5"3"-1785,0 1-368,2 2 1280,1 2-1872,-2 0-616,3 1 944,3 3-320,-2 1-256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45 12876,'0'0'8611,"-3"-8"-7255,2 6-1284,0 0-1,0-1 1,0 1 0,-1 0-1,1 0 1,-1 0 0,1 0-1,-1 0 1,0 0 0,1 0-1,-1 0 1,0 0 0,0 1-1,0-1 1,-1 1 0,1 0-1,0 0 1,-3-1 0,3 1-29,-1 1 0,0 0 0,0-1 1,1 1-1,-1 1 0,0-1 0,0 0 0,1 1 0,-1-1 0,0 1 1,1 0-1,-1 0 0,1 0 0,-1 0 0,1 0 0,-1 1 1,1-1-1,0 1 0,0-1 0,0 1 0,-4 3 0,-70 71 1930,57-55-1793,-1-1 0,-1-1 0,0-1 0,-33 22 0,54-40-228,0 0 1,-1 1 0,1-1 0,0 0-1,-1 0 1,1 1 0,0-1 0,-1 0-1,1 0 1,-1 1 0,1-1 0,-1 0 0,1 0-1,0 0 1,-1 0 0,1 0 0,-1 0-1,1 0 1,-1 0 0,1 0 0,-1 0 0,1 0-1,-1 0 1,1 0 0,0 0 0,-1 0-1,1 0 1,-1 0 0,1-1 0,-1 1 0,1 0-1,0 0 1,-1-1 0,1 1 0,-1 0-1,1 0 1,0-1 0,-1 1 0,1 0 0,0-1-1,-1 0 1,0-24-1715,16-27-434,-14 49 2182,0 0 0,0 1 0,1-1 0,-1 0 0,1 1 0,0-1 0,0 1 0,0 0 0,0-1 0,0 1 0,0 0 0,1 0 0,-1 1 0,1-1 0,-1 0 0,1 1 0,0 0 0,3-2 0,-3 3 115,0 0-1,-1 0 1,1 1-1,-1-1 0,1 1 1,-1 0-1,0-1 1,1 1-1,-1 0 0,0 1 1,1-1-1,-1 0 1,0 1-1,0-1 0,0 1 1,0-1-1,-1 1 0,1 0 1,0 0-1,-1 0 1,3 4-1,55 57 1825,-23-35-2595,2-12-4445,-26-15-1184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20852,'-13'28'2217,"11"-10"-1441,1-6-328,1-2 1113,1 0-849,5-4-880,0-2-673,4-7 633,1-6-264,4-14-160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83 16708,'2'-5'323,"-1"1"-1,1-1 1,-1 1 0,0-1 0,0 0 0,-1 0 0,0 1 0,0-9 0,0 11-225,0 1-1,-1-1 1,1 1-1,-1-1 1,0 1-1,1-1 1,-1 1-1,0-1 0,0 1 1,0 0-1,0-1 1,0 1-1,0 0 1,0 0-1,0-1 1,-1 1-1,1 0 1,0 1-1,-1-1 1,1 0-1,-1 0 1,1 0-1,-1 1 0,1-1 1,-1 1-1,0-1 1,1 1-1,-4-1 1,0 1 37,0 0 0,0 0 0,0 0 0,0 0 1,0 1-1,0 0 0,0 0 0,0 0 0,0 1 0,0-1 1,1 1-1,-8 4 0,-7 5 133,-27 19 0,46-30-266,-33 24 134,2 1 0,1 2 1,1 0-1,-27 34 0,38-38-60,1 0-1,1 1 1,1 0 0,1 1-1,1 1 1,-14 40 0,23-53-68,0 0 1,2 1-1,-1-1 0,2 1 1,-1 0-1,2 0 0,0 0 1,1-1-1,0 1 1,5 19-1,-5-26-6,1-1 0,0 0-1,0 1 1,0-1 0,1 0 0,0 0 0,0-1 0,1 1-1,0 0 1,0-1 0,0 0 0,0 0 0,1 0 0,0-1-1,0 0 1,0 0 0,1 0 0,-1 0 0,1-1 0,0 0-1,0 0 1,0 0 0,10 2 0,-10-3 11,-1-1 0,1-1 0,0 1 0,0-1 0,0 0 0,0 0 0,0 0 0,-1-1 0,1 0 0,0 0 0,0-1 0,-1 1 0,9-5 0,-6 2 32,0 0 1,0-1-1,0 0 1,-1 0-1,0-1 1,0 0-1,0 0 1,8-10-1,-9 9-9,0 0 0,-1 0 0,0-1 0,0 1 0,-1-1 0,0 0 0,0-1 1,0 1-1,-1-1 0,-1 0 0,0 0 0,0 1 0,0-1 0,-1-1 0,-1 1 0,1 0 0,-1 0 0,-2-13 0,1 19-11,-1-1-1,1 1 1,-1 0-1,1 0 1,-1-1-1,0 1 1,0 0-1,0 1 1,-1-1-1,1 0 1,-1 1-1,1-1 1,-1 1-1,0 0 1,0-1-1,0 1 1,-5-2-1,6 3-18,0 0 1,-1 0-1,1 0 0,-1 0 0,1 0 1,-1 0-1,0 1 0,1-1 0,-1 1 1,0 0-1,1 0 0,-1 0 0,0 0 1,1 0-1,-1 1 0,1-1 0,-1 1 1,0-1-1,1 1 0,-1 0 0,1 0 0,0 0 1,-5 3-1,6-3-7,1-1 0,0 0 1,-1 0-1,1 1 0,-1-1 0,1 1 1,-1-1-1,1 0 0,0 1 0,-1-1 0,1 1 1,0-1-1,-1 1 0,1-1 0,0 0 1,0 1-1,0-1 0,-1 1 0,1 0 0,0-1 1,0 1-1,7 5-19,19-5-38,6-7 5,0-2-1,54-20 0,-56 16 30,1 2-1,55-10 1,-82 19 23,1 1 1,-1 0 0,0-1-1,1 1 1,-1 1 0,0-1 0,1 1-1,-1-1 1,8 4 0,-10-4 0,-1 1 1,1 0-1,0 0 1,-1 0-1,0 0 0,1 0 1,-1 1-1,1-1 1,-1 0-1,0 1 1,0-1-1,0 1 0,0-1 1,0 1-1,0 0 1,0-1-1,-1 1 1,1 0-1,0-1 0,-1 1 1,1 0-1,-1 0 1,0 0-1,0 3 1,0 12 1,-2 0 0,0 0 1,-1 0-1,-1 0 1,0-1-1,-1 1 0,-8 16 1,-1 6 16,12-33-19,-3 9-163,0 1 0,1-1 0,-2 21 0,6-36 107,-1 1 0,1-1 0,0 1 0,0-1 0,0 1 0,0-1 0,0 1-1,0-1 1,0 1 0,0-1 0,0 1 0,0-1 0,0 1 0,0 0 0,0-1 0,0 1 0,1-1 0,-1 1 0,0-1-1,0 1 1,1-1 0,-1 1 0,0-1 0,0 0 0,1 1 0,-1-1 0,1 1 0,-1-1 0,0 0 0,1 1 0,-1-1 0,1 0-1,-1 1 1,1-1 0,0 0 11,0 0-1,0 0 0,0-1 1,0 1-1,-1 0 1,1-1-1,0 1 0,0-1 1,-1 1-1,1-1 0,0 1 1,0-1-1,-1 1 1,1-1-1,-1 1 0,1-1 1,-1 0-1,1 0 0,0-1 1,11-22-530,3-7-201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17588,'0'1'122,"-1"0"1,1 1-1,0-1 1,0 1-1,0-1 1,0 1-1,0-1 1,0 1-1,0-1 1,1 1-1,-1-1 1,0 1-1,1-1 1,-1 0-1,1 1 1,0-1-1,-1 0 1,1 1 0,0-1-1,0 0 1,0 0-1,1 2 1,0-2 1,0 0 1,0 0 0,0 0 0,0 0 0,0 0-1,0-1 1,0 1 0,0 0 0,0-1 0,0 0-1,1 0 1,-1 1 0,3-2 0,6 1 114,0-2 1,-1 0 0,0 0-1,1-1 1,10-4-1,-4 1-29,0-1 0,-1 0 0,0-1 0,0-1 0,0 0 0,-1-2-1,-1 1 1,0-2 0,-1 0 0,15-17 0,-26 28-175,-1 0 0,0-1 0,0 1 0,0 0 0,-1-1 0,1 1 0,0-1 1,0 1-1,-1-1 0,1 0 0,-1 1 0,1-1 0,-1 0 0,0 1 0,0-1 0,0-1 0,0 2-22,0 1 0,0-1 1,0 1-1,0 0 0,0-1 0,-1 1 0,1 0 0,0-1 0,0 1 0,-1 0 0,1 0 1,0-1-1,0 1 0,-1 0 0,1 0 0,0-1 0,-1 1 0,1 0 0,0 0 0,-1 0 0,1-1 1,0 1-1,-1 0 0,1 0 0,-1 0 0,-17 2 170,4 3-114,0 1 0,0 1 0,1 0 0,0 0 0,1 2 0,0-1 0,-18 17 0,12-8-38,1 1-1,0 1 0,-24 35 1,29-36-8,-17 36 1,27-49-21,0 0 0,-1 1-1,2-1 1,-1 1 0,1 0 0,0 0 0,0-1 0,0 1-1,1 0 1,0 0 0,1 10 0,-1-15-4,1 1 1,-1 0-1,0-1 0,1 1 1,0 0-1,-1-1 1,1 1-1,0-1 0,0 1 1,0-1-1,0 0 1,0 1-1,0-1 0,0 0 1,0 0-1,0 0 0,1 1 1,-1-1-1,0-1 1,3 3-1,-1-2-2,0 0 0,0-1 0,-1 1 0,1-1 0,0 1 0,0-1 1,0 0-1,-1 0 0,1 0 0,0 0 0,4-1 0,4-2-11,1-1 0,-1 1 0,0-2-1,20-10 1,27-18-21,101-78 1,39-56 140,-170 142-75,-50 56 113,-26 50 0,44-75-135,-6 12 3,1-1 0,1 1 0,-8 25-1,15-40-11,-1 1 0,1-1 0,0 1 1,1 0-1,-1-1 0,1 1 0,-1 0 0,1-1 0,0 1 0,1 0 0,-1-1 0,1 1 0,-1 0 0,1-1 0,0 1 0,0-1 0,1 1 0,-1-1 0,1 1 0,0-1 0,0 0 1,0 0-1,0 0 0,4 5 0,-3-6-1,0 0 0,0-1 0,0 1 1,0 0-1,0-1 0,1 0 0,-1 0 0,0 0 1,1 0-1,-1 0 0,0-1 0,1 0 1,-1 1-1,1-1 0,-1-1 0,1 1 1,-1 0-1,1-1 0,-1 1 0,0-1 0,1 0 1,5-3-1,6-2 1,1-2-1,-1 1 1,17-13 0,-31 20 0,54-38 50,-2-3-1,-2-2 1,85-91 0,-149 147 18,2-4-42,1 1-1,-14 19 1,11-10-11,0 1 0,2 0 0,-14 32 0,22-46-12,1 1 0,0 0 0,1 0 0,0 0 0,0 0 0,0 0 0,1 7 0,0-10 0,0-1-1,1 1 1,-1 0-1,1-1 0,0 1 1,0 0-1,1-1 0,-1 0 1,1 1-1,-1-1 1,1 0-1,0 1 0,0-1 1,4 3-1,-4-4 0,-1 0 0,1 0-1,0-1 1,1 1 0,-1-1-1,0 1 1,0-1 0,1 0 0,-1 1-1,1-1 1,-1-1 0,1 1 0,-1 0-1,1-1 1,4 1 0,-2 0 4,0-2 0,0 1 0,0 0 1,0-1-1,0 0 0,0 0 0,8-3 0,5-4 19,-1 0-1,-1-1 0,23-16 0,-36 23-21,112-84 113,-96 71-85,-2-1 0,0-1 1,-1-1-1,14-21 1,-20 15 82,-11 15 18,0 9-126,1 0 0,-1 0 0,0 0-1,1 0 1,-1 0 0,1 0 0,-1 0 0,0 0 0,1 0 0,-1 0 0,0 0 0,1 1 0,-1-1 0,1 0 0,-1 0 0,1 1 0,-1-1-1,0 0 1,1 1 0,-1-1 0,-2 3 10,0-1-1,0 0 1,1 1-1,-1 0 1,1 0-1,-3 3 1,-1 2-55,6-8 35,0 0 0,0 0 0,0-1-1,0 1 1,0 0 0,0 0 0,0 0 0,0 0 0,0 0 0,0 0 0,0 0 0,0 0 0,-1 0 0,1 0 0,0 0 0,0 0 0,0 0 0,0 0 0,0 0 0,0 0 0,0 0 0,0 0 0,0-1 0,0 1 0,0 0 0,0 0 0,0 0 0,0 0 0,0 0 0,0 0 0,0 0 0,0 0 0,0 0 0,-1 0 0,1 0 0,0 0 0,0 0 0,0 0 0,0 0 0,0 0 0,0 0 0,0 0 0,0 0 0,0 0 0,0 0 0,0 0 0,0 0 0,0 0 0,0 0-1,0 0 1,0 0 0,0 1 0,-1-1 0,1 0 0,0 0 0,0 0 0,0 0 0,0 0 0,0 0 0,0 0 0,0 0 0,0 0 0,0 0-41,0 0 0,0-1 0,0 1-1,0 0 1,0-1 0,0 1 0,0 0-1,-1 0 1,1-1 0,0 1 0,0 0-1,0 0 1,0 0 0,0-1 0,-1 1-1,1 0 1,0 0 0,0 0 0,0-1-1,-1 1 1,1 0 0,0 0 0,0 0-1,-1 0 1,1 0 0,0 0 0,0-1-1,-1 1 1,1 0 0,0 0 0,0 0-1,-1 0 1,-1-1-505,3 5 137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20868,'3'-2'789,"2"0"1545,-8 11-954,3-8-1320,-14 33 1180,-29 50-1,11-24-1108,20-36-84,3-8-22,1 0 0,1 1 0,0-1-1,1 1 1,1 1 0,-3 18 0,7-35-24,1-1 1,0 0-1,0 1 0,0-1 1,0 1-1,0-1 0,0 0 1,0 1-1,0-1 0,0 1 1,0-1-1,0 1 0,0-1 1,0 0-1,0 1 0,0-1 0,0 1 1,1-1-1,-1 0 0,0 1 1,0-1-1,0 1 0,1-1 1,-1 0-1,0 1 0,0-1 1,1 0-1,-1 0 0,0 1 1,1-1-1,-1 0 0,0 0 1,1 1-1,-1-1 0,1 0 1,-1 0-1,0 0 0,1 0 1,-1 1-1,1-1 0,-1 0 0,0 0 1,1 0-1,-1 0 0,1 0 1,-1 0-1,1 0 0,-1 0 1,0 0-1,2-1 0,18-8 28,27-21 1,63-54 1,-52 38-11,-21 17-15,91-64-3,-127 92-3,0 0 0,1 0 0,0 0 1,-1 0-1,1 1 0,-1-1 0,1 0 0,0 1 0,0-1 0,-1 1 1,1-1-1,0 1 0,3 0 0,-5 0 0,0 0 0,1 1 1,-1-1-1,0 0 0,1 1 0,-1-1 0,0 0 0,0 1 1,1-1-1,-1 0 0,0 1 0,0-1 0,0 0 0,0 1 1,1-1-1,-1 1 0,0-1 0,0 1 0,0-1 0,0 0 1,0 1-1,0-1 0,0 1 0,0-1 0,0 1 1,0-1-1,0 0 0,-1 1 0,1-1 0,0 1 0,0-1 1,0 0-1,-1 1 0,-3 10-17,-1 0-1,-11 17 1,10-19 13,-11 20 7,9-18 14,1 1-1,0 0 0,1 1 0,0-1 1,1 1-1,-4 15 0,9-28-12,0 1 0,0 0 0,0 0 0,0 0 0,0-1-1,0 1 1,0 0 0,0 0 0,0-1 0,0 1-1,0 0 1,0 0 0,1-1 0,-1 1 0,0 0 0,1 0-1,-1-1 1,0 1 0,1 0 0,-1-1 0,1 1 0,-1-1-1,1 1 1,-1 0 0,1-1 0,-1 1 0,1-1-1,0 1 1,-1-1 0,1 0 0,0 1 0,-1-1 0,1 0-1,0 1 1,0-1 0,-1 0 0,1 0 0,0 0-1,0 0 1,0 0 0,-1 1 0,1-1 0,0-1 0,0 1-1,1 0 1,3 0 13,1-1 0,-1 0-1,1 0 1,-1 0 0,8-3-1,26-12 81,59-35 0,-68 34-94,1 1-1,1 2 1,42-14 0,-72 27-6,1 0 0,-1 0 0,0 1 0,1 0 0,-1-1-1,1 1 1,-1 0 0,0 0 0,1 0 0,-1 0 0,1 1 0,3 0 0,-5 0 2,0-1 1,-1 0-1,1 0 1,-1 1-1,0-1 1,1 1-1,-1-1 1,1 0 0,-1 1-1,1-1 1,-1 1-1,0-1 1,1 1-1,-1-1 1,0 1-1,0-1 1,1 1-1,-1 0 1,0-1 0,0 2-1,0 0 3,0-1 0,0 1 0,0 0 0,0 0 0,0 0 1,0-1-1,-1 1 0,1 0 0,-2 3 0,-6 12 140,-1 0-1,-19 29 1,-5 9-1879,30-62 1004,3-6 241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21269,'10'6'2464,"-6"0"-1704,-4 0-368,0 2 2137,2 5-2049,-1 0-352,-1 1 592,0 4-616,2 0-104,-1 4 16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20108,'-11'35'2845,"8"-27"-2109,0 1 0,0-1 0,-1 15 1,4-22-702,0 0 1,0 1 0,0-1 0,0 0 0,0 0 0,1 0 0,-1 0-1,1 0 1,-1 0 0,0 1 0,1-1 0,0 0 0,-1 0 0,1-1-1,0 1 1,-1 0 0,1 0 0,0 0 0,0 0 0,0 0 0,0-1-1,0 1 1,0-1 0,0 1 0,0 0 0,0-1 0,0 1 0,0-1-1,0 0 1,0 1 0,0-1 0,0 0 0,1 0 0,-1 0 0,0 0-1,0 0 1,2 0 0,6 0-69,-1 0 0,1 0-1,14-3 1,10-4-169,0-2 0,59-25 0,-61 22 224,0 0 1,60-12-1,-90 23-2,0 1 0,-1 0 0,1 0 0,0 0 0,-1 0 0,1 0 0,-1-1 0,1 1 0,0 0 0,-1 0 0,1 1 0,0-1 0,-1 0 0,1 0 0,0 0 0,-1 0 0,1 1 0,-1-1 0,1 0 0,-1 0 0,1 1 0,0-1 0,-1 0 0,1 1 0,0 0 7,-1 0 0,0-1 0,0 1 0,0 0-1,0-1 1,0 1 0,0 0 0,0-1 0,0 1 0,0 0 0,0-1-1,0 1 1,-1 0 0,1-1 0,0 1 0,0 0 0,-1-1-1,0 2 1,-22 31 740,20-29-685,-9 13-174,1 0-1,0 1 1,2 0 0,0 0-1,-7 21 1,13-31-135,2-7-97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14907,'-1'0'331,"-10"-5"3250,11 4-3495,1 1 0,-1 0 1,0-1-1,0 1 0,0-1 0,0 1 0,0 0 0,0-1 0,1 1 1,-1-1-1,0 1 0,0 0 0,1-1 0,-1 1 0,0 0 0,1-1 0,-1 1 1,0 0-1,1-1 0,-1 1 0,0 0 0,1 0 0,-1 0 0,0-1 1,1 1-1,-1 0 0,1 0 0,-1 0 0,1 0 0,28-15 1960,56-21 0,-51 25-1611,1 1 0,0 2 0,47-6 0,-72 13-359,1 1-1,-1-1 1,1 2-1,-1-1 0,1 1 1,20 5-1,-29-5-67,1 0 0,-1 0-1,0-1 1,1 1-1,-1 1 1,0-1 0,0 0-1,0 0 1,0 1 0,0-1-1,0 1 1,0 0 0,-1 0-1,1-1 1,-1 1-1,1 0 1,-1 0 0,1 1-1,-1-1 1,0 0 0,0 0-1,0 0 1,-1 1-1,1-1 1,0 1 0,-1-1-1,1 0 1,-1 1 0,0-1-1,0 1 1,0-1-1,0 1 1,0-1 0,-1 1-1,0 2 1,-2 5-174,-1-1-1,0 1 1,0-1 0,-1 1 0,0-1-1,0-1 1,-1 1 0,-12 12 0,18-18-93,5 1-66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19124,'4'9'1961,"-5"3"-1337,-2 11-184,-4 5 968,3 9-520,-1 4-56,0 5-343,2 3-137,1-5-48,2-3-96,0-11-248,3-3-264,0-11-665,-3-3-223,-7-13 416,-2-10 104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20292,'0'-2'153,"1"0"1,-1 0-1,0 0 0,1 0 0,-1 1 0,1-1 0,0 0 0,0 0 0,-1 0 0,1 0 1,0 1-1,0-1 0,1 0 0,-1 1 0,0-1 0,1 1 0,-1 0 0,1-1 0,-1 1 1,1 0-1,-1 0 0,1 0 0,0 0 0,3-2 0,5-1 238,0 1 0,0-1 0,17-2 0,-17 4 48,22-4 15,1 1 1,-1 1-1,44 2 0,-53 2-374,0 2-1,0 0 1,0 2-1,-1 0 0,35 13 1,-51-15-78,0 0 1,1 1 0,-2 0 0,1 0-1,0 1 1,-1 0 0,1 0 0,-1 0-1,0 0 1,-1 1 0,9 9-1,-11-11-2,0 1 0,-1-1 0,1 0 0,0 1 0,-1-1 0,0 0-1,0 1 1,0 0 0,0-1 0,-1 1 0,0 0 0,1-1 0,-1 1-1,0 0 1,-1-1 0,1 1 0,-1 0 0,1-1 0,-1 1 0,0-1-1,-1 1 1,-2 5 0,-1 1 3,-1 1 0,0-1 0,-1 0 0,0-1-1,-11 13 1,-47 40 24,27-28-22,37-33-10,-1 1 0,0-1 1,1 1-1,0 0 0,-1-1 0,1 1 0,0 0 0,0 0 0,0 0 0,-1 3 0,2-4-2,0-1 0,0 1 0,0 0 0,0-1 1,0 1-1,0-1 0,0 1 0,0 0 0,1-1 1,-1 1-1,0 0 0,1-1 0,-1 1 0,0-1 1,1 1-1,-1-1 0,0 1 0,1-1 0,-1 1 0,1-1 1,-1 1-1,1-1 0,-1 0 0,1 1 0,0-1 1,-1 0-1,1 1 0,-1-1 0,1 0 0,0 0 0,-1 0 1,1 0-1,0 1 0,-1-1 0,2 0 0,120 25-645,-109-22 587,8 4-121,38 15 1,-55-20 162,0 0 0,0 0 0,0 0 1,0 1-1,0 0 0,0-1 0,-1 1 0,1 0 0,-1 1 1,0-1-1,0 1 0,0-1 0,-1 1 0,1 0 1,2 6-1,-5-8 17,1 0 0,-1 1-1,1-1 1,-1 1 0,0-1 0,0 1 0,0-1 0,0 1 0,-1-1 0,1 1 0,-1-1 0,1 0-1,-1 1 1,0-1 0,0 0 0,0 1 0,0-1 0,0 0 0,-1 0 0,1 0 0,-1 0 0,1 0-1,-1 0 1,0-1 0,1 1 0,-1 0 0,0-1 0,0 1 0,-4 1 0,-6 5 94,-1-1 1,0 0 0,-24 8-1,31-13-34,-23 8 339,0 0 0,-54 8 0,64-15-156,0-1 0,0 0 0,0-2 0,0 0 0,-32-5 0,47 4-263,-1 0 1,1 0 0,0-1-1,0 1 1,0-1 0,-1 0-1,2 0 1,-1 0 0,0-1-1,0 1 1,1-1 0,-6-5-1,7 6-93,0 0-1,1 0 0,0 0 0,-1 0 0,1 0 1,0-1-1,0 1 0,0 0 0,0-1 0,1 1 0,-1-1 1,1 1-1,-1 0 0,1-1 0,0 1 0,0-1 1,0 1-1,0-1 0,0 1 0,1-1 0,-1 1 0,1-1 1,-1 1-1,3-5 0,-2 6 66,-1-1 0,1 1 0,0-1 0,-1 1 0,1 0 1,0 0-1,0-1 0,0 1 0,0 0 0,0 0 0,2-1 0,20-7-777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22741,'-3'18'2024,"-1"-4"-1608,0-6-312,2 1 777,4 1-1009,2-3 288,-1-5-136,1 2-144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19186,'0'0'7271,"62"-3"-7207,-40 7-64,-3 1-224,1 1-1602,-8-3-1825,-4-2-2435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19964,'-2'3'2153,"-1"2"-1369,1-2 1336,3-3-1536,3-1 281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18172,'1'0'113,"0"0"0,0 0 0,0 0-1,0 0 1,0 0 0,0 0 0,0 0 0,0 1 0,0-1 0,0 0 0,0 1 0,0-1 0,0 1-1,0-1 1,0 1 0,-1-1 0,1 1 0,0 0 0,0-1 0,0 1 0,-1 0 0,1 0 0,0-1-1,-1 1 1,1 0 0,-1 0 0,1 0 0,-1 0 0,1 0 0,-1 0 0,0 0 0,1 0-1,-1 0 1,0 0 0,0 0 0,0 0 0,0 1 0,1 8 294,0-1 0,-1 1 1,-2 13-1,1-8 198,-8 112 1280,-1 113-988,10-234-947,0-2-30,0 0 1,0-1-1,0 1 1,1-1-1,-1 1 1,1-1-1,0 1 1,0-1-1,0 0 1,0 1-1,4 5 1,-5-9 46,0 0 1,0 0-1,0 0 1,0 0-1,0 0 1,0 0-1,0 0 0,0-1 1,0 1-1,0 0 1,0 0-1,0 0 1,0 0-1,0 0 1,0 0-1,0 0 1,0 0-1,0 0 1,0 0-1,1 0 1,-1 0-1,0 0 1,0 0-1,0 0 1,0 0-1,0-1 0,0 1 1,0 0-1,0 0 1,0 0-1,0 0 1,0 0-1,0 0 1,0 0-1,1 0 1,-1 0-1,0 0 1,0 0-1,0 0 1,0 0-1,0 0 1,0 0-1,0 0 1,0 0-1,0 0 1,0 0-1,0 0 0,0 0 1,0 1-1,1-1 1,-1 0-1,0 0 1,0 0-1,0 0 1,0 0-1,0 0 1,0 0-1,0 0 1,0 0-1,0 0 1,0 0-1,0 0 1,0 0-1,0 0 1,0 0-1,0 1 1,0-12-1214,-4-11 452,-4-4 2,0-10-139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37 139 17092,'-5'-1'592,"-21"-10"1720,25 11-2252,1-1-1,-1 1 0,1 0 1,0-1-1,-1 1 1,1-1-1,0 1 0,-1 0 1,1-1-1,0 1 1,-1-1-1,1 1 0,0-1 1,0 1-1,0-1 1,-1 1-1,1-1 0,0 1 1,0-1-1,0 1 1,0-1-1,0 1 0,0-1 1,0 1-1,0-1 1,0 1-1,0-1 0,0 1 1,1-1-1,-1 1 1,0-1-1,0 1 1,0-1-1,1 1 0,-1-1 1,0 1-1,0-1 1,1 1-1,-1 0 0,0-1 1,1 1-1,-1 0 1,1-1-1,-1 1 0,0 0 1,1-1-1,0 1 1,5-6 378,1 1 1,0 1 0,0-1 0,0 1-1,1 0 1,12-4 0,52-14 572,-58 17-855,38-7 170,0 1 0,1 3 0,97-3 1,160 20-1969,-214-3-438,-58-5 1451,-11-2-230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 17988,'2'-2'2371,"-3"7"-688,-4 19 161,-11 31-453,14-47-1253,-9 27 116,1 0 1,2 1 0,-5 59 0,13-94-244,0 1-1,0 0 1,0 0 0,0 0 0,0 0 0,0 0 0,1 0 0,-1 0 0,1 0-1,-1 0 1,1 0 0,0-1 0,0 1 0,0 0 0,0 0 0,0-1 0,2 3-1,-2-3 5,0 0 0,0-1 0,1 1 0,-1-1 0,0 1 0,1-1 0,-1 0 0,0 1 0,1-1 0,-1 0 0,0 0 0,1 0 0,-1 0 0,1 0 0,-1 0 0,0-1 0,1 1 0,-1 0 0,0-1 0,1 1 0,-1-1 0,0 1 0,0-1 0,1 1 0,0-2 0,7-3 78,-1-1 0,0 1 0,0-2 0,-1 1 0,0-1 0,0 0 0,-1 0 0,11-15 0,39-71 625,-55 91-707,2-4 40,4-6 55,0-1 0,0 0 0,-2 0 0,0 0 0,0-1 0,3-18 0,-32 102 81,20-56-183,1-1 1,0 1-1,1 0 1,0 24-1,2-35-2,0 0-1,0 0 1,0 0 0,1-1-1,-1 1 1,1 0-1,0 0 1,-1-1-1,1 1 1,0-1-1,1 1 1,-1-1 0,0 1-1,1-1 1,-1 1-1,1-1 1,0 0-1,0 0 1,0 0-1,0 0 1,0 0 0,0-1-1,0 1 1,1-1-1,-1 1 1,1-1-1,-1 0 1,1 0 0,-1 0-1,4 1 1,5 0 3,-1 0 0,0-1-1,1-1 1,-1 1 0,1-2 0,19-2 0,64-20 43,-66 15-19,46-7 0,-72 14-30,0 1 1,0 0-1,-1-1 1,1 1-1,0 0 1,0 0-1,0 0 1,0 0-1,0 1 1,0-1-1,-1 0 1,1 1-1,0-1 1,0 1-1,0 0 1,-1-1-1,1 1 1,0 0-1,-1 0 1,1 0-1,-1 0 1,1 1-1,-1-1 1,1 0-1,-1 1 1,2 1-1,-2 0-2,0 0 0,0 0 0,-1 0 0,1 0 1,-1 0-1,1 1 0,-1-1 0,0 0 0,0 0 0,-1 0 0,1 0 0,-1 0 0,1 0 0,-1 0 1,-2 5-1,-12 31-7,34-56 261,-3-9-157,0-2 0,-2 0-1,11-30 1,26-92-316,-49 144 140,-1 1-19,1 1 1,-1-1-1,1 1 1,0-1-1,4-6 0,-5 10 3,0 0-1,-1 0 0,1 0 1,0 1-1,0-1 0,0 0 1,-1 1-1,1-1 0,0 1 1,0-1-1,0 1 0,0-1 1,0 1-1,0-1 0,0 1 1,0 0-1,0 0 0,0-1 1,0 1-1,0 0 0,0 0 1,0 0-1,0 0 0,0 0 1,0 1-1,0-1 0,0 0 1,1 0-1,-1 1 0,0-1 1,1 1-1,1 0-73,-1 0 69,-1 0 0,1 0-1,0-1 1,0 1 0,0 0 0,-1-1-1,1 0 1,0 0 0,0 1-1,0-1 1,0 0 0,0 0 0,2-1-1,3-2-596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20676,'15'-6'2281,"2"2"-1585,4 0-304,2 1 1425,6 3-1809,1 0 480,0 8-408,0 4-112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18996,'14'9'2089,"-10"1"-1177,-1 9-344,-3 7 1384,2 2-671,-2 7-473,-3 0-272,3 1-264,0-1-144,0-8-440,1-4-248,-1-10-561,-1-8-351,-1-9 1064,-2-6-280,-7-23-216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21277,'1'-2'2288,"1"2"-1600,2 0-368,2 3 1345,5 5-881,6 2-376,6 5-1016,0 3-513,7 3 921,0 0-216,3 1-104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16556,'-43'1'8023,"39"0"-7875,0 0 1,0 0 0,1 1 0,-1-1 0,0 1 0,0 0-1,1 0 1,-1 0 0,1 1 0,0-1 0,0 1 0,-4 3-1,6-5-164,0 0 1,0 0-1,1 0 0,-1 0 0,0 0 0,1 0 0,-1 0 0,1 0 0,-1 0 0,1 1 0,0-1 0,-1 0 0,1 0 0,0 0 0,0 1 0,0-1 0,0 0 1,0 0-1,0 1 0,0-1 0,0 0 0,0 0 0,0 0 0,1 1 0,-1-1 0,1 0 0,-1 0 0,1 0 0,-1 0 0,1 0 0,-1 0 0,1 0 0,0 0 1,0 0-1,0 0 0,-1 0 0,1 0 0,0 0 0,0-1 0,0 1 0,0 0 0,0-1 0,3 2 0,45 25-746,15 11 160,-58-35 568,0 2 0,-1-1 0,0 0 0,0 1 0,0 0 0,-1 0 0,0 1 0,5 7 0,-8-11 42,0-1 0,0 1-1,0 0 1,0 0-1,-1 0 1,1-1-1,-1 1 1,1 0-1,-1 0 1,0 0-1,1 0 1,-1 0 0,0 0-1,0 0 1,-1 0-1,1 0 1,0 0-1,-1 0 1,1 0-1,-2 3 1,0-3 31,1 1 1,-1 0 0,0-1-1,0 1 1,0-1-1,-1 1 1,1-1-1,0 0 1,-1 0-1,0 0 1,-3 2 0,-6 2 152,1 0 1,-1-1-1,0-1 1,-1 0-1,-15 3 1,20-6-175,1 1 1,-1-1-1,1-1 1,-1 1-1,-11-2 0,18 1-55,0 0-1,-1-1 0,1 1 1,0 0-1,0-1 0,0 1 1,0 0-1,0-1 0,0 1 1,0-1-1,0 0 0,0 1 1,0-1-1,0 0 0,0 0 1,0 1-1,1-1 0,-2-1 1,2 1 6,-1-1 1,1 1-1,-1 0 1,1-1 0,0 1-1,0 0 1,0-1-1,0 1 1,0 0-1,0-1 1,0 1 0,0 0-1,0-1 1,1 1-1,-1 0 1,1-1 0,-1 1-1,1 0 1,0-2-1,10-16-369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21157,'-35'122'5196,"26"-80"-4624,2 1 1,-3 57-1,7-57-816,3 0-1,1 1 1,3-1 0,15 73-1,-22-132-4644,-5-18 3410,-39-83-1212,-6 4 3664,9 22 3318,44 91-4240,0 0 1,0-1-1,0 1 1,0 0-1,0 0 1,0 0-1,0-1 1,0 1-1,0 0 1,0 0-1,0-1 1,0 1-1,0 0 1,0 0-1,0 0 1,0-1-1,0 1 1,0 0-1,0 0 1,0-1-1,0 1 0,0 0 1,0 0-1,0 0 1,0-1-1,1 1 1,-1 0-1,0 0 1,0 0-1,0 0 1,0-1-1,1 1 1,-1 0-1,0 0 1,0 0-1,0 0 1,1 0-1,-1 0 1,0-1-1,0 1 1,0 0-1,1 0 1,-1 0-1,0 0 1,0 0-1,1 0 1,-1 0-1,0 0 0,1 0 1,11 0 319,-12 0-253,81 6 693,-49-4-1948,0-2 0,0-1 0,59-9 0,-44 0 235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17372,'1'0'161,"0"1"0,0 0 0,0 0 1,0 0-1,0-1 0,-1 1 0,1 0 1,0 0-1,0 0 0,-1 0 0,1 0 1,-1 0-1,1 1 0,-1-1 0,0 0 1,1 0-1,-1 0 0,0 0 0,0 3 1,1 27 555,-1-19 103,-1 115 1565,0 24-1543,1-145-812,0-1 0,1 1 0,0-1 0,0 1 0,0-1 0,3 8 0,-4-12-19,1 1-1,-1-1 1,1 0 0,0 0-1,-1 0 1,1 0-1,0 0 1,0-1-1,-1 1 1,1 0-1,0 0 1,0 0-1,0-1 1,0 1-1,0 0 1,0-1 0,0 1-1,1-1 1,-1 1-1,0-1 1,0 0-1,0 1 1,0-1-1,1 0 1,-1 0-1,0 0 1,0 0-1,0 0 1,1 0 0,-1 0-1,0 0 1,0-1-1,0 1 1,3-1-1,2-1 32,0-1 0,0 0-1,0 0 1,-1 0 0,1 0-1,-1-1 1,0 0 0,0 0-1,0-1 1,8-8 0,4-7 118,19-30 1,-19 25-61,58-96 207,-70 118-277,-5 12-21,-3 15-9,-5 9-3,4-15 0,0-1 1,1 1 0,0 0 0,2 0 0,1 32 0,0-48 6,0 0-1,0 0 1,1 0 0,-1 0 0,1 0 0,-1 0 0,1 0 0,0 0-1,0-1 1,0 1 0,0 0 0,0 0 0,0-1 0,0 1-1,1 0 1,-1-1 0,1 1 0,-1-1 0,1 0 0,0 0 0,-1 1-1,1-1 1,0 0 0,0 0 0,0-1 0,-1 1 0,1 0-1,0-1 1,0 1 0,0-1 0,0 1 0,0-1 0,1 0 0,-1 0-1,0 0 1,0 0 0,0 0 0,0-1 0,0 1 0,2-1-1,5-1 38,1 0 0,-1-1 0,0 0 0,0-1 0,-1 0 0,1 0 0,11-8 0,-7 2 30,-1 0-1,1 0 0,-2-1 0,1-1 1,-2 0-1,1 0 0,-2-1 0,0-1 1,0 1-1,-1-2 0,-1 1 0,8-24 1,-14 36-37,-2 5-14,-6 17-12,-6 30-14,9-30-19,-7 49 17,11-64-46,-1 0 1,1 0 0,0 1-1,1-1 1,-1 0 0,1 0-1,0 0 1,0 0-1,1 0 1,2 6 0,-4-10-3,1 0 0,-1 0 0,0-1 0,1 1 0,-1 0 0,1-1 0,-1 1 0,1 0-1,-1-1 1,1 1 0,-1-1 0,1 1 0,0-1 0,-1 1 0,1-1 0,0 1 0,0-1 0,-1 1 0,1-1 0,0 0 0,0 0 0,-1 1 0,1-1 0,0 0 0,0 0 0,0 0 0,0 0 0,-1 0 0,1 0 0,0 0 0,0 0 0,0 0 0,-1 0 0,1-1 0,0 1 0,0 0 0,0 0 0,-1-1 0,2 0 0,1 0-79,-1-1 0,0 0 0,1 0 0,-1 0 0,0 0 0,0 0 0,0 0 0,-1 0 0,1-1 0,2-2 0,10-26-550,2-15-132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10826,'0'0'11243,"72"15"-9385,-40-15-513,7 0-801,0 0-447,1 0-65,-6 0-705,-3 0-2850,-4 0-4389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17524,'-3'15'1384,"3"-1"-1072,0 5-144,4 1 48,4 1-368,5-2 304,1 0-144,7-8-208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210 289 20404,'-16'7'383,"0"1"-1,1 0 0,0 2 0,1-1 0,0 2 0,0 0 1,1 1-1,0 0 0,1 1 0,1 0 0,0 1 0,1 0 1,-16 29-1,24-38-340,0-1 0,1 1 0,0-1 1,-1 1-1,2 0 0,-1-1 0,0 1 0,1 0 1,0 0-1,1 5 0,-1-8-35,0 0 0,1 0 1,-1-1-1,1 1 0,-1 0 0,1 0 0,0 0 1,0 0-1,0-1 0,0 1 0,0 0 0,0-1 1,0 1-1,0-1 0,1 0 0,-1 1 1,1-1-1,-1 0 0,1 0 0,-1 0 0,1 0 1,0 0-1,0 0 0,-1 0 0,1 0 0,3 0 1,1 0-7,1 0 1,-1 0 0,1-1-1,0 0 1,-1 0 0,1 0 0,-1-1-1,1 0 1,-1 0 0,0-1-1,1 0 1,-1 0 0,0-1 0,0 1-1,9-7 1,2-1 2,-1-1 0,-1 0 0,0-1 1,14-16-1,-8 8-30,-2-2 1,0 0-1,-1-1 0,-2-1 1,0-1-1,-2 0 1,0-1-1,-2 0 1,-1-1-1,-1-1 1,-2 1-1,9-48 1,-16 67 0,0 0 0,0 1 1,-1-1-1,-1 0 1,-1-10-1,2 15 14,-1 1 0,1-1-1,-1 1 1,0 0 0,0-1 0,1 1-1,-2 0 1,1 0 0,0 0 0,0-1-1,-1 2 1,1-1 0,-1 0 0,0 0 0,0 0-1,1 1 1,-1-1 0,0 1 0,0-1-1,0 1 1,-3-1 0,0 0 0,0 1 1,0 0-1,1 0 0,-1 0 1,0 1-1,-1 0 1,1 0-1,0 0 0,0 1 1,0-1-1,1 1 1,-1 0-1,0 1 0,0-1 1,0 1-1,1 0 0,-1 0 1,1 0-1,-1 1 1,1 0-1,0 0 0,0 0 1,-6 6-1,4-4 0,1 0-1,-1 1 1,1-1-1,1 1 1,-1 0-1,1 0 1,0 0-1,0 1 1,1 0-1,-1 0 1,2-1-1,-1 2 1,1-1-1,0 0 1,-1 11-1,3-13-46,0 0-1,1 0 1,0 0-1,0 0 1,1 0-1,-1 0 1,1 0-1,0-1 1,0 1-1,1 0 1,-1-1-1,1 0 1,0 0-1,0 0 1,0 0-1,1 0 1,-1-1-1,1 1 0,0-1 1,8 6-1,8 3-333,1 0-1,0 0 0,24 8 0,-43-19 366,18 7-277,-1 1-1,1 1 1,-1 1 0,32 24 0,-47-32 217,0 0 0,-1 0 0,1 1 0,-1 0 0,0-1 0,0 1 0,0 0 1,0 1-1,-1-1 0,1 0 0,-1 1 0,0 0 0,-1-1 0,1 1 0,-1 0 0,0 0 1,0-1-1,0 1 0,-1 0 0,0 0 0,0 0 0,0 0 0,0 0 0,-1 0 0,0 0 0,0 0 1,-2 5-1,3-8-247,1-5-62,5-9-17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17828,'-12'17'517,"1"0"0,0 0 0,1 1 0,1 0 0,1 0 1,1 1-1,0 0 0,2 0 0,0 1 0,-4 36 0,5-8-324,2 0 1,2 1-1,8 62 0,-1-80-726,-6-26 288,0-1 1,0 1-1,0 0 0,0 0 1,-1 0-1,0 6 0,-13-41-2566,-9-29 1636,-58-144 3646,79 199-2219,-1 0-1,0 0 1,1 0-1,0 0 1,-1 0-1,2 0 1,-1 0-1,0-5 1,1 8-192,0 1 1,0-1-1,0 1 1,0-1 0,1 1-1,-1-1 1,0 1-1,0-1 1,0 1 0,1-1-1,-1 1 1,0-1-1,0 1 1,1-1 0,-1 1-1,0 0 1,1-1-1,-1 1 1,1 0 0,-1-1-1,0 1 1,1 0-1,-1 0 1,1-1 0,0 1-1,1-1 23,0 1 0,-1 0 0,1 0 0,0 0-1,0 0 1,0 0 0,0 0 0,-1 0 0,1 1 0,0-1 0,2 1-1,51 16 732,-39-11-846,0-1 0,1-1 0,-1 0 0,1-1 0,0-1 0,0 0 0,28-1 0,-3-9-57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199 158 15019,'0'-4'246,"-1"1"0,0-1 0,-1 1 0,1 0-1,0-1 1,-1 1 0,0 0 0,0 0 0,0 0 0,0 0-1,-4-3 1,5 5-158,0 0-1,-1 0 0,1 0 0,0 0 1,-1 1-1,1-1 0,-1 1 1,1-1-1,-1 1 0,1-1 1,-1 1-1,1 0 0,-1 0 1,1 0-1,-1 0 0,1 0 0,-1 0 1,0 0-1,1 0 0,-1 1 1,1-1-1,-1 0 0,1 1 1,0 0-1,-1-1 0,1 1 1,-1 0-1,1 0 0,-2 1 0,-9 7 142,0 1 0,1 0 0,0 1 0,0 1 0,1-1 0,1 1 0,0 1 0,1 0-1,0 0 1,-8 21 0,14-28-142,-1-1-1,1 1 0,0 0 0,0 1 1,1-1-1,0 0 0,0 0 0,0 1 1,1 7-1,0-12-51,1-1 0,-1 1 0,0-1 0,1 1 0,-1-1 0,1 1 0,-1-1 0,1 1 0,0-1 0,-1 1 0,1-1 0,0 0 0,0 0 0,0 1 0,0-1 0,0 0 0,2 1 0,-1-1 2,0 0 0,0 0 0,0 0-1,1 0 1,-1 0 0,0 0 0,0-1 0,1 1 0,-1-1 0,1 0 0,-1 0-1,0 0 1,1 0 0,3-1 0,4 0 41,0-1-1,-1-1 1,1 1 0,-1-2-1,0 1 1,0-2 0,0 1-1,0-1 1,-1 0 0,13-10-1,-6 2 20,0 1-1,-1-2 0,-1 0 1,18-24-1,-18 19-38,-1 0 0,0-1-1,9-23 1,-17 34-41,-1 0 0,1 0 0,-2-1 0,1 1 0,-1 0 0,-1-1 0,0 1 0,0-1-1,-1-18 1,-5 15-3,-3 14-5,-6 18-2,9-6-17,1 1 1,0-1-1,1 1 0,0-1 1,1 1-1,-1 21 1,3-25 0,0-1 0,0 0 0,1 0 1,0 0-1,0 0 0,1 0 0,1 0 1,-1 0-1,1-1 0,1 1 0,4 7 1,-7-14-24,0 0 0,1 0 0,-1 0 0,1 0 0,-1 0 0,1 0 0,-1-1 0,1 1 0,0-1 0,0 1 0,0-1 0,0 0 1,0 0-1,0 1 0,0-2 0,1 1 0,-1 0 0,0 0 0,0-1 0,1 1 0,3 0 0,-2-2-56,0 1 1,0-1-1,0 0 0,0 1 0,0-2 0,0 1 0,0 0 1,0-1-1,-1 0 0,1 0 0,5-4 0,8-6-251,-1-2 0,-1 0 0,26-30-1,-35 38 364,39-46-603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24 14475,'-2'-23'1630,"-1"22"-765,-1 6-592,-5 9 241,-23 47 654,3 2-1,2 1 1,-27 103 0,27-59-502,-18 162 0,39-227-578,3 0 1,1 1 0,7 64-1,1-126-193,-2-167-561,0 16 604,-2 134 166,-1 8 177,1 0 1,10-42-1,-12 67-239,1-1 0,-1 1 0,1 0 0,0 0 0,0-1 0,0 1 1,0 0-1,0 0 0,0 0 0,1 0 0,-1 0 0,1 0 0,-1 0 0,1 1 0,0-1 0,0 1 0,0-1 0,-1 1 0,2 0 0,2-2 0,-1 1 29,0 1 0,1 1 1,-1-1-1,0 0 0,0 1 0,1 0 0,-1 0 0,0 1 1,0-1-1,9 3 0,19 3-121,0-1 0,0-1 0,58-1 0,-74-4-192,0-1 1,0 0 0,-1-1-1,1-1 1,-1-1-1,1 0 1,-1-1 0,-1 0-1,24-14 1,-25 11 51,0-1-1,0 0 1,-1 0 0,-1-1 0,0-1-1,0 0 1,-1 0 0,-1-1 0,0-1-1,0 1 1,8-20 0,-17 32 210,1 0 0,-1-1 0,1 1 0,-1 0 0,0 0 1,1 0-1,-1 0 0,0-1 0,0 1 0,0 0 0,0 0 0,0-1 1,0-1-1,0 3-8,0 0 1,-1-1 0,1 1 0,0 0 0,0 0-1,0 0 1,-1-1 0,1 1 0,0 0 0,0 0-1,-1 0 1,1-1 0,0 1 0,0 0-1,-1 0 1,1 0 0,0 0 0,0 0 0,-1 0-1,1 0 1,0-1 0,-1 1 0,1 0 0,0 0-1,-1 0 1,1 0 0,0 0 0,0 0 0,-1 1-1,1-1 1,0 0 0,-1 0 0,-2 1 59,0 0 0,0 0 1,1 1-1,-1-1 0,0 1 1,1-1-1,0 1 0,-1 0 0,-2 3 1,-10 11 240,0 2 0,2-1 0,0 2 0,1 0 0,-13 28 1,7-7 266,-24 76 0,32-81-446,1 2 0,1-1-1,2 1 1,2 0 0,2 0-1,1 1 1,4 38 0,6-42-417,-2-24-243,-6-10 485,-1 0 1,1 0 0,-1 0 0,1 0-1,-1 0 1,0 0 0,1-1 0,-1 1-1,1 0 1,-1 0 0,0-1-1,1 1 1,-1 0 0,0 0 0,1-1-1,-1 1 1,0 0 0,0-1-1,1 1 1,-1 0 0,0-1 0,0 1-1,0-1 1,1 1 0,-1 0 0,0-1-1,0 1 1,0-1 0,0 1-1,0 0 1,0-1 0,2-7-128,0-1 1,0 1-1,-1 0 1,-1-15-1,1-23-353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15875,'3'5'316,"1"1"-1,0 0 1,0-1-1,0 0 1,1 0-1,0 0 1,0 0-1,0-1 1,1 0-1,-1 0 1,1-1-1,0 1 1,8 3-1,-4-4 12,-1 0 0,0 0 0,1-1 0,0 0 1,0-1-1,-1 0 0,1-1 0,16-1 0,-11 0-115,1-1 0,0-1 0,-1-1 0,0 0-1,0-1 1,0-1 0,0 0 0,-1-1 0,0 0 0,-1-1 0,18-13 0,-17 9 29,27-28 1,-37 36-194,-1-1 1,1 1-1,-1-1 1,0 0 0,0 0-1,0 0 1,-1 0 0,0 0-1,0-1 1,3-10-1,-5 16-41,0-1 0,0 0-1,0 0 1,1 1-1,-1-1 1,0 0-1,0 0 1,0 0-1,0 1 1,0-1 0,-1 0-1,1 0 1,0 0-1,0 1 1,0-1-1,-1 0 1,1 0 0,0 1-1,-1-1 1,1 0-1,-1 1 1,1-1-1,0 0 1,-1 1 0,0-1-1,1 1 1,-1-1-1,1 1 1,-1-1-1,0 1 1,1-1 0,-1 1-1,0 0 1,1-1-1,-1 1 1,0 0-1,0 0 1,1-1-1,-1 1 1,0 0 0,0 0-1,1 0 1,-1 0-1,0 0 1,-1 0-1,-1 0 3,-1 1-1,0 0 0,1-1 0,-1 1 1,1 0-1,-1 1 0,1-1 0,-7 4 0,2 0-5,0 1-1,1 0 0,0 0 1,0 1-1,0 0 0,1 0 1,0 1-1,-9 13 0,12-16 3,0 0 0,0 0-1,1 0 1,-1 0 0,1 1-1,1-1 1,-1 1 0,1-1 0,0 1-1,0 0 1,0-1 0,1 1-1,0 0 1,0 0 0,2 9 0,-2-13 0,1 0 0,0 0 1,0 1-1,0-1 0,0 0 1,1 0-1,-1 0 1,0-1-1,1 1 0,-1 0 1,1 0-1,0-1 1,0 1-1,-1-1 0,1 1 1,0-1-1,0 0 0,0 0 1,1 0-1,-1 0 1,0 0-1,0 0 0,0-1 1,1 1-1,-1-1 1,3 1-1,5 0 13,0-1 1,0 0-1,1 0 1,17-3-1,10-5 15,-1-1 0,0-2 0,38-17 0,54-16 23,-125 43-54,0 0 1,0 0-1,1 0 0,-1 1 1,0-1-1,1 1 1,-1 0-1,8 1 0,-10 0 1,-1-1-1,0 1 0,1-1 0,-1 1 1,0 0-1,0-1 0,0 1 0,1 0 1,-1 0-1,0 0 0,0 0 0,0 0 1,-1 0-1,1 0 0,0 0 1,0 0-1,0 0 0,-1 0 0,1 1 1,-1-1-1,1 0 0,-1 1 0,1-1 1,-1 0-1,0 1 0,0-1 0,1 0 1,-1 1-1,0 2 0,0 29 1,0-23 13,0 0-1,0 0 1,1 0 0,0-1-1,5 17 1,-6-24-13,2 1-1,-1-1 1,0 1-1,0-1 1,1 1-1,-1-1 1,1 0-1,0 0 1,0 0-1,-1 0 1,2 0-1,-1 0 1,0 0-1,0-1 1,0 1 0,1-1-1,-1 1 1,1-1-1,-1 0 1,1 0-1,-1 0 1,1-1-1,0 1 1,5 0-1,0 0-11,0-1 1,0 0-1,0 0 0,0 0 0,0-1 0,0-1 0,0 0 1,0 0-1,7-3 0,9-4-200,33-18 0,-44 22-6,-13 5 210,0 1-1,0-1 0,0 0 0,0 0 0,1 0 1,-1 0-1,0 0 0,0 0 0,0 0 0,0 1 1,0-1-1,0 0 0,0 0 0,0 0 0,0 0 1,1 0-1,-1 0 0,0 1 0,0-1 1,0 0-1,0 0 0,0 0 0,0 0 0,0 1 1,0-1-1,0 0 0,0 0 0,0 0 0,0 0 1,0 1-1,0-1 0,0 0 0,0 0 0,0 0 1,-1 0-1,1 0 0,0 1 0,0-1 0,0 0 1,-14 24-569,8-16 223,-22 47-1164,25-44 1113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14411,'4'1'5681,"-4"0"-5579,2 11 2120,-1 19-1051,-1-29-752,-23 440 4088,3-143-4354,16-173-360,7-166-2556,-2 26 1331,1 1-1,-2-19 1,-9-58-1099,7 41 1091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86 393 11514,'-7'-10'307,"-6"-11"1191,0-1-1,1 0 1,1 0 0,-12-38-1,21 55-1233,1-1 0,0 0-1,0 0 1,0 0 0,0 0-1,1 0 1,0 0 0,0 0-1,1 1 1,0-1 0,0 0 0,0 0-1,1 0 1,-1 0 0,1 1-1,1-1 1,-1 1 0,1 0-1,0 0 1,0 0 0,1 0-1,-1 0 1,1 0 0,8-6 0,0 1-119,1 0 1,0 2 0,0-1 0,1 2 0,0 0 0,1 0-1,-1 2 1,1 0 0,1 0 0,-1 1 0,23-2 0,-6 2-90,1 2 0,-1 1 0,0 1 0,54 8 1,-53-2-65,-1 0 0,0 2 1,-1 2-1,0 1 0,0 1 0,42 24 1,-58-28-1,-1 1 1,0 0-1,-1 1 0,0 0 1,-1 1-1,0 1 0,0 0 1,-2 0-1,1 1 1,-1 1-1,-1 0 0,-1 0 1,0 0-1,11 28 1,-17-34 1,0-1 1,0 0-1,-1 1 0,0-1 1,0 1-1,0 0 1,-1-1-1,0 1 1,-1-1-1,0 1 1,0 0-1,0-1 1,-1 0-1,0 1 1,-1-1-1,0 0 0,0 0 1,-8 13-1,5-11 15,-1 0-1,-1-1 0,1 1 0,-1-1 0,-1-1 1,0 0-1,0 0 0,0 0 0,-1-1 0,1-1 1,-2 0-1,-10 5 0,3-4 61,-1 0 0,1 0 1,-1-2-1,-27 3 0,36-6-61,-1 0 0,1-1 1,-1 0-1,0-1 0,1 0 0,-1 0 0,1-2 1,0 1-1,-16-7 0,-1-8-166,27 16 161,-1 1 0,1 0 0,-1-1 0,1 1 0,-1 0 0,1-1 0,-1 1 0,1-1 0,-1 1 0,1-1 0,-1 1 0,1-1 0,0 1 0,-1-1 0,1 1 0,0-1 0,0 0 0,-1 1 0,1-1 0,0 0 0,0 1-1,0-1 1,0 1 0,0-1 0,0 0 0,0 1 0,0-1 0,0 0 0,0 1 0,0-1 0,0 0 0,1 1 0,-1-1 0,0 1 0,0-1 0,1 0 0,-1 1 0,0-1 0,1 1 0,-1-1 0,0 1 0,1-1 0,0 0 0,10-5-108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41 13859,'12'-9'1738,"-8"6"-894,1-1 1,-1 1-1,0-1 0,0 0 1,5-10 2181,-14 15-2142,-5 4-260,-3 2-389,1 1-1,1 0 0,0 1 0,0 0 1,-13 14-1,-45 58 129,60-70-271,-38 50 314,3 1 1,-63 116 0,90-143-326,1 1 1,1 1-1,2 0 1,2 1-1,1 0 1,2 1-1,-3 44 1,10-67-82,1 1 0,1-1 0,0 1 0,1-1 0,0 0 0,1 0 0,1 0 0,1 0 0,0-1 0,1 0 0,11 20 0,-12-27-38,-1-1-1,1 1 1,0-2 0,1 1-1,0 0 1,0-1-1,0 0 1,1 0 0,0-1-1,0 0 1,0 0-1,1-1 1,0 0 0,0 0-1,0-1 1,0 0-1,0 0 1,1-1 0,-1 0-1,1 0 1,-1-1 0,15 0-1,29-4-142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272 172 14787,'82'-105'5101,"-42"52"147,-72 113-2405,-155 209-2480,32-48-776,137-190-234,16-21-177,15-20-775,23-31-1343,52-75 0,21-55 588,-57 87 1763,42-68 2182,-75 125-651,-18 27-895,-1 0 0,0 0-1,0-1 1,0 1 0,0 0 0,1 0-1,-1-1 1,0 1 0,0 0 0,0 0-1,1 0 1,-1-1 0,0 1-1,0 0 1,1 0 0,-1 0 0,0 0-1,0 0 1,1-1 0,-1 1 0,0 0-1,1 0 1,-1 0 0,0 0-1,0 0 1,1 0 0,-1 0 0,0 0-1,1 0 1,-1 0 0,0 0 0,1 0-1,-1 0 1,1 1 0,2 10 891,-5 15 41,1-26-943,-23 128 2444,10-66-1502,-5 65 1,17-108-902,2 0 0,0 0 0,0 0 0,2-1 0,0 1 0,2 0-1,10 34 1,-12-47-418,0 0 0,1 0 0,-1 0-1,2-1 1,-1 1 0,5 5-1,-8-11 304,0 0 1,0 0-1,0 0 0,0 0 0,0 0 0,0 0 0,0 0 1,0-1-1,0 1 0,0 0 0,0 0 0,0 0 0,0 0 1,0 0-1,1 0 0,-1 0 0,0 0 0,0 0 0,0 0 1,0 0-1,0 0 0,0 0 0,0 0 0,0 0 0,0 0 1,0 0-1,1 0 0,-1 0 0,0 0 0,0 0 0,0 0 1,0 0-1,0 0 0,0 0 0,0 0 0,0 0 0,1 0 1,-1 0-1,0 0 0,0 0 0,0 0 0,0 0 0,0 0 1,0 0-1,0 0 0,0 0 0,0 0 0,0 0 1,-3-11-721,-7-6-202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12812,'0'0'9946,"8"-4"-8649,28-15-822,-1-1 0,-2-2 0,0-2 0,31-27 0,-62 48-454,1 1 0,-1-1 0,0 0 1,0 0-1,0 0 0,0 0 0,0 0 0,-1 0 0,0 0 0,1 0 0,-1-1 0,0 1 0,0 0 0,-1-1 0,1 1 0,-1-5 0,-2 9-62,0 0 0,0 0-1,0 0 1,0 1 0,0-1 0,0 1-1,0 0 1,0-1 0,1 1 0,-3 4-1,-2 3 17,1 0 0,0 0 1,1 1-1,0-1 0,1 1 0,0 0 0,0 1 0,1-1 0,1 0 0,-1 1 0,2-1 0,-1 0 0,2 1 0,1 13 1,9-5-2678,1-10-3010,-4-7-496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18180,'-10'-10'2376,"7"5"-1447,3-1-313,7 3 1232,9 2-496,3-1-207,8-2-521,2 1-216,11 0-520,1 2-448,5-6 1016,0 2-504,0 1-56,1-3-48</inkml:trace>
  <inkml:trace contextRef="#ctx0" brushRef="#br0" timeOffset="1">558 0 19124,'-9'12'1848,"11"-2"-1159,6-4-225,12-1 1032,6-2-336,8-1-464,4-1-207,3-1-425,-1 0-296,-4 0-737,-7 0 881,-9 0-224,-6 4-120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19036,'0'4'2113,"18"-5"-1153,5-2-360,7-1 1152,4-2-407,9 2-481,2 0-264,0 1-1040,0 0 168,-8 4 200,-2 2-144,-5 0-176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34 18604,'0'-1'149,"1"0"0,-1 0 0,1-1 0,-1 1 0,1 0 0,-1 0 0,0 0 0,0 0-1,1-1 1,-1 1 0,0 0 0,0 0 0,0-1 0,0 1 0,-1 0 0,1 0 0,0 0 0,0-1 0,-1 1 0,1 0 0,-1 0 0,1 0 0,-1 0 0,0-2 0,0 2-71,0 1 0,0 0 1,0-1-1,0 1 1,0 0-1,0 0 0,0 0 1,0 0-1,0 0 0,0 0 1,0 0-1,0 0 1,0 0-1,0 0 0,0 0 1,0 1-1,0-1 0,0 0 1,0 1-1,0-1 1,0 1-1,0-1 0,0 1 1,0-1-1,0 1 0,1 0 1,-1 0-1,0-1 1,1 1-1,-2 1 0,-14 13 342,1 1-1,1 1 1,-24 35 0,-28 62 4,60-104-353,-10 17 77,2 0 0,1 2 0,1-1-1,1 2 1,2-1 0,-7 42 0,15-67-127,0 0 0,1 0 0,0 0-1,0 0 1,0 0 0,0 0 0,1 0 0,-1 0 0,1 0 0,0 0-1,0-1 1,1 1 0,-1 0 0,1 0 0,0-1 0,0 1 0,0-1-1,0 0 1,4 5 0,-3-6-10,1 1-1,-1-1 1,1 1-1,-1-1 0,1 0 1,0 0-1,0-1 1,0 1-1,0-1 1,0 0-1,0 0 1,0 0-1,1-1 1,-1 1-1,0-1 1,0 0-1,7-1 0,-1 0 29,-1 0 0,0-1 0,1 0-1,-1-1 1,0 0 0,0 0 0,-1-1-1,16-9 1,-20 11-4,0 0 1,0-1-1,-1 0 1,1 1-1,-1-1 0,0-1 1,0 1-1,0 0 1,0-1-1,0 1 1,-1-1-1,1 0 0,-1 0 1,0 0-1,0 0 1,-1 0-1,1-1 0,-1 1 1,0 0-1,1-6 1,-2 8-21,0 1 1,0-1 0,0 1-1,0-1 1,-1 1 0,1-1 0,0 1-1,-1 0 1,1-1 0,-1 1-1,1 0 1,-1-1 0,1 1-1,-1 0 1,0-1 0,0 1-1,0 0 1,0 0 0,0 0-1,0 0 1,0 0 0,-2-1 0,1 0-4,-1 1 1,1 0 0,-1 0-1,1 0 1,-1 0 0,1 1 0,-1-1-1,0 0 1,0 1 0,1 0-1,-5 0 1,3 0-14,-1 0-1,1 0 1,0 1 0,0-1-1,0 1 1,0 0-1,0 0 1,1 1-1,-1-1 1,0 1 0,0 0-1,1 0 1,-1 0-1,1 0 1,0 1 0,-5 4-1,8-7 1,0 0-1,-1 0 0,1 1 1,0-1-1,0 0 0,0 0 1,-1 0-1,1 1 1,0-1-1,0 0 0,0 0 1,0 0-1,0 1 1,0-1-1,0 0 0,0 0 1,0 1-1,0-1 1,-1 0-1,1 0 0,0 1 1,0-1-1,0 0 0,1 0 1,-1 1-1,0-1 1,0 0-1,0 0 0,0 1 1,0-1-1,0 0 1,0 0-1,0 0 0,0 1 1,0-1-1,1 0 1,-1 1-1,11 1-46,15-6 10,-2-4-43,0-1-1,35-19 1,-39 18-46,-1 1 1,1 0 0,1 2-1,22-6 1,-41 13 106,0-1 0,-1 1-1,1 0 1,0 0 0,0 0-1,0-1 1,0 2 0,0-1-1,0 0 1,-1 0 0,1 1-1,0-1 1,0 1 0,0-1-1,-1 1 1,1 0 0,2 1 0,-3-1 6,0 0 1,0 0-1,0 0 1,0 0-1,-1 0 1,1 0-1,0 0 1,0 0-1,-1 1 1,1-1-1,-1 0 1,1 1 0,-1-1-1,0 0 1,1 1-1,-1-1 1,0 0-1,0 2 1,0 4 6,-1 0 1,0 0-1,0 0 1,-1 0-1,1-1 1,-1 1-1,-5 9 1,-37 68 374,23-44-1495,26-52 883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20636,'-36'63'7002,"13"-15"-6447,-34 99-1,56-143-530,-1 0-1,2-1 0,-1 1 0,0 0 0,1 1 0,0-1 0,0 5 0,0-8-16,0 0-1,0 0 1,1 0-1,-1-1 1,0 1-1,0 0 1,1 0-1,-1-1 1,1 1-1,-1 0 1,1 0-1,-1-1 1,1 1-1,-1-1 1,1 1-1,-1 0 1,1-1-1,0 1 0,-1-1 1,1 1-1,0-1 1,0 0-1,-1 1 1,1-1-1,0 0 1,0 1-1,-1-1 1,1 0-1,0 0 1,0 0-1,0 0 1,0 0-1,-1 0 1,1 0-1,0 0 1,0 0-1,0 0 1,0 0-1,-1 0 1,2-1-1,4-1 18,0 1-1,1-2 1,-1 1 0,-1-1-1,1 1 1,0-2-1,-1 1 1,1-1 0,-1 1-1,9-9 1,4-7 45,22-26 1,-32 36-54,20-28 0,37-65 0,-57 88-44,-33 68-252,14-27 386,-1-1 1,-17 26 0,23-45 504,9-15 279,6-20-670,-8 26-478,-1 1 0,1-1 0,-1 0-1,0 1 1,0-1 0,0 0 0,0 0 0,0 0 0,0 1 0,0-1 0,0 0 0,-1 0 0,0-2 0,-4-12-859,3 6 355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23 196 18916,'-3'2'679,"1"0"0,-1 1 0,1-1 0,-1 1-1,1-1 1,0 1 0,-2 3 0,4-5-559,0-1-1,-1 1 1,1-1-1,0 1 1,0-1 0,0 1-1,0 0 1,0-1-1,0 1 1,0-1-1,0 1 1,0-1-1,0 1 1,0-1 0,0 1-1,0-1 1,0 1-1,0-1 1,0 1-1,1-1 1,-1 1 0,1 0-34,0 0 1,-1 0 0,1-1 0,0 1 0,0 0 0,0-1 0,-1 1 0,1-1 0,0 1 0,0-1 0,0 1 0,0-1 0,0 0 0,0 1 0,2-1 0,4 1 60,0 0 1,0-1 0,0 0-1,0 0 1,1 0 0,-1-1-1,0 0 1,0-1 0,0 1 0,0-1-1,-1-1 1,1 1 0,6-5-1,7-3-40,-2 0 0,1-2 0,16-14 0,-16 12-21,28-29 1,-42 37-75,1 0 0,-1-1 1,0 1-1,-1-1 0,0 0 1,0 0-1,0 0 1,4-13-1,-8 18-9,1 1-1,-1 0 1,0-1-1,1 1 1,-1-1-1,0 1 1,0-1 0,0 1-1,0-1 1,0 1-1,0 0 1,0-1-1,-1 1 1,1-1 0,0 1-1,-1-2 1,0 2-1,1 1 1,-1-1-1,0 1 1,1-1-1,-1 0 1,1 1-1,-1-1 0,0 1 1,1-1-1,-1 1 1,0 0-1,0-1 1,1 1-1,-1 0 1,0-1-1,0 1 1,1 0-1,-1 0 1,0 0-1,-1-1 1,-3 2 3,1-1 0,0 0 0,0 1 0,0 0 1,-1 0-1,1 0 0,0 1 0,0-1 0,-6 4 0,-10 7 1,1 1 0,0 1 0,1 1 0,0 0 0,1 1 0,1 1-1,0 1 1,2 0 0,0 1 0,1 0 0,1 1 0,-11 24 0,20-37-3,-1 0 1,2 0-1,-1 0 1,1 0-1,0 1 1,1-1-1,0 1 1,0-1-1,0 11 1,1-15-10,1 0 0,-1 0 1,1 0-1,-1 0 0,1 0 1,0 0-1,0 0 0,0 0 0,1 0 1,-1-1-1,1 1 0,-1 0 1,1-1-1,0 1 0,0-1 0,0 0 1,1 0-1,-1 1 0,0-1 1,1-1-1,-1 1 0,1 0 0,0-1 1,-1 1-1,5 1 0,3 0-168,0-1-1,0 1 0,0-1 0,0-1 0,1 0 0,-1 0 0,0-1 1,0-1-1,1 0 0,-1 0 0,0-1 0,0 0 0,17-6 1,7-7-305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17028,'-1'1'2822,"-8"8"-1717,-4 12 40,1 0 1,0 1-1,-8 27 0,-22 74-682,37-106-258,4-15-197,-2 7 77,1-1 0,0 1 0,0 0 1,-1 16-1,3-23-70,0-1 1,0 0 0,0 1 0,0-1-1,0 0 1,0 1 0,1-1 0,-1 0-1,0 1 1,1-1 0,-1 0 0,1 0-1,-1 1 1,1-1 0,0 0 0,-1 0-1,1 0 1,0 0 0,0 0 0,0 0-1,0 0 1,0 0 0,0 0 0,0-1-1,0 1 1,0 0 0,0-1 0,1 1-1,-1 0 1,0-1 0,0 1 0,1-1-1,-1 0 1,0 0 0,0 1 0,1-1-1,-1 0 1,0 0 0,1 0 0,-1 0-1,3-1 1,2 0 18,0 0 0,1-1 0,-1 1 0,0-1 0,0-1 0,-1 1 0,1-1 0,0 0 0,-1 0 0,7-6 0,8-6 49,23-24 0,-17 13-38,-1-1-1,-2-2 0,0 0 1,-2-2-1,-1 0 1,17-38-1,-33 59-2,-6 12 12,-8 14-5,5-6-35,-51 110 207,51-105-173,0 1-1,0-1 1,1 1 0,1 0-1,1 0 1,-1 18-1,3-32-35,0-1-1,-1 0 1,1 0-1,0 1 1,0-1-1,0 0 0,0 1 1,1-1-1,-1 0 1,0 0-1,1 1 0,-1-1 1,0 0-1,1 0 1,-1 0-1,1 1 0,0-1 1,-1 0-1,1 0 1,0 0-1,0 0 0,0 0 1,0 0-1,0 0 1,0-1-1,0 1 0,0 0 1,0 0-1,0-1 1,0 1-1,0-1 0,0 1 1,1-1-1,-1 1 1,0-1-1,0 0 1,1 1-1,-1-1 0,0 0 1,1 0-1,-1 0 1,0 0-1,0 0 0,1-1 1,1 1-1,3-2 27,-1 1-1,0-1 0,0 0 1,1 0-1,-1-1 1,-1 1-1,1-1 1,0 0-1,6-6 0,2-3 31,-1-2-1,0 1 1,0-2-1,-2 0 1,0 0-1,13-26 1,-9 11 7,-2 1 1,17-61-1,-28 85-66,6-28 24,-7 32-31,1 0 0,-1-1 0,0 1 0,0 0 1,0-1-1,0 1 0,0-1 0,0 1 0,0 0 1,-1-1-1,1 1 0,0 0 0,-1-1 0,1 1 1,-1 0-1,0-1 0,1 1 0,-1 0 0,-1-2 1,2 3-2,-1 0 1,1 0-1,-1 0 1,0 0-1,1 0 1,-1-1-1,0 1 1,1 0 0,-1 0-1,1 0 1,-1 1-1,0-1 1,1 0-1,-1 0 1,1 0-1,-1 0 1,0 0 0,1 1-1,-1-1 1,1 0-1,-1 1 1,1-1-1,-1 0 1,1 1-1,-1-1 1,1 1 0,-1-1-1,1 0 1,0 1-1,-1-1 1,1 1-1,0-1 1,-1 1-1,1 0 1,-14 22 26,13-22-24,-5 10 7,1 0-1,0 1 1,1-1-1,0 1 0,1 0 1,-3 21-1,5-29-5,1 0 0,0 0 0,0-1 0,0 1 0,1 0-1,-1-1 1,1 1 0,0 0 0,0-1 0,0 1 0,3 5 0,-3-7-3,1 0 1,-1 0-1,1-1 1,-1 1 0,1 0-1,0 0 1,0-1 0,0 1-1,0-1 1,0 1 0,0-1-1,0 0 1,0 0-1,0 0 1,1 0 0,-1 0-1,0-1 1,1 1 0,2 0-1,3-1 1,1 1 0,-1-1 0,0-1 0,0 0 0,0 0 0,1 0 0,-1-1 0,-1 0 0,1-1 0,0 1 0,0-2 0,-1 1 0,0-1 0,0 0 0,9-7 0,0-1-24,1-1 0,-2 0 0,0-1 0,25-32 0,-15 11-74,-25 35 94,0 0-1,0 0 1,0 0-1,0 0 1,0 0-1,0 0 1,0 0-1,-1 0 1,1 1-1,0-1 1,0 0-1,0 0 1,0 0-1,0 0 1,0 0-1,-1 0 1,1 0-1,0 0 1,0 0-1,0 0 1,0 0-1,0 0 1,0 0-1,-1 0 1,1 0 0,0 0-1,0 0 1,0 0-1,0 0 1,0 0-1,-1 0 1,1 0-1,0-1 1,0 1-1,0 0 1,0 0-1,0 0 1,0 0-1,0 0 1,0 0-1,-1 0 1,1 0-1,0 0 1,0-1-1,0 1 1,0 0-1,0 0 1,0 0-1,0 0 1,0 0-1,0 0 1,0-1-1,0 1 1,0 0-1,0 0 1,0 0-1,0 0 1,0 0-1,0-1 1,-11 12 0,0 1 1,1 0-1,1 0 0,-16 26 0,13-19 5,4-8 13,0 1 1,1 0-1,0 1 1,1 0-1,1 0 1,0 0-1,1 0 1,-5 23-1,9-34-14,-1 0 0,1-1-1,0 1 1,0 0 0,0 0 0,0-1-1,0 1 1,1 0 0,-1-1 0,0 1-1,1 0 1,-1-1 0,1 1 0,0 0-1,0-1 1,-1 1 0,1-1-1,0 1 1,0-1 0,0 0 0,1 1-1,-1-1 1,0 0 0,0 0 0,1 0-1,-1 0 1,0 0 0,1 0 0,-1 0-1,1 0 1,0-1 0,-1 1-1,1-1 1,-1 1 0,1-1 0,0 1-1,0-1 1,-1 0 0,1 0 0,0 0-1,1 0 1,5 0 2,0 0-1,0-1 1,0 0-1,0 0 0,0-1 1,-1 0-1,15-6 1,9-8-6,0-1 1,-1-2-1,51-41 1,-44 30-9,-35 29 6,1-1 0,-1 0-1,0 1 1,0-1 0,1 1-1,-1 0 1,1 0 0,-1 0-1,1 0 1,-1 0 0,4-1 0,-5 3 2,-1-1 0,1 0 0,-1 0 0,0 0 0,1 0 0,-1 0 0,0 0 0,1 0 1,-1 0-1,0 1 0,1-1 0,-1 0 0,0 0 0,1 0 0,-1 1 0,0-1 0,0 0 1,1 0-1,-1 1 0,0-1 0,0 0 0,0 1 0,1-1 0,-1 0 0,0 1 0,0-1 1,0 0-1,0 1 0,1-1 0,-2 23-14,-3-7 14,2-8 8,0 0 1,0 0-1,1-1 1,0 1-1,1 12 1,0-19-6,0 0 0,1-1 0,-1 1 0,0 0 0,1 0 0,-1-1-1,0 1 1,1 0 0,-1-1 0,1 1 0,0 0 0,-1-1 0,1 1 0,-1-1 0,1 1 0,0-1 0,-1 1 0,1-1 0,0 1 0,0-1 0,-1 0 0,1 0 0,0 1-1,0-1 1,-1 0 0,1 0 0,0 0 0,0 0 0,0 0 0,0 0 0,-1 0 0,3 0 0,30-3 26,-29 2-29,76-20-69,-60 15 14,-1 0 0,0 2 1,1 0-1,0 1 0,26 0 1,-45 2 55,-1 1 1,1 0-1,0 0 1,0 0-1,0 0 1,-1 0-1,1 1 1,0-1-1,0 0 1,0 0-1,-1 0 1,1 1-1,0-1 1,-1 0-1,1 1 1,0-1-1,0 1 1,-1-1-1,1 0 1,-1 1-1,1 0 1,0-1-1,-1 1 1,1-1-1,-1 1 1,0 0-1,1-1 1,0 2-1,-1-1-37,0 1 0,0-1 1,0 0-1,0 1 0,0-1 0,-1 0 0,1 0 1,0 1-1,-1-1 0,1 0 0,-1 0 1,1 0-1,-1 1 0,1-1 0,-2 2 0,-1 0-132,1 0-1,0 0 0,-1 0 1,0 0-1,1 0 0,-1 0 1,0-1-1,-1 1 1,1-1-1,0 0 0,-6 3 1,-9-5-203,0-6-131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20068,'5'-4'2433,"-2"4"-1465,-1 1-440,0 5 2193,4 4-2097,1 4-1376,1 2 960,2 0-496,3 1-192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17444,'-22'71'4584,"15"-49"-2011,-10 42 0,17-63-2500,-1 1 0,1-1 0,0 1 0,-1-1 0,1 1 0,0-1 0,0 1 0,0-1 0,1 1 0,-1-1 1,0 1-1,0-1 0,1 1 0,-1-1 0,1 1 0,-1-1 0,1 0 0,0 1 0,-1-1 0,1 0 0,2 2 0,-2-2-41,0 0-1,1 0 1,-1-1-1,0 1 1,1-1-1,-1 1 0,1-1 1,-1 0-1,0 1 1,1-1-1,-1 0 1,1 0-1,-1 0 1,1 0-1,-1 0 0,1-1 1,-1 1-1,2-1 1,9-2-13,0-1 1,-1 0 0,0-1-1,13-8 1,-19 10 27,169-102-46,-145 93-48,-29 12 48,1 0-1,-1-1 1,1 1 0,-1 0 0,1 0 0,-1 0-1,1 0 1,0 0 0,-1 0 0,1 0-1,-1 0 1,1 0 0,-1 0 0,1 0 0,-1 0-1,1 0 1,-1 1 0,1-1 0,-1 0-1,1 0 1,-1 1 0,1-1 0,-1 0 0,1 0-1,-1 1 1,0-1 0,1 1 0,-1-1-1,0 0 1,1 1 0,-1-1 0,0 1 0,1-1-1,-1 1 1,0-1 0,0 1 0,1-1-1,-1 1 1,0-1 0,0 1 0,0-1 0,0 1-1,0-1 1,0 1 0,0-1 0,0 1-1,0-1 1,0 1 0,0-1 0,0 1 0,0 1-1,-13 57 351,11-50-334,-1-1 1,1 1 0,0 0 0,1-1-1,0 1 1,0 0 0,1 0 0,0 0-1,1 0 1,3 15 0,-2-20-105,0-5-28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 15283,'28'-28'4869,"-28"28"-4712,1 0 0,-1 1 0,0-1 0,1 1 0,-1-1 0,0 0 0,0 1 0,0-1 0,1 1 0,-1-1 0,0 1 0,0-1 1,0 1-1,0-1 0,0 1 0,0-1 0,0 1 0,0-1 0,0 1 0,0-1 0,0 1 0,0-1 0,0 0 0,0 1 0,-1-1 0,1 1 0,0 0 0,-3 17 939,-9 45 360,-88 523 2082,72-178-3262,30-390-542,2-26-816,4-31-208,-3 8 852,-1-3-123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18748,'0'2'253,"0"-1"1,0 1-1,1 0 0,-1 0 1,0-1-1,-1 1 0,1 0 1,0 0-1,0-1 0,-1 1 0,1 0 1,-2 2-1,0 4 233,-31 159 4365,-1 85-2911,32-195-2189,2-73-2881,-4-31 2122,-3 2 170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4644,'0'0'18770,"54"8"-17745,-17-16-641,0 4-287,4 0-33,-3 1-128,-4 3-1506,-5 0-1088,-11 0-1987,-3 0-2754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17236,'-1'0'127,"1"0"1,-1 0 0,1 0 0,-1 0 0,0 0-1,1 0 1,-1 0 0,1-1 0,-1 1-1,1 0 1,-1 0 0,1 0 0,-1-1-1,1 1 1,-1 0 0,1-1 0,-1 1 0,1 0-1,0-1 1,-1 1 0,1 0 0,0-1-1,-1 1 1,1-1 0,0 1 0,-1-1-1,1 1 1,0-1 0,0 1 0,-1-1-1,1 1 1,0-1 0,0 1 0,0-2 0,0 1 72,1 0 1,0 0 0,-1 0-1,1 0 1,0 0 0,0 0-1,0 0 1,0 0 0,0 0-1,0 0 1,0 0 0,0 0-1,2 0 1,41-20 2306,-22 13-2294,0 2 0,0 1 0,0 1 0,1 1-1,-1 1 1,1 0 0,0 2 0,0 1 0,0 1 0,-1 0-1,1 2 1,-1 1 0,32 10 0,-48-12-200,0 0 0,0 0 0,0 0 0,0 1-1,0 0 1,-1 0 0,1 1 0,-1-1 0,0 1 0,-1 0 0,6 8 0,-8-11-12,0 1-1,-1 0 1,1-1 0,-1 1-1,1 0 1,-1 0 0,0 0-1,-1 0 1,1 1 0,0-1-1,-1 0 1,0 0 0,1 0-1,-1 0 1,0 1 0,-1-1-1,1 0 1,-1 0 0,1 0-1,-1 0 1,0 0 0,0 0-1,0 0 1,-1 0 0,1 0-1,-3 4 1,-2 1 14,-1-1 0,1 0-1,-2 0 1,1 0 0,0-1-1,-1 0 1,0-1 0,-1 1 0,1-1-1,-16 5 1,-14 11 7,37-21-32,1 1-1,-1-1 1,0 1-1,0 0 0,1-1 1,-1 1-1,0 0 1,1-1-1,-1 1 1,0 0-1,1 0 1,-1 0-1,1 0 1,-1 0-1,1-1 1,0 1-1,-1 0 0,1 0 1,0 0-1,0 0 1,0 0-1,0 0 1,0 0-1,0 0 1,0 0-1,0 0 1,0 0-1,0 0 1,0 0-1,1 0 1,-1 0-1,0 0 0,1 0 1,-1 0-1,1 0 1,-1 0-1,1-1 1,-1 1-1,1 0 1,1 1-1,3 5-84,0 0-1,1-1 0,11 10 1,-10-10 32,15 16-125,-6-8 77,-1 0-1,0 1 1,-1 1-1,22 34 1,-34-46 111,1 0 0,-1 0 1,0 0-1,-1 0 0,1 1 0,-1-1 1,0 1-1,0-1 0,0 1 0,0-1 1,-1 1-1,0 0 0,0-1 0,0 1 1,-1 0-1,1-1 0,-1 1 0,0-1 1,0 1-1,-1-1 0,1 0 0,-1 1 1,0-1-1,0 0 0,-1 0 0,1 0 1,-1 0-1,-3 3 0,-2 2 113,-1-1-1,0 0 1,0-1 0,0 0-1,-1 0 1,0-1-1,-1 0 1,1-1-1,-1 0 1,0 0 0,0-2-1,-20 6 1,22-7-36,-1 0 0,1-1 0,0 0 0,0 0 1,-1-1-1,1 0 0,0-1 0,0 0 0,-1 0 0,1-1 1,0-1-1,0 1 0,1-1 0,-1 0 0,0-1 0,-13-8 0,18 9-179,1 0-1,-1 0 1,1-1-1,0 1 0,0 0 1,0-1-1,0 0 1,1 0-1,0 0 0,0 0 1,0 0-1,0 0 1,0-1-1,0-4 0,1 6-43,0 0-1,1 0 0,-1 0 0,1 0 1,0 0-1,0 0 0,0 0 0,1 0 1,-1 0-1,1 1 0,-1-1 0,1 0 1,0 0-1,0 0 0,0 0 0,1 1 1,-1-1-1,0 0 0,1 1 0,0-1 1,0 1-1,3-4 0,9-5-646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25790,'2'5'1904,"-2"-4"-1560,-2 3-168,2 2 392,-1 4-368,1 4 376,0-2-536,-3-6-40,0 5-40</inkml:trace>
  <inkml:trace contextRef="#ctx0" brushRef="#br0" timeOffset="1">16 329 19756,'0'7'2609,"0"-3"-1625,0 0 1649,0-5-2017,-4 1-1264,0 1 399,-3 2-311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13883,'15'-19'10352,"-17"33"-7588,-6 27-1836,-28 147 570,30-146-1823,2 0 1,2 61-1,4-93-625,0-8-34,2-16 214,-4-9 283,-1-6-88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16179,'-7'-7'1889,"11"2"-929,9 1-336,7 1 1433,1-1-625,10 1-288,4 1-96,5 2-367,5 0-97,6 3-168,0-1-128,0 1-512,2 1-344,-4-1-665,-6-3 1017,-6 0-176,-4 0-168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15251,'0'1'136,"0"-1"-1,0 0 1,0 1-1,0-1 1,0 1-1,0-1 1,0 1-1,0-1 1,0 1-1,0-1 1,0 1-1,0-1 1,0 0-1,0 1 1,0-1-1,0 1 1,0-1-1,1 1 1,-1-1-1,0 0 1,0 1-1,0-1 1,1 0-1,-1 1 1,0-1-1,1 1 1,-1-1-1,0 0 1,1 0-1,-1 1 1,0-1-1,1 0 1,-1 0-1,1 1 1,-1-1-1,0 0 1,1 0-1,-1 0 1,1 0-1,-1 0 1,1 0-1,0 1 1,23 6 2495,-21-7-2390,32 7 876,1-1 0,-1-2-1,39-1 1,-48-4-1793,-1 0 0,1-2 0,0-1 0,49-13 0,-52 6-848,-22 11 1449,0-1 1,-1 1-1,1-1 0,0 0 1,0 1-1,0-1 1,-1 0-1,1 1 0,0-1 1,-1 0-1,1 0 1,-1 0-1,1 0 0,-1 1 1,1-1-1,-1 0 0,0 0 1,1 0-1,-1 0 1,0 0-1,1-2 0,-7-7-992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16644,'5'10'2280,"8"-3"-1264,9-4-200,5-1 1105,10-4-305,5-1-87,4-2-449,-3 0-200,-2-2-376,-2 0-304,-9 1-752,-4 3-496,-10 2 824,-2-1-184,-4-2-177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12 159 15395,'5'-7'930,"2"-1"4,-1-1 1,0 0 0,-1 0-1,1-1 1,3-11 0,-19 62 4314,-10 34-5325,13-47 127,0 1 1,-4 52-1,11-79-45,-1-1 0,1 0 0,0 0-1,0 0 1,0 0 0,0 0-1,0 0 1,0 0 0,1 0-1,-1 0 1,0 1 0,0-1 0,1 0-1,-1 0 1,1 0 0,-1 0-1,1 0 1,-1 0 0,1-1-1,0 1 1,-1 0 0,1 0 0,0 0-1,1 1 1,0-2 5,-1 1-1,1-1 1,-1 0 0,0 1-1,1-1 1,-1 0 0,1 0-1,-1 0 1,1 0 0,-1 0-1,1-1 1,-1 1 0,0 0-1,1-1 1,-1 1 0,2-1-1,5-3 34,0 0-1,0 0 0,-1 0 1,1-1-1,8-8 1,8-9 92,-2 0 0,33-42 0,-42 48-81,-2-1-1,1-1 0,-2 0 1,-1-1-1,9-21 0,-16 28 23,-12 25-65,-13 27-27,18-32 9,1 0 1,0 1 0,0 0-1,1 0 1,0 0 0,1 0-1,0 0 1,0 1 0,-1 18-1,3-27 10,1 0 0,-1 1 0,0-1 0,1 0-1,-1 1 1,1-1 0,-1 0 0,1 0-1,-1 0 1,1 0 0,0 0 0,0 0-1,-1 0 1,1 0 0,0 0 0,0 0 0,0 0-1,0 0 1,0 0 0,0-1 0,0 1-1,1 0 1,-1-1 0,0 1 0,0-1-1,1 1 1,-1-1 0,0 0 0,0 0 0,1 1-1,-1-1 1,0 0 0,3 0 0,4 0 13,1-1-1,-1 0 1,1 0 0,8-3 0,-6 2 5,2-1 24,3 0-40,0 0 0,0 1 1,0 1-1,26 1 1,-39 0 1,0 0 0,0 0 0,0 1 0,0-1 1,0 1-1,0 0 0,0 0 0,0 0 0,0 0 1,0 1-1,-1-1 0,1 1 0,0-1 1,-1 1-1,0 0 0,1 0 0,-1 0 0,0 0 1,0 1-1,0-1 0,0 1 0,0-1 1,-1 1-1,1 0 0,-1-1 0,0 1 0,0 0 1,0 0-1,0 0 0,1 6 0,-6-55 1058,5-92 1,0 118-1157,-1 11-191,0 0 0,0 0 0,1 0 0,0 1 0,0-1 0,1 1 0,1-1 0,4-11-1,-6 18 235,-1 1 18,1 1 0,-1 0 1,0-1-1,1 1 0,-1-1 0,0 1 1,0-1-1,0 1 0,1-1 0,-1 1 0,0-1 1,0 1-1,0-1 0,0 1 0,0-1 0,0 1 1,0-1-1,0 1 0,0 0 0,0-1 1,0 1-1,0-2 0,-5-2-471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16692,'-6'-8'2112,"8"8"-1200,2-2-384,5 1 1753,1 1-1529,4 3 712,2-3-1080,1 1-256,0 3-8</inkml:trace>
  <inkml:trace contextRef="#ctx0" brushRef="#br0" timeOffset="1.48">198 0 20036,'0'4'2161,"-3"2"-1273,0-2-384,2 2 1264,1 1-567,0-1-769,1 0-688,2 0 320,-3-4-120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19684,'2'19'2393,"-2"2"-1569,-3 6-336,3 3 1304,-3 5-767,-1-1-81,1-1-728,0 0-368,2-7-688,1-5-369,-3-13 937,-2-8-216,0-16-168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22341,'1'0'2152,"0"2"-1656,-1 4-216,3 1 1129,4 5-1337,2-1-656,4 2 63,3-1 297,5 2-152,5-1-136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5285,'0'0'12988,"9"2"-11402,-2-1-1407,1 0 263,1 0-1,0 1 1,-1 0 0,1 0 0,-1 1 0,10 4-1,-17-6-364,0-1 0,1 1 0,-1 0 0,0 0 0,0 0 0,0 0 0,0 0 0,0 0 0,0 0 0,0 0 0,0 0-1,0 1 1,0-1 0,0 0 0,-1 1 0,1-1 0,-1 0 0,1 1 0,0 1 0,-1-1-46,-1 1 1,1-1-1,0 1 0,0-1 1,-1 0-1,0 0 1,1 1-1,-1-1 0,0 0 1,0 0-1,0 0 1,0 0-1,-1 0 0,1 0 1,0 0-1,-4 3 1,-10 12 393,-1-1 0,-1-1 1,-22 15-1,18-13 243,-34 32 0,62-48-673,0 1 1,0-1-1,0 0 0,-1-1 1,1 0-1,0 0 0,7-1 1,121-17-1142,-45 2-3570,-46 6-1001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18060,'-32'15'3507,"27"-14"-3193,0 1 0,0 0-1,1 0 1,-1 0-1,1 0 1,0 1-1,-1 0 1,1 0-1,-6 6 1,10-9-335,0 1 0,-1 0 0,1 0 1,-1 0-1,1 0 0,0 0 1,0 0-1,0 0 0,0 0 0,-1 0 1,1 0-1,0 0 0,1 0 1,-1 0-1,0 0 0,0 0 0,0 0 1,1 0-1,-1 0 0,0 0 1,1 0-1,-1 0 0,1 0 0,-1-1 1,1 1-1,-1 0 0,1 0 1,0 0-1,-1-1 0,1 1 0,0 0 1,-1-1-1,1 1 0,1 0 1,33 24-756,-30-23 692,7 5-25,-1 1 0,1 0 0,-2 0 1,1 1-1,-1 1 0,0 0 0,10 13 0,-18-20 175,0 0-1,0-1 1,-1 1 0,1 0 0,0 1 0,-1-1-1,0 0 1,0 0 0,0 1 0,0-1-1,-1 0 1,1 1 0,-1-1 0,0 0 0,0 1-1,0-1 1,0 1 0,-1-1 0,1 1 0,-1-1-1,0 0 1,0 0 0,0 1 0,0-1-1,-1 0 1,1 0 0,-1 0 0,0 0 0,0 0-1,0-1 1,0 1 0,0 0 0,-1-1-1,-3 3 1,1 0 150,0-1 0,-1 0 0,1-1 0,-1 1 0,0-1 0,0 0 0,-1 0 0,1-1 0,-1 0 0,1 0 0,-1-1 0,-7 2 0,12-3-252,0 0-1,0 1 0,0-1 0,0 0 1,0 0-1,0-1 0,-1 1 0,1 0 1,0-1-1,0 1 0,0-1 1,0 1-1,0-1 0,0 0 0,1 0 1,-1 0-1,0 0 0,0 0 0,0-1 1,1 1-1,-1 0 0,1-1 0,-1 1 1,1-1-1,0 0 0,-1 1 0,1-1 1,0 0-1,0 0 0,0 0 0,0 0 1,1 0-1,-1 0 0,1 0 0,-1 0 1,1 0-1,-1 0 0,1 0 0,0 0 1,0 0-1,0 0 0,1-3 0,-1-2-109,0 0-1,1 0 0,1 0 0,-1 1 0,1-1 0,5-12 0,10-10-581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17852,'1'3'281,"0"0"1,-1 0 0,1 0-1,-1 1 1,0-1-1,0 0 1,0 0 0,0 0-1,-1 0 1,1 1-1,-1-1 1,-1 3 0,-1 11 707,-24 237 2206,17 3-4771,7-284 746,-1 0 1,0 0-1,-2 0 0,-2 1 1,-10-27-1,9 26 612,-30-80 2804,39 106-2477,-1 0 0,1 1 0,0-1-1,0 0 1,0 0 0,-1 1 0,1-1-1,0 0 1,0 1 0,0-1 0,0 0-1,0 0 1,0 1 0,1-1 0,-1 0-1,0 1 1,0-1 0,0 0 0,1 1-1,-1-1 1,0 0 0,1 1 0,-1-1-1,1 0 1,-1 1 0,0-1 0,2 0-1,-1 0 25,1 0 0,-1 0 1,1 1-1,0-1 0,-1 0 0,1 1 0,0-1 0,-1 1 0,1-1 0,0 1 0,2 0 0,9 0 137,-1 0 0,23 4 0,-22-2-182,153 22-1618,-121-16 1182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20044,'-2'34'1343,"-1"1"1,-8 33-1,-4 40-834,15-107-489,0 1 0,-1 0 0,1-1 0,0 1 0,1-1 0,-1 1 0,0 0 0,0-1 0,1 1 0,-1-1 1,1 1-1,-1-1 0,1 1 0,1 2 0,-2-4-5,1 0-1,-1 1 1,0-1 0,1 0-1,-1 1 1,1-1 0,-1 0-1,1 0 1,-1 0 0,1 1 0,-1-1-1,1 0 1,-1 0 0,1 0-1,0 0 1,-1 0 0,1 0-1,-1 0 1,1 0 0,-1 0-1,1 0 1,-1 0 0,1 0 0,-1-1-1,1 1 1,-1 0 0,2-1-1,2-1 57,0-1 0,1 0 0,-1 0 0,0 0 0,0 0 0,-1-1 0,4-4 0,18-21 173,-2 0 1,-1-2 0,-2-1-1,26-54 1,-51 100-176,1 1-1,-4 16 1,7-24-62,-1 1-1,1-1 0,1 0 1,-1 0-1,1 0 1,1 1-1,-1-1 1,1 0-1,3 12 1,-4-18-3,1 0 1,-1 1 0,1-1 0,-1 0 0,1 0 0,0 0 0,0 0 0,-1 0 0,1 0 0,0 0 0,0 0 0,0 0 0,0 0 0,0 0 0,0 0 0,1-1 0,-1 1 0,0 0 0,0-1 0,0 1-1,1-1 1,-1 1 0,0-1 0,2 1 0,0-1 7,0 0 0,0 0 0,0-1 0,0 1 0,0-1 0,0 1 0,0-1-1,0 0 1,0 0 0,3-2 0,5-3 34,0 0-1,-1 0 0,0-2 1,12-10-1,-9 6 35,-1-1 0,13-18 0,17-19 69,-58 103-273,12-40-108,0 0 0,0 1 0,2-1-1,-1 1 1,2 0 0,0 0 0,1 19 0,0-32 204,0-1 1,0 0 0,0 1 0,0-1 0,0 0 0,0 1-1,0-1 1,0 0 0,0 1 0,0-1 0,0 0 0,0 1 0,0-1-1,0 1 1,0-1 0,0 0 0,1 0 0,-1 1 0,0-1-1,0 0 1,0 1 0,1-1 0,-1 0 0,0 1 0,0-1-1,1 0 1,-1 0 0,0 0 0,0 1 0,1-1 0,-1 0 0,0 0-1,1 0 1,-1 0 0,0 1 0,1-1 0,-1 0 0,1 0-1,-1 0 1,0 0 0,1 0 0,-1 0 0,0 0 0,1 0-1,-1 0 1,0 0 0,1 0 0,-1 0 0,0-1 0,1 1 0,13-14-562,-1-8-126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15307,'0'8'1064,"3"4"-1280,4-1 184,2 1 649,11-1-657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203 208 16019,'-12'4'456,"0"0"0,0 1 0,0 0 0,1 0 0,0 1 0,0 1 0,0 0 0,1 0 0,0 1 0,1 1 0,-1 0 0,1 0 0,1 0 0,0 1 0,1 0 0,-1 1 0,2 0 0,0 0 0,-8 20 0,12-27-413,1-1 0,1 0 1,-1 1-1,0 0 1,1-1-1,0 1 0,0-1 1,0 1-1,0-1 1,0 1-1,1 0 0,0-1 1,0 1-1,0-1 1,2 5-1,-2-6-34,0 0-1,0 0 0,1 0 1,-1 0-1,1 0 1,-1-1-1,1 1 1,0-1-1,0 1 1,0-1-1,-1 0 1,1 0-1,0 0 1,1 0-1,-1 0 1,0 0-1,0 0 1,0-1-1,0 1 1,1-1-1,-1 1 1,0-1-1,1 0 1,-1 0-1,4 0 1,3-1 2,-1-1 1,0 0 0,0 0-1,0 0 1,0-1 0,0 0-1,0-1 1,7-4 0,60-40 59,-69 44-65,37-28 32,-2-1-1,52-54 0,-71 64-20,-1-1 0,-1-1 0,-1-1 0,-2-1 0,19-37 0,-34 59-12,0 0 0,0 1 0,-1-1 0,2-10 0,-2 15-4,-1-1 0,0 1 0,0-1 0,0 1 0,0-1 0,0 1 0,0-1 0,0 1 0,0-1 1,0 0-1,0 1 0,0-1 0,0 1 0,0-1 0,0 1 0,-1-1 0,1 1 0,0-1 0,0 1 0,-1-1 1,1 1-1,0-1 0,0 1 0,-1-1 0,1 1 0,-1 0 0,1-1 0,0 1 0,-1 0 0,1-1 0,-1 1 1,1 0-1,-1-1 0,1 1 0,-1 0 0,1 0 0,-1 0 0,1-1 0,-1 1 0,1 0 0,-1 0 0,1 0 1,-1 0-1,0 0 0,1 0 0,-1 0 0,1 0 0,-1 0 0,1 0 0,-1 1 0,1-1 0,-1 0 0,1 0 1,-1 0-1,1 1 0,-1-1 0,1 0 0,-2 1 0,-4 2 4,1 0 0,-1 1 0,0-1 0,1 1 0,0 0 0,0 1 0,0-1 0,1 1-1,-1 0 1,-5 9 0,-6 9 18,-14 29 0,23-39-13,0 0 0,1 0 1,1 1-1,0 0 0,1 0 0,0 0 0,-2 19 1,6-30-8,-1 1 0,1-1 0,0 0 1,0 1-1,1-1 0,-1 0 0,0 1 1,1-1-1,0 0 0,0 0 1,0 1-1,0-1 0,1 0 0,-1 0 1,1 0-1,0 0 0,0-1 0,0 1 1,0 0-1,0-1 0,0 1 0,1-1 1,-1 0-1,1 0 0,0 0 0,0 0 1,-1 0-1,1-1 0,0 1 0,1-1 1,-1 0-1,0 1 0,0-2 0,0 1 1,1 0-1,-1-1 0,5 1 0,0 0 9,1 0 0,0-1-1,0 0 1,0-1 0,0 0-1,0 0 1,-1-1-1,1 0 1,14-5 0,-10 1 13,0 0 0,0-1 0,0 0 0,-1-1 0,16-14 0,-6 3 13,-1-2 0,-1 0 0,-1-1 0,-2-1 0,22-34 0,-32 46-37,0 0 0,-1-1 0,0 0 0,-1 0-1,-1 0 1,1 0 0,3-20 0,-9 32-2,1 0-1,0 0 1,0 1 0,-1-1 0,1 0 0,0 0-1,0 0 1,-1 1 0,1-1 0,0 0 0,0 0-1,-1 0 1,1 0 0,0 0 0,-1 0-1,1 0 1,0 1 0,-1-1 0,1 0 0,0 0-1,-1 0 1,1 0 0,0 0 0,-1-1 0,1 1-1,0 0 1,-1 0 0,1 0 0,0 0 0,0 0-1,-1 0 1,1 0 0,0-1 0,-1 1-1,1 0 1,0 0 0,0 0 0,-1-1 0,1 1-1,0 0 1,0 0 0,0-1 0,-1 1 0,1 0-1,0 0 1,0-1 0,0 1 0,0 0 0,0-1-1,-1 1 1,1 0 0,0-1 0,0 1-1,0 0 1,0-1 0,0 1 0,0 0 0,0-1-1,0 1 1,0 0 0,0 0 0,0-1 0,1 1-1,-1 0 1,0-1 0,0 1 0,0-1-1,-18 18-51,4 4 62,0 0 0,2 1 0,0 1 0,2-1 0,0 2 0,1 0 0,2 0 1,0 0-1,2 1 0,-4 33 0,9-50-52,-1 1 0,1-1 0,0 0-1,1 1 1,0-1 0,0 0 0,1 0 0,0 0 0,1 0 0,-1 0 0,2 0 0,6 13 0,1-12-469,-7-15-383,-4 3 741,0 1 1,0-1-1,0 0 0,0 0 0,0 0 1,-1 1-1,0-5 0,-6-9-45,0 0-1,0 0 1,-2 1-1,-12-18 1,-12-22 1456,33 55-1218,-1-1 0,1 0 0,-1 1-1,1-1 1,-1 0 0,1 0 0,-1 1-1,1-1 1,0 0 0,-1 0 0,1 0 0,0 1-1,0-1 1,0 0 0,-1 0 0,1 0-1,0 0 1,0 1 0,0-1 0,1 0 0,-1 0-1,0 0 1,0 0 0,0 1 0,1-1-1,-1 0 1,0 0 0,1 0 0,-1 1 0,0-1-1,1 0 1,-1 1 0,1-1 0,-1 0 0,1 1-1,0-1 1,-1 0 0,1 1 0,0-1-1,-1 1 1,1-1 0,0 1 0,0 0 0,-1-1-1,1 1 1,0 0 0,0-1 0,0 1-1,-1 0 1,1 0 0,0 0 0,0 0 0,0 0-1,0 0 1,1 0 0,9 0-341,0 0 1,-1 1-1,19 3 1,-15-1-893,57 6-166,-35-6 556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115 258 14003,'-36'32'4427,"23"-21"-3002,1 0 1,-12 14-1,20-21-1291,1 0 0,0 0-1,0 0 1,1 0 0,-1 1-1,1 0 1,0-1 0,0 1-1,1 0 1,0 0 0,-2 6 0,3-11-106,0 1 0,0 0 0,0-1 0,0 1 0,0 0 0,0-1 0,0 1 1,0 0-1,0 0 0,0-1 0,0 1 0,0 0 0,0-1 0,0 1 0,1 0 1,-1-1-1,0 1 0,1 0 0,-1-1 0,0 1 0,1-1 0,-1 1 0,1 0 1,-1-1-1,1 1 0,-1-1 0,1 1 0,0 0 0,1-1 20,-1 0 1,0 1-1,1-1 0,-1 0 0,1 0 1,-1 1-1,1-1 0,-1 0 0,1 0 1,-1-1-1,1 1 0,2-1 0,3-1 102,1 0-1,-1-1 1,0 0-1,7-5 0,3-2 50,-2-1-1,1 0 1,-1-1-1,-1-1 1,21-24-1,-26 26-171,0 0-1,-1-1 1,0 1-1,-1-1 0,-1-1 1,0 0-1,0 1 0,5-21 1,-11 32-32,0 0 0,1 0 1,-1 0-1,0 0 0,0 0 1,0 0-1,0 0 0,0 0 1,0 0-1,0 0 1,0 0-1,0 0 0,0 0 1,0 0-1,-1 0 0,1 0 1,0 1-1,-1-1 0,0-2 1,0 3-1,1 0 0,-1 0 0,1 0 0,-1 0 0,0 0 0,1 0 0,-1 0 0,1 0 0,-1 0 0,1 0 0,-1 0 0,0 0 0,1 1 0,-1-1 0,1 0 0,-1 0 0,1 0 0,-1 1 0,1-1 0,-1 0 0,1 1 0,0-1 0,-1 1 1,1-1-1,-1 0 0,1 1 0,0-1 0,-1 1 0,1-1 0,0 1 0,0-1 0,-1 1 0,1-1 0,0 2 0,-4 4-17,0 0-1,0 1 1,1 0 0,0 0-1,1 0 1,0 0 0,-3 13 0,4-18 24,1-1 1,0 1 0,-1-1-1,1 1 1,0-1 0,0 1-1,0-1 1,0 1 0,0-1-1,0 1 1,1-1 0,-1 0 0,0 1-1,1-1 1,-1 1 0,1-1-1,-1 0 1,1 1 0,0-1-1,0 0 1,0 1 0,-1-1-1,1 0 1,0 0 0,0 0-1,1 0 1,-1 0 0,0 0 0,0 0-1,0 0 1,1-1 0,-1 1-1,0 0 1,1-1 0,-1 1-1,1-1 1,-1 1 0,0-1-1,1 0 1,-1 1 0,1-1-1,-1 0 1,1 0 0,1 0 0,6-1-79,-1 0 1,0-1-1,1 0 1,-1 0-1,0-1 1,0 0 0,0 0-1,0 0 1,-1-1-1,1-1 1,-1 1 0,0-1-1,0 0 1,-1-1-1,1 0 1,8-11-1,-1 2-809,-1-2-1,-1 0 0,0 0 1,-1-1-1,14-32 0,-11 12-199,-3 4-314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13795,'3'0'4465,"-3"1"-4379,13-11 2166,17-15-6,-5-1-1237,-2 0 1,-1-1 0,20-32 0,50-95-429,-28 43-496,-40 73-80,-11 19 88,0-1 1,-2-1 0,18-42 0,-28 62-81,-1 1 0,0-1 0,1 0 0,-1 0 1,0 1-1,0-1 0,0 0 0,0 0 1,0 1-1,1-1 0,-1 0 0,0 0 0,-1 0 1,1 1-1,0-1 0,0 0 0,0 0 0,0 1 1,-1-1-1,1-1 0,-1 2-5,1 0 1,-1-1-1,1 1 0,-1 0 0,1 0 1,-1 0-1,1 0 0,0-1 0,-1 1 1,1 0-1,-1 0 0,1 0 0,-1 0 1,1 0-1,-1 0 0,1 0 0,-1 1 1,1-1-1,-1 0 0,1 0 0,-1 0 1,1 0-1,-1 1 0,-3 1 25,0 0 0,0 0 0,0 1 0,0-1 0,-5 5 0,-6 9-15,0 1-1,0 1 0,2 0 1,-20 34-1,-37 88 15,51-101 18,-14 34 131,-43 139 0,63-165-159,3 0 1,1 1-1,3 0 0,-1 63 0,7-104-77,0-4-1,-1-1 0,1 0 0,0 1-1,0-1 1,1 0 0,-1 0-1,0 1 1,1-1 0,-1 0 0,1 0-1,1 4 1,-1-6 37,-1 0 0,0 0-1,0 1 1,0-1 0,1 0 0,-1 0 0,0 0-1,0 0 1,0 0 0,1 0 0,-1 0-1,0 0 1,0 0 0,1 0 0,-1 0 0,0 0-1,0 0 1,0 0 0,1 0 0,-1 0 0,0 0-1,0 0 1,0 0 0,1-1 0,-1 1-1,0 0 1,0 0 0,0 0 0,1 0 0,-1 0-1,0 0 1,0-1 0,0 1 0,0 0-1,0 0 1,1 0 0,-1 0 0,0-1 0,0 1-1,0 0 1,0 0 0,0 0 0,0-1-1,0 1 1,0 0 0,0 0 0,7-13-77,-7 12 50,11-28-271,1-10-133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18364,'9'-1'541,"0"1"1,-1-2-1,1 1 0,-1-1 1,1 0-1,-1-1 0,11-5 1,55-31 1649,-62 32-1664,18-12-65,-1-1 0,-1-2 0,0-1 0,-2 0 0,46-55 0,-40 36-335,-1 0-1,-2-2 1,32-67-1,-52 94-135,-1-1 0,-1 1 0,0-1 0,-1 0 0,6-37 0,-11 55 6,-1-1 0,0 1 0,0-1 1,0 1-1,0 0 0,0-1 0,0 1 1,0-1-1,0 1 0,0-1 0,0 1 1,0-1-1,0 1 0,0 0 0,0-1 1,0 1-1,0-1 0,0 1 0,-1-1 1,1 1-1,0 0 0,0-1 0,-1 1 0,1 0 1,0-1-1,0 1 0,-1 0 0,1-1 1,-1 1-1,-9 6-47,-9 17-7,-38 77 73,-49 115 0,105-212-12,-36 80 27,5 2-1,3 1 1,4 1-1,-21 137 0,31-136-2295,15-88 2179,-1 0 1,1-1-427,0 1 427,0 0-1,-1 0 1,1 0 0,0 0-1,0 0 1,0 0 0,0 0 0,0 0-1,0 0 1,-1 0 0,1 0-1,0 0 1,0 0 0,0 0-1,0 0 1,0 0 0,0 0-1,-1 0 1,1 0 0,0 0-1,0 0 1,0 0 0,0 0-1,0 0 1,0 0 0,0 0-1,-1 0 1,1 1 0,0-1-1,0 0-169,0-10-258,2 0 1,-1 0-1,4-10 1,-5 19 465,9-38-1148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15427,'1'2'351,"0"-1"0,0 0 0,0 1 0,0-1 0,0 0 0,0 0 0,1 0 0,-1 0 0,0 0-1,1 0 1,-1 0 0,0 0 0,1-1 0,-1 1 0,1-1 0,0 1 0,-1-1 0,1 1 0,-1-1 0,1 0 0,0 0-1,-1 0 1,3 0 0,4 1 509,0-1 1,0-1-1,13-1 0,-13 0-633,1 0 0,-1-1 0,0 0-1,0-1 1,0 0 0,0 0 0,-1 0 0,1-1 0,-1 0 0,7-7 0,-11 9-209,0 0 1,0 0 0,0 0-1,0 0 1,0 0 0,-1-1-1,0 1 1,1-1 0,-1 0-1,0 0 1,-1 0-1,1 0 1,-1 0 0,0 0-1,0 0 1,0 0 0,0-1-1,-1 1 1,1 0 0,-1 0-1,-1-1 1,1-4-1,-1 8-21,1 0-1,0 0 0,0 0 1,0 0-1,-1 0 0,1 0 0,0 0 1,-1 1-1,1-1 0,-1 0 0,1 0 1,-1 0-1,1 1 0,-1-1 0,0 0 1,1 1-1,-1-1 0,0 0 0,0 1 1,1-1-1,-1 1 0,0-1 0,0 1 1,0 0-1,0-1 0,-1 1 1,0-1-6,0 1 1,0 0 0,0 0-1,0 1 1,0-1 0,0 0-1,0 1 1,0-1 0,0 1-1,0 0 1,-3 1 0,-3 2-23,1 1 1,-1-1-1,1 2 1,-10 8-1,6-4-11,1 1-1,1 1 1,-16 22 0,21-27 34,0 0 1,0 0-1,1 0 1,0 1 0,0-1-1,1 1 1,0-1-1,-2 15 1,4-21 6,0 0 1,0 1-1,0-1 1,0 1-1,0-1 0,0 0 1,0 1-1,1-1 1,-1 0-1,0 0 0,1 1 1,-1-1-1,1 0 1,0 0-1,-1 1 0,1-1 1,0 0-1,0 0 1,0 0-1,0 0 0,1 1 1,0-1-2,0 0 0,0 1 0,0-1 0,0 0 0,0-1 0,1 1 0,-1 0 0,0-1 0,1 1 0,-1-1 0,3 0 0,6 1-6,1-2 1,-1 0 0,22-4-1,-32 4 8,104-28-18,-75 19-46,0 1 1,0 2 0,33-4-1,-61 11 51,0 0 0,0-1-1,-1 1 1,1 0 0,0 0-1,0 1 1,0-1-1,-1 0 1,1 0 0,0 1-1,-1-1 1,1 1 0,0 0-1,2 1 1,-3-1 6,0 0 0,-1-1 0,1 1 0,-1 0 1,1 0-1,-1 0 0,0 0 0,1 0 0,-1 0 0,0 0 0,0 0 0,1 0 0,-1 0 0,0 0 0,0 0 1,0 0-1,0 0 0,0 0 0,-1 0 0,1 0 0,0 0 0,0 0 0,-1 0 0,1 0 0,0 0 0,-2 1 1,-6 16-35,6-13 69,-1 0 1,1 0-1,0 1 1,0-1 0,1 0-1,-2 9 1,3-13-20,0 0 0,0 0 0,0 0 0,0-1 0,0 1 0,0 0 0,0 0 0,1 0 0,-1-1 1,0 1-1,0 0 0,1 0 0,-1-1 0,1 1 0,-1 0 0,0-1 0,1 1 0,-1 0 0,1-1 0,1 2 0,-1-2 6,1 1 0,-1 0 1,1 0-1,0-1 0,-1 1 0,1-1 0,0 0 0,-1 1 0,1-1 0,0 0 1,-1 0-1,1 0 0,3 0 0,14-3-118,1-1 0,-1-1 0,0 0-1,0-1 1,29-15 0,22-6-1118,-56 24 809,-10 7-226,-4-2 581,-1 0 0,0 0 0,1-1-1,-1 1 1,0 0 0,0 0 0,0-1-1,0 1 1,0-1 0,-2 3 0,-2 3 22,-6 6-230,1 1 0,0 0 0,1 1 0,-8 19 1,17-27 78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0 23565,'7'22'1840,"-4"12"-1343,0 8-209,5 14 464,0 4-128,-1 10-88,0 5-72,-7 5-264,-9 6-48,-15 4-56,-10 0-56,-18 4-112,-8-3-168,-15 1-808,-12-5-2057,-9-11 2673,0-10-368,8-18-352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17232,'0'0'1634,"78"-6"480,-43-1-1153,7-2-257,4 2-191,-3-1-417,-1 3-64,-5 3-64,-8 2-833,-10 0-1633,-14 0-1698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10274,'37'2'6479,"-2"3"-3344,28 2-330,152-10 1010,-71-5-4475,-82 4-776,-55 3 1366,9 0-2461,-14 2 1086,-9 0 554,-8 3-252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15979,'12'11'1697,"16"-7"-961,8-1-224,17-3 720,7-4-39,11-2-161,5-2-176,0-1-288,-5 0-160,-8 2-288,-4 3-280,-17 3 1256,-9-1-1056,-18 2 48,-12 0-8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18740,'6'-2'2176,"-2"4"-1471,-3 11-233,-1 4 1112,-1 10-512,-1 5-160,-2 6-447,0 4-161,0 5-88,-1 1-40,4-5-280,-2-3-192,3-3-401,-1-6-279,-1-10 1688,-1-11-920,-3-13-112,1-9-96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17428,'-1'-3'193,"1"-1"-1,0 0 1,1 0 0,-1 1 0,1-1 0,-1 0-1,1 1 1,0-1 0,0 0 0,1 1 0,-1-1-1,1 1 1,0 0 0,3-5 0,-1 2 82,0 1 1,1 0-1,0 0 0,1 0 1,-1 0-1,1 1 1,7-5-1,4 0 222,0 0 0,1 1-1,0 1 1,34-8 0,-30 9-320,1 2 1,0 1 0,0 0 0,0 2-1,0 1 1,29 3 0,-43-2-157,1 0 1,-1 0-1,0 1 0,1 1 0,-1 0 1,0 0-1,-1 1 0,1 0 0,-1 0 1,1 1-1,-1 0 0,0 0 0,-1 1 1,0 0-1,0 0 0,0 1 0,10 13 1,-14-16-22,-1 0 1,0 0 0,1 0 0,-2 0 0,1 1-1,0-1 1,-1 1 0,0-1 0,0 1 0,0-1-1,-1 1 1,1 0 0,-1-1 0,0 1 0,-2 9-1,1-7 0,-1 0-1,0 0 0,-1 0 1,0 0-1,0 0 0,0 0 1,-1-1-1,0 0 0,-6 8 1,-3 1 7,-1-1-1,0 0 1,-1-1 0,0-1 0,-1 0-1,-30 17 1,22-17-8,-48 20-1,72-32-3,0 0-1,0 0 1,0 0-1,0 0 1,0 0-1,0 0 1,0 0-1,0 0 1,1 0-1,-1 0 1,0 0-1,0 0 0,0 0 1,0 0-1,0 0 1,0 0-1,0 0 1,0 0-1,1 0 1,-1 0-1,0 0 1,0 1-1,0-1 1,0 0-1,0 0 1,0 0-1,0 0 0,0 0 1,0 0-1,0 0 1,1 0-1,-1 0 1,0 0-1,0 0 1,0 0-1,0 1 1,0-1-1,0 0 1,0 0-1,0 0 1,0 0-1,0 0 0,0 0 1,0 0-1,0 0 1,0 1-1,0-1 1,0 0-1,0 0 1,0 0-1,0 0 1,0 0-1,0 0 1,0 0-1,0 1 1,0-1-1,0 0 0,0 0 1,0 0-1,0 0 1,0 0-1,-1 0 1,1 0-1,0 0 1,0 0-1,0 1 1,9 1-113,2 0 30,0 1 0,-1 0-1,1 0 1,-1 1 0,0 0 0,0 1-1,0 0 1,-1 1 0,0 0-1,0 0 1,0 1 0,-1 0 0,0 0-1,10 13 1,-14-16 95,0 1 0,-1-1 1,0 1-1,0 0 0,0 0 0,-1 0 0,0 0 1,0 0-1,0 0 0,0 0 0,-1 1 0,0-1 1,0 1-1,0-1 0,-1 1 0,0 0 0,0-1 1,0 1-1,-1-1 0,0 1 0,0-1 0,0 1 1,-1-1-1,0 0 0,0 1 0,0-1 0,0 0 1,-1 0-1,-5 7 0,-1 0 201,-1-1 1,0 0-1,-1-1 0,0 1 1,0-2-1,-1 0 0,-26 15 0,29-19-63,0 0 0,0-1 0,-1 0-1,1-1 1,-1 1 0,0-2-1,0 0 1,0 0 0,0-1-1,0 0 1,-1 0 0,-14-2-1,21 0-211,1 1 0,0-1 0,0 0 0,-1 0 0,1 0 1,0 0-1,0 0 0,0-1 0,0 0 0,0 1 0,0-1 0,1 0 0,-1 0 0,1-1 0,-1 1 0,1-1 0,0 1 0,0-1 0,0 1 0,0-1 0,0 0 0,0 0 0,1 0 0,0 0 0,-1-1 0,1 1 0,0 0 0,1 0 0,-1-1 0,1 1 0,-1 0 0,1-1 0,0 1 0,0-4 0,1 0-218,-1 0 0,1 0 1,1 0-1,-1 0 0,1 0 0,0 0 1,1 0-1,-1 1 0,1-1 1,1 1-1,-1 0 0,1 0 0,0 0 1,1 0-1,6-6 0,19-11-910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 22437,'-2'-1'123,"-1"-1"1,0 1 0,0 0-1,0 0 1,-1 0 0,1 1-1,0-1 1,0 1 0,0 0-1,0 0 1,-1 0 0,1 0-1,0 0 1,0 1 0,0 0-1,0-1 1,-1 1 0,1 0-1,0 0 1,1 1-1,-1-1 1,0 1 0,-3 1-1,-4 4 23,-1 0 0,1 0-1,0 0 1,-13 15-1,12-10-73,0 1 0,0 0 0,2 0 0,-14 24 0,19-29-50,0 0 0,0 0 1,1 1-1,1-1 0,-1 1 0,1 0 0,0 0 0,1 0 1,0 17-1,1-23-12,0-1 0,0 1 0,0-1 1,0 1-1,1-1 0,-1 1 0,1-1 1,0 1-1,0-1 0,0 1 0,0-1 1,0 0-1,0 0 0,1 0 0,-1 1 1,1-1-1,-1-1 0,4 4 0,-3-3-4,1-1 0,-1 0 0,0 0 0,0 0 0,1 0 0,-1 0 0,0-1 0,1 1 0,-1-1 0,1 0 0,-1 1 0,1-1 0,-1 0 0,1-1 0,4 0 0,2-1 4,-1 0 0,1-1 0,-1 0 0,0 0 0,1-1 0,-1 0 0,-1 0 0,1-1 0,10-9 0,-1-1 32,0-1-1,-2-1 0,0 0 0,20-29 0,-28 34 15,0 1-1,-1-1 1,0 0 0,0-1 0,-1 1-1,-1-1 1,0 0 0,-1 0 0,2-15-1,-5 27-48,0 1 0,0-1 0,0 0 0,0 1 0,0-1 0,0 0 0,0 1 0,0-1 0,0 1 0,0-1-1,0 0 1,0 1 0,-1-1 0,1 0 0,0 1 0,0-1 0,0 1 0,-1-1 0,1 1 0,0-1 0,-1 1 0,0-2 0,1 2-1,-1 0 0,1 0 0,-1 0 0,1 0 0,-1 0 0,1 0 0,-1 0 0,1 0 0,-1 0 0,1 0 0,-1 0 0,1 0 0,-1 1 0,1-1 0,-1 0 0,1 0 0,-1 0 0,1 1 1,0-1-1,-1 0 0,0 1 0,-2 2 16,0-1 1,-1 1 0,1 0-1,1 0 1,-6 6-1,1 2 2,0 1 0,0-1 0,1 1 0,1 1-1,0-1 1,1 1 0,0 0 0,1 0 0,0 0-1,1 0 1,0 1 0,1 20 0,1-32-79,0 0 1,0 0-1,0 0 1,0 0-1,1 0 1,-1 0-1,0 0 1,1-1-1,0 1 1,-1 0-1,1 0 1,0 0-1,0 0 1,0-1-1,0 1 1,0 0-1,0-1 1,1 1-1,-1-1 1,1 1-1,-1-1 1,1 0-1,-1 0 1,1 0 0,0 1-1,-1-2 1,1 1-1,0 0 1,0 0-1,0 0 1,0-1-1,0 1 1,0-1-1,-1 0 1,1 1-1,0-1 1,0 0-1,0 0 1,0 0-1,0-1 1,0 1-1,4-1 1,2-1-269,1-1 1,-1 1 0,1-2-1,-1 1 1,0-1 0,-1 0 0,1-1-1,10-8 1,10-11-690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 16572,'-2'1'283,"1"0"1,-1 0 0,0 0 0,0 1 0,1-1 0,-1 0 0,1 1 0,-1-1 0,1 1 0,0-1 0,-1 1-1,1-1 1,0 1 0,0 0 0,0 0 0,0 0 0,1 0 0,-2 2 0,1-1 510,-6 13 250,0-1 0,-7 32 0,12-42-919,1 0 0,0 1 0,0-1 0,1 1 0,-1-1-1,1 1 1,1-1 0,-1 1 0,1-1 0,0 1 0,0-1-1,3 11 1,-3-15-99,0 1-1,0-1 0,0 1 1,0-1-1,0 1 1,0-1-1,0 0 0,0 1 1,0-1-1,0 0 1,1 0-1,-1 0 0,1 0 1,-1 0-1,1 0 1,-1 0-1,1 0 0,-1-1 1,1 1-1,0-1 0,1 1 1,0-1-10,1 1-1,-1-1 1,0-1 0,0 1 0,0 0 0,0-1 0,0 0-1,0 1 1,0-1 0,0 0 0,3-2 0,4-2-8,0-1 0,-1 0 1,1 0-1,-1-1 1,12-12-1,-8 6-17,0-1-1,0 0 1,-1 0-1,-1-2 1,0 1-1,-2-1 1,11-23-1,-15 15-61,-9 18 22,-8 10 22,4 3 50,0-1-1,1 1 1,-1 1-1,2 0 1,-1 0-1,1 0 1,0 1-1,1 0 1,0 0-1,0 0 1,1 0-1,0 1 1,0 0-1,1 0 0,1 0 1,-3 18-1,1 12 86,2 0 0,6 80 0,-3-90-94,2 11 9,0-1 26,-3 45 1,0-74-41,-1 0 0,-1 1 0,0-1 0,0 0 1,-1 0-1,-1 0 0,0 0 0,-9 16 1,13-25 8,-2 0 1,1 0 0,0 1-1,0-1 1,-1 0 0,1-1 0,-1 1-1,0 0 1,1 0 0,-1-1 0,0 1-1,0-1 1,0 1 0,0-1-1,0 0 1,-1 0 0,1 0 0,0 0-1,0 0 1,-1 0 0,1-1 0,-1 1-1,1-1 1,0 1 0,-1-1 0,1 0-1,-1 0 1,1 0 0,-1-1-1,1 1 1,0 0 0,-1-1 0,1 0-1,-1 1 1,1-1 0,-4-2 0,0-1 25,0 0 1,0 0-1,0 0 1,1-1 0,-1 1-1,1-2 1,0 1-1,1 0 1,-1-1 0,1 0-1,-5-9 1,4 4-118,-1-1-1,2 0 1,0 0 0,0 0 0,1 0 0,1-1 0,0 1 0,0-1-1,1 0 1,2-22 0,0 25-246,0 0 1,0 1-1,1-1 1,1 1-1,0-1 1,0 1-1,1 0 1,0 0-1,0 1 1,1-1-1,0 1 1,0 0-1,1 0 1,11-11-1,-5 8-249,2-1-1,21-14 1,2 6-423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16644,'13'-6'7410,"17"5"-3897,-6 0-2925,-12-2-477,0 0 0,0-1-1,22-11 1,-30 13-101,0 0 1,0 0-1,0-1 1,0 1-1,-1-1 1,1 0-1,-1 0 1,0 0-1,1 0 1,-1-1-1,-1 1 1,1-1-1,-1 0 1,3-5-1,-4 8-7,-1 1 0,0-1-1,0 1 1,0-1-1,1 1 1,-1-1-1,0 0 1,0 1-1,0-1 1,0 1-1,0-1 1,0 1-1,0-1 1,0 0-1,0 1 1,0-1-1,-1 1 1,1-1-1,0 1 1,0-1-1,0 0 1,-1 1-1,1-1 1,0 1-1,-1-1 1,1 1-1,0 0 1,-1-1-1,1 1 1,-1-1-1,1 1 1,-1 0-1,1-1 1,0 1 0,-1 0-1,0-1 1,1 1-1,-1 0 1,1 0-1,-1 0 1,1-1-1,-1 1 1,-1 0-1,-1 0 7,0-1 0,0 1 1,0 0-1,0 0 0,0 0 0,0 0 0,-5 2 1,-3 1-2,0 1 0,0 0 0,0 1 0,1 0 0,-1 1 0,1 1 0,1-1 0,-1 1 0,1 1 0,0 0 0,1 0 0,0 1 0,0 0 0,1 0 0,0 0 0,-10 20 0,16-27-51,-1 1 0,1 0 0,0 0 0,0 0 0,1 0 1,-1 0-1,0 0 0,1 0 0,0 0 0,0 3 0,0-5 16,0 0-1,0 0 1,1 0 0,-1 0-1,0 0 1,0 0-1,1-1 1,-1 1-1,1 0 1,-1 0-1,1 0 1,-1-1-1,1 1 1,0 0 0,-1-1-1,1 1 1,0 0-1,-1-1 1,1 1-1,0-1 1,0 1-1,-1-1 1,1 0-1,0 1 1,0-1 0,0 0-1,0 1 1,0-1-1,0 0 1,0 0-1,-1 0 1,1 0-1,0 0 1,0 0-1,0 0 1,2 0 0,20-4-217,9-7-103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19676,'-5'1'386,"1"0"0,0 1-1,-1 0 1,1 0-1,0 0 1,0 0 0,0 1-1,0-1 1,1 1 0,-1 0-1,1 0 1,0 1 0,0-1-1,0 1 1,0-1 0,0 1-1,1 0 1,-1 0 0,1 0-1,0 0 1,-1 7 0,3-10-400,0 1 0,0-1 0,1 1 1,-1-1-1,1 1 0,-1 0 1,1-1-1,0 0 0,0 1 0,-1-1 1,1 0-1,0 1 0,0-1 0,0 0 1,1 0-1,-1 0 0,0 1 1,0-2-1,1 1 0,-1 0 0,3 1 1,35 18-702,-28-16 533,12 6-232,-16-8 351,0 1 0,0 0 0,0 0-1,-1 1 1,1 0 0,5 5 0,-11-9 85,-1 1 0,1 0 1,-1-1-1,0 1 0,1 0 1,-1-1-1,0 1 0,1 0 1,-1 0-1,0-1 0,0 1 0,0 0 1,1 0-1,-1-1 0,0 1 1,0 0-1,0 0 0,0 0 1,-1-1-1,1 1 0,0 0 1,0 0-1,0-1 0,-1 1 1,1 0-1,0 0 0,-1-1 1,1 1-1,0 0 0,-1-1 1,1 1-1,-1 0 0,1-1 1,-1 1-1,0-1 0,1 1 1,-1-1-1,0 1 0,0 0 1,-31 22 804,28-21-723,-31 20 861,-40 17 0,60-32-1017,0-1 0,0 0-1,-1-2 1,0 1 0,-28 2-1,40-6-73,0-1 0,0 0 0,0 0-1,0-1 1,0 1 0,0-1 0,0 0-1,0 0 1,0-1 0,0 1 0,0-1-1,1 1 1,-1-1 0,-4-4 0,-9-7-497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19676,'40'-3'1713,"8"3"-1249,3 0-192,8 0 608,16 0-368,1 1-88,-3 1-272,-10-1-704,-7-1-288,-19 2 680,-10-2-168,-20 4-136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14259,'0'20'1856,"14"-4"-711,14-6-409,16-7 1432,5-3-887,12-2-265,5 1-72,3-3-728,-3-2-520,-13 0 296,-13-2-128,-17 0-88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13100,'0'0'4997,"55"7"-2947,-19-12-352,7-5-769,6 0-641,7-1-256,-8 2 32,5 2-96,-10 0-1249,-9 2-1922,-9 0-2563,-13-2-3843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18412,'-1'-3'2777,"-1"8"-2353,2 10 1016,-1 6-312,-1 3-408,-2 5-248,1 4-304,-1 2-104,0 0-352,-1 1-264,-2-8-656,0-2 1016,-7-10-160,1-3-160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20076,'27'-15'700,"1"1"1,0 2-1,1 1 0,1 0 0,55-10 0,-62 17-492,-1 1-1,0 1 0,1 2 0,0 0 1,-1 1-1,1 1 0,-1 1 1,38 10-1,-53-11-184,1 1 0,-1 0 0,1 0-1,-1 1 1,0 0 0,-1 0 0,1 1 0,-1 0 0,8 7 0,-12-10-25,0-1 1,-1 1 0,1 0-1,0 0 1,-1 0-1,0 0 1,0 1-1,1-1 1,-1 0-1,-1 0 1,1 1 0,0-1-1,0 1 1,-1-1-1,0 0 1,1 1-1,-1-1 1,0 1 0,0-1-1,0 1 1,0-1-1,-1 1 1,1-1-1,-1 1 1,0-1-1,1 0 1,-1 1 0,0-1-1,0 0 1,0 0-1,-1 1 1,1-1-1,-3 3 1,-2 1-8,1 0 1,-1 0 0,0 0-1,-1-1 1,1 0-1,-1 0 1,0 0-1,-10 4 1,-67 25-82,36-16-180,47-17 249,1-1 0,-1 0 0,1 0 0,-1 0 0,1 0 0,-1 0-1,1 1 1,-1-1 0,1 0 0,0 0 0,-1 1 0,1-1 0,-1 0 0,1 1 0,0-1 0,-1 1 0,1-1 0,-1 0 0,1 1 0,0-1 0,0 1 0,-1-1 0,1 1-1,0-1 1,0 1 0,0-1 0,-1 1 0,1-1 0,0 1 0,0-1 0,0 1 0,0-1 0,0 1 0,0-1 0,0 1 0,0 0 0,0-1 0,0 1 0,1-1 0,-1 1-1,0-1 1,0 1 0,0-1 0,1 1 0,-1-1 0,0 0 0,1 1 0,-1-1 0,0 1 0,1-1 0,-1 1 0,0-1 0,1 0 0,-1 1 0,1-1 0,-1 0 0,1 1-1,35 22-780,-26-18 643,-4-1 123,0 0 1,0 0-1,-1 0 1,0 0 0,0 1-1,0 0 1,0 0-1,4 7 1,-8-10 40,0-1-1,0 1 1,0 0 0,0 0-1,0 0 1,-1 0 0,1 0-1,-1 0 1,0 1-1,1-1 1,-1 0 0,0 0-1,0 0 1,0 0 0,-1 0-1,1 0 1,0 0 0,-1 0-1,1 1 1,-1-1 0,0 0-1,0-1 1,0 1-1,0 0 1,0 0 0,0 0-1,0 0 1,0-1 0,-1 1-1,-1 1 1,-6 5 164,1 0 0,-1-1 0,-1 0 0,1 0 0,-1-1 0,0 0-1,-1-1 1,1 0 0,-1-1 0,0 0 0,0-1 0,-1 0 0,1-1 0,0 0 0,-1 0 0,0-2 0,-13 1 0,23-2-209,-1 1 0,1 0 1,0 0-1,0-1 0,-1 1 1,1-1-1,0 0 0,0 0 1,0 1-1,-1-1 0,1-1 1,0 1-1,0 0 1,1 0-1,-1-1 0,0 1 1,0-1-1,1 0 0,-1 0 1,1 1-1,-1-1 0,1 0 1,0 0-1,0 0 0,0 0 1,0 0-1,-1-3 0,2 3-114,-1-1-1,1 1 0,0-1 1,0 1-1,0-1 0,0 1 1,0-1-1,1 1 0,-1-1 1,1 1-1,0-1 0,0 1 1,-1 0-1,2-1 0,-1 1 1,0 0-1,0 0 0,1 0 1,-1 0-1,1 0 0,-1 0 1,1 0-1,0 0 0,3-2 1,14-9-987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20276,'0'-1'83,"0"1"-1,-1-1 0,1 0 0,0 0 1,0 1-1,-1-1 0,1 0 0,-1 1 1,1-1-1,0 0 0,-1 1 0,1-1 1,-1 0-1,0 1 0,1-1 0,-1 1 1,1-1-1,-1 1 0,0-1 0,1 1 1,-1 0-1,0-1 0,0 1 0,1 0 1,-1 0-1,0-1 0,0 1 0,1 0 1,-1 0-1,0 0 0,0 0 0,0 0 1,1 0-1,-3 0 0,-30 3 1063,20 1-1002,0 0 1,1 0-1,0 1 1,0 1-1,1 0 1,-1 1-1,1 0 1,0 0-1,1 1 1,0 1-1,-9 9 1,16-15-140,1 0 1,0 0 0,0 0 0,0 0 0,1 0 0,-1 0 0,1 0 0,-3 6-1,4-8-2,0 0 0,0 0 0,-1-1 0,1 1 0,0 0 0,0 0 0,0 0 0,0 0 0,0 0-1,0 0 1,0-1 0,0 1 0,0 0 0,1 0 0,-1 0 0,0 0 0,0-1 0,1 1 0,-1 0 0,0 0-1,1 0 1,-1-1 0,1 1 0,-1 0 0,1-1 0,0 1 0,-1 0 0,1-1 0,0 1 0,-1-1-1,1 1 1,0-1 0,0 1 0,-1-1 0,1 0 0,0 1 0,0-1 0,0 0 0,0 1 0,5-1 9,0 1 0,0-1 1,0 0-1,0 0 1,1 0-1,-1-1 0,-1 0 1,1 0-1,0-1 1,0 1-1,0-1 0,-1-1 1,1 1-1,5-4 1,6-3 33,-2-1-1,0-1 1,19-16 0,36-43 125,-79 102-460,7-24 201,-13 42-1036,14-47 887,1 0-1,-1 1 1,1-1 0,0 0 0,0 0 0,0 1 0,0-1-1,0 0 1,1 0 0,0 1 0,-1-1 0,1 0 0,2 3-1,-3-5 190,0-1 0,1 1 0,-1 0-1,1-1 1,-1 1 0,1 0 0,-1-1-1,1 1 1,-1-1 0,1 1-1,0-1 1,-1 1 0,1-1 0,0 1-1,-1-1 1,1 0 0,0 1 0,-1-1-1,1 0 1,0 0 0,0 0 0,0 1-1,-1-1 1,1 0 0,0 0 0,0 0-1,-1 0 1,1 0 0,0 0 0,1-1-1,13-2-962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119 114 14451,'5'-32'2480,"-6"19"-1047,1 13-1345,-1 0 0,1 0 0,-1 0 0,1 0 0,-1 0 0,1 1 0,0-1 0,-1 0 0,1 0 0,-1 0 0,1 0 0,0 1 0,-1-1 0,1 0 0,0 0 0,-1 1 0,1-1 0,0 0 0,-1 1 0,1-1-1,0 0 1,0 1 0,0-1 0,-1 0 0,1 1 0,0-1 0,0 1 0,0-1 0,0 0 0,-1 1 0,-2 5 177,0-1-1,0 0 1,1 1-1,0-1 0,-1 1 1,2 0-1,-1 0 1,1 0-1,0 0 1,0 0-1,0 7 1,1-11-233,1 0 1,-1-1-1,0 1 0,0 0 1,1 0-1,-1 0 1,1-1-1,0 1 0,-1 0 1,1-1-1,0 1 1,0-1-1,0 1 0,0-1 1,0 1-1,3 1 0,-3-1 0,1-1 0,0 0 0,0 0-1,0 0 1,1 0 0,-1 0 0,0-1-1,0 1 1,0-1 0,0 1-1,1-1 1,-1 0 0,0 0 0,1 0-1,-1 0 1,4 0 0,5-2 27,-1-1 1,0 1-1,0-2 1,0 1-1,0-1 0,0-1 1,9-6-1,12-4 14,-31 15-76,1-1-1,-1 1 1,0 0-1,0 0 1,1 0 0,-1 0-1,0 0 1,0-1 0,1 1-1,-1 0 1,0 0 0,0 0-1,1 0 1,-1 0 0,0 0-1,0 0 1,1 0-1,-1 0 1,0 0 0,1 0-1,-1 0 1,0 0 0,0 0-1,1 0 1,-1 0 0,0 0-1,0 1 1,1-1 0,-1 0-1,0 0 1,0 0-1,1 0 1,-1 0 0,0 1-1,0-1 1,0 12-96,-16 24-31,9-21 102,-4 18 131,-7 36 0,10-36 48,-18 51-1,22-75-122,0 0 0,0 0 0,-1-1 1,0 1-1,0-1 0,-1 0 0,0-1 0,-1 1 0,0-1 0,-7 6 1,11-11 4,1 0 0,0 0 0,-1-1 1,1 1-1,-1-1 0,0 1 1,0-1-1,1 0 0,-1 0 0,0 0 1,0 0-1,0-1 0,0 1 1,0-1-1,0 0 0,0 0 0,0 0 1,0 0-1,0 0 0,0-1 1,0 1-1,0-1 0,0 0 0,0 0 1,0 0-1,-4-2 0,4 1 12,0-1 1,0 1-1,0-1 0,0 1 0,1-1 0,-1 0 0,1 0 0,0 0 0,0-1 0,0 1 0,0 0 0,0-1 1,1 1-1,-1-1 0,1 0 0,0 0 0,0 1 0,0-1 0,1 0 0,-1-7 0,1 4-35,0 0 0,0 0 0,1 1 0,0-1 0,0 0 0,1 0 0,0 0 0,0 1 0,0-1-1,1 1 1,0 0 0,5-8 0,-2 6-40,0-1-1,1 1 0,0 1 1,0-1-1,1 1 0,0 0 1,12-7-1,10-4-597,2 1 0,0 1 0,59-18 0,-69 26 20,1 0-2,8-3-1364,53-27-1,-76 34 1867,-1-1 0,1 0 0,-1 0-1,0 0 1,0-1 0,0 0 0,-1-1-1,0 0 1,0 1 0,-1-2 0,7-10-1,-10 15 264,-1 1-1,0 0 1,-1-1-1,1 1 0,0-1 1,-1 1-1,1-1 0,-1 0 1,0 1-1,0-1 1,0 1-1,0-1 0,0 0 1,0 1-1,-1-1 0,0-2 1,0 4-75,1 0 0,-1 0 1,1 0-1,-1 0 0,0 0 0,1 0 1,-1 0-1,0 1 0,1-1 0,-1 0 1,0 1-1,0-1 0,0 0 0,0 1 0,0-1 1,0 1-1,0-1 0,0 1 0,0 0 1,0-1-1,0 1 0,0 0 0,0 0 1,0 0-1,0 0 0,0-1 0,0 2 1,0-1-1,0 0 0,0 0 0,0 0 1,0 0-1,0 1 0,0-1 0,0 0 1,0 1-1,0-1 0,0 1 0,0-1 1,0 1-1,-1 0 0,-5 3 138,0 1-1,1-1 1,-1 1 0,1 1-1,0-1 1,0 1 0,1 0-1,0 0 1,-9 12 0,11-12-135,-1 0 0,1 0 0,0 0 0,0 0 1,0 0-1,1 0 0,0 1 0,1-1 0,-1 1 1,1-1-1,0 1 0,1 9 0,0-14-105,0 0 0,0 1 0,1-1 0,-1 0 0,1 1 0,0-1 0,0 0 0,0 0 0,0 0 0,0 0 0,0 0 0,0 0 0,1 0 0,-1 0 0,1 0 0,-1-1 0,1 1 0,3 2 0,-1-1-197,0-1 1,0 0 0,0 0-1,0-1 1,0 1-1,0-1 1,0 0 0,1 0-1,6 0 1,0 0-324,0-1 0,0 0 1,0-1-1,0 0 0,-1-1 0,1 0 1,16-5-1,8-10-500,0-7-10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18500,'-7'1'385,"1"0"0,-1 0 1,0 0-1,1 1 0,-1 0 0,1 1 0,0 0 1,-12 6-1,-46 33 1873,63-41-2152,-39 33 1137,37-31-1166,1-1 0,-1 1 0,1 0-1,0 1 1,0-1 0,0 0 0,1 0 0,-1 1 0,1-1 0,-1 1-1,0 5 1,2-8-70,0 0-1,0 0 0,0 0 1,1 1-1,-1-1 1,0 0-1,1 0 0,-1 0 1,0 0-1,1 1 0,-1-1 1,1 0-1,0 0 0,-1 0 1,1 0-1,0 0 1,0 0-1,0-1 0,-1 1 1,1 0-1,0 0 0,0 0 1,0-1-1,0 1 0,1-1 1,-1 1-1,0-1 1,1 1-1,39 12-224,-33-11 153,35 7-267,15 4-66,-53-11 352,0-1-1,0 1 1,0 1 0,0-1-1,0 1 1,-1-1-1,1 1 1,4 5 0,-8-8 43,0 1-1,-1-1 1,1 1 0,-1 0 0,1-1 0,-1 1 0,1 0-1,-1-1 1,1 1 0,-1 0 0,0 0 0,1-1 0,-1 1-1,0 0 1,1 0 0,-1 0 0,0-1 0,0 1-1,0 0 1,0 0 0,0 0 0,0-1 0,0 1 0,0 0-1,-1 1 1,1 0 8,-1 0 0,0-1 0,0 1 0,0-1 0,0 1-1,0-1 1,0 0 0,-1 0 0,1 1 0,0-1 0,-3 2 0,-5 2 44,1 0 1,-1 0 0,-13 4 0,20-8-45,-32 11 600,0-1 1,-66 12-1,81-20-326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12595,'48'-83'7828,"-48"106"-4195,-16 52-2685,-28 153 309,39-185-1595,1 0 0,2-1-1,5 59 1,-1-88-266,1 6-436,-5-17 267,-3-9-275,-8-16 193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16 158 16548,'-1'0'122,"0"-1"0,0 0 0,0 0 1,-1 0-1,1 0 0,0 0 0,1 0 1,-1-1-1,0 1 0,0 0 1,0 0-1,1-1 0,-1 1 0,1 0 1,-1-1-1,1 1 0,-1-1 1,1 1-1,0 0 0,0-1 0,-1 1 1,1-1-1,0 1 0,0-1 1,1 1-1,-1-1 0,0 1 0,0 0 1,1-1-1,-1 1 0,1-1 0,-1 1 1,1 0-1,0-1 0,-1 1 1,1 0-1,0 0 0,0 0 0,0-1 1,0 1-1,2-2 0,7-6 197,1 0-1,0 1 1,0 0 0,1 0-1,0 2 1,0-1-1,1 1 1,0 1 0,26-7-1,-9 4-140,0 2-1,0 2 0,46-2 1,-49 6-92,-1 1 1,1 1 0,-1 1-1,1 1 1,-1 2 0,27 9-1,-36-9-69,0 0 0,-1 1 0,0 1 0,-1 1 0,0 0 0,0 1 0,0 1 0,-2 0 0,1 0 0,12 15 0,-24-23-21,1 1 0,0-1-1,-1 0 1,1 1 0,-1-1-1,0 1 1,0 0 0,-1-1-1,1 1 1,-1 0 0,0 0-1,2 8 1,-3-10 2,-1 1 1,1-1-1,0 1 0,-1-1 1,1 1-1,-1-1 1,0 0-1,0 1 1,0-1-1,0 0 0,0 0 1,0 0-1,-1 1 1,1-1-1,-1-1 0,0 1 1,1 0-1,-1 0 1,0-1-1,0 1 0,0-1 1,0 1-1,-3 0 1,-13 9 41,-1-1-1,0 0 1,-1-2 0,-26 8 0,-85 15 295,124-30-397,-34 4-13,39-5-84,-1 1 0,1-1-1,-1-1 1,1 1 0,-1 0 0,1-1-1,-1 1 1,1-1 0,0 1-1,-1-1 1,1 0 0,0 0 0,-3-2-1,5 3 131,-1-1 0,1 1 0,-1-1 0,1 1 0,-1-1 0,1 1 0,0-1 0,-1 1 0,1-1 0,0 0 0,-1 1 0,1-1 0,0 1 0,0-1 0,-1 0 0,1 1 0,0-1 0,0 0 0,0 1 0,0-1 0,0 0 0,0 0 0,0 1 0,0-1 0,0 0 0,1 1 1,-1-1-1,0 1 0,0-1 0,1 0 0,-1 1 0,0-1 0,1 0 0,-1 1 0,0-1 0,1 1 0,0-1 0,13-12-654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 14931,'7'-9'902,"-4"5"-600,0 1 0,0-1 0,0 0 0,-1-1 0,1 1 0,-1 0 0,0-1 0,2-7 0,-4 12-257,0-1 0,0 1 0,0 0 0,0 0 0,0 0 1,0 0-1,0-1 0,0 1 0,0 0 0,0 0 1,0 0-1,0 0 0,0-1 0,0 1 0,0 0 0,0 0 1,0 0-1,0 0 0,0-1 0,0 1 0,0 0 0,0 0 1,0 0-1,0 0 0,-1-1 0,1 1 0,0 0 0,0 0 1,0 0-1,0 0 0,0 0 0,0 0 0,-1 0 0,1-1 1,0 1-1,0 0 0,0 0 0,0 0 0,-1 0 1,1 0-1,0 0 0,0 0 0,0 0 0,-1 0 0,1 0 1,0 0-1,0 0 0,0 0 0,0 0 0,-1 0 0,1 0 1,0 0-1,0 0 0,0 0 0,0 0 0,-1 0 0,1 1 1,0-1-1,0 0 0,0 0 0,0 0 0,0 0 0,-1 0 1,1 0-1,0 0 0,0 1 0,-11 7 453,-12 14-331,2 1 0,1 1-1,1 1 1,1 0 0,1 2 0,-14 29-1,-2 6 132,2 1 1,-24 77-1,45-111-200,2 1 0,1 0 1,1 0-1,2 1 0,0 0 0,3-1 0,2 45 1,0-68-154,0 1 0,0 0-1,1-1 1,0 1 0,0-1 0,1 1 0,0-1 0,0 0 0,1 0 0,0 0 0,0-1 0,8 10 0,-7-11-9,0 0 0,0 0 0,0-1-1,1 0 1,0 0 0,-1-1 0,2 1 0,-1-1 0,0 0 0,1-1-1,-1 0 1,1 0 0,-1 0 0,9 0 0,23 2-288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19452,'7'-1'1609,"-4"8"-1193,-3 6-200,-1 8 752,-3 5-344,1 13-352,-3 2-152,2 5-48,-1 1-24,1-2-304,0-5-240,1-3-472,1-7 824,0-14-160,-1-4-96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18812,'5'-5'337,"0"0"-1,1 0 1,-1 1-1,1-1 1,0 1 0,0 1-1,0-1 1,1 1-1,-1 0 1,13-3 0,4-1 615,43-5 0,-38 8-469,1 2 0,45 1 0,-57 2-364,-1 1 0,1 0 1,-1 1-1,0 1 0,29 11 0,-41-13-115,1-1 1,-1 2-1,0-1 1,-1 0-1,1 1 1,0 0-1,-1 0 1,1 0-1,-1 0 1,0 0-1,0 1 0,0-1 1,2 6-1,-4-7-4,1 1 0,-1-1 0,-1 1 0,1-1 0,0 1 0,-1-1 0,1 1 0,-1-1 0,0 1 0,0-1 1,0 1-1,0 0 0,0-1 0,0 1 0,-1-1 0,1 1 0,-1-1 0,0 1 0,0-1 0,0 1 0,0-1 0,0 0 0,0 1 0,-3 2 0,-3 3-79,0 0 0,0 0 0,-1-1 0,0 1 0,-1-2 0,0 1 1,0-1-1,0-1 0,-12 6 0,-25 17-295,44-27 315,1 1 0,-1-1 1,1 1-1,0-1 0,-1 1 0,1 0 1,0-1-1,0 1 0,0 0 1,0 0-1,0 0 0,0 0 0,1 0 1,-1 0-1,1 0 0,-1 0 1,1 0-1,0 1 0,0-1 0,0 0 1,0 0-1,0 0 0,1 0 0,-1 0 1,2 4-1,1 6-70,0 0-1,1-1 1,8 15 0,-8-17 50,36 66-578,-26-50 293,0 0 1,17 47-1,-29-65 380,1 1 1,-2 0-1,1 0 0,-1 0 0,0 1 0,0-1 0,-1 0 0,0 0 0,-1 0 0,0 0 1,0 1-1,-1-1 0,0 0 0,-3 7 0,3-11 92,0 0 0,0 0 0,0 0 0,-1 0 0,0-1 0,0 1 0,0-1 0,0 0 0,0 0 0,-1 0 0,1-1 0,-1 1 0,0-1 0,0 1 0,0-1 0,0-1 0,0 1 0,0 0 0,-1-1 1,1 0-1,0 0 0,-1 0 0,-5 0 0,-7 0 408,1 0 0,-1-1 0,1-1 0,-33-6 0,35 4-271,0-1 1,0 0-1,0 0 0,1-2 0,0 0 0,-22-13 1,30 16-337,0 0 0,0 0 1,0-1-1,1 0 0,-1 0 0,1 0 1,0-1-1,0 1 0,1-1 1,-1 0-1,1 0 0,0 0 1,0-1-1,1 1 0,-1-1 1,1 1-1,0-1 0,-1-8 0,3 13 0,0 0 0,0 1 0,0-1-1,0 0 1,0 1 0,0-1 0,0 0 0,0 1-1,0-1 1,0 1 0,0-1 0,0 0-1,0 1 1,1-1 0,-1 0 0,0 1-1,0-1 1,1 1 0,-1-1 0,0 1-1,1-1 1,-1 1 0,1-1 0,-1 1-1,1-1 1,-1 1 0,1-1 0,-1 1-1,1 0 1,1-1 0,18-1-1541,-18 2 1535,16 0-953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17905,'0'0'2242,"9"3"-715,-4-2-1320,5 2 170,-1 1 0,0 0 0,1 0 0,-1 1 0,12 7-1,-18-9-351,-1-1-1,1 0 0,0 1 0,-1-1 0,0 1 0,1 0 0,-1 0 0,0 0 0,0 0 0,-1 0 0,1 0 0,-1 1 0,0-1 0,1 1 0,-1-1 0,-1 1 0,1-1 0,-1 1 0,1-1 0,-1 1 0,0-1 0,0 5 0,-2 0 29,0 0-1,0-1 1,0 1-1,-1 0 1,0-1-1,-1 1 1,0-1-1,0 0 1,0 0-1,-11 12 1,0-1-895,-1-1 0,-28 24 0,34-33-4513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20916,'16'-25'2336,"-19"52"-244,-43 253-221,40-223-2056,2 2-1,8 107 1,-4-163 199,1 5-3,0 1 0,0 0 0,1-1 0,0 1 0,0-1 0,5 11 0,0-7-251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58 19740,'6'-2'548,"-1"0"-104,1 1 1,-1-1-1,1 1 1,9-2-1,-14 3-396,-1 0 0,1 0 0,-1 0 0,0 0 0,1 0 0,-1 1 0,1-1 0,-1 0 0,1 0 0,-1 0 0,1 0 0,-1 0 0,0 0 0,1 1 0,-1-1 0,1 0 0,-1 0 0,0 1 0,1-1 0,-1 0 0,0 1 0,1-1 0,-1 0 1,0 1-1,1-1 0,-1 1 0,0 0 51,0 0 0,0 0 0,0 1 0,0-1 0,0 0 0,0 0 1,0 0-1,0 0 0,-1 0 0,1 0 0,0 1 0,-1-1 1,1 0-1,-1 0 0,1 0 0,-2 1 0,-18 30 803,-47 59-1,22-32-670,-55 91-104,65-86-2881,58-112 1677,-2 6 340</inkml:trace>
  <inkml:trace contextRef="#ctx0" brushRef="#br0" timeOffset="1">354 1 19692,'0'19'1737,"-12"9"-1057,-5 5-208,3 7 648,-1 2-160,7 4-48,5 0-119,4 0-249,3-2-96,8-2-152,-1-4-104,2-2-408,-1-6-192,1-4-696,-6-9-345,-6-5 1105,-2-8-264,-12-8-272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18412,'-2'-16'2336,"2"1"-1399,10 2-313,6 1 1280,7 4-632,6 2-231,4 2-425,5 2-192,5 2-624,2 2-424,-2 0 1248,-2 0-680,4-2-72,-2-6-40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18708,'0'3'209,"1"-1"1,-1 1-1,1-1 0,-1 1 0,1-1 1,0 1-1,0-1 0,1 1 0,-1-1 1,0 0-1,1 0 0,-1 0 0,1 0 1,0 0-1,2 3 0,5 6 593,5 12-419,-1 1-1,-1 1 0,-2 0 0,0 0 1,-1 1-1,-2 0 0,-1 0 1,0 1-1,-2 0 0,-2 0 1,0 0-1,-1 0 0,-7 53 1,1-45-617,-1-2 1,-2 1 0,-1-1-1,-2 0 1,-1-1 0,-1 0-1,-2-1 1,-1-1 0,-1 0-1,-35 44 1,34-53 47,-1-1-1,0-1 1,-1-1-1,-36 25 1,-15-1-449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15499,'-1'5'534,"0"1"0,0-1 0,0 1-1,0 0 1,1 0 0,0-1 0,1 11-1,-1-15-464,0 0 0,1 0-1,-1 1 1,0-1-1,1 0 1,-1 0-1,0 0 1,1 0 0,-1 0-1,1 0 1,0 0-1,-1 0 1,1 0 0,0 0-1,-1 0 1,1 0-1,0-1 1,0 1-1,0 0 1,0 0 0,0-1-1,0 1 1,0-1-1,0 1 1,0-1 0,0 1-1,0-1 1,0 1-1,1-1 1,-1 0-1,0 0 1,0 0 0,0 0-1,0 0 1,1 0-1,-1 0 1,0 0-1,0 0 1,0 0 0,0-1-1,0 1 1,1 0-1,-1-1 1,1 0 0,4-2 130,0 0 0,-1-1 0,0 1 1,0-1-1,0 0 0,0 0 0,-1-1 1,1 1-1,-1-1 0,-1 0 0,1 0 1,0-1-1,-1 1 0,0-1 0,-1 1 1,1-1-1,-1 0 0,0 0 0,0 0 1,-1 0-1,1-10 0,-1 15-172,-1 0-1,0 0 1,0 0-1,0 1 1,-1-1-1,1 0 1,0 0 0,0 0-1,0 0 1,-1 0-1,1 1 1,0-1-1,-1 0 1,1 0-1,0 1 1,-1-1-1,0-1 1,0 2-11,1-1 0,-1 1 0,1 0 0,-1 0 0,1 0 1,-1-1-1,1 1 0,0 0 0,-1 0 0,1 0 0,-1 0 0,1 0 0,-1 0 0,1 0 0,-1 0 0,1 0 1,-1 0-1,1 0 0,-1 1 0,1-1 0,-1 0 0,1 0 0,-1 1 0,-1 0-81,0 0 0,0 0 0,0 1 0,0-1 0,0 1 0,0 0 0,0-1 0,1 1 0,-1 0 0,1 0 0,-2 2 0,1 0-317,-2 4-399,3-7 427,2-6 57,5-10-191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 16708,'7'-26'2178,"-2"18"-951,-3 18 1107,-4 12-1756,-1 1-1,0-1 1,-10 33-1,0-2-379,-13 73-211,-17 245 0,44-338-1068,5-62-4528,-4-28 3629,-2 21 900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140 386 14211,'-14'-11'541,"0"0"0,0 0 0,1-2 0,0 1 0,1-2 0,1 0-1,-14-22 1,21 30-297,1 0-1,0 0 0,0-1 0,1 0 0,0 1 1,0-1-1,0 0 0,1 0 0,-1-11 0,2 13-100,1-1 0,-1 1 0,1 0 0,0 0 0,0 0 0,0 0 0,1 0 1,0 1-1,0-1 0,0 0 0,1 1 0,-1-1 0,1 1 0,6-7 0,0 2 1,1-1 0,0 1 1,0 1-1,1 0 1,0 0-1,1 1 1,-1 1-1,1 0 0,1 0 1,-1 1-1,1 1 1,24-5-1,-16 4-63,0 2-1,0 1 1,0 0-1,0 2 1,0 0-1,0 2 1,32 5-1,-33-2-58,0 1 0,0 1 0,-1 0 0,0 2 0,-1 0 0,1 1 0,-2 1 0,20 16 0,-12-8-51,-2 2 1,-1 0 0,-1 2 0,34 45-1,-49-60 12,-1 0-1,0 0 1,0 1-1,-1 0 1,0 0-1,3 10 0,-6-16 13,0 0 0,-1 0 0,1 0 0,-1 0-1,0 0 1,0 0 0,0 0 0,0 0 0,0 0-1,0 0 1,-1 0 0,0 0 0,0 0-1,1 0 1,-2 0 0,1-1 0,0 1 0,0 0-1,-1-1 1,0 1 0,1-1 0,-1 1 0,-3 2-1,-3 2 18,0-1-1,0 0 0,0-1 0,-1 1 0,0-2 1,0 1-1,0-1 0,0-1 0,-12 4 0,-10 1 184,-49 6 0,48-11-72,-34 0 1,73-4-3197,35-1 1735,-15 3 399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42 16035,'4'-7'466,"-2"5"-305,-1 0 1,1 0-1,-1 0 1,1-1-1,-1 1 1,0-1-1,0 1 1,0-1-1,-1 1 1,2-5-1,-2 7-145,0 0-1,0 0 1,0 0-1,0 0 1,0 0-1,0-1 1,0 1-1,0 0 0,0 0 1,0 0-1,0 0 1,0 0-1,0-1 1,0 1-1,0 0 1,0 0-1,0 0 1,0 0-1,0 0 1,0 0-1,0-1 1,-1 1-1,1 0 1,0 0-1,0 0 0,0 0 1,0 0-1,0 0 1,0 0-1,0 0 1,0-1-1,0 1 1,-1 0-1,1 0 1,0 0-1,0 0 1,0 0-1,0 0 1,0 0-1,-1 0 1,1 0-1,0 0 0,0 0 1,0 0-1,0 0 1,0 0-1,0 0 1,-1 0-1,1 0 1,0 0-1,0 0 1,0 0-1,0 0 1,0 0-1,-1 0 1,-10 7 688,-11 15 236,-31 43-350,4 2 0,3 2 0,2 1 0,4 3 0,-32 81 0,61-125-391,1 0 1,1 0 0,-7 50-1,14-66-191,0 0 0,2 0 0,-1-1-1,2 1 1,0 0 0,0-1 0,1 1 0,1-1 0,0 1-1,1-1 1,6 16 0,-7-23-65,-1-1-1,1 1 1,-1-1 0,1 0 0,1 1-1,-1-2 1,0 1 0,1 0-1,0-1 1,0 1 0,0-1-1,0 0 1,1-1 0,-1 1-1,1-1 1,-1 0 0,1 0-1,0 0 1,0 0 0,7 0 0,-6-1 45,1 0 1,-1-1 0,0 0 0,1-1 0,-1 1 0,0-1 0,1-1 0,-1 1 0,0-1 0,0 0 0,0 0 0,0-1 0,0 1 0,-1-1 0,1-1 0,5-3 0,30-27-253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11 14283,'2'-1'479,"10"-9"723,-12 10-1143,0 1 0,0-1 0,0 0 0,0 0 0,0 0-1,0 0 1,0 0 0,0 0 0,0 1 0,0-1 0,0 0 0,0 0 0,0 0-1,0 0 1,0 0 0,0 1 0,1-1 0,-1 0 0,0 0 0,0 0 0,0 0 0,0 0-1,0 0 1,0 0 0,0 0 0,0 1 0,0-1 0,1 0 0,-1 0 0,0 0 0,0 0-1,0 0 1,0 0 0,0 0 0,0 0 0,0 0 0,1 0 0,-1 0 0,0 0-1,0 0 1,0 0 0,0 0 0,0 0 0,1 0 0,-1 0 0,0 0 0,0 0 0,0 0-1,0 0 1,0 0 0,0 0 0,1 0 0,-1 0 0,0 0 0,-15 34 1091,-2 0 1,-28 42-1,-51 61-602,41-60-73,18-27-313,13-18-799,-37 65 0,61-95-832,2-4 561,7-8 231,13-19 74,4-7-405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13955,'6'-13'1124,"-4"8"-763,1 1 1,-1-1-1,1 0 0,0 1 0,0 0 1,0 0-1,0 0 0,5-4 1,-6 13 2766,-2 27-1601,-16 81-61,9-77-1380,2 0-1,1 1 0,2-1 0,2 1 1,3 39-1,-1-67-409,0-1 0,0 1 1,0-1-1,1 1 0,0-1 0,1 0 0,0 0 1,0 0-1,8 10 0,-6-14-883,-7-10 412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7687,'0'0'14168,"-8"8"-13276,-3 4-531,2 1 0,0 0 0,0 0 0,1 1 0,1 0 0,0 0 0,1 1 0,1-1-1,0 1 1,1 1 0,0-1 0,-1 22 0,4-26-215,0 0-1,0-1 0,1 1 0,1-1 1,0 1-1,3 12 0,-4-20-139,1 0 1,0-1-1,0 1 0,1-1 0,-1 1 0,1-1 0,-1 0 1,1 1-1,0-1 0,-1 0 0,1 0 0,0 0 0,1 0 1,-1-1-1,0 1 0,0-1 0,1 1 0,-1-1 0,1 0 1,-1 0-1,1 0 0,-1 0 0,1 0 0,0 0 0,0-1 1,-1 1-1,1-1 0,4 0 0,3 0-47,1 0 0,0 0 0,0-1-1,-1-1 1,1 0 0,-1 0 0,1-1 0,-1-1 0,0 0-1,0 0 1,0 0 0,-1-2 0,10-6 0,-12 8-309,0-1 0,-1 0 1,0 0-1,0-1 0,-1 0 1,0 0-1,0-1 0,0 1 1,-1-1-1,0 0 0,5-10 1,-9 17 341,0 0 1,0 0 0,0-1 0,0 1-1,-1 0 1,1 0 0,0 0 0,0 0 0,0-1-1,0 1 1,0 0 0,0 0 0,-1 0-1,1 0 1,0 0 0,0-1 0,0 1 0,0 0-1,-1 0 1,1 0 0,0 0 0,0 0-1,0 0 1,-1 0 0,1 0 0,0 0-1,0 0 1,0 0 0,0 0 0,-1 0 0,1 0-1,0 0 1,0 0 0,0 0 0,-1 0-1,1 0 1,0 0 0,0 0 0,0 0 0,-1 0-1,1 0 1,0 1 0,0-1 0,0 0-1,0 0 1,-1 0 0,1 0 0,0 0-1,0 0 1,0 1 0,0-1 0,0 0 0,0 0-1,0 0 1,-1 0 0,1 1 0,0-1-1,0 0 1,0 0 0,-13 10 94,6-3 222,1 1 0,1 1-1,0-1 1,0 1 0,1 0 0,0 0 0,0 0 0,1 0 0,-3 13 0,5-20-263,1 1 1,-1-1-1,1 0 0,-1 1 0,1-1 0,0 1 0,0-1 1,0 1-1,0-1 0,1 1 0,-1-1 0,1 1 0,-1-1 1,1 1-1,0-1 0,0 0 0,0 0 0,0 1 0,0-1 1,1 0-1,-1 0 0,1 0 0,-1 0 0,1 0 0,0-1 1,-1 1-1,1 0 0,0-1 0,0 1 0,0-1 1,1 0-1,-1 1 0,0-1 0,0 0 0,1-1 0,-1 1 1,0 0-1,1-1 0,-1 1 0,1-1 0,3 1 0,1-1-11,0 1 0,1-1 0,-1 0 0,0 0 0,1 0 0,-1-1 0,0-1 0,0 1 0,0-1 0,0 0 0,0-1 0,0 0 0,-1 0 0,1 0 0,-1-1 0,8-5 0,-10 5-359,0 1 0,0-1 1,0 0-1,-1-1 0,1 1 1,-1 0-1,0-1 0,-1 0 0,4-7 1,-4 5-769,1 1 0,-2-1 0,1 0 0,-1 1 0,0-1 0,0 0 0,-1 0 0,-1-10 0,-3-23-13284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10090,'0'0'14680,"-8"7"-14450,-21 21-36,-138 147 55,164-180-8750,4-13 5808,-1 11 557,0-17-3507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12 502 18404,'-7'-6'2120,"2"5"-1231,5-1-345,5 1 1272,3 1-448,7 1-455,2 1-257,10 3-384,2 0-256,4-1-776,4 0-113,-4 0 673,1 2-160,-6-4-184</inkml:trace>
  <inkml:trace contextRef="#ctx0" brushRef="#br0" timeOffset="1">489 0 16484,'23'41'1810,"-2"1"0,-2 1 0,25 84 0,-36-100-1592,0 1-1,-2 0 1,-2 0 0,2 34 0,-5-44-191,-2 1-1,0-1 1,-1 0 0,-1 1 0,-1-1 0,0 0 0,-12 27 0,1-10-215,-2 0 0,-1-2 0,-46 62 0,-84 76-1179,109-131 959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13547,'0'0'76,"0"1"1,-1-1-1,1 0 1,0 0-1,0 1 1,-1-1-1,1 0 0,0 0 1,-1 1-1,1-1 1,0 0-1,0 1 1,0-1-1,-1 0 0,1 1 1,0-1-1,0 0 1,0 1-1,0-1 1,0 0-1,-1 1 1,1-1-1,0 1 0,0-1 1,0 0-1,0 1 1,0-1-1,0 0 1,0 1-1,0-1 0,1 1 1,11-3 1544,4-1-1154,191-34 2208,-109 26-2476,108 1 1,98 18 66,-77 10-249,-101-6 2,134-5 1,23-29-4,28-2 1,164 20-10,-74 25 29,1-1 5,70-18 14,473 12 27,-78-4-34,1-33 16,-495 20-95,-39 2 64,-309 1-26,14 0 6,0-2 0,0-2 0,45-10 1,-84 14-133,1-1-1,0 1 1,0-1 0,-1 0 0,1 1 0,-1-1 0,1 0 0,0 0 0,-1 1-1,0-1 1,1 0 0,-1 0 0,1 0 0,-1 1 0,0-1 0,0 0 0,1 0-1,-1 0 1,0 0 0,0 0 0,0 0 0,0 0 0,0 0 0,0 0 0,0 1-1,-1-2 1,2-5 551,0-8-404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15955,'2'12'575,"-1"1"-1,0 0 0,-1 0 1,0 0-1,-1 0 0,-1 0 1,-3 17-1,-2 12 493,3-9-566,-5 37 92,3 0 1,5 134-1,8-162-2236,-6-38 547,-1-6 75,-5-20-100,-1-3 140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15603,'-3'-3'358,"-1"-1"0,2 1 0,-1 0 0,0-1 0,1 1 0,-1-1 0,1 0 0,0 0 1,0 0-1,1 0 0,-1 0 0,1 0 0,-1-5 0,2 6-156,0-1 0,0 1-1,0-1 1,0 1 0,1 0 0,-1-1 0,1 1 0,0-1 0,0 1 0,1 0 0,-1 0 0,0 0 0,1 0 0,0 0 0,0 0 0,0 0 0,3-3 0,2-2-71,1 1 0,-1 0 1,2 1-1,-1 0 0,0 0 1,1 1-1,0 0 0,0 0 1,1 1-1,-1 0 1,1 1-1,0 0 0,0 1 1,0 0-1,13-1 0,1 0-61,0 2 0,-1 1 0,1 1 0,0 1 0,36 8 0,-27-3-47,0 3-1,0 0 0,48 24 1,-62-25-38,-1 1-1,0 0 1,-1 2 0,-1 0 0,1 1 0,-2 0 0,17 20-1,-28-29 6,0 0 0,-1 1 0,0-1 0,0 1 0,-1 0 0,1 0 0,-1 0 0,0 0 0,0 0 0,2 10 0,-4-12 10,0-1-1,0 0 1,0 1 0,0-1 0,0 1-1,0-1 1,-1 0 0,1 1-1,-1-1 1,0 0 0,1 1-1,-1-1 1,0 0 0,0 0-1,-1 0 1,1 0 0,0 0-1,-1 0 1,1 0 0,-1 0 0,0 0-1,1-1 1,-1 1 0,0-1-1,0 1 1,-3 1 0,-6 3 45,-1-1 1,1 0 0,-1 0-1,0-1 1,-1-1 0,1 0 0,-1 0-1,-13 0 1,-104 1 384,116-5-379,-92-6 69,91 6-3291,45 1 2505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27 14763,'6'-4'816,"-4"4"-658,-1-1-1,1 1 1,-1-1 0,1 0 0,-1 0-1,0 0 1,1 0 0,-1 0-1,0 0 1,0 0 0,0 0 0,0-1-1,0 1 1,0 0 0,1-2 0,-2 2-105,0 1 1,0 0 0,0-1 0,0 1 0,-1 0-1,1 0 1,0-1 0,0 1 0,0 0 0,0 0-1,-1-1 1,1 1 0,0 0 0,0 0 0,-1 0-1,1-1 1,0 1 0,0 0 0,-1 0 0,1 0-1,0 0 1,-1 0 0,1-1 0,0 1 0,0 0-1,-1 0 1,1 0 0,0 0 0,-1 0 0,1 0-1,0 0 1,-1 0 0,1 0 0,0 0 0,0 0-1,-1 1 1,1-1 0,0 0 0,-1 0 0,1 0-1,0 0 1,-1 0 0,-17 6 764,-1 3-576,0 1 0,0 1-1,1 1 1,0 1 0,1 0 0,0 1 0,1 1-1,-25 30 1,-3 11 200,-49 83-1,63-91-291,2 0 1,3 2-1,1 1 0,3 1 0,-21 79 1,39-119-186,1 1 0,0 0 0,1-1 0,0 1 0,1 0 0,0-1 0,1 1 0,1 0 0,0-1 0,0 1 0,7 16 0,-7-23-65,1 0 0,0 0 0,0-1 0,0 1 0,1 0 0,0-1 0,0 0 0,0 0 0,0 0 0,1-1 0,0 1 0,0-1 0,0 0 0,1 0-1,-1-1 1,1 0 0,0 0 0,0 0 0,0-1 0,0 0 0,1 0 0,-1 0 0,12 1 0,-10-2-22,0-1 0,0 0 0,13-1 0,25-7-527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14899,'5'11'2041,"-5"4"-1225,-6 17-376,-1 2 2136,-3 9-1847,0 5-249,-2 5-200,2-2-72,3-5-328,0-3-168,3-13-488,2-3-201,2-12 761,0-7-192,2-13-168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170 117 16628,'-1'-4'330,"1"0"1,-1-1-1,1 1 1,0 0-1,0 0 1,0 0-1,1-1 1,0 1-1,0 0 1,0 0-1,0 0 1,0 0-1,4-6 1,-3 6-135,1 1-1,0 0 1,-1 1-1,1-1 1,0 0 0,1 1-1,-1 0 1,0 0 0,1 0-1,-1 0 1,1 0 0,-1 1-1,1-1 1,0 1 0,4-1-1,9-3-21,-1 2-1,1 0 1,0 0-1,0 2 1,0 0-1,1 1 1,-1 1-1,0 0 1,0 1-1,0 1 1,31 10-1,-44-12-159,-1 1 0,1 0 1,0 0-1,0 0 0,-1 0 0,1 0 0,-1 1 1,1 0-1,-1 0 0,0 0 0,0 0 0,-1 0 1,1 1-1,-1-1 0,4 7 0,-5-6-8,0-1-1,0 0 0,0 0 1,0 1-1,-1-1 1,1 1-1,-1-1 1,0 1-1,0-1 1,0 0-1,-1 1 0,1-1 1,-1 1-1,0-1 1,0 0-1,0 1 1,0-1-1,0 0 1,-4 6-1,-4 5 13,-1 0 1,0-1-1,-1 0 0,0-1 1,-1 0-1,0 0 0,-1-1 1,-19 12-1,-18 8 71,-55 26-1,54-30-61,50-26-160,9 0 48,18-1-7,-4 0 2,-12 1 65,0 0-1,0 1 0,-1 0 1,1 0-1,-1 1 0,1 0 1,-1 1-1,0 0 0,0 1 1,0 0-1,15 11 0,-18-11 5,0 0 0,0 1 0,-1 0 0,0-1 0,0 2 0,0-1 0,0 0 0,-1 1 0,0 0-1,-1 0 1,0 0 0,0 1 0,0-1 0,-1 1 0,3 12 0,-5-15 50,0 0 0,0 0 0,0 0 0,-1 0 0,0 0 1,0 0-1,0 0 0,0 0 0,-1 0 0,0 0 0,0-1 0,0 1 0,-1-1 0,1 1 1,-1-1-1,0 0 0,0 0 0,-1 0 0,1-1 0,-1 1 0,0-1 0,-5 4 0,-8 5 297,-1 0 0,0-1 0,-37 16-1,29-16 91,0-1-1,-34 9 1,50-16-343,-1-1-1,1-1 1,-1 1-1,1-1 1,-1-1-1,0 0 1,1-1 0,-1 0-1,-11-3 1,19 4-154,0-1 0,0 0 0,0 0 0,0 0 0,0-1 0,1 1 0,-1-1 0,0 1 0,1-1 0,-1 0 0,1 0 0,-1 0 0,1-1 1,0 1-1,0 0 0,0-1 0,0 1 0,1-1 0,-1 0 0,1 0 0,-1 1 0,1-1 0,0 0 0,0 0 0,0 0 0,0 0 0,1 0 0,-1-1 0,1 1 0,0 0 1,0 0-1,1-6 0,0 1-175,0 0 0,1 0 0,0 1 0,0-1 0,1 0 0,0 1 1,0-1-1,1 1 0,0 0 0,0 0 0,0 1 0,7-8 0,22-19-749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 14555,'1'-1'132,"0"1"0,0 0-1,0-1 1,0 1 0,0 0-1,0 0 1,0 0 0,0 0 0,-1 0-1,1 0 1,0 0 0,0 0-1,0 0 1,0 0 0,0 0 0,0 1-1,0-1 1,0 0 0,-1 1-1,1-1 1,0 0 0,0 1 0,0-1-1,-1 1 1,1 0 0,0-1 0,0 1-1,-1-1 1,1 1 0,-1 0-1,1 0 1,0-1 0,-1 1 0,0 0-1,1 0 1,-1 0 0,1 0-1,-1-1 1,0 1 0,0 0 0,1 0-1,-1 0 1,0 0 0,0 2-1,1 6-7,-1 0 0,0 0-1,-1 0 1,-1 9 0,0-1 781,-42 366 2483,34-334-3311,-2 1 0,-3-2 1,-1 0-1,-3-1 0,-38 72 1,28-73-257,-2-1 0,-1-1 1,-3-2-1,-1-2 1,-2-1-1,-2-2 1,-68 50-1,37-38-101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17516,'9'-13'3182,"-9"13"-3132,0 0 1,0 0-1,0 0 0,0 0 1,0 0-1,0 0 0,1 0 1,-1 0-1,0 0 0,0 0 1,0 0-1,0 0 1,0 0-1,0 0 0,0 0 1,1 0-1,-1 0 0,0 0 1,0 0-1,0 0 0,0 0 1,0 0-1,0 0 1,0 0-1,0 0 0,0 0 1,1 0-1,-1 0 0,0 0 1,0 0-1,0 0 0,0 1 1,0-1-1,0 0 1,0 0-1,0 0 0,0 0 1,0 0-1,0 0 0,0 0 1,0 0-1,0 1 0,0-1 1,0 0-1,0 0 1,0 0-1,0 0 0,0 0 1,0 0-1,0 0 0,0 1 1,0-1-1,0 0 0,0 0 1,-2 28 2118,-13 105-1269,1 218 0,17-264-2684,-4-103 590,-2-7 588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15 207 16748,'-1'-2'227,"-1"-1"1,0 0-1,1 0 0,-1 0 1,1 0-1,0 0 1,0 0-1,0 0 1,0 0-1,1 0 1,-1-1-1,1 1 1,0 0-1,0 0 1,0-1-1,0 1 1,0 0-1,1 0 1,-1-1-1,1 1 1,0 0-1,0 0 1,0 0-1,1 0 1,-1 0-1,1 0 1,0 1-1,-1-1 0,6-5 1,1-1 102,0-1 0,1 1 0,0 1 0,0 0 1,1 0-1,17-10 0,-15 12-253,1 0-1,-1 0 1,2 1 0,-1 1 0,0 0 0,1 1-1,0 1 1,0 0 0,0 0 0,0 2 0,19 0-1,-2 3-34,-1 0-1,1 2 0,0 2 1,30 10-1,-22-4-19,54 27 1,-73-30-30,-1 1 0,0 0 0,0 2 1,21 18-1,-38-29 4,0 0 1,1 0 0,-1 0 0,0 0-1,0 1 1,-1-1 0,1 0-1,0 1 1,-1 0 0,1-1-1,-1 1 1,0 0 0,0 0 0,0-1-1,0 1 1,-1 0 0,1 0-1,-1 4 1,0-4 8,-1 0 1,1-1-1,-1 1 0,0 0 1,0 0-1,0 0 1,-1-1-1,1 1 0,-1-1 1,1 1-1,-1-1 0,0 0 1,0 1-1,0-1 0,0 0 1,0 0-1,-5 3 0,-5 4 41,-1 0-1,-1-1 0,1 0 1,-1-1-1,-1 0 0,1-2 1,-1 1-1,0-2 0,0 0 1,0-1-1,-1 0 0,1-1 1,-1-1-1,-18-1 0,31 0-159,1 0-1,-1 0 1,0-1-1,0 0 1,1 1-1,-1-1 1,0 0-1,1 0 1,-5-3-1,6 4 90,1-1 0,-1 1 0,1-1 0,-1 1 0,1-1-1,0 1 1,-1-1 0,1 1 0,-1-1 0,1 1-1,0-1 1,-1 1 0,1-1 0,0 0 0,0 1 0,0-1-1,0 0 1,-1 1 0,1-1 0,0 0 0,0 1 0,0-1-1,0 1 1,0-1 0,0 0 0,1 1 0,-1-1-1,0 0 1,0 1 0,0-1 0,1 0 0,-1 1 0,0-1-1,0 1 1,1-1 0,-1 1 0,1-1 0,-1 1-1,0-1 1,1 1 0,-1-1 0,1 1 0,-1-1 0,1 1-1,0-1 1,12-9-471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8968,'0'0'13709,"53"0"-12620,-32 11-256,4 2-416,2-2-321,1 2 0,3-1-288,-3-2-2275,-1 1-1793,-3-6-2882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 18580,'3'-3'2016,"-5"3"-750,-8 5-11,-5 9-514,1 0 0,-25 33-1,25-28-630,-16 22-32,2 1-1,1 1 1,3 2-1,2 0 1,1 1-1,3 2 1,2-1-1,-19 98 1,30-122-65,2 0 0,1 0-1,1 1 1,1-1 0,1 0 0,7 46 0,-6-61-106,0-1 1,0 1 0,0-1 0,1 1 0,0-1-1,1 0 1,-1 0 0,1 0 0,1-1 0,-1 0-1,1 1 1,0-1 0,1-1 0,-1 1 0,1-1 0,0 0-1,0-1 1,1 1 0,0-1 0,-1 0 0,1-1-1,1 1 1,-1-2 0,10 4 0,15 0-395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18916,'1'0'60,"-1"1"1,1-1-1,-1 0 1,1 0-1,-1 0 1,1 0-1,-1 0 0,1 0 1,-1 1-1,1-1 1,-1 0-1,1 0 0,-1 1 1,1-1-1,-1 0 1,0 0-1,1 1 0,-1-1 1,1 1-1,-1-1 1,0 0-1,0 1 1,1-1-1,-1 1 0,0-1 1,0 1-1,1-1 1,-1 1-1,0-1 0,0 1 1,0-1-1,0 1 1,0-1-1,0 1 0,0-1 1,0 1-1,0-1 1,0 1-1,0 0 0,-2 32 711,1-17-240,-4 67 67,2-45-505,1 0 1,7 69-1,-4-99 48,2 10-776,-6-29-1512,-13-37 1162,3 14 319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17548,'-1'-1'2784,"2"-1"-2256,8 2 1169,3 0-289,13 0-400,6-1-167,11-1-361,1 2-72,7-2-80,2-1-24,-4 1-264,1-2-184,-12 1-552,-4 0-457,-11-2 961,-5 3-216,-8-4-112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15427,'9'-15'5122,"-13"27"-1252,-1 8-3769,1 0 0,0 0 0,1 0 0,1 1 0,1-1 1,1 0-1,4 30 0,-4-48-88,0-1 0,1 1-1,-1 0 1,1 0 0,-1 0 0,1 0 0,0-1-1,0 1 1,0 0 0,0-1 0,0 1 0,0-1-1,0 1 1,0-1 0,1 1 0,1 0 0,-2-1-4,0-1 1,0 1 0,0-1 0,0 0-1,0 1 1,0-1 0,0 0-1,0 0 1,0 0 0,0 0 0,0 0-1,0 0 1,0 0 0,1 0 0,-1 0-1,0 0 1,0-1 0,0 1-1,0 0 1,0-1 0,0 1 0,0-1-1,0 1 1,0-1 0,0 0 0,-1 1-1,1-1 1,0 0 0,1-1 0,6-6 78,0-1 1,0-1 0,-1 1 0,0-1 0,0-1 0,-1 1 0,5-14 0,19-30 357,-31 69-394,0 0 0,3 17 0,-2-31-52,1 0-1,-1 0 1,1-1-1,-1 1 0,1 0 1,-1 0-1,1-1 1,0 1-1,-1 0 1,1-1-1,0 1 1,0-1-1,0 1 1,-1-1-1,1 0 1,0 1-1,0-1 1,0 0-1,0 1 1,0-1-1,-1 0 1,1 0-1,0 0 0,0 0 1,0 0-1,0 0 1,2 0-1,29-4 9,-26 3-6,24-5 6,-17 3-2,0 0 0,0 1 0,24-1 0,-34 3-5,0 0 0,1 0 0,-1 1 0,0-1-1,0 1 1,0-1 0,-1 1 0,1 0-1,0 0 1,0 1 0,0-1 0,-1 1-1,1-1 1,0 1 0,-1 0 0,0 0-1,1 0 1,-1 0 0,0 0 0,0 0-1,3 5 1,18 33 271,-22-42-166,1 0 1,-1 0-1,1 0 0,-1 0 0,0 0 1,0 0-1,0-1 0,1-3 0,2-5-181,0-1 0,0 0 0,12-19 0,-16 29-35,1 1-1,-1 0 0,1 0 0,-1-1 1,1 1-1,-1 0 0,0-1 0,0 1 0,0-1 1,0 1-1,0 0 0,0-3 0,0-2-186,0-6-239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18492,'0'0'2921,"3"2"-2497,4 0 1528,3 1-1056,-1 2-208,11-1-648,0-1-416,2-3-1544,1 1 1744,1 4-296,-3 0-168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19732,'9'6'1553,"-2"8"-1177,-7 2-184,1 7 648,2 1-320,-3 3-320,0 0-208,2 1-584,-1-5-328,2-10 736,1-9-136,-2-13-129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18076,'-2'-5'2464,"-3"1"1537,7 5-3001,7 1-431,-2 1-1130,2 2-543,2 1 880,4 0-192,3 1-200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15611,'0'3'423,"-1"-1"0,0 0 0,0 0 0,0 0 0,0 0 0,0 0 0,-1-1-1,1 1 1,-1 0 0,1 0 0,-1-1 0,1 1 0,-1-1 0,0 0 0,0 1 0,0-1-1,0 0 1,-3 2 0,-16 12 868,19-13-1308,1-1 0,-1 1 0,0 0 0,1-1 0,0 1 0,-1 0-1,1 0 1,0 0 0,0 0 0,0 0 0,0 0 0,1 0 0,-1 0 0,0 1-1,1-1 1,0 0 0,-1 0 0,1 1 0,0-1 0,0 0 0,0 0-1,0 1 1,1-1 0,0 3 0,1-1-79,0 0 0,1 0 0,-1 0 0,1 0-1,0 0 1,1 0 0,-1-1 0,0 0 0,1 1 0,6 3 0,19 11-192,10 8-5,-37-24 303,0-1 1,1 1-1,-1 0 0,0 1 1,-1-1-1,1 0 0,0 0 0,-1 1 1,1-1-1,-1 1 0,0 0 1,2 4-1,-3-6 18,1 0 1,-1 0 0,0 0-1,0 0 1,0 0-1,0 0 1,0 0-1,0 0 1,-1 0-1,1 0 1,0 0-1,0 0 1,-1 0-1,1 0 1,0 0-1,-1 0 1,1 0 0,-1-1-1,1 1 1,-1 0-1,0 0 1,0 1-1,-2 0 64,1-1 0,0 1 0,-1 0 0,1 0 0,-1-1 0,1 0 0,-6 3 0,0-2 190,0 1-1,0-1 0,0 0 1,-16 0-1,22-2-219,-45-1 641,45 1-732,0-1 1,0 1-1,0-1 1,0 1-1,-1-1 1,1 0-1,0 0 1,0 0-1,1 0 1,-1 0-1,0 0 0,0 0 1,0-1-1,1 1 1,-1-1-1,1 1 1,-1-1-1,-1-3 1,3 5 23,-1-1 0,1 1 0,0-1 0,0 1 0,0-1 0,0 1 0,0-1 0,0 1 0,1-1 0,-1 0 0,0 1 1,0-1-1,0 1 0,0-1 0,1 1 0,-1-1 0,0 1 0,0-1 0,1 1 0,-1-1 0,0 1 0,1 0 0,-1-1 0,1 1 0,-1 0 0,0-1 0,1 1 0,-1 0 0,2-1 0,-2 0-1,14-10-269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12459,'10'-16'5608,"-12"35"-1342,-1-3-4742,-9 76 1286,-8 88-48,18-141-714,1 0 1,7 62-1,-4-83-771,-5-30-394,-6-23 436,0 12 368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14515,'-2'-4'1945,"2"3"-921,0-1-384,3-1 1280,3 2-415,4 1-345,4-3-208,3 3-416,4 0-112,3 0-280,3 2-384,3-1-2040,0 0 2080,-4 1-288,3-1-201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10410,'0'0'13490,"9"-3"-12999,9-2-432,1-2 0,-1 0-1,0-2 1,-1 0 0,1-1-1,-2 0 1,22-18 0,-38 28-177,-12 27-437,8-20 501,1 0-1,0 0 1,0 0 0,0 0-1,1 0 1,-2 10-1,7 8-6322,1-21 286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14795,'-2'41'4883,"-9"74"-2898,11-115-1972,0 0-1,0 0 0,0 0 0,0 0 1,0 0-1,0 0 0,0-1 0,0 1 0,0 0 1,1 0-1,-1 0 0,0 0 0,0 0 1,0 0-1,0 0 0,0 0 0,0 0 1,0 0-1,0-1 0,0 1 0,0 0 1,0 0-1,1 0 0,-1 0 0,0 0 1,0 0-1,0 0 0,0 0 0,0 0 1,0 0-1,0 0 0,1 0 0,-1 0 1,0 0-1,0 0 0,0 0 0,0 0 0,0 0 1,0 0-1,0 0 0,0 0 0,1 0 1,-1 0-1,0 0 0,0 0 0,0 1 1,0-1-1,0 0 0,0 0 0,0 0 1,0 0-1,0 0 0,0 0 0,1 0 1,-1 0-1,0 0 0,0 0 0,0 1 1,0-1-1,0 0 0,0 0 0,0 0 1,0 0-1,0 0 0,0 0 0,0 0 0,0 1 1,7-8 303,22-37 614,-12 19-361,32-39 0,-49 64-559,1-1 0,-1 1-1,0-1 1,1 1 0,-1-1 0,1 1 0,-1-1-1,1 1 1,-1 0 0,1-1 0,-1 1 0,1 0-1,-1-1 1,1 1 0,0 0 0,-1 0 0,1-1-1,-1 1 1,1 0 0,0 0 0,-1 0 0,1 0-1,1 0 1,-2 0-5,1 1 0,-1-1 0,1 0 0,-1 1 1,1-1-1,-1 1 0,0-1 0,1 1 0,-1-1 0,1 1 0,-1-1 0,0 1 0,0-1 0,1 1 0,-1 0 0,0-1 0,0 1 0,0-1 0,1 2 1,1 39 12,-2-33-9,0 7-10,0-4-1,0 0-1,1 0 1,0 0 0,5 21 0,-5-30 4,-1-1 1,1 1-1,-1-1 1,1 0-1,-1 1 0,1-1 1,0 0-1,0 1 0,-1-1 1,1 0-1,0 0 0,0 1 1,0-1-1,1 0 1,-1 0-1,0 0 0,0-1 1,0 1-1,1 0 0,-1 0 1,0-1-1,1 1 1,-1 0-1,1-1 0,-1 0 1,1 1-1,-1-1 0,1 0 1,-1 0-1,1 0 1,-1 0-1,1 0 0,-1 0 1,1 0-1,-1 0 0,1-1 1,-1 1-1,1 0 1,-1-1-1,1 1 0,-1-1 1,0 0-1,1 0 0,1 0 1,-1-1-42,1 1 0,-1 0 0,1-1 0,-1 1 0,0-1 1,1 0-1,-1 0 0,0 0 0,0 0 0,0 0 0,-1 0 0,1 0 0,0-1 1,-1 1-1,0-1 0,1 1 0,1-6 0,-1 0-438,-1 1 0,0-1 1,0 0-1,-1 0 0,0-9 0,0 2-216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14259,'6'-6'3441,"-6"13"-865,-2 2-1399,1 5-569,1 5-144,0 2-368,0 1-48,0-1 32,1-1 0,1-6-120,1 1-152,1-9-336,2-4-280,-3-4 656,-2-8-129,1-5-127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18468,'3'-2'1960,"-1"-3"2369,-4 0-6521,-7 7 1736,-4 1-208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 13867,'0'0'200,"1"0"-1,-1 0 1,1 0 0,-1 0-1,1 0 1,-1 0 0,1-1-1,-1 1 1,0 0 0,1 0-1,-1-1 1,1 1 0,-1 0-1,0 0 1,1-1 0,-1 1 0,0 0-1,1-1 1,-1 1 0,0-1-1,1 1 1,-1 0 0,0-1-1,0 1 1,0-1 0,1 1-1,-1-1 1,0 1 0,0-1-1,0 1 1,0-1 0,0 1-1,0-1 1,0 1 0,0-1-1,0 1 1,0-1 0,0 1-1,0 0 1,0-1 0,0 1-1,-1-1 1,1 0 0,-9-5 3244,-3 3-3310,2 2 36,-1 2 0,1-1 1,0 1-1,0 1 0,-1 0 0,1 0 0,0 1 1,-15 6-1,20-7-164,0 0 0,-1 1 0,1 0-1,0 0 1,1 0 0,-1 0 0,0 1 0,1 0 0,0 0 0,0 0 0,0 0 0,1 1 0,-1-1 0,1 1-1,0 0 1,-4 9 0,6-12-36,0-1 0,1 1 0,-1-1 0,1 1 0,-1 0 0,1-1 0,0 1 0,0 0 0,0-1 0,0 1-1,0 0 1,0 0 0,0-1 0,0 1 0,1 0 0,-1-1 0,1 1 0,-1-1 0,1 1 0,0 0 0,-1-1 0,1 1 0,0-1-1,0 0 1,0 1 0,0-1 0,0 0 0,1 1 0,-1-1 0,0 0 0,0 0 0,1 0 0,-1 0 0,1 0 0,-1-1 0,1 1-1,-1 0 1,1-1 0,0 1 0,-1-1 0,1 1 0,1-1 0,5 2-276,-1-1-1,0 0 1,1-1-1,-1 1 1,1-2-1,-1 1 1,1-1-1,10-2 1,9-4-294,0-2-167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14315,'0'1'112,"0"-1"1,1 0-1,-1 0 0,0 0 0,0 1 1,0-1-1,1 0 0,-1 0 0,0 1 1,0-1-1,0 0 0,0 1 0,0-1 1,1 0-1,-1 0 0,0 1 0,0-1 1,0 0-1,0 1 0,0-1 0,0 0 1,0 1-1,0-1 0,0 0 0,0 1 1,-1-1-1,1 0 0,0 0 0,0 1 1,0-1-1,0 0 0,-1 1 1,-3 15 942,2-12-619,-10 37 577,1 1 1,2 0-1,-7 78 1,16-119-1002,0 1 1,0-1-1,0 1 0,0-1 0,0 1 1,0-1-1,0 1 0,0-1 1,1 1-1,-1-1 0,0 1 0,1-1 1,0 0-1,-1 1 0,1-1 1,0 0-1,-1 1 0,1-1 0,0 0 1,0 0-1,0 0 0,0 0 1,2 2-1,-1-3 11,0 1-1,-1-1 1,1 0 0,0 1 0,-1-1-1,1 0 1,0 0 0,-1 0-1,1 0 1,0 0 0,0 0 0,-1-1-1,1 1 1,0-1 0,-1 1 0,1-1-1,-1 0 1,1 1 0,-1-1-1,3-2 1,22-13 415,-20 11-234,0 1 0,0 0 1,14-6-1,-20 9-193,0 1 0,1 0 1,-1 0-1,0 0 0,1 0 0,-1 0 0,0 0 0,0 0 0,1 0 1,-1 0-1,0 0 0,1 0 0,-1 0 0,0 0 0,0 0 0,1 0 1,-1 0-1,0 1 0,1-1 0,-1 0 0,0 0 0,0 0 0,1 0 1,-1 0-1,0 1 0,0-1 0,0 0 0,1 0 0,-1 0 0,0 1 1,0-1-1,0 0 0,0 0 0,1 1 0,-1-1 0,3 16 116,-5 14-97,-3 14-84,3-27-2758,2-24 2261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14747,'6'-16'1179,"-4"9"-614,1 0 0,0 0 0,0 1 1,8-12-1,-11 18-510,0 0 1,0 0-1,0-1 1,0 1-1,0 0 0,0 0 1,1 0-1,-1 0 0,0-1 1,0 1-1,0 0 1,0 0-1,1 0 0,-1 0 1,0 0-1,0-1 0,0 1 1,1 0-1,-1 0 1,0 0-1,0 0 0,0 0 1,1 0-1,-1 0 0,0 0 1,0 0-1,1 0 1,-1 0-1,0 0 0,0 0 1,1 0-1,-1 0 0,0 0 1,0 0-1,0 0 1,1 0-1,-1 0 0,0 0 1,0 1-1,0-1 0,1 0 1,-1 0-1,0 0 1,0 0-1,0 0 0,0 1 1,1-1-1,-1 0 0,0 0 1,0 0-1,0 1 1,0-1-1,0 0 0,0 0 1,0 0-1,1 1 1,-1-1-1,0 0 0,0 0 1,0 0-1,0 1 0,3 14 885,-3-15-896,2 52 720,-2 0 0,-10 82 0,2-45-377,5 55-2586,-5-164-1594,2 7 3282,-1-9-261,-2-2 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14691,'-2'-6'1881,"1"3"-1145,2 4-208,7 4 1104,4 0-480,3 3-199,3-3-345,3 3-184,3-3-656,0 0 128,5 0 112,1 1-64,-4-3-176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19092,'0'0'122,"0"-1"-1,0 1 1,0 0-1,-1-1 1,1 1-1,0-1 1,-1 1-1,1-1 1,0 1-1,-1 0 1,1-1-1,0 1 1,-1 0-1,1-1 1,-1 1-1,1 0 1,-1 0 0,1-1-1,0 1 1,-1 0-1,1 0 1,-1 0-1,1 0 1,-1 0-1,0-1 1,1 1-1,-1 0 1,1 0-1,-1 0 1,-15 9 1390,-7 20-871,6 6-458,17-34-163,-1 1 0,0 0 0,1 0 0,-1 0 0,1 1 0,-1-1 0,1 0 0,0 0 0,0 0 0,0 0 0,0 0 1,1 0-1,-1 0 0,0 0 0,2 4 0,-2-5-3,1-1 0,-1 0-1,1 1 1,-1-1 0,1 1 0,-1-1 0,1 0 0,-1 1 0,1-1 0,-1 0 0,1 0 0,0 1-1,-1-1 1,1 0 0,-1 0 0,1 0 0,0 0 0,-1 0 0,1 0 0,-1 0 0,1 0 0,0 0-1,-1 0 1,1 0 0,0 0 0,-1 0 0,1-1 0,-1 1 0,1 0 0,-1 0 0,1-1 0,0 1-1,0-1 1,18-12 553,-12 7-322,-1-1 0,-1 1 0,1-1 0,-1-1 0,0 1 0,4-10 0,-7 12-139,0 1 1,0 0-1,0-1 1,-1 1-1,0-1 1,0 0-1,0 1 1,-1-1-1,1 0 1,-1 1-1,0-1 1,0 0-1,-2-5 1,2 9-101,0 0 0,0 0 0,0 1 0,-1-1-1,1 0 1,0 1 0,0-1 0,-1 0 0,1 1 0,0-1 0,-1 1 0,1-1 0,-1 0 0,1 1 0,0-1 0,-1 1 0,0-1 0,-8 3 13,8-1-31,0 1-1,0-1 0,-1 1 1,1-1-1,0 1 1,1-1-1,-1 1 0,0 0 1,0-1-1,1 1 0,-1 2 1,0-3-23,1 0 1,0 1 0,0-1-1,0 0 1,0 0-1,0 0 1,0 0 0,0 0-1,1 0 1,-1 1 0,0-1-1,1 0 1,-1 0-1,1 0 1,-1 0 0,1 0-1,-1 0 1,1 0 0,-1 0-1,1-1 1,0 1-1,0 0 1,0 0 0,-1 0-1,1-1 1,0 1-1,0 0 1,0-1 0,0 1-1,2 0 1,2 1-487,1 0 1,0 0-1,0-1 1,10 2-1,-5-1 147,0-1-336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62 18172,'-8'26'1963,"-7"39"-1,5-17-457,-1-4-1129,3-1 0,1 1-1,2 0 1,3 1 0,3 68-1,-6-150-2558,-15-49 1,10 48 2665,-6-46 0,18 84-376,0 0 0,-1 0 0,1 0 0,0 1 0,0-1 0,-1 0 0,1 1 0,-1 0 0,1-1 0,3 3 0,0-1 41,3 1-128,0-1-1,0 0 0,0 0 0,0-1 1,0 0-1,0 0 0,1-1 0,-1 0 1,0 0-1,0-1 0,10-2 0,-7 0-16,1-1-1,-1 1 0,0-2 0,0 0 1,0 0-1,-1-1 0,12-8 0,-7 3 15,-1-1 0,0-1-1,0 0 1,-2-1 0,1 0 0,-2 0-1,0-2 1,-1 1 0,15-31 0,-19 31 130,0 0 1,-2 0 0,6-24-1,-11 31 178,-3 10-198,-5 12 8,-15 39 253,3 2-1,2 0 1,2 1 0,3 1-1,-10 83 1,4 33-1012,12-149 451,8-24 172,0 1 0,0-1 0,0 0-1,0 1 1,0-1 0,-1 0 0,1 0 0,0 1 0,0-1 0,0 0 0,0 1 0,-1-1 0,1 0 0,0 0 0,0 0 0,-1 1 0,1-1 0,0 0-1,0 0 1,-1 0 0,1 1 0,0-1 0,-1 0 0,1 0 0,0 0 0,-1 0 0,1 0 0,0 0 0,-1 0 0,1 0 0,0 0 0,0 0 0,-1 0-1,1 0 1,0 0 0,-1 0 0,1 0 0,0 0 0,-1 0 0,1 0 0,0 0 0,-1 0 0,1 0 0,0-1 0,-1 1 0,1 0 0,0 0 0,0 0-1,-1-1 1,1 1 0,0 0 0,0 0 0,0-1 0,-1 1 0,1 0 0,0 0 0,0-1 0,0 1 0,0 0 0,-1-1 0,1 1 0,0 0 0,0-1-1,0 1 1,0 0 0,0-1 0,0 1 0,0-1 0,-8-19 137,1-1 1,-8-41-1,7 22 50,-19-111 1023,27 150-1201,-1 0 0,1 1 0,0-1 0,0 0 0,0 1 0,0-1 0,0 0-1,0 1 1,0-1 0,0 0 0,0 1 0,1-1 0,-1 1 0,0-1-1,0 0 1,0 1 0,1-1 0,-1 0 0,0 1 0,1-1 0,-1 1 0,0-1-1,1 1 1,-1-1 0,1 1 0,-1-1 0,1 1 0,-1-1 0,1 1 0,0 0-1,-1-1 1,1 1 0,-1 0 0,1 0 0,0-1 0,-1 1 0,1 0-1,-1 0 1,1 0 0,0 0 0,-1 0 0,1 0 0,0 0 0,-1 0 0,1 0-1,0 0 1,0 0 0,6 1-151,0 1 1,0-1-1,0 1 0,6 3 0,3 0-541,41 8-3,-25-8 277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15771,'0'1'169,"0"0"0,1 1 0,-1-1 0,0 0 0,1 0 0,-1 1 0,1-1-1,0 0 1,-1 0 0,1 0 0,0 0 0,0 0 0,0 0 0,0 0 0,0 0 0,0 0-1,0 0 1,0 0 0,0-1 0,0 1 0,0 0 0,0-1 0,0 1 0,1-1 0,-1 1-1,0-1 1,1 1 0,-1-1 0,0 0 0,0 0 0,1 0 0,-1 0 0,3 0 0,5 0 450,0 1 1,0-2-1,13-1 1,-6-2-178,0 0 0,0 0 0,-1-1 0,0-1 0,0-1 0,20-12 0,-24 13-271,-1-1 1,1 0-1,-2-1 1,1 0 0,-1-1-1,0 0 1,-1 0-1,14-20 1,-15 13 12,-7 16-181,0-1 0,0 1 0,0 0-1,0 0 1,0 0 0,0 0 0,0-1 0,0 1 0,0 0 0,0 0 0,0 0-1,0 0 1,0 0 0,0-1 0,0 1 0,0 0 0,0 0 0,0 0 0,0 0-1,-1 0 1,1 0 0,0-1 0,0 1 0,0 0 0,0 0 0,0 0 0,0 0-1,0 0 1,-1 0 0,1 0 0,0 0 0,0-1 0,0 1 0,0 0 0,0 0-1,-1 0 1,1 0 0,0 0 0,0 0 0,0 0 0,0 0 0,0 0 0,-1 0 0,1 0-1,0 0 1,-2 1 1,0 0 0,1-1 0,-1 1 0,0 0 0,1 0 0,-1 0 0,0 0 0,1 0 0,-1 1 0,1-1 0,0 0 0,-2 3 0,-3 3-1,1-1 1,0 1-1,0 0 0,0 0 0,1 1 0,0-1 1,1 1-1,0 0 0,-4 13 0,7-20-3,0-1 0,1 1 1,-1-1-1,0 1 0,0 0 0,0-1 0,1 1 0,-1-1 0,0 1 0,1-1 1,-1 0-1,0 1 0,1-1 0,-1 1 0,0-1 0,1 1 0,-1-1 0,1 0 1,-1 0-1,1 1 0,-1-1 0,1 0 0,-1 1 0,1-1 0,-1 0 0,1 0 1,0 0-1,-1 0 0,1 0 0,-1 0 0,1 0 0,-1 0 0,1 0 0,0 0 1,-1 0-1,1 0 0,-1 0 0,1 0 0,-1 0 0,1 0 0,-1-1 0,1 1 1,27-7 3,-26 7-4,9-4-5,0 0 1,0 2 0,1-1 0,18-1-1,-27 4-2,1 0-1,-1 0 0,1 1 1,-1-1-1,0 1 1,1 0-1,-1 0 0,0 0 1,0 0-1,0 0 0,0 1 1,0 0-1,0-1 1,0 1-1,0 0 0,0 0 1,-1 1-1,1-1 0,-1 0 1,3 4-1,-4-5 7,0 0 1,1 1-1,-1-1 0,1 0 0,-1 0 0,1 0 0,-1-1 1,1 1-1,0 0 0,-1-1 0,1 1 0,0-1 1,0 1-1,0-1 0,-1 0 0,1 0 0,0 1 0,0-2 1,0 1-1,-1 0 0,1 0 0,0 0 0,2-1 1,6-2 6,1 0 0,17-8 0,-17 7-7,12-5-10,-13 4 16,1 1 0,0 0 1,0 0-1,0 1 0,0 1 1,20-2-1,-30 4-2,0 0 1,0 0-1,0 0 0,-1 0 0,1 0 0,0 0 1,0 1-1,-1-1 0,1 0 0,0 1 1,-1-1-1,1 1 0,0-1 0,-1 0 0,1 1 1,0-1-1,-1 1 0,1 0 0,-1-1 0,1 1 1,-1-1-1,1 1 0,-1 0 0,0-1 1,1 1-1,-1 0 0,1 0 0,2 22-1752,6-23-365,-5 1 1426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20019,'0'0'11050,"22"0"-20146,-14-2-1666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13979,'3'23'2224,"0"3"-1247,-6 9-401,-3 7 2272,1 8-1847,-2 3-169,1 3-328,3 0-160,-1-7-192,2-1-24,2-5-160,2-4-232,-1-6-672,1-6-1225,0-9 1809,-2-4-264,-2-11-264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58 16724,'1'-3'275,"-1"0"0,0 0 0,1 0-1,-1 0 1,0 0 0,0 0 0,-1 0 0,1 0 0,-1 1 0,1-1 0,-1 0 0,0 0 0,0 0 0,-2-3 0,2 5-190,0 0-1,0 0 0,0 0 0,0 1 1,0-1-1,0 0 0,-1 0 1,1 1-1,0-1 0,0 0 1,-1 1-1,1-1 0,-1 1 1,1 0-1,0-1 0,-1 1 1,1 0-1,-1 0 0,1 0 1,0 0-1,-1 0 0,1 0 1,-1 1-1,1-1 0,-1 0 0,1 1 1,0-1-1,-1 1 0,1-1 1,0 1-1,-3 1 0,-4 3 41,0-1 0,-1 1 0,2 1 1,-1-1-1,1 2 0,-1-1 0,-8 11 0,-43 57 234,58-72-348,-17 21 91,1 2 0,2 0-1,0 1 1,2 1 0,0 0-1,2 0 1,-12 48 0,22-70-89,0-1 1,1 0 0,-1 1-1,1-1 1,0 0 0,0 1-1,0-1 1,1 1 0,-1-1-1,1 0 1,0 0 0,1 1-1,-1-1 1,4 7 0,-4-9-10,1 0 0,0 0 0,0 0 1,0 0-1,0 0 0,0 0 1,0 0-1,0 0 0,1-1 1,-1 0-1,1 1 0,-1-1 0,1 0 1,-1 0-1,1 0 0,0 0 1,0-1-1,-1 1 0,1-1 0,0 0 1,0 1-1,-1-1 0,1 0 1,3-1-1,4 0 45,-1 0-1,0-1 1,0 0 0,-1 0 0,1-1 0,14-7-1,-19 9-5,0-1-1,-1 0 0,1 0 1,-1 0-1,1-1 1,-1 1-1,0-1 0,0 0 1,0 0-1,0 0 0,-1 0 1,1-1-1,-1 1 1,0 0-1,0-1 0,0 0 1,2-5-1,-4 8-24,0 0-1,1 0 0,-1 0 1,0 0-1,0-1 0,0 1 1,0 0-1,0 0 0,0 0 1,0 0-1,0 0 1,-1-1-1,1 1 0,0 0 1,-1 0-1,1 0 0,0 0 1,-1 0-1,0 0 0,1 0 1,-1 0-1,1 0 1,-1 0-1,0 0 0,0 1 1,-1-2-1,0 1 3,0-1-1,-1 1 1,1-1-1,-1 1 1,1 0 0,-1 0-1,1 1 1,-1-1-1,0 0 1,-5 0-1,4 1-21,-1-1 0,0 1 0,0 0 0,0 1 0,0-1-1,1 1 1,-1 0 0,0 0 0,1 0 0,-1 1 0,1-1-1,-9 5 1,13-5 0,0-1 0,0 0 0,0 0 0,0 0 0,0 0 0,-1 0 0,1 0 0,0 1 0,0-1 0,0 0 0,0 0 0,0 0 0,0 0 0,0 0 0,0 1 0,0-1 0,0 0 0,0 0 0,0 0 0,0 0 0,0 0 0,0 1 0,0-1 0,0 0 0,0 0 0,0 0 0,0 0 0,0 0 0,0 1 0,1-1 0,-1 0 0,0 0 0,0 0 0,0 0 0,0 0 0,0 0 0,0 0 0,0 1 0,0-1 0,1 0 0,-1 0 0,0 0 0,0 0 0,0 0 0,0 0 0,0 0 0,1 0 0,-1 0 0,0 0 0,0 0 0,0 0 0,0 0 0,0 0 0,1 0 0,-1 0 0,0 0 0,0 0 0,0 0 0,0 0 0,1 0 0,8 2-30,0-3 21,0 1 1,0-2-1,-1 1 1,1-1-1,-1 0 1,1-1-1,11-5 1,-13 5 8,1 0 0,0 0 0,-1 1 0,1 0 0,0 0 0,0 1 1,0 0-1,0 0 0,11 1 0,-18 1-1,1-1 1,0 1-1,-1 0 1,1-1-1,-1 1 1,1 0-1,-1 0 0,1 0 1,-1 0-1,0 0 1,1 1-1,-1-1 1,0 0-1,0 1 1,0-1-1,0 0 1,0 1-1,0-1 0,0 1 1,-1 0-1,1-1 1,0 1-1,-1-1 1,0 1-1,1 0 1,-1 0-1,0-1 1,0 1-1,0 0 0,0 2 1,0 7-15,0-1-1,0 1 1,-4 17 0,0-8-237,-4 28-791,10-42 1255,3-12-417,0-1-65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40 144 16187,'32'-22'6197,"-1"-10"-3655,-27 28-2375,-1 0 0,0 0 0,0 0-1,0 0 1,-1-1 0,0 1-1,0-1 1,0 0 0,0 0 0,-1 0-1,1 0 1,-1 0 0,-1 0-1,1-5 1,-1 9-140,0 0 0,0 1-1,0-1 1,0 1 0,0-1-1,0 0 1,0 1 0,0-1-1,0 0 1,0 1 0,-1-1-1,1 1 1,0-1 0,-1 1 0,1-1-1,0 0 1,-1 1 0,1-1-1,0 1 1,-1 0 0,1-1-1,-1 1 1,1-1 0,-1 1-1,1 0 1,-1-1 0,0 0-1,-1 1-5,1 0-1,0 0 1,0 0-1,0 0 0,0 0 1,0 1-1,0-1 0,0 0 1,0 0-1,0 1 0,0-1 1,0 1-1,0-1 1,-2 2-1,-29 23 33,23-16-78,1 1-1,0 0 1,1 0 0,0 0 0,0 1 0,1 0-1,1 0 1,0 0 0,-6 21 0,10-31 18,1 0 1,0 0 0,-1 0-1,1 0 1,0 0-1,0 0 1,0 0 0,0 0-1,0 0 1,0 0-1,0 0 1,0-1 0,1 1-1,-1 0 1,0 0-1,0 0 1,1 0 0,-1 0-1,1 0 1,-1 0 0,1 0-1,-1 0 1,1-1-1,-1 1 1,2 1 0,0-1-2,-1-1 1,0 1-1,1-1 1,-1 0-1,0 1 1,1-1-1,-1 0 1,0 0-1,1 0 0,-1 0 1,1 0-1,-1 0 1,0 0-1,1-1 1,2 0-1,3-1-6,1-1-1,-1 0 0,0 0 0,0-1 1,9-6-1,-1 0-5,-1-2-1,-1 0 1,1-1-1,-2 0 1,0-1 0,10-16-1,-27 43-28,-1 0 0,1 0 0,1 0 0,0 0 0,1 1 0,-1 17 1,4-30 45,-1 0 0,1 0 0,0 1 0,0-1 0,1 0 0,-1 0 0,0 1 1,0-1-1,0 0 0,1 0 0,-1 0 0,1 0 0,-1 0 0,1 1 0,-1-1 0,1 0 1,0 0-1,0 0 0,-1 0 0,1 0 0,0-1 0,0 1 0,1 1 0,0-1 2,0 0-1,-1-1 0,1 1 0,0 0 0,0-1 0,0 0 0,0 1 0,0-1 0,0 0 0,0 0 0,0 0 1,4 0-1,2-2 2,0 1 1,1-1-1,-1-1 1,0 1-1,12-7 1,0-2 58,0-2-1,-1 0 1,0-1 0,24-23-1,-36 34-99,-7 11-20,-11 24-69,5-13 75,5-17 55,0 0 0,1 0 0,-1 0 0,1 0 0,0 0 0,0 1 0,-1-1 0,1 0 0,1 0-1,-1 0 1,0 0 0,0 0 0,1 1 0,0-1 0,-1 0 0,1 0 0,0 0 0,0 0-1,0 0 1,2 3 0,-1-4 10,0 0 1,-1 0-1,1 0 0,0 0 0,0 0 0,0 0 1,0 0-1,0-1 0,0 1 0,0-1 0,0 0 0,0 1 1,0-1-1,0 0 0,0 0 0,0 0 0,0 0 1,0-1-1,0 1 0,0 0 0,0-1 0,3-1 1,3 0 33,0-1 1,-1-1-1,1 1 1,-1-1-1,0-1 1,0 1-1,0-1 1,-1-1-1,1 1 1,-1-1 0,0 0-1,-1 0 1,0-1-1,0 1 1,0-1-1,-1 0 1,0-1-1,0 1 1,-1-1-1,0 0 1,0 0 0,-1 0-1,0 0 1,1-8-1,-2 15-42,-1-1 0,0 1 0,0 0 1,0 0-1,0 0 0,0 0 0,0 0 0,0 0 0,-1-1 0,1 1 0,0 0 0,-1 0 1,1 0-1,-1 0 0,1 0 0,-1-1 0,0 2-3,1-1 0,0 1 0,-1 0 0,1 0 0,-1-1 0,1 1 0,0 0 0,-1 0 0,1 0 0,-1-1 0,1 1 0,-1 0 0,1 0 0,-1 0 0,1 0 0,0 0 0,-1 0 0,1 0 0,-1 0 0,1 0 0,-1 0 0,1 0 0,-1 0 0,1 1 0,-1-1 0,-1 1-6,0 0 0,0 0 0,0 0-1,1 0 1,-1 1 0,0-1 0,1 0 0,-1 1 0,1-1 0,-1 1 0,1 0 0,0-1-1,0 1 1,0 0 0,-1 2 0,1-3-1,0 1 1,1-1-1,-1 1 1,1-1-1,0 1 0,-1 0 1,1-1-1,0 1 0,0-1 1,0 1-1,0 0 0,0-1 1,1 3-1,-1-4 0,0 1-1,0-1 1,1 1 0,-1-1-1,0 1 1,1 0 0,-1-1-1,0 1 1,1-1 0,-1 0-1,1 1 1,-1-1-1,1 1 1,-1-1 0,1 0-1,-1 1 1,1-1 0,-1 0-1,1 1 1,-1-1 0,1 0-1,1 0 1,0 1-234,1-1 1,-1 0-1,1 0 1,0-1-1,-1 1 1,1 0-1,-1-1 1,1 1-1,-1-1 1,0 0-1,1 0 1,-1 0-1,0 0 0,4-3 1,-1 2-309,3 3-175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20372,'-1'18'1706,"-1"0"-1,-5 24 1,4-30-1731,1 0-1,0 1 1,1 0-1,0-1 1,1 1-1,2 17 1,-2-29-43,0 0 0,0 0 0,0 0 1,0 0-1,1-1 0,-1 1 0,0 0 0,1 0 1,-1 0-1,1 0 0,-1 0 0,1-1 0,-1 1 1,1 0-1,-1 0 0,1-1 0,0 1 0,-1 0 1,1-1-1,0 1 0,0-1 0,-1 1 1,1-1-1,0 1 0,0-1 0,0 1 0,0-1 1,0 0-1,0 0 0,0 1 0,0-1 0,0 0 1,-1 0-1,1 0 0,0 0 0,0 0 0,0 0 1,0 0-1,0 0 0,0-1 0,0 1 0,0 0 1,0-1-1,0 1 0,0 0 0,-1-1 0,1 1 1,0-1-1,0 1 0,0-1 0,-1 0 1,1 1-1,0-2 0,9-6-618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17380,'1'10'753,"0"-1"0,0 0 0,-1 0 0,0 1 0,-1-1 0,0 0 0,-2 10 0,1-8-498,0 0 1,1 0-1,1 0 1,0 16-1,0-27-248,0 1-1,1-1 1,-1 1-1,0 0 1,0-1-1,1 1 1,-1 0-1,0-1 1,1 1-1,-1-1 1,0 1-1,1-1 1,-1 1-1,1-1 1,-1 1-1,1-1 1,-1 0-1,1 1 1,-1-1-1,1 1 1,0-1-1,-1 0 1,1 0-1,-1 1 1,1-1-1,0 0 1,-1 0-1,1 0 1,0 0-1,-1 0 1,1 0-1,0 0 1,-1 0-1,1 0 1,0 0-1,-1 0 1,1 0-1,0 0 1,-1 0-1,1-1 1,31-10 87,-28 9-61,59-28 193,-41 18-173,0 1-1,25-8 1,-47 19-61,1 0 1,-1 0-1,1 0 0,0 0 1,-1 0-1,1 0 0,-1 0 1,1 0-1,-1 1 1,1-1-1,-1 0 0,1 0 1,-1 0-1,1 0 0,-1 1 1,1-1-1,-1 0 1,1 1-1,-1-1 0,1 0 1,-1 1-1,1-1 0,-1 0 1,0 1-1,1-1 1,-1 1-1,0-1 0,1 1 1,-1-1-1,0 1 1,1 0-1,6 23 468,-5-3-887,-4-17-617,0-9-818,-1-2 1269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15987,'1'8'957,"0"-1"-1,0 1 0,0 0 0,-2 13 0,0-16-602,1 0 0,0 0 0,0 0-1,0 0 1,0 0 0,1 0 0,0 0 0,0 0-1,0 0 1,1 0 0,-1 0 0,1-1 0,4 8-1,-5-11-326,0 0-1,0 0 0,1-1 1,-1 1-1,0 0 0,1-1 0,-1 1 1,0-1-1,1 1 0,-1-1 0,1 1 1,-1-1-1,0 0 0,1 0 0,-1 0 1,1 0-1,-1 0 0,1 0 0,-1 0 1,1-1-1,-1 1 0,3-1 0,31-12 84,70-44 35,-62 30-97,-42 27-42,-1-1-1,1 1 0,0-1 1,0 1-1,0-1 0,0 1 0,-1 0 1,1-1-1,0 1 0,0 0 1,0 0-1,0 0 0,0-1 1,0 1-1,0 0 0,0 0 0,-1 0 1,1 0-1,2 1 0,-3-1-15,0 1 0,1-1 0,-1 0 0,0 1 0,1-1 0,-1 1 0,0-1 0,0 1 0,1-1 0,-1 1 0,0-1 0,0 1 0,0-1 0,0 1 0,1-1 0,-1 1 0,0-1 0,0 1 0,0-1 0,0 1 0,0-1 0,0 1 0,-1-1 0,1 2 0,-2 6-237,0 1 1,0-1-1,-5 10 1,2-6-107,2 4 121,-2-1-68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 14115,'0'-1'98,"0"1"0,0-1-1,0 0 1,1 1 0,-1-1 0,0 1 0,0-1 0,1 0-1,-1 1 1,0-1 0,1 1 0,-1-1 0,0 1-1,1-1 1,-1 1 0,1-1 0,-1 1 0,1 0 0,-1-1-1,1 1 1,-1-1 0,1 1 0,-1 0 0,1 0 0,-1-1-1,1 1 1,0 0 0,-1 0 0,1 0 0,-1-1-1,1 1 1,0 0 0,-1 0 0,1 0 0,1 0 0,-1 1 62,1-1 1,-1 0 0,0 1 0,1-1-1,-1 1 1,0-1 0,1 1 0,-1 0 0,0-1-1,1 1 1,-1 0 0,0 0 0,0 0-1,0 0 1,0 0 0,1 1 0,5 7 113,-2 1 0,1-1 1,-1 1-1,0 0 1,-1 1-1,-1-1 0,1 1 1,-2-1-1,3 13 0,-1 10 118,1 58 0,-6-41-496,-3 0 0,-1 0 0,-3 0 0,-2-1-1,-2 0 1,-2-1 0,-2 0 0,-3-2 0,-1 0 0,-2-1 0,-2-1 0,-42 57-1,57-89-8,0-1-1,-14 13 0,17-19 25,1-1 0,-1 0 0,-1 0 0,-6 3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19884,'0'16'1593,"-1"10"-1145,-5 4-168,0 11 744,-1 4-280,0 6-376,0 2-128,0-4-56,2-2-16,1-14-96,3-3-88,-1-10-264,2-4-200,0-7-400,0-8-272,-1-1 824,-5-7-216,2-4-169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20348,'-2'-2'185,"1"0"-1,0 0 0,0 0 0,0 0 0,0 0 0,0 0 0,0 0 1,1 0-1,-1 0 0,1 0 0,-1-1 0,1 1 0,0 0 1,0 0-1,0 0 0,0-1 0,0 1 0,1-3 0,0 1 73,0 0 0,1 0-1,0 0 1,-1 0 0,1 0-1,1 0 1,-1 0-1,6-6 1,1 0 136,2-1 1,-1 2-1,1-1 0,21-12 0,-19 14-370,0 0 0,0 2-1,1 0 1,0 0-1,0 1 1,0 1 0,1 0-1,-1 1 1,1 1 0,0 0-1,0 1 1,0 0-1,0 1 1,0 1 0,0 1-1,0 0 1,-1 1 0,1 0-1,-1 1 1,1 1-1,-1 0 1,-1 1 0,1 0-1,-1 1 1,0 1 0,-1 0-1,1 1 1,16 16-1,-24-21-19,-1 1 0,0-1 0,0 1 0,0 0-1,0 0 1,-1 0 0,0 0 0,0 1 0,3 9-1,-5-13 1,-1 1-1,1 0 1,-1-1 0,1 1-1,-1 0 1,0 0-1,0-1 1,0 1-1,-1 0 1,1-1 0,0 1-1,-1 0 1,0-1-1,0 1 1,0 0-1,0-1 1,0 1-1,0-1 1,-1 0 0,1 1-1,-1-1 1,0 0-1,-2 3 1,-7 5 15,0-1 1,0 0-1,-1 0 1,0-1-1,-1-1 0,0 0 1,0-1-1,-16 6 1,-16 3-1682,-52 11 0,89-26 466,14-7 394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18508,'-3'2'3017,"-4"8"-1712,0-1 0,-11 22 0,-21 54-64,25-49-920,12-31-297,-67 168 745,59-144-652,2 1 1,0 1-1,-5 60 1,12-84-123,1-1 0,0 0 1,0 1-1,1-1 0,0 1 1,0-1-1,0 0 0,1 0 1,0 1-1,0-1 0,1 0 0,-1-1 1,6 9-1,-5-10-84,0-1-1,0 1 1,1-1-1,-1 1 1,1-1 0,0 0-1,-1-1 1,2 1-1,-1-1 1,0 1 0,0-1-1,1-1 1,-1 1-1,1 0 1,0-1 0,-1 0-1,10 1 1,16 0-199,2-1-120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6662,'0'0'18647,"-6"9"-18156,-56 66 284,34-45-928,-30 45 1,56-71-617,-4 5-1334,3-20-11205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330 136 13051,'7'-11'778,"0"1"0,-1-1 0,5-13 0,-10 20-404,1 0-1,-1 1 0,0-1 1,0 0-1,0 0 0,0 0 1,-1 0-1,0 0 0,1 0 1,-1 1-1,-1-1 0,1 0 1,-1 0-1,0-5 0,0 8-268,0 0-1,1 0 0,-1 0 1,0 0-1,0 0 0,0 0 1,0 0-1,0 0 0,0 0 1,0 1-1,0-1 0,0 0 1,0 0-1,0 1 0,0-1 1,-1 1-1,1-1 0,0 1 1,0 0-1,-1-1 0,1 1 1,0 0-1,-1 0 0,1 0 1,0 0-1,-1 0 0,1 0 1,0 0-1,0 1 0,-1-1 1,1 0-1,0 1 0,-2 0 1,-4 1 49,0 0 0,0 1 0,1 0 0,0 0 0,-8 5 0,-6 7-55,0 0-1,1 2 1,1 0 0,1 1 0,0 1-1,-20 31 1,15-17-32,1 1-1,2 1 1,-20 50-1,33-69-53,1-1 0,0 1 0,1 0 0,0 0 0,2 1-1,-2 20 1,4-33-13,0 1 1,0-1-1,1 0 0,0 1 0,0-1 0,0 0 1,0 1-1,1-1 0,-1 0 0,1 0 1,0 0-1,3 4 0,-3-5-1,0-1 0,1 1-1,-1-1 1,1 1 0,0-1 0,0 0 0,0 0-1,0 0 1,0-1 0,0 1 0,1-1-1,-1 1 1,0-1 0,1 0 0,-1 0 0,1-1-1,3 1 1,2 0 30,0-1 0,0 0-1,0 0 1,-1-1 0,1 0 0,0-1-1,-1 0 1,1 0 0,-1-1-1,10-4 1,-14 5 21,0 0 0,0 0 0,-1 0 1,1 0-1,-1-1 0,0 0 0,0 1 0,0-1 0,0 0 0,3-6 0,-4 7-4,-1 0 1,0-1-1,0 1 0,0-1 0,0 1 0,0-1 0,0 0 0,-1 1 1,1-1-1,-1 0 0,0 0 0,0 1 0,0-1 0,0 0 0,0 1 1,-1-1-1,0-3 0,0 2-2,-1 1 1,0-1-1,1 1 0,-1 0 1,0 0-1,-1 0 0,1 0 1,0 0-1,-1 0 0,0 0 1,0 1-1,-5-5 0,6 5-38,-1 1 0,1-1 0,-1 0 0,0 1 0,1-1 0,-1 1 0,0 0 0,0 0 0,0 0 0,0 0 0,0 1 0,0-1 0,0 1-1,0 0 1,0 0 0,-4 0 0,0 3-97,10 2 12,14 0-44,-7-5 78,0 0 1,0-1-1,0 0 0,0-1 1,0 0-1,13-5 0,-12 4 0,0 0 0,1 0 0,-1 1-1,16 0 1,-26 1 39,0 1 0,-1 0 0,1 0 0,0 1 1,-1-1-1,1 0 0,0 0 0,0 0 0,-1 0 0,1 1 0,0-1 0,-1 0 0,1 0 0,-1 1 0,1-1 0,0 1 1,-1-1-1,1 1 0,-1-1 0,1 1 0,-1-1 0,1 1 0,-1-1 0,1 1 0,-1 0 0,1 1-4,0-1 0,-1 1 0,0 0 0,1-1 0,-1 1-1,0-1 1,0 1 0,0 0 0,0-1 0,0 1 0,-1 1-1,-1 7-74,0-1-1,-1 1 0,-4 9 0,5-13-10,-10 18-574,9-18 168,0-1 0,1 1 0,-1 0 0,-2 11 0,5-9-48,5-4-150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15227,'12'2'842,"-1"0"0,1-1 0,0-1-1,-1 1 1,1-2 0,0 0 0,-1 0 0,1-1-1,-1 0 1,15-6 0,-13 4-568,0-1 0,0 0-1,0-1 1,-1-1 0,0 0 0,0-1 0,0 0-1,10-10 1,-17 12-156,0 1-1,-1-1 1,1 0 0,-1 0-1,-1 0 1,6-12 0,-8 17-93,-1-1 0,1 1-1,-1-1 1,1 1 0,-1-1 0,0 0 0,1 1 0,-1-1 0,0 1 0,0-1-1,0 0 1,0 1 0,-1-1 0,1 0 0,-1-1 0,1 2-13,-1 0 0,0 0 0,1 0-1,-1 1 1,0-1 0,0 0 0,0 0 0,1 0 0,-1 1 0,0-1 0,0 1 0,0-1-1,0 1 1,0-1 0,0 1 0,0-1 0,0 1 0,0 0 0,-1 0 0,1-1 0,0 1 0,0 0-1,0 0 1,0 0 0,-1 0 0,-4 1-9,0-1 0,1 1-1,-1 0 1,1 0 0,-1 1-1,1 0 1,-1 0 0,1 0 0,0 0-1,0 1 1,0 0 0,-7 5-1,-2 3-34,1 0-1,-22 24 0,20-18 14,-18 24-1,30-35 17,-1-1-1,1 1 0,0 0 0,0 0 0,0 1 1,1-1-1,0 0 0,-2 14 0,3-19 3,1 1 0,0-1 1,0 1-1,-1 0 0,2-1 0,-1 1 1,0 0-1,0-1 0,0 1 0,1-1 1,-1 1-1,1-1 0,-1 1 0,1-1 0,-1 1 1,1-1-1,0 1 0,0-1 0,0 1 1,0-1-1,0 0 0,0 0 0,2 2 0,0-1-1,-1-1-1,1 0 1,-1 0-1,1 0 1,0 0-1,-1 0 1,1-1-1,0 1 1,0-1-1,-1 0 0,1 0 1,5 0-1,5-2-4,-1 0-1,0 0 1,1-1-1,-1-1 0,12-5 1,-1-3 48,0-1 1,-1 0 0,-1-2 0,0-1 0,-1 0-1,0-2 1,-2 0 0,32-41 0,-58 73-48,0 1 1,0 0-1,2 0 0,0 1 1,0 0-1,2 0 0,0 0 1,-4 31-1,8-46 6,0 0 0,0 1 0,0-1 0,0 0-1,0 0 1,0 1 0,0-1 0,1 0 0,-1 1 0,0-1-1,1 0 1,-1 0 0,1 0 0,-1 1 0,1-1 0,-1 0 0,1 0-1,0 0 1,0 0 0,0 0 0,-1 0 0,1 0 0,2 1-1,-2-1 5,1-1 0,0 1-1,-1-1 1,1 1 0,0-1-1,-1 0 1,1 0 0,0 0-1,-1 0 1,1 0 0,0 0-1,0 0 1,-1 0-1,1-1 1,2 0 0,5-2 26,-1 0-1,1 0 1,-1-1 0,0-1 0,11-7-1,3-6 78,0-1 0,-2-2 0,0 0 0,17-23 0,-2 2-37,-42 53-112,0 0 0,1 0 1,-9 23-1,7-17 21,1-2 3,1-4 9,1 1 0,0-1 0,1 1 0,0 0 0,-3 22 0,7-33 9,-1 0 0,1 0 0,0-1 0,0 1 0,0 0 0,0 0 1,0 0-1,0 0 0,0-1 0,0 1 0,1 0 0,-1 0 1,0 0-1,0 0 0,1-1 0,-1 1 0,0 0 0,1 0 0,-1-1 1,1 1-1,-1 0 0,1-1 0,-1 1 0,1 0 0,0-1 1,-1 1-1,2 0 0,0-1 4,-1 1 1,1-1-1,-1 0 1,1 0-1,-1 0 0,1 0 1,-1 0-1,1 0 1,-1 0-1,1 0 1,-1-1-1,0 1 0,1 0 1,1-2-1,5-1 37,-1-1-1,0 1 0,1-2 0,10-8 1,-1-3 55,-1-1 1,-1 0-1,0-2 1,-1 0-1,-2 0 1,0-1-1,12-26 1,-9 11 24,-14 33-117,-1 0-1,1 1 1,-1-1-1,1 0 1,-1 0-1,0 0 0,0 0 1,1 0-1,-1 1 1,-1-1-1,1 0 1,0 0-1,0 0 1,-1 0-1,1 0 0,-2-2 1,1 4-179,-1 0 1,1 1 0,-1 0-1,1-1 1,0 1 0,-1 0-1,1 0 1,0 0 0,0 0-1,-1 0 1,1 0 0,0 0-1,0 0 1,-1 2 0,2-2-121,-1 0 150,1-1 0,0 1 0,0 0 0,-1-1 0,1 1 0,0 0 0,-1-1 0,1 1 0,-1-1 0,1 1 0,0-1 0,-1 1 0,0-1 0,1 1 0,-1-1 0,0 1 0,-5 1-755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18932,'0'0'144,"-1"0"1,0 0-1,1 0 0,-1 0 1,0 0-1,1 0 1,-1 0-1,0 0 0,1 1 1,-1-1-1,0 0 0,1 0 1,-1 1-1,0-1 0,1 0 1,-1 1-1,1-1 0,-1 1 1,1-1-1,-1 0 0,1 1 1,-1-1-1,1 1 1,-1 0-1,1 0 0,-11 18 909,7-12-190,-55 104 2311,50-91-2972,1 1-1,0 0 0,-7 35 1,15-55-191,0 1 1,-1-1 0,1 1-1,0-1 1,0 1-1,0-1 1,0 1-1,0-1 1,0 1 0,0-1-1,0 1 1,1-1-1,-1 1 1,0-1 0,1 0-1,0 1 1,-1-1-1,1 0 1,1 3 0,-1-4-6,0 1 0,0 0 0,0-1 0,0 1-1,0-1 1,0 1 0,0-1 0,0 0 0,0 1 0,0-1 0,0 0 0,0 0 0,0 1 0,1-1 0,-1 0 0,0 0 0,0 0 0,0-1 0,2 1 0,5-2 12,0 0-1,0-1 0,-1 0 0,1 0 0,9-6 1,51-35 107,-52 32-94,0 1 0,1 1 0,35-16 0,-39 25-33,-9 9 7,-11 23 15,6-29-17,0 1-1,0-1 0,0 1 1,0-1-1,1 1 0,-1-1 0,1 1 1,0-1-1,0 1 0,0-1 0,0 5 1,1-7 3,0 1 1,0 0-1,0 0 1,0 0 0,0-1-1,0 1 1,0 0 0,1-1-1,-1 1 1,0-1-1,0 0 1,1 1 0,-1-1-1,0 0 1,0 0 0,1 0-1,-1 0 1,0 0-1,1 0 1,-1 0 0,3-1-1,31-5 73,-30 5-62,60-19 89,-47 13-82,2 1 1,-1 1 0,1 1 0,28-3-1,-46 6-25,0 1 0,0 0 0,0 1-1,0-1 1,0 0 0,0 0 0,-1 1 0,1-1-1,0 1 1,0-1 0,3 3 0,-5-3-1,1 1 1,0-1-1,-1 1 1,1-1-1,0 1 1,-1 0-1,1-1 0,-1 1 1,1 0-1,-1 0 1,1 0-1,-1-1 1,0 1-1,1 0 1,-1 0-1,0 0 1,0 0-1,1 1 1,-1 2-17,0-1 1,-1 1-1,1 0 1,-1 0-1,0 0 1,0 0-1,0 0 1,-1 0-1,-2 5 1,2-3-516,-1 0 1,0-1-1,0 1 0,-1 0 1,-7 8-1,10-14 473,0 0 0,1 0 0,-1-1 1,0 1-1,0 0 0,0-1 0,1 1 0,-1-1 0,0 1 0,1-1 0,-1 1 0,0-1 0,1 0 0,-1 1 0,1-1 0,-1 0 0,1 1 0,-1-1 0,0-1 0,-7-20-776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20012,'3'3'2129,"0"2"-1353,-3 4-328,4 0 1760,0 1-2104,2 1 177,-2 0-73,-1 4-360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18996,'-3'10'840,"-2"4"278,0-1 1,1 1 0,1 0-1,1 0 1,0 0-1,-1 26 1,4-38-1098,-1 0 0,1 0 1,-1-1-1,1 1 0,-1 0 0,1-1 1,0 1-1,0-1 0,0 1 0,0-1 0,0 1 1,0-1-1,0 0 0,1 1 0,-1-1 1,0 0-1,1 0 0,-1 0 0,1 0 0,-1 0 1,1 0-1,-1 0 0,1-1 0,0 1 1,-1-1-1,1 1 0,0-1 0,0 1 1,-1-1-1,1 0 0,0 0 0,0 0 0,0 0 1,2-1-1,5 1-45,0-1 1,1-1-1,-1 1 1,0-2-1,10-2 0,28-15-72,-35 13 53,1 2 1,-1 0-1,19-4 1,-30 8 43,-1 1-1,1 0 1,0 0 0,-1 0 0,1 0 0,0 0 0,-1 0 0,1 0 0,0 0 0,-1 0 0,1 0 0,-1 0 0,1 0-1,0 0 1,-1 0 0,1 1 0,0-1 0,-1 0 0,1 0 0,-1 1 0,1-1 0,0 1 0,-1-1 0,1 0 0,-1 1 0,1 0-1,0 0 6,-1 0 1,1 0-1,-1 0 0,0 0 0,1 1 0,-1-1 0,0 0 0,0 0 0,0 0 0,0 1 0,0-1 0,0 0 0,0 2 0,-2 6 47,0 0 0,-1 0 0,-4 10 0,5-12-17,-23 63-632,26-63 266,-1-6 289,4-1-200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18684,'6'14'2360,"-1"10"-1135,-2 3-441,3 14 1824,0 3-1095,-3 9-273,-1 3-256,-2 4-456,-4 2-112,-9-2-303,-5-3-210,-10-4-575,-2-3-560,-8-5 1008,-1-5-160,0-11-200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14915,'5'1'257,"1"0"0,0 0 0,0-1 0,0 1 0,0-2 0,-1 1 0,1 0 0,0-1 0,0 0 0,0-1 0,-1 1 0,1-1 0,6-3 0,18-5 463,-2 4-344,0 1 0,0 2 0,52-1-1,86 14-79,-19-1-217,-18-12-43,164-25-1,101-5-12,240 45 149,373-49 894,266-51-950,-788 59-81,1160 22-56,-481 50 75,-3-54 17,473-65-16,-598 53-57,-164 6 145,-582 9-25,430-31 250,-288 7-75,-367 29-541,-71 0-2693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15747,'0'18'6528,"-6"33"-4715,1-22-1416,-3 15-260,2 1 0,2-1 0,2 83 0,7-105-1113,-1-18-157,-2-13 418,-1-11 184,-2-7-159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15003,'-1'-2'240,"0"1"0,0-1 0,0 1 0,0-1-1,1 0 1,-1 1 0,0-1 0,1 0 0,0 0-1,-1 1 1,1-1 0,0 0 0,0 0 0,0 0 0,0 0-1,0 1 1,0-1 0,1 0 0,-1 0 0,0 1 0,1-1-1,0 0 1,-1 0 0,1 1 0,0-1 0,0 1 0,0-1-1,0 1 1,0-1 0,0 1 0,0-1 0,1 1 0,-1 0-1,0 0 1,3-2 0,5-4 86,1 0 1,0 1-1,0 0 0,1 1 0,0 0 0,-1 0 1,2 1-1,-1 1 0,0 0 0,1 0 1,13-1-1,-8 2-268,0 1 0,0 1 1,0 0-1,0 1 0,0 1 0,0 1 1,19 5-1,-20-3-60,0 0 0,0 2 0,-1-1 0,0 2 0,0 0 0,-1 1 0,0 1 0,0 0 0,-1 0-1,-1 1 1,1 1 0,14 19 0,-25-29-3,-1 1-1,1-1 1,-1 0 0,1 0-1,-1 1 1,0-1-1,0 1 1,0-1 0,-1 1-1,1-1 1,-1 1-1,1 0 1,-1-1-1,0 1 1,0 0 0,0 2-1,-1-2 4,1-1 1,-1 0-1,0 0 0,0 0 0,0 0 1,0 0-1,0 0 0,-1-1 0,1 1 0,0 0 1,-1-1-1,1 1 0,-1-1 0,0 1 1,0-1-1,1 0 0,-1 1 0,0-1 1,0 0-1,-3 1 0,-13 6 2,-1 0 1,-37 9-1,48-15-139,-1 0 0,1-1 0,-1 0 0,1 0 0,-1-1 0,1 0 0,-1 0 1,0-1-1,-10-2 0,11 0-100,7 0-94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47 17372,'14'-19'1957,"1"-8"3648,-15 27-5546,-8 6 973,-9 11-539,-32 36 50,-81 118 1,110-141-495,2 1-1,1 1 1,2 1-1,1 0 1,-19 69 0,30-87-94,0 0 0,1 0 1,1 1-1,0-1 1,1 1-1,0-1 0,2 1 1,3 20-1,-3-30-50,-1 1-1,1-1 1,0 0-1,1 0 1,-1-1-1,1 1 0,1 0 1,-1-1-1,1 0 1,-1 0-1,2 0 1,-1 0-1,0 0 0,1-1 1,0 0-1,0 0 1,0 0-1,1-1 1,-1 0-1,1 0 1,-1 0-1,11 3 0,26 2-356,0-7-132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12908,'0'0'12812,"54"45"-12395,-32-30-193,3-3-64,2 0-64,0-1-128,-1 0-1441,1 0-1378,-1-3-1761,-6-1-2275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 18468,'4'-2'718,"4"-2"2927,-10 10-689,-7 8-2796,-25 43 89,22-39-248,1 0 0,0 1 0,2 0-1,-10 27 1,18-45 1,1 0 0,0-1 0,0 1-1,-1 0 1,1-1 0,0 1 0,0 0-1,0-1 1,0 1 0,0 0 0,0 0-1,0-1 1,0 1 0,0 0 0,0 0-1,1-1 1,-1 1 0,0 0 0,0-1-1,1 2 1,0-2 1,-1 0 0,0 1 0,1-1 0,-1 0 0,1 0 0,-1 1 0,1-1 0,-1 0 0,1 0 0,-1 0 0,1 0 0,-1 0 0,1 0 0,-1 0 0,1 0 0,-1 0 0,1 0 0,-1 0 0,1 0 0,-1 0 0,1 0 0,3-2 15,0 1-1,0-1 1,0 0 0,0 1 0,6-6 0,107-89 557,-43 32-59,-71 62-494,-1 0 0,1 0 0,0 0 0,0 0 1,-1 0-1,2 0 0,-1 1 0,0 0 1,4-2-1,-7 3-18,1 0 0,-1 0 0,1 0 0,-1 0 0,0 0 0,1 0 0,-1 0 0,1 0 1,-1 1-1,1-1 0,-1 0 0,1 0 0,-1 0 0,1 0 0,-1 1 0,0-1 0,1 0 0,-1 1 0,1-1 0,-1 0 0,0 1 0,1-1 0,-1 0 1,1 1-1,4 20 38,-4-10-39,0-2 12,-1-1 1,1 1-1,1-1 0,0 0 0,4 15 0,-5-21-11,0 0-1,0 0 0,0-1 1,0 1-1,1 0 1,-1-1-1,0 1 0,1-1 1,-1 1-1,1-1 0,-1 1 1,1-1-1,0 0 0,0 0 1,-1 0-1,1 0 0,0 0 1,0-1-1,0 1 0,0 0 1,0-1-1,0 0 1,0 1-1,0-1 0,0 0 1,0 0-1,0 0 0,0 0 1,4-1-1,1 0 18,1-1-1,-1 0 1,0 0 0,1-1-1,-1 0 1,0 0 0,-1-1-1,1 0 1,-1 0 0,9-8-1,8-7 107,25-29 0,-43 44-96,34-40 377,-51 99-201,12-54-212,-2 5-64,1 0 0,-1 0 0,1 1 0,1-1 1,-1 0-1,1 1 0,0-1 0,0 1 0,1-1 1,0 0-1,2 10 0,-3-15 29,0-1-1,0 0 1,0 0 0,0 1 0,0-1-1,0 0 1,0 1 0,0-1 0,1 0-1,-1 0 1,0 1 0,0-1-1,0 0 1,0 0 0,0 1 0,1-1-1,-1 0 1,0 0 0,0 0-1,0 1 1,1-1 0,-1 0 0,0 0-1,0 0 1,0 0 0,1 0-1,-1 1 1,0-1 0,0 0 0,1 0-1,-1 0 1,0 0 0,1 0-1,-1 0 1,0 0 0,0 0 0,1 0-1,-1 0 1,0 0 0,1 0 0,-1 0-1,0 0 1,0 0 0,1 0-1,-1 0 1,0 0 0,0-1 0,1 1-1,-1 0 1,0 0 0,0 0-1,1 0 1,-1-1 0,0 1 0,0 0-1,0 0 1,1-1 0,7-15-1033,-4-1 265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21077,'0'3'2328,"0"0"-2048,2-2 632,0 2-696,3 4-64,1-3-112,-4 11-200,3-1-40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178 196 17540,'0'0'220,"1"-1"-1,0 0 1,0 1 0,-1-1 0,1 0-1,-1 0 1,1 0 0,-1 1 0,1-1-1,-1 0 1,1 0 0,-1 0 0,0 0-1,1 0 1,-1 0 0,0 0 0,0 0-1,0 1 1,0-1 0,0 0 0,0 0-1,0 0 1,0 0 0,0 0 0,0 0-1,-1 0 1,1-1 0,-1 1-97,0 0-1,0 1 1,0-1-1,0 0 1,0 1-1,0 0 1,0-1 0,-1 1-1,1-1 1,0 1-1,0 0 1,0 0 0,0 0-1,0 0 1,-1 0-1,1 0 1,0 0-1,0 0 1,0 0 0,0 0-1,0 1 1,-2 0-1,-7 2-86,1 1 0,-1 0-1,1 1 1,0 0 0,1 0 0,-1 1-1,1 0 1,0 1 0,1-1-1,-1 2 1,1-1 0,1 1-1,0 0 1,0 0 0,0 1 0,1-1-1,0 1 1,1 1 0,0-1-1,0 0 1,-4 19 0,8-25-34,-1-1-1,1 0 1,0 0 0,-1 0 0,1 0 0,0 0 0,0 1-1,1-1 1,-1 0 0,0 0 0,1 0 0,-1 0-1,1 0 1,0 0 0,0 0 0,0 0 0,0 0 0,0 0-1,0 0 1,0-1 0,1 1 0,-1 0 0,0-1-1,1 1 1,0-1 0,-1 0 0,1 1 0,0-1 0,0 0-1,-1 0 1,1 0 0,0 0 0,0 0 0,0 0-1,0-1 1,0 1 0,1-1 0,-1 0 0,0 1-1,0-1 1,0 0 0,3 0 0,5 0 3,0-1-1,1 0 1,-1-1 0,0 0 0,0 0-1,-1-1 1,18-7 0,3-4 15,-1-1 1,0-2 0,-2-1-1,38-30 1,-46 32-7,-1-1 0,-1-1 1,0-1-1,-1 0 0,-1-1 0,18-32 1,-29 44-12,0 1 1,-1-1 0,0 0 0,0-1 0,1-9-1,-3 16-4,-1 1 0,1-1 0,-1 0 0,0 1 0,0-1 0,1 1 0,-1-1 0,0 0-1,-1 1 1,1-1 0,0 0 0,0 1 0,-1-1 0,1 1 0,-1-1 0,1 1 0,-1-1-1,0 1 1,1-1 0,-1 1 0,0 0 0,0-1 0,0 1 0,0 0 0,0 0 0,0 0-1,-1 0 1,1-1 0,0 2 0,0-1 0,-1 0 0,1 0 0,-1 0 0,-1 0 0,-2 0-4,0 1 0,0-1 0,0 1 0,0 0 0,0 1 0,0-1 0,0 1 0,0 0 0,0 0 1,0 1-1,1 0 0,-1-1 0,0 2 0,1-1 0,-1 0 0,1 1 0,0 0 0,-7 5 0,-3 4-3,1-1-1,0 2 0,-22 27 1,31-36-37,1 0 0,0 1 0,0 0 0,0-1 0,0 1 0,-2 10 0,4-14 24,1 0-1,0 0 1,-1 0-1,1 0 1,0 0-1,0 0 0,0 1 1,0-1-1,0 0 1,1 0-1,-1 0 0,0 0 1,0 0-1,1 0 1,-1 0-1,1 0 0,-1 0 1,1 0-1,-1 0 1,1 0-1,-1 0 0,1 0 1,0 0-1,0 0 1,-1 0-1,1-1 0,0 1 1,0 0-1,0 0 1,0-1-1,0 1 0,0-1 1,0 1-1,0-1 1,0 0-1,0 1 0,0-1 1,2 1-1,57 12-897,-45-11 835,0 1 0,0 0-1,0 2 1,27 11 0,-38-14 65,0 0-1,-1 0 1,1 1-1,-1-1 1,0 1-1,0 0 1,0 0 0,0 0-1,0 0 1,-1 0-1,1 1 1,-1-1 0,0 1-1,0 0 1,0-1-1,-1 1 1,1 0-1,-1 0 1,0 0 0,0 0-1,-1 0 1,1 8-1,0-5-238,-1 0-1,0 0 1,0-1-1,0 1 1,-2 7-1,1-11-45,-2-3-93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17860,'-9'40'2566,"-18"77"1720,18-65-3812,-6 75 0,15-115-602,0-8-45,0 0 0,0 0 0,0 1-1,0-1 1,-1 0 0,1 0-1,-1 0 1,0 0 0,0 0 0,-1 0-1,-2 6 1,3-9 105,1-1-1,-1 0 1,1 0-1,-1 1 1,1-1 0,-1 0-1,1 0 1,-1 0-1,1 0 1,-1 0 0,1 0-1,-1 0 1,1 0-1,-1 0 1,0 0-1,1 0 1,-1 0 0,1 0-1,-1 0 1,1 0-1,-1-1 1,1 1 0,-1 0-1,1 0 1,-1-1-1,1 1 1,0 0 0,-1-1-1,1 1 1,-1 0-1,1-1 1,0 1 0,-1-1-1,-14-17-1167,12 14 960,-9-12-371,-36-48 342,40 52 1245,1 0 1,1 0-1,-9-22 1,14 33-862,1 1 1,0-1-1,0 1 1,0-1-1,-1 1 1,1-1-1,0 1 1,0-1-1,0 1 1,0-1-1,0 0 0,0 1 1,0-1-1,0 1 1,0-1-1,1 1 1,-1-1-1,0 1 1,0-1-1,0 1 1,1-1-1,-1 1 1,0-1-1,0 1 1,1-1-1,-1 1 1,1-1-1,-1 1 1,0-1-1,1 1 1,1-1 36,-1 0 1,1 0-1,0 1 1,-1-1-1,1 1 1,0-1-1,-1 1 1,1-1 0,0 1-1,2 0 1,46 3 607,-44-2-643,95 6-194,-69-5 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17444,'0'0'94,"0"-1"1,0 1 0,0 0-1,0-1 1,1 1 0,-1-1-1,0 1 1,0-1 0,0 1-1,0 0 1,0-1 0,0 1 0,0-1-1,0 1 1,0-1 0,-1 1-1,1 0 1,0-1 0,0 1-1,0-1 1,0 1 0,-1 0-1,1-1 1,0 1 0,0-1-1,-1 1 1,1 0 0,0-1-1,0 1 1,-1 0 0,0-1-1,-14 1 1628,-17 14-375,24-9-1259,1 2-1,-1-1 0,1 1 0,0 0 0,-6 10 1,9-13-61,1 0 1,0 0-1,1 1 1,-1 0-1,1-1 1,0 1-1,0 0 1,0 0-1,1 0 1,-1 0-1,0 7 1,2-12-10,0 1 0,0 0 0,0-1 0,0 1 1,0 0-1,0-1 0,0 1 0,0 0 0,0-1 0,0 1 0,0 0 1,1-1-1,-1 1 0,0-1 0,0 1 0,1 0 0,-1-1 1,0 1-1,1-1 0,-1 1 0,0-1 0,1 1 0,-1-1 0,1 1 1,-1-1-1,1 1 0,-1-1 0,1 0 0,0 1 0,1-1 16,-1 0 0,0 1-1,1-1 1,-1 0 0,0-1-1,1 1 1,-1 0 0,0 0 0,1 0-1,-1-1 1,0 1 0,1-1-1,1 0 1,5-3 158,0-1 0,-1 0 0,10-7 0,-2 0 218,-1-1-1,19-20 0,-28 27-287,0-1-1,0 0 1,0 0-1,-1 0 1,0 0-1,0-1 1,-1 1 0,3-10-1,-6 3 128,0 14-245,0 0 1,0-1-1,-1 1 1,1 0-1,0 0 1,0 0-1,0-1 1,-1 1 0,1 0-1,0 0 1,0 0-1,-1 0 1,1 0-1,0 0 1,0 0-1,-1-1 1,1 1-1,0 0 1,-1 0-1,1 0 1,0 0-1,0 0 1,-1 0-1,1 0 1,0 0-1,0 0 1,-1 1-1,1-1 1,-2 0-1,1 1-1,-1 0 1,1-1 0,-1 1 0,1 0 0,0 0 0,0 0-1,-1 0 1,1 0 0,0 0 0,0 0 0,-2 3 0,1-2-15,0 1 1,1 1 0,-1-1 0,1 0 0,0 0-1,0 1 1,0-1 0,0 0 0,0 1 0,1-1 0,-1 1-1,1 6 1,0-9 3,0 0 0,1 1 0,-1-1 0,1 0 0,-1 1 0,1-1 0,-1 0 0,1 0 0,-1 0 0,1 1 0,0-1 0,0 0 0,0 0 0,0 0 0,-1 0 0,1 0 0,1-1 0,-1 1 0,0 0 0,0 0 0,0-1 0,0 1 0,0 0 0,1-1 0,-1 1 0,0-1 0,1 0 0,-1 1 0,0-1 0,1 0 0,-1 0 0,0 0 0,1 0 0,-1 0 0,2 0 0,5-1-157,0 0 0,0 0 0,-1 0 0,1-1-1,-1 0 1,1-1 0,-1 0 0,0 0 0,9-5-1,2-2-321,-1-1 0,20-18 0,-14 10-76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87 19116,'2'1'2507,"-2"-1"-2443,-3 12 1472,-8 27-337,4-17-758,-13 54-97,2 1 0,4 1 0,3 0 0,-1 86 0,14-146-382,-1-13-25,0-10-61,-5-250-819,4 242 923,0-32 0,0 41 22,0 1 0,1 0 0,-1 0 0,1 0 1,0 0-1,0 0 0,0 0 0,0 0 0,0 0 1,4-5-1,-5 8-1,1-1 0,0 1 0,-1-1 0,1 1 0,0-1 0,-1 1 1,1 0-1,0-1 0,-1 1 0,1 0 0,0-1 0,0 1 0,-1 0 0,1 0 0,0 0 1,0 0-1,-1 0 0,1 0 0,0 0 0,0 0 0,0 0 0,1 0 0,19 7-166,-9-3-107,-3-2-140,0-1 0,1 1 0,0-2-1,-1 1 1,1-2 0,-1 1 0,1-1 0,-1 0 0,1-1 0,-1 0 0,1-1 0,-1 0 0,0 0 0,0-1 0,-1 0 0,1-1 0,-1 0 0,14-11 0,-4 2-151,-1 0 1,0-2-1,-2 0 1,1-1-1,-2 0 1,23-38-1,-26 35 1332,0-1 0,11-34 0,-16 38 1024,-30 79 477,-62 188 2858,78-218-4870,1-1 1,2 1 0,0 0-1,3 0 1,0 1 0,4 35-1,2-43-569,-3-39-443,-2-40-689,-13-48-1172,-2-23 683,16 125 1971,0 0 0,0-1 0,0 1 0,0 0 0,0 0-1,0-1 1,0 1 0,0 0 0,0 0 0,0-1 0,0 1-1,0 0 1,0 0 0,0-1 0,0 1 0,1 0 0,-1 0-1,0-1 1,0 1 0,0 0 0,0 0 0,0 0 0,0-1-1,1 1 1,-1 0 0,0 0 0,0 0 0,0 0 0,1-1-1,-1 1 1,0 0 0,0 0 0,1 0 0,9 2 1021,18 17 307,-17-10-1016,-3-5-304,1 0 0,-1 0 1,1 0-1,0-1 1,-1-1-1,1 1 0,0-1 1,1-1-1,-1 0 0,0 0 1,0-1-1,1 0 0,-1-1 1,0 0-1,0 0 1,0-1-1,0 0 0,0 0 1,12-6-1,-9 3-107,-1 0 0,0-1 0,0 0 0,-1-1 0,0-1 0,0 1 0,-1-1 0,1-1 0,-2 0 1,1 0-1,-1-1 0,-1 0 0,12-20 0,-17 27 86,-1-1 1,0 1-1,0 0 1,0-1-1,0 1 1,1-7-1,-2 10-19,0-1 1,0 1-1,0-1 1,0 1-1,0-1 1,0 1-1,0-1 1,0 1-1,0-1 1,0 1-1,0-1 1,0 1-1,-1-1 1,1 1-1,0-1 1,0 1-1,0-1 1,-1 1-1,1-1 0,0 1 1,-1 0-1,1-1 1,0 1-1,-1 0 1,1-1-1,0 1 1,-1 0-1,1-1 1,-1 1-1,1 0 1,-1 0-1,1-1 1,0 1-1,-1 0 1,1 0-1,-1 0 1,1 0-1,-1 0 0,1 0 1,-1 0-1,1 0 1,-1 0-1,1 0 1,-1 0-1,1 0 1,-1 0-1,1 0 1,-1 0-1,1 0 1,-1 0-1,1 1 1,-1-1-1,1 0 1,-1 0-1,1 1 1,0-1-1,-1 1 1,-6 2 59,0 1 1,1 0-1,0 0 1,0 1-1,0 0 1,0 0-1,1 0 1,-9 11-1,2-1 84,1 1 1,-13 22-1,21-33-105,0 1-1,0 0 1,1 0 0,0 0 0,0 0-1,0 1 1,-1 9 0,3-14-33,0-1 1,0 1 0,0-1-1,0 1 1,0 0-1,0-1 1,1 1 0,-1-1-1,0 1 1,1-1-1,0 1 1,-1-1 0,1 1-1,0-1 1,-1 0 0,1 1-1,0-1 1,0 0-1,0 1 1,0-1 0,1 0-1,-1 0 1,0 0 0,0 0-1,1 0 1,-1 0-1,0-1 1,1 1 0,-1 0-1,1-1 1,-1 1-1,1-1 1,-1 1 0,1-1-1,0 0 1,2 1 0,7 0 12,1-1 0,0 0 1,0 0-1,0-1 0,-1 0 1,1-1-1,20-7 0,81-32 96,-96 34-101,21-10-4,-21 9-5,-1 1 0,26-8 0,-41 15-10,-1 0-1,1 0 1,-1 0-1,1 0 1,0-1-1,-1 1 1,1 0-1,0 0 1,-1 0-1,1 0 1,0 1-1,-1-1 1,1 0-1,0 0 1,-1 0-1,1 0 1,-1 1-1,1-1 1,0 0-1,-1 1 1,1-1-1,-1 0 1,1 1-1,-1-1 1,1 1-1,-1-1 1,1 1-1,-1-1 1,1 1-1,-1-1 1,0 1-1,1-1 1,-1 1-1,0-1 1,0 1-1,1 0 1,-1-1-1,0 1 1,0 0-1,0-1 1,0 1-1,0 0 1,0-1-1,0 1 1,0 0-1,0-1 1,0 1-1,0 0 1,0 1 5,0-1 0,0 0 0,0 1 0,0-1 1,1 0-1,-1 0 0,0 0 0,1 1 0,-1-1 1,1 0-1,-1 0 0,1 0 0,0 0 0,-1 0 1,1 0-1,0 0 0,1 2 0,1-2 6,0 1 0,0-1 0,0 0 0,0 0 0,0 0 0,1 0 0,-1-1 0,0 1-1,0-1 1,1 0 0,-1 0 0,0 0 0,5-1 0,45-10 74,-34 7-64,-11 2-9,-2 0-21,0 1 0,1-1-1,-1 1 1,1 0-1,0 1 1,-1 0 0,1 0-1,12 2 1,-18-2-19,-1 1-1,1-1 1,0 0 0,0 1 0,-1-1 0,1 1 0,0-1-1,-1 1 1,1-1 0,0 1 0,-1 0 0,1-1-1,-1 1 1,1 0 0,-1-1 0,1 1 0,-1 0 0,0 0-1,1 0 1,-1-1 0,0 1 0,0 0 0,0 0-1,1 0 1,-1-1 0,0 1 0,0 0 0,0 0 0,0 0-1,0 0 1,0-1 0,-1 1 0,1 0 0,0 0 0,0 0-1,-1 0 1,1-1 0,0 1 0,-1 0 0,1 0-1,-1 0 1,0 2-140,-1-1-1,1 1 0,-1-1 1,1 0-1,-1 1 0,0-1 1,0 0-1,0 0 0,0-1 1,0 1-1,-4 3 0,-2-3-334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18108,'5'18'2472,"5"-1"-1463,3 1-361,-1 5 1736,1 9-1095,-3 4-217,-4 8-496,-6 2-144,-8 4-216,-10 6-48,-10 4-184,-7 5-200,-15-1-872,-4 1 984,-11-11-120,2 3-136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18236,'0'0'66,"1"-1"1,0 1 0,1-1-1,-1 1 1,0-1-1,0 1 1,0-1 0,0 1-1,0 0 1,0 0-1,0-1 1,1 1 0,-1 0-1,0 0 1,0 0-1,0 1 1,0-1 0,1 0-1,-1 0 1,0 0-1,0 1 1,0-1 0,0 1-1,0-1 1,0 1-1,0-1 1,0 1 0,0 0-1,0-1 1,0 1-1,0 0 1,0 0-1,-1 0 1,1-1 0,0 1-1,-1 0 1,1 0-1,0 0 1,-1 0 0,1 0-1,-1 1 1,0-1-1,1 0 1,-1 0 0,0 0-1,1 2 1,0 7 182,1 1 1,-2-1-1,1 1 1,-2 14 0,0-7-199,17 470 273,-2-327-2814,-14-162 2476,0 1 0,0 0 1,0 0-1,0 0 0,0 0 0,0 0 1,0 0-1,0 0 0,-1-1 0,1 1 0,0 0 1,0 0-1,0 0 0,0 0 0,0 0 1,0 0-1,0 0 0,0 0 0,0 0 0,0 0 1,-1-1-1,1 1 0,0 0 0,0 0 0,0 0 1,0 0-1,0 0 0,0 0 0,0 0 1,-1 0-1,1 0 0,0 0 0,0 0 0,0 0 1,0 0-1,0 0 0,0 0 0,0 0 1,-1 0-1,1 0 0,0 0 0,0 0 0,0 0 1,0 0-1,0 0 0,0 1 0,0-1 0,-1 0 1,1 0-1,0 0 0,0 0 0,0 0 1,0 0-1,0 0 0,0 0 0,0 0 0,0 0 1,0 1-1,0-1 0,0 0 0,0 0 1,-1 0-24,-10-16-519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44 443 17020,'-6'-11'362,"0"1"1,0-1 0,1-1-1,1 1 1,0-1 0,0 1-1,-2-15 1,5 18-189,0 0 0,1 0 0,0 0 0,0-1 0,1 1 1,0 0-1,0 0 0,1 0 0,0 1 0,0-1 0,7-14 0,-1 7-37,1-1 0,1 1 1,0 1-1,1 0 0,0 0 0,1 1 1,1 1-1,0 0 0,1 1 0,0 0 1,0 1-1,1 1 0,1 0 0,17-7 0,-17 9-123,0 0-1,0 2 0,1 0 0,0 1 0,0 0 0,0 2 0,0 0 0,0 1 1,0 0-1,1 2 0,-1 0 0,0 1 0,0 0 0,24 8 0,-21-3-26,0 1 0,-1 1 0,-1 0 1,0 2-1,0 0 0,-1 1 0,0 1 0,-1 1 0,-1 0 0,0 1 0,-1 0 0,0 1 0,-1 1 0,-1 0 0,-1 1 1,0 0-1,-2 0 0,11 29 0,-17-40 2,-1 0-1,-1-1 1,1 1 0,-1 0 0,-1 0 0,1 0-1,-1 0 1,0-1 0,0 1 0,-1 0 0,0 0-1,-1 0 1,1 0 0,-1-1 0,0 1 0,-6 11-1,3-10 12,-1 0-1,1-1 0,-1 1 0,-1-1 0,1-1 0,-1 1 0,0-1 0,-1 0 0,1-1 0,-1 0 0,-15 8 0,5-4 25,-36 12 0,48-19-84,1 0 1,-1 0-1,0-1 1,0 0 0,0 0-1,0-1 1,0 1-1,0-1 1,0-1-1,-11-1 1,8-4-55,11 2-51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24 17444,'5'-17'1499,"-5"16"-1482,0 1 1,0 0-1,0 0 1,1 0-1,-1 0 1,0 0-1,0 0 0,0-1 1,0 1-1,0 0 1,0 0-1,0 0 1,0 0-1,0-1 1,0 1-1,0 0 1,0 0-1,0 0 1,0 0-1,0-1 1,0 1-1,0 0 1,0 0-1,0 0 0,0 0 1,0-1-1,0 1 1,0 0-1,0 0 1,0 0-1,-1 0 1,1 0-1,0-1 1,0 1-1,0 0 1,0 0-1,0 0 1,0 0-1,0 0 1,-1 0-1,1 0 0,0-1 1,0 1-1,0 0 1,0 0-1,-1 0 1,-6 6 396,-4 8 129,0 1 1,1 1 0,-14 30 0,5-7-279,5-14-156,-130 251 586,114-211-562,3 1-1,-24 92 1,46-140-119,2-1 1,0 1-1,1 0 1,1 0-1,1 0 1,0 0-1,2 0 1,0 0-1,6 24 0,-7-34-74,1-1-1,1 1 0,-1-1 0,1 0 0,1 0 1,-1 0-1,1-1 0,0 1 0,1-1 0,0 0 0,0 0 1,0 0-1,0-1 0,1 0 0,0 0 0,0 0 1,0-1-1,1 0 0,0 0 0,0 0 0,0-1 0,0 0 1,15 4-1,-15-6 9,1 1-1,0-1 1,-1-1 0,12 0-1,31-8-297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 15118,'0'0'7527,"8"-3"-6277,-4 1-1083,2 0 34,0-1 0,0 1-1,0 0 1,0 1 0,0-1 0,0 1 0,1 0 0,6 1 0,-12 0-197,-1 0 1,1 1-1,-1-1 1,1 0-1,-1 1 1,1-1-1,-1 1 1,1-1-1,-1 1 1,0-1-1,1 1 1,-1-1-1,0 1 1,1-1-1,-1 1 1,0 0-1,0-1 1,1 1-1,-1 0 1,0-1-1,0 1 1,0-1-1,0 1 1,0 0 0,0-1-1,0 1 1,0 0-1,0-1 1,0 1-1,0 0 1,-1-1-1,1 1 1,0 0-1,-7 25 222,1-16-126,-1 0 1,0 0-1,-1-1 1,0 0-1,0 0 1,-1-1-1,-19 14 1,-30 32 691,58-54-791,0 0-1,-1 1 1,1-1-1,0 0 1,-1 0 0,1 1-1,0-1 1,-1 0-1,1 1 1,0-1 0,0 0-1,-1 1 1,1-1-1,0 1 1,0-1 0,0 0-1,-1 1 1,1-1-1,0 1 1,0-1-1,0 1 1,0-1 0,0 0-1,0 1 1,0-1-1,0 1 1,0-1 0,0 1-1,0-1 1,0 1-1,0-1 1,1 0 0,-1 1-1,0-1 1,0 1-1,0-1 1,1 0 0,-1 1-1,0-1 1,0 0-1,1 1 1,-1-1 0,0 0-1,1 1 1,-1-1-1,0 0 1,1 0 0,-1 1-1,0-1 1,1 0-1,-1 0 1,1 0-1,-1 1 1,1-1 0,-1 0-1,0 0 1,1 0-1,-1 0 1,1 0 0,-1 0-1,1 0 1,0 0-1,38 0 123,-25-1-192,71-6-3387,-28-4-3696,-23 2-2072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276 183 14907,'13'-15'684,"-1"-1"-1,-1 0 1,0-1-1,-1-1 1,-1 0 0,11-30-1,-19 46-535,-1 0 0,1 0-1,-1 0 1,0 0-1,0 0 1,0 0 0,0 0-1,0-1 1,0 1 0,-1-3-1,1 5-106,0-1-1,-1 1 1,1-1-1,0 1 1,-1-1-1,1 1 0,-1-1 1,1 1-1,0-1 1,-1 1-1,1-1 1,-1 1-1,1 0 1,-1-1-1,0 1 1,1 0-1,-1 0 0,1-1 1,-1 1-1,0 0 1,1 0-1,-1 0 1,1 0-1,-1 0 1,0 0-1,1 0 0,-1 0 1,0 0-1,1 0 1,-1 0-1,1 0 1,-1 0-1,0 0 1,1 1-1,-1-1 0,1 0 1,-1 0-1,1 1 1,-1-1-1,1 0 1,-1 1-1,0 0 1,-7 3 77,1 1 1,0-1-1,0 2 1,0-1-1,0 1 1,1 0 0,0 0-1,-7 11 1,-43 65 120,42-61-182,-18 30 37,2 1 1,3 2 0,2 0-1,2 2 1,3 1 0,-18 77-1,36-122-59,0 1 0,0-1-1,2 1 1,-1-1 0,1 1-1,4 21 1,-4-31-27,1 0 0,0 0 0,-1 0 0,1 1-1,0-1 1,1 0 0,-1-1 0,0 1 0,1 0 0,0 0 0,0-1 0,0 1-1,0-1 1,0 1 0,0-1 0,0 0 0,1 0 0,-1 0 0,1 0 0,0 0-1,0-1 1,-1 1 0,1-1 0,0 1 0,0-1 0,0 0 0,0-1 0,1 1-1,-1 0 1,5 0 0,-2-2 10,-1 1 1,1-1-1,-1 0 0,1 0 0,-1-1 1,1 1-1,-1-1 0,0 0 1,0-1-1,0 1 0,0-1 0,0 0 1,0 0-1,-1-1 0,1 0 0,5-6 1,0 0 37,0-1 0,0-1 0,-1 1 1,-1-2-1,9-15 0,-14 22-19,0 0 0,0-1 1,-1 0-1,0 0 0,0 0 0,0 0 0,-1 0 0,0 0 0,0 0 0,-1 0 0,-1-14 1,1 19-28,-1 0 0,1-1 0,-1 1 0,0 0 0,1-1 0,-1 1 0,0 0 0,0 0 0,-1-1 1,1 1-1,0 0 0,-1 0 0,1 1 0,-1-1 0,0 0 0,0 0 0,1 1 0,-1-1 0,0 1 0,0 0 1,-1-1-1,1 1 0,0 0 0,0 0 0,0 1 0,-1-1 0,1 0 0,0 1 0,-1-1 0,1 1 1,-1 0-1,1 0 0,-1 0 0,1 0 0,0 0 0,-6 1 0,3 0-3,0 0 0,0 0 0,-1 0 1,1 0-1,-6 3 0,10-3-7,0-1 0,-1 1 0,1 0 0,-1 0 0,1-1 0,0 1 0,-1 0 0,1 0 0,0 0 0,0 0 0,0 0 0,0 1 0,0-1 0,0 0 0,0 0 0,0 1 0,0-1 0,1 1 0,-1-1 0,1 0 0,-2 3 0,2-3-1,0-1 1,0 0 0,0 1-1,0-1 1,0 1 0,1-1-1,-1 1 1,0-1 0,0 1-1,0-1 1,0 1 0,0-1-1,1 1 1,-1-1 0,0 0-1,0 1 1,1-1 0,-1 1-1,0-1 1,1 0 0,-1 1-1,0-1 1,1 0 0,-1 1-1,1-1 1,-1 0 0,0 0-1,1 0 1,-1 1 0,1-1-1,21 4-3,22-8-5,-17-2-38,35-11 1,-44 11-38,0 1-1,1 0 1,0 1 0,0 1-1,25-1 1,-43 4 73,0 0-1,0 0 1,1 0 0,-1 1-1,0-1 1,0 0 0,1 0 0,-1 1-1,0-1 1,0 1 0,0-1-1,0 1 1,1-1 0,-1 1-1,0 0 1,0 0 0,0-1 0,0 1-1,0 0 1,-1 0 0,1 0-1,0 0 1,0 0 0,-1 0-1,1 0 1,0 0 0,-1 1-1,1-1 1,-1 0 0,0 0 0,1 0-1,-1 1 1,0-1 0,0 0-1,1 0 1,-1 1 0,0-1-1,0 0 1,-1 1 0,1 1-1,-1 6-25,-1 0-1,0 0 0,0 0 0,-6 13 1,6-16 34,-11 28-58,-10 27 133,22-56-158,-1 0-1,1 0 0,0 0 0,1 0 1,-1 0-1,1 0 0,0 0 0,0 0 1,2 7-1,-2-12 65,0 0 0,0 1 0,0-1 0,0 1 0,0-1 1,0 0-1,0 1 0,0-1 0,1 0 0,-1 1 0,0-1 0,0 1 0,0-1 0,1 0 0,-1 0 0,0 1 0,0-1 1,1 0-1,-1 1 0,0-1 0,1 0 0,-1 0 0,0 0 0,1 1 0,-1-1 0,1 0 0,-1 0 0,0 0 1,1 0-1,-1 0 0,0 0 0,1 1 0,-1-1 0,1 0 0,-1 0 0,0 0 0,1 0 0,-1-1 0,1 1 0,-1 0 1,0 0-1,1 0 0,-1 0 0,1 0 0,-1 0 0,0-1 0,1 1 0,-1 0 0,0 0 0,1-1 0,-1 1 1,0 0-1,1 0 0,-1-1 0,21-19-230,-19 17 153,24-24-356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45 181 18148,'-3'4'339,"-2"2"-59,1 0 0,0 0 0,1 0 0,-1 0 0,-3 10-1,7-15-235,-1 0-1,1 1 1,-1-1-1,1 0 1,0 1-1,0-1 0,0 0 1,0 1-1,0-1 1,0 1-1,0-1 1,0 0-1,1 1 0,-1-1 1,0 0-1,1 1 1,-1-1-1,1 0 1,0 0-1,-1 1 0,1-1 1,0 0-1,0 0 1,-1 0-1,1 0 1,0 0-1,0 0 1,0 0-1,1 0 0,-1 0 1,0-1-1,0 1 1,0 0-1,0-1 1,2 1-1,4 2 31,-1-1 0,1 0 1,0-1-1,0 1 0,-1-1 0,1-1 1,0 1-1,0-1 0,0 0 0,0-1 0,0 0 1,11-2-1,-7 0 19,0 0-1,0 0 1,0-1 0,-1-1-1,1 0 1,17-11 0,-20 10-12,-1 0 0,0 0 0,-1 0 0,1-1 0,-1 0 0,0 0 0,6-12 1,-9 15-36,-1-1-1,1 0 1,-1 1 0,0-1 0,0 0 0,-1 0 0,0-1 0,1 1 0,-2 0 0,1 0 0,-1-1 0,1 1 0,-2-11 0,1 15-38,0-1 1,-1 1 0,1-1-1,0 0 1,-1 1-1,1-1 1,-1 1-1,0-1 1,1 1-1,-1-1 1,0 1-1,0 0 1,0-1 0,0 1-1,0 0 1,0 0-1,0 0 1,-1 0-1,1 0 1,0 0-1,0 0 1,-1 0-1,1 0 1,-1 0-1,1 1 1,-1-1 0,1 1-1,-1-1 1,1 1-1,-1-1 1,0 1-1,1 0 1,-1 0-1,0 0 1,1 0-1,-1 0 1,1 0-1,-1 0 1,0 1 0,1-1-1,-1 1 1,-1 0-1,-6 2 19,1 0 0,0 0 0,0 1 0,0 0 0,1 0 0,-13 10 0,-1 3 58,0 2 1,1 0-1,-27 34 0,37-40-29,0 1 0,0 0 0,1 1 0,1 0 0,1 0 1,-11 32-1,17-44-46,0 0 0,0 1 0,1-1 1,-1 0-1,1 0 0,0 0 1,0 0-1,0 1 0,1-1 1,-1 0-1,2 4 0,-2-5-4,1 0-1,0 0 1,-1-1-1,1 1 1,0-1 0,0 1-1,0-1 1,1 1-1,-1-1 1,0 0-1,0 1 1,1-1 0,-1 0-1,1 0 1,2 1-1,0 0 2,1 0 0,0-1-1,-1 1 1,1-1-1,0 0 1,0-1 0,0 1-1,0-1 1,0 0-1,0 0 1,0-1 0,0 0-1,5-1 1,11-3 3,0-1 1,0-1-1,-1-1 0,0 0 0,-1-2 1,19-12-1,2-4 19,59-50 1,-59 41-8,-2-2 0,57-71 0,-83 87-23,-12 21 1,0 0-1,0 0 1,0-1 0,0 1-1,-1 0 1,1 0 0,0 0-1,0 0 1,0 0 0,-1-1-1,1 1 1,0 0 0,0 0-1,-1 0 1,1 0 0,0 0-1,0 0 1,0 0 0,-1 0-1,1 0 1,0 0 0,0 0-1,-1 0 1,1 0 0,0 0-1,0 0 1,-1 0 0,1 0-1,0 0 1,0 1 0,0-1-1,-1 0 1,1 0 0,0 0-1,0 0 1,0 0 0,-1 0-1,1 1 1,0-1 0,0 0-1,0 0 1,-1 1 0,-5 3-6,-1 0 1,1 1-1,0 0 1,-6 5 0,-12 16 25,1 1 0,0 1 0,3 1 1,0 1-1,-22 46 0,39-70-7,1 0 0,0-1 0,0 1 0,0 0 0,1 1 0,0-1 0,0 0 0,0 11 0,1-15-3,0 0 0,1-1-1,-1 1 1,0 0 0,1 0-1,0-1 1,-1 1 0,1-1-1,0 1 1,-1-1 0,1 1-1,0-1 1,0 1 0,0-1-1,1 0 1,-1 1 0,0-1-1,0 0 1,1 0 0,-1 0-1,1 0 1,-1 0 0,1 0-1,-1 0 1,1-1 0,-1 1-1,1 0 1,0-1-1,-1 0 1,1 1 0,0-1-1,0 0 1,-1 0 0,1 0-1,0 0 1,2 0 0,5-1 33,-1 0 0,1 0 1,0-1-1,0 0 0,0 0 1,-1-1-1,0-1 0,1 1 1,-1-1-1,0-1 0,-1 1 0,10-8 1,10-9 148,44-43 1,31-45-64,-130 153-212,24-39 83,2 0 1,-1 0-1,0 0 0,1 0 1,0 1-1,1-1 1,-1 1-1,1 0 1,0-1-1,0 8 1,1-12-2,0 1 1,0-1-1,0 0 1,0 0-1,1 0 1,-1 0-1,0 0 1,1 0 0,-1 0-1,1 0 1,0 0-1,-1 0 1,1 0-1,0 0 1,-1 0-1,1 0 1,0 0-1,0-1 1,0 1 0,0 0-1,0 0 1,0-1-1,0 1 1,0-1-1,0 1 1,0-1-1,0 1 1,0-1-1,0 0 1,0 0 0,0 1-1,0-1 1,1 0-1,-1 0 1,0 0-1,0 0 1,0 0-1,0 0 1,1-1-1,-1 1 1,0 0 0,2-1-1,1 0 1,0 0 1,-1-1-1,1 1 0,0-1 1,0 0-1,-1 0 0,1 0 0,-1 0 1,0-1-1,1 1 0,2-4 1,4-7 22,0-1 1,0-1-1,-2 0 0,0 0 1,0-1-1,-1 0 1,-1 0-1,-1-1 1,0 1-1,-2-1 0,0 0 1,0 0-1,-1-19 1,-2 35-25,1 0 1,-1-1-1,0 1 1,0 0-1,0 0 1,-1-1-1,1 1 1,0 0-1,0 0 1,-1-1-1,1 1 1,-1 0-1,1 0 1,-1-2-1,0 3 1,1 0-1,0 0 1,-1 0-1,1 0 0,0 0 1,-1 0-1,1 0 1,0 0-1,-1 0 0,1 1 1,0-1-1,-1 0 1,1 0-1,0 0 0,0 0 1,-1 0-1,1 1 1,0-1-1,-1 0 0,1 0 1,0 0-1,0 1 1,-1-1-1,1 0 0,0 0 1,0 1-1,0-1 1,0 0-1,-1 1 0,1-1 1,0 0-1,0 1 1,-3 4-9,0 0 0,1 0 0,0 0 0,0 0 1,-2 8-1,-1 11-31,-2 40 1,6-54 35,1 1 0,0 0 0,1-1 0,0 1 0,1-1 0,4 15 0,-5-23 6,0 1 1,0-1-1,0 0 1,1 1-1,-1-1 1,1 0-1,-1 0 0,1 0 1,0 0-1,0 0 1,0-1-1,0 1 1,0 0-1,0-1 0,0 0 1,0 1-1,1-1 1,-1 0-1,1 0 1,-1 0-1,1-1 0,-1 1 1,1 0-1,-1-1 1,1 0-1,-1 1 1,1-1-1,0 0 0,-1-1 1,1 1-1,-1 0 1,4-1-1,3-1-3,-1 0 0,1 0 0,-1-1 1,0 1-1,1-2 0,-1 1 0,0-1 0,9-7 0,-7 4 2,-1-1-1,1-1 1,-2 1 0,1-1 0,-1-1-1,0 0 1,10-18 0,-13 20 7,-1 0 0,0-1-1,0 1 1,-1-1 0,0 0 0,0 0 0,-1 0 0,0 0-1,-1-1 1,1-15 0,-2 24-6,0-1-1,0 1 1,-1 0-1,1 0 1,0 0-1,0 0 1,0-1 0,-1 1-1,1 0 1,-1 0-1,1 0 1,-1 0 0,1 0-1,-2-2 1,2 3-1,-1 0 0,1 0 0,0-1 0,-1 1 0,1 0 0,0 0 0,-1 0 0,1-1 0,-1 1 0,1 0 0,0 0 0,-1 0 0,1 0 0,-1 0 0,1 0 0,0 0 0,-1 0 1,1 0-1,-1 0 0,1 0 0,-1 0 0,1 0 0,0 0 0,-1 0 0,1 1 0,-1-1 0,-1 1 1,0 0 0,0 1 0,0-1 0,1 1 0,-1-1 1,1 1-1,-1-1 0,1 1 0,-1 0 0,1 0 0,0 0 0,0 0 0,-1 2 0,-2 4-3,1 0 0,1-1 0,0 1-1,0 1 1,0-1 0,1 0 0,0 0-1,1 1 1,0 13 0,1-19 1,-1 0 0,0-1 0,1 1 0,0-1 0,0 1 1,-1 0-1,2-1 0,-1 0 0,0 1 0,0-1 0,1 0 0,-1 0 0,1 1 0,0-1 0,-1 0 0,1-1 1,0 1-1,0 0 0,1 0 0,-1-1 0,0 0 0,0 1 0,1-1 0,-1 0 0,1 0 0,-1 0 0,1 0 0,-1-1 1,1 1-1,0-1 0,-1 1 0,1-1 0,3 0 0,9-1-1,1 0-1,-1-1 1,1-1 0,-1 0 0,0-1-1,0 0 1,26-13 0,13-3-38,-52 19 34,0 0 1,1 0-1,-1 1 1,0-1-1,0 1 1,0-1-1,1 1 1,-1 0-1,0 0 1,0 0-1,1 0 1,-1 0-1,0 1 1,0-1-1,3 1 1,-4 0 1,0 0 0,0 0 0,0 0 0,0 0 1,0 0-1,0 1 0,0-1 0,0 0 0,0 0 0,-1 1 1,1-1-1,-1 0 0,1 1 0,-1-1 0,1 0 0,-1 1 1,0-1-1,0 1 0,1-1 0,-1 1 0,0-1 0,0 1 1,-1 1-1,1 2 1,0-1 1,0 0 0,0 0 0,1 0 0,0 0-1,-1 0 1,1 0 0,1 0 0,-1 0 0,1 0-1,-1 0 1,1-1 0,0 1 0,0-1-1,5 6 1,-5-7 3,1 0 0,0 0 0,0 0 0,0 0-1,0 0 1,0-1 0,0 1 0,0-1 0,0 0 0,1 0-1,-1 0 1,0 0 0,1-1 0,-1 1 0,1-1 0,-1 0 0,1 0-1,-1 0 1,5-1 0,17-3 2,-1-1 0,1-1 0,23-9 0,-26 7-215,0 2 1,0 0-1,45-5 0,-46 15-1213,-20-3 1256,0-1 1,0 0-1,0 1 1,-1-1-1,1 1 1,0-1-1,0 0 1,0 0-1,0 1 1,0-1-1,0 0 1,0 0-1,0 0 1,0 0-1,0 0 1,0-1-1,0 1 1,0 0-1,0 0 1,0 0-1,0-1 1,0 1-1,0-1 1,0 1-1,-1-1 1,1 1-1,0-1 1,0 1-1,0-1 1,-1 0-1,1 1 1,0-1 0,-1 0-1,1 0 1,-1 1-1,2-2 1,5-14-1055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20708,'-5'0'1673,"0"0"-1273,5 4-184,5 4 688,-4 1-512,8 4-984,5 4-424,-5-3 792,5 2-152,-7-4-192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17460,'-8'27'1602,"4"-16"-848,0 1 0,1-1 0,1 1 0,-3 22 0,5-32-695,0 0 1,0 0 0,0 0 0,0-1-1,0 1 1,1 0 0,-1 0 0,0 0 0,1 0-1,0-1 1,-1 1 0,1 0 0,0-1-1,0 1 1,0 0 0,0-1 0,0 1-1,0-1 1,1 0 0,-1 1 0,0-1-1,1 0 1,-1 0 0,1 0 0,-1 0-1,1 0 1,0 0 0,-1 0 0,1 0 0,0-1-1,0 1 1,-1-1 0,1 1 0,0-1-1,0 0 1,0 0 0,2 0 0,4 1-42,1-1 1,0-1 0,0 1 0,-1-2 0,1 1-1,-1-1 1,1 0 0,8-4 0,11-6 4,26-15 0,7-2 8,-60 28-31,0 1 0,0-1 0,0 1 0,0-1-1,0 1 1,0 0 0,0 0 0,1-1 0,-1 1 0,0 0-1,0 0 1,0 0 0,0 0 0,0 0 0,0 1-1,0-1 1,2 0 0,-3 1-1,1-1 0,-1 1 1,1-1-1,-1 1 0,1-1 0,-1 1 0,1-1 0,-1 1 1,1-1-1,-1 1 0,0 0 0,1-1 0,-1 1 1,0 0-1,0-1 0,0 1 0,1 0 0,-1-1 0,0 1 1,0 1-1,0 5-10,-1 0 1,1 0-1,-2 1 1,-2 10-1,0 5-16,3-19 37,0 12-634,1-15 607,0-1-1,0 0 0,0 1 0,0-1 0,0 1 1,0-1-1,0 0 0,0 1 0,0-1 0,1 0 1,-1 1-1,0-1 0,0 0 0,0 1 0,0-1 1,1 0-1,-1 1 0,0-1 0,0 0 0,0 0 1,1 1-1,-1-1 0,0 0 0,1 0 0,-1 1 1,0-1-1,1 0 0,-1 0 0,0 0 0,1 0 0,-1 0 1,0 1-1,1-1 0,-1 0 0,1 0 0,4 0-195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14691,'15'3'1793,"11"9"-1097,0 8-200,0 4 1432,1 22-1136,0 7-103,-7 16-137,-4 7-104,-14 7-88,-8 3-80,-13 4-120,-7 3-8,-7-8-160,-4-5-264,-2-13-248,-1-14 464,7-17-136,8-14-48</inkml:trace>
  <inkml:trace contextRef="#ctx0" brushRef="#br0" timeOffset="1">752 456 20356,'5'0'1953,"17"-3"-1225,7-4-312,8 3 864,9-2-320,11 3-287,3-1-257,3 4-552,0 3-448,-5-2-673,-8 2 1057,-14-4-240,-12-4-144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13355,'-7'18'2288,"10"-2"-1071,17-9-313,9-2 2160,14-5-1559,10 1-169,10-5-312,4 1-256,5-4 345,1 1-753,-4 0-120,-3-1-24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11 799 14067,'0'0'99,"-1"1"-1,1-1 1,0 0 0,-1 1-1,1-1 1,0 0 0,-1 0-1,1 1 1,0-1 0,-1 0-1,1 0 1,-1 1 0,1-1-1,0 0 1,-1 0 0,1 0-1,-1 0 1,1 0 0,-1 0-1,1 1 1,0-1 0,-1 0-1,1 0 1,-1 0-1,0-1 1,4-9 1780,15-16 696,9-5-1354,0 1 0,38-30 0,13-12-554,24-37-27,142-196 0,-241 301-635,8-11 8,0 0 0,-1-1-1,0 0 1,-2-1-1,0 0 1,10-32 0,-17 38-25,-6 17-8,-9 22-22,-13 40 6,3 2-1,3 0 0,4 1 0,2 0 1,3 2-1,-2 104 0,17-117-639,-3-56 547,1 0 1,0-1 0,-1 1-1,1-1 1,1 1 0,-1 0 0,1-1-1,-1 0 1,1 1 0,0-1-1,0 0 1,0 0 0,5 4-1,4-1-293,1-7-137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15115,'3'-5'2337,"12"-1"-1241,17-7-376,9-3 2561,22-4-2017,16 0-224,17-1-392,8-2-135,6-2-177,2 4-160,4 4-360,-4-3-184,-11 2-601,-10 3-263,-15-7 912,-5 1-248,-13-2-192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19820,'205'-36'4180,"-157"31"-3563,-1 2 1,61 3-1,-98 0-575,0 1-1,0 0 0,-1 1 0,1 0 1,-1 1-1,1 0 0,9 4 1,-18-6-43,1 0 1,0 0 0,-1 0-1,1 0 1,0 0 0,-1 0 0,1 1-1,-1-1 1,0 0 0,1 1-1,-1-1 1,0 1 0,0-1-1,0 1 1,0 0 0,0-1-1,0 1 1,-1 0 0,1 0-1,0-1 1,-1 1 0,0 0 0,1 0-1,-1 0 1,0 0 0,0 0-1,0 0 1,0 0 0,0-1-1,0 1 1,-1 0 0,1 0-1,-1 0 1,1 0 0,-1 0-1,0-1 1,0 1 0,0 0 0,0-1-1,0 1 1,-2 2 0,-8 12 23,-1-1 0,-1 0 0,-1-1 0,0 0 0,0-1 0,-21 14 0,13-11 100,1 2-1,-19 21 1,40-39-119,-1 1 1,1-1-1,0 0 0,0 1 0,-1-1 1,1 1-1,0-1 0,0 0 1,0 1-1,0-1 0,0 0 1,0 1-1,-1-1 0,1 1 0,0-1 1,0 0-1,0 1 0,0-1 1,0 1-1,1-1 0,-1 0 0,0 1 1,0-1-1,0 1 0,0-1 1,0 0-1,0 1 0,1-1 0,-1 0 1,0 1-1,0-1 0,1 0 1,-1 1-1,0-1 0,0 0 0,1 0 1,-1 1-1,0-1 0,1 0 1,-1 0-1,0 1 0,1-1 0,-1 0 1,0 0-1,1 0 0,-1 0 1,1 1-1,27 9-40,-11-5-3,-2 3-64,0 0 1,-1 1-1,0 0 1,0 2-1,-1-1 1,-1 2 0,18 18-1,-23-22 30,-1 0-1,1 1 1,-2 0 0,1 0 0,-1 0-1,0 1 1,-1-1 0,0 1-1,-1 0 1,0 0 0,0 1 0,-1-1-1,0 13 1,-2-17 76,0 1 0,-1-1 0,0 0 0,0 1 0,-1-1 0,0 0 0,0 0 0,0 0 0,-1 0-1,0 0 1,0 0 0,0-1 0,-1 0 0,0 1 0,0-1 0,0-1 0,-1 1 0,-9 7 0,-2 1 198,-1-1 0,0-1 0,-1 0 0,-30 13 1,14-9 354,-1-1 0,-71 17 0,92-28-536,0 0 0,0-1 0,-1-1 0,1 0 1,0-1-1,0-1 0,-1 0 0,1-1 0,0 0 0,-25-8 0,30 6-235,1 0-1,0-1 0,0 0 0,0 0 1,1-1-1,0 1 0,-7-9 1,-2 0-262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17364,'1'-1'67,"-1"1"1,1 0 0,-1 0 0,0 0 0,1 0-1,-1 0 1,1 0 0,-1-1 0,1 1 0,-1 0-1,0 0 1,1 0 0,-1 0 0,1 1 0,-1-1-1,1 0 1,-1 0 0,0 0 0,1 0-1,-1 0 1,1 0 0,-1 1 0,0-1 0,1 0-1,-1 0 1,0 1 0,1-1 0,-1 0 0,0 1-1,1-1 1,-1 0 0,0 1 0,0-1-1,1 0 1,-1 1 0,0-1 0,0 0 0,0 1-1,1-1 1,-1 1 0,0-1 0,0 1 0,0-1-1,0 0 1,0 1 0,0-1 0,0 1-1,0-1 1,0 1 0,1 29 923,-1-23-336,-11 251 2553,4 106-2863,7-348-520,0-9 0,0 0 0,1-1 0,-1 1 0,1-1 0,1 1 0,-1-1 0,1 1 0,3 7 1,-3-34-2219,-5-5 1620,-1 1 1,-1 0-1,-9-28 1,-6-6-80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9513,'0'0'3326,"0"-4"3128,8-21-4490,12-1-973,1 1 0,40-36-1,-34 36-677,40-49 1,-75 93-221,1 1 1,1 0 0,1 0 0,1 0 0,1 1-1,-2 41 1,11-48-2619,2-8-4305,-6-6 5119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67 325 14595,'-12'-15'813,"4"5"-133,-1 0 0,2-1 0,0 0 0,-9-18 1,14 26-496,1-1 0,0 1 1,0-1-1,0 1 0,0-1 1,1 0-1,-1 1 0,1-1 1,0 0-1,0 1 0,0-1 1,1 0-1,-1 1 0,1-1 1,0 0-1,0 1 1,0-1-1,1 1 0,-1 0 1,1-1-1,2-2 0,3-4 76,0 0 0,1 1 0,0 1 0,1-1 0,0 1 0,0 1 0,1-1 0,0 2 0,12-7 0,-1 2 27,1 0 1,0 2-1,37-11 1,-38 15-207,1 0 0,-1 2 0,1 0 0,0 1 0,0 2 0,0 0 0,0 1 0,41 8 0,-51-7-54,0 1 0,-1 1 1,1 0-1,-1 0 1,0 1-1,0 1 1,-1-1-1,0 2 0,0-1 1,0 2-1,-1-1 1,0 1-1,0 1 1,-1-1-1,0 1 0,-1 1 1,12 19-1,-15-23-15,-1 0 0,0 0-1,-1 0 1,0 1 0,0-1 0,0 1-1,-1-1 1,0 1 0,0 0-1,0 0 1,-1-1 0,0 1-1,-1 0 1,1 0 0,-1-1 0,-1 1-1,1-1 1,-3 7 0,1-6 8,0 0 0,-1 0 0,0-1 0,0 1 0,0-1 0,-1 0 0,0 0 0,0-1 0,0 0 1,-1 1-1,0-2 0,0 1 0,0-1 0,-1 0 0,-12 6 0,3-3-103,-2 0 0,1-2 0,-1 0 0,1 0 0,-1-2 0,0 0 0,-35 0 0,51-3-45,-14-2-788,15 2 896,1 0 1,0 0-1,0 0 0,-1 0 1,1 0-1,0 0 0,0 0 1,-1 0-1,1-1 0,0 1 1,0 0-1,-1 0 0,1 0 1,0-1-1,0 1 0,0 0 1,0 0-1,-1 0 1,1-1-1,0 1 0,0 0 1,0 0-1,0-1 0,0 1 1,0 0-1,0-1 0,0 1 1,0 0-1,-1 0 0,1-1 1,0 1-1,0 0 0,1 0 1,-1-1-1,0 1 0,0 0 1,0-1-1,0 1 0,0 0 1,0 0-1,0-1 0,0 1 1,0 0-1,1 0 0,-1-1 1,0 1-1,0 0 0,0 0 1,0 0-1,1-1 0,-1 1 1,0 0-1,0 0 0,1 0 1,-1 0-1,0-1 0,15-12-692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47 15691,'6'-5'739,"-4"3"-511,0 0 0,0 1 0,0-1-1,0 0 1,0 0 0,0-1 0,0 1 0,-1 0 0,1 0 0,-1-1 0,0 1 0,1-1-1,-1 1 1,1-5 0,-2 7-170,0 0-1,-1 0 1,1-1-1,0 1 1,0 0-1,0 0 1,0 0-1,0-1 1,0 1-1,0 0 1,0 0-1,0 0 1,0-1-1,-1 1 1,1 0 0,0 0-1,0 0 1,0 0-1,0-1 1,0 1-1,-1 0 1,1 0-1,0 0 1,0 0-1,0 0 1,-1 0-1,1-1 1,0 1-1,0 0 1,0 0-1,-1 0 1,1 0-1,0 0 1,0 0-1,-1 0 1,1 0-1,0 0 1,-13 4 1107,-8 9-28,11-4-868,0 1 1,0 0 0,1 0-1,1 1 1,0 0-1,-8 13 1,-36 77 260,49-94-481,-26 56 268,3 2 0,-30 117 0,44-129-188,3 0 0,1 1 1,4 0-1,1 58 0,3-98-118,1 1-1,1 0 1,0 0-1,1-1 1,1 0-1,0 1 1,1-1-1,9 19 1,-11-28-56,0 1 0,0-1 1,1 0-1,-1 0 0,1-1 1,0 1-1,1-1 0,-1 0 1,1 0-1,0 0 0,0-1 0,0 1 1,0-1-1,0-1 0,1 1 1,-1-1-1,1 0 0,0 0 1,0 0-1,0-1 0,0 0 1,9 1-1,-11-2 23,0 0 1,0-1-1,1 1 0,-2-1 1,1 0-1,0 0 0,7-2 0,27-15-200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16476,'6'-13'1979,"10"-18"838,-15 30-2620,-1 0 0,1 0 0,0 0 0,0 0 0,-1 0 0,1 0 0,0 0 0,0 0 0,0 0 0,0 1 0,0-1 0,0 0 0,0 1 0,0-1 0,0 1 1,0-1-1,1 1 0,-1-1 0,0 1 0,0 0 0,2-1 0,-1 2-122,-1-1 0,0 1 0,0-1 0,0 1 0,0-1 0,0 1 0,0 0 0,0-1 0,0 1-1,0 0 1,-1 0 0,1 0 0,0 0 0,0 0 0,-1 0 0,1 0 0,-1 0 0,1 0 0,0 0 0,-1 0 0,0 0 0,1 0 0,-1 0 0,0 1 0,1 0 0,3 32 216,-3 5-198,-3 0-1,-8 55 1,10-93-91,0 0 0,-1 0 1,1 0-1,0 0 0,0 0 0,0 0 1,0 0-1,0 0 0,0 0 1,0 0-1,0 1 0,1-1 0,-1 0 1,0 0-1,1 0 0,-1 0 1,0 0-1,2 1 0,-2-1 1,1-1 0,-1 0 0,1 0 0,0 0 0,-1 0 0,1 0 0,-1 0 0,1 0 0,-1 0 0,1 0 0,-1 0 0,1 0 0,-1 0 0,1 0 0,-1 0 0,1 0 0,-1-1 0,1 1 0,-1 0 0,1 0 0,-1-1 0,1 1 0,-1 0 1,1 0-1,0-1 0,5-4 26,0-1 1,0 1-1,8-12 1,78-115 322,-41 56-195,-31 52-130,-20 24-29,0-1 1,1 1-1,-1 0 1,0-1-1,1 1 1,-1 0 0,0 0-1,0-1 1,1 1-1,-1 0 1,1 0-1,-1-1 1,0 1-1,1 0 1,-1 0 0,1 0-1,-1 0 1,0-1-1,1 1 1,-1 0-1,1 0 1,-1 0-1,1 0 1,-1 0 0,0 0-1,1 0 1,-1 0-1,1 0 1,-1 1-1,1-1 1,-1 0 0,0 0-1,1 0 1,-1 0-1,1 1 1,-1-1-1,0 0 1,1 0-1,-1 1 1,0-1 0,1 0-1,-1 0 1,0 1-1,1-1 1,-1 0-1,0 1 1,0-1 0,0 1-1,1-1 1,-1 0-1,0 1 1,0-1-1,0 1 1,0-1-1,0 0 1,1 1 0,-1-1-1,0 1 1,0-1-1,0 1 1,1 12-14,0 1 0,0-1 1,-2 15-1,0-19 18,0-1 1,1 1-1,0-1 1,1 1-1,0-1 1,0 1-1,0-1 1,1 0-1,1 1 1,-1-1-1,5 8 0,-6-14 10,1 0 0,-1-1-1,1 1 1,0 0 0,0-1-1,0 1 1,0-1 0,0 1-1,0-1 1,0 0-1,0 0 1,0 0 0,1 0-1,-1 0 1,0 0 0,1-1-1,-1 1 1,0-1 0,1 0-1,-1 1 1,1-1 0,-1 0-1,1 0 1,-1-1-1,1 1 1,-1-1 0,0 1-1,4-2 1,7-2 79,0 0 0,0-1-1,20-12 1,-33 17-88,23-13 126,-1-2 1,27-22-1,-32 23-93,-17 14-37,0 1-1,0-1 1,0 0 0,0 0-1,0 0 1,0 1 0,0-1-1,0 0 1,0 0 0,0 0-1,0 1 1,0-1 0,0 0-1,0 0 1,0 0 0,0 1-1,0-1 1,0 0 0,1 0-1,-1 0 1,0 0 0,0 1-1,0-1 1,0 0 0,0 0-1,1 0 1,-1 0 0,0 0-1,0 0 1,0 0 0,1 0-1,-1 1 1,0-1 0,0 0-1,0 0 1,1 0 0,-1 0-1,0 0 1,0 0 0,0 0-1,1 0 1,-1 0 0,0 0-1,0 0 1,0 0 0,1 0-1,-1 0 1,0-1 0,0 1-1,0 0 1,0 0 0,1 0-1,-1 0 1,0 0-1,0 0 1,0 0 0,0-1-1,1 1 1,-1 0 0,0 0-1,0 0 1,0 0 0,0-1-1,0 1 1,0 0 0,1 0-1,-6 22-22,2-11 18,2-1-100,-2 1 148,2 0 1,0 0 0,0 1 0,2 20 0,-1-30-85,1-1 1,-1 1-1,0 0 1,0-1-1,1 1 0,-1-1 1,1 1-1,-1-1 1,1 1-1,0-1 1,0 0-1,-1 1 1,1-1-1,0 0 0,0 1 1,0-1-1,0 0 1,1 0-1,-1 0 1,0 0-1,0 0 1,1 0-1,-1 0 0,0-1 1,1 1-1,-1 0 1,1-1-1,-1 1 1,1-1-1,-1 0 1,1 1-1,0-1 0,-1 0 1,1 0-1,-1 0 1,1 0-1,0 0 1,-1 0-1,1-1 1,-1 1-1,1 0 0,-1-1 1,3 0-1,33-16-648,-14 3 249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22293,'-10'-4'7385,"12"8"-6632,-1 2-361,2 1-760,1 0-537,3-4 753,5-3-120,2-3-112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73 15355,'5'-4'880,"0"0"0,-1 0 0,1 0 0,-1-1 0,0 0-1,-1 1 1,1-2 0,-1 1 0,0 0 0,0-1 0,3-7 0,-6 12-829,0 1 1,-1 0 0,1-1-1,0 1 1,0-1 0,0 1-1,-1 0 1,1-1 0,0 1-1,0 0 1,-1-1 0,1 1 0,0 0-1,-1 0 1,1-1 0,0 1-1,-1 0 1,1 0 0,0-1-1,-1 1 1,1 0 0,-1 0 0,1 0-1,0 0 1,-1 0 0,1 0-1,-1-1 1,1 1 0,0 0-1,-1 0 1,1 0 0,-1 0-1,1 1 1,-1-1 0,1 0 0,0 0-1,-1 0 1,1 0 0,-1 0-1,1 0 1,0 1 0,-1-1-1,-20 5 238,-10 5 342,-16 5 1056,46-14-1502,2-2-193,-1 0-1,0 0 1,1 0-1,-1 0 1,0 0-1,1 0 1,-1 0-1,1 1 1,0-1 0,-1 0-1,1 0 1,0 0-1,-1 1 1,1-1-1,0 0 1,0 1 0,-1-1-1,3 0 1,3-6-4341,-6 8 3583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22 16163,'1'-1'572,"0"0"0,1 1-1,-1-1 1,0 0 0,0 1-1,0-1 1,1 0-1,-1 0 1,0 0 0,0 0-1,0 0 1,0 0 0,0-1-1,-2-4 3291,-11 3-3173,6 4-638,1-1 1,0 1 0,0 0-1,0 1 1,0 0-1,0-1 1,1 1 0,-1 1-1,0-1 1,1 1-1,-7 4 1,-3 5-59,-25 23 0,29-25 4,0 1 1,1 0-1,-9 14 0,15-20 8,0 0-1,0 1 1,0 0 0,1-1 0,0 1-1,0 0 1,0 0 0,1 0 0,-1 11-1,1-15-3,1-1 0,0 0 0,0 1 0,1-1 0,-1 1 0,0-1 0,0 1 0,1-1 0,-1 0 0,1 1 0,-1-1 0,1 0 0,0 1 0,-1-1-1,1 0 1,0 0 0,0 1 0,0-1 0,0 0 0,0 0 0,0 0 0,2 1 0,-1-1-7,1 1 0,0-1 0,-1 0 0,1 0 0,0 0-1,0 0 1,0 0 0,0-1 0,0 0 0,4 1 0,5-1-182,-1-1-1,1 0 1,0 0 0,17-6-1,4-3-175,-2-2 0,0-2 0,42-24-1,-72 38 351,43-24-456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27 16107,'-4'-27'6982,"0"41"-5399,-47 190 1193,12-56-2310,38-143-445,-2 4 16,1-1 1,1 1-1,0 0 1,0 15-1,0-23-26,1 0 1,1 0-1,-1 0 0,0 0 0,0 0 0,0 0 0,0 0 0,1 0 0,-1 0 1,0 0-1,1 0 0,-1 0 0,1 0 0,-1 0 0,1 0 0,0 0 0,-1 0 0,1-1 1,0 1-1,-1 0 0,1-1 0,0 1 0,0 0 0,0-1 0,0 1 0,0-1 0,0 1 1,-1-1-1,1 1 0,0-1 0,0 0 0,1 0 0,-1 1 0,0-1 0,0 0 0,0 0 1,0 0-1,0 0 0,0 0 0,0 0 0,0 0 0,0-1 0,0 1 0,0 0 1,0 0-1,0-1 0,0 1 0,0-1 0,1 0 0,12-5 130,0-1-1,-1 0 0,0-1 1,0 0-1,-1-1 1,16-14-1,-12 9 51,2 1-1,23-14 1,-40 26-191,0 0-1,0 1 0,0-1 1,1 0-1,-1 1 1,0-1-1,0 1 1,1 0-1,-1-1 1,0 1-1,1 0 1,-1 0-1,1 0 0,-1 0 1,0 0-1,1 0 1,-1 0-1,3 1 1,-3-1 1,-1 1 1,1-1-1,0 1 1,0 0-1,-1-1 1,1 1-1,-1 0 1,1 0-1,0-1 1,-1 1-1,0 0 1,1 0-1,-1 0 1,1 0-1,-1-1 1,0 1-1,0 0 1,1 0-1,-1 0 1,0 2-1,0 6-54,0 1-1,0-1 1,-1 1-1,-3 13 0,1-5-328,3-18 338,0 0 0,0 0 0,0 0 1,0 0-1,0 0 0,0 0 0,1 0 1,-1-1-1,0 1 0,0 0 0,0 0 1,0 0-1,0 0 0,0 0 0,0 0 1,0 0-1,0 0 0,0 0 0,0 0 1,0 0-1,1 0 0,-1 0 0,0 0 1,0 0-1,0 0 0,0 0 0,0 0 0,0 0 1,0 0-1,0 0 0,0 1 0,0-1 1,0 0-1,0 0 0,0 0 0,1 0 1,-1 0-1,0 0 0,0 0 0,0 0 1,0 0-1,0 0 0,0 0 0,0 0 1,0 0-1,0 0 0,0 0 0,0 0 1,0 1-1,0-1 0,0 0 0,0 0 1,0 0-1,0 0 0,0 0 0,0 0 1,0 0-1,0 0 0,0 0 0,0 0 1,0 0-1,0 0 0,0 1 0,0-1 0,8-9-1054,8-14 221,-2-4-102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20460,'-3'17'914,"0"0"0,-1 0 0,-10 27-1,-1 6 560,-24 129 1367,34-144-2615,1 0 0,2 1 1,3 39-1,-1-68-457,0-1 0,1 1 1,0-1-1,0 1 0,1-1 0,0 0 1,0 0-1,5 11 0,-10-50-3929,-35-114-1162,5 20 9549,33 126-4152,0 1 1,1 0-1,-1 0 1,0 0-1,0 0 1,0-1-1,0 1 1,0 0 0,0 0-1,0 0 1,1 0-1,-1 0 1,0 0-1,0 0 1,0 0-1,0-1 1,1 1-1,-1 0 1,0 0-1,0 0 1,0 0 0,0 0-1,1 0 1,-1 0-1,0 0 1,0 0-1,0 0 1,1 0-1,-1 0 1,0 0-1,0 0 1,0 0-1,0 0 1,1 0-1,-1 1 1,0-1 0,0 0-1,0 0 1,0 0-1,0 0 1,1 0-1,-1 0 1,0 0-1,0 0 1,0 1-1,0-1 1,9 4 405,21 10-789,0-1 1,0-2-1,43 10 0,-19-5-175,-13-3-128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16652,'-7'23'2432,"4"9"-1440,2 2-440,-2 3 2561,3 9-2385,0 0-536,-2 3-640,2-3 440,0-13-224,0-9-96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9634,'3'-2'343,"0"-1"1,0 0-1,0 0 0,0 0 0,-1 0 1,1-1-1,-1 1 0,0-1 0,0 1 1,0-1-1,0 0 0,0 0 0,-1 0 1,0 0-1,0 0 0,0 0 0,0-5 1,0 4 727,-1-30 4497,0 34-5473,0 0 0,0 1 1,0-1-1,0 0 1,0 0-1,0 0 0,0 0 1,-1 1-1,1-1 0,0 0 1,-1 0-1,1 0 0,0 1 1,-1-1-1,1 0 0,-1 1 1,1-1-1,-1 0 0,0 1 1,1-1-1,-1 1 0,0-1 1,1 1-1,-1-1 0,0 1 1,0-1-1,1 1 0,-1 0 1,0-1-1,0 1 0,0 0 1,1 0-1,-3-1 0,-3-1 549,-3-2 237,9 4-1041,0 0-1,0 0 1,0 0-1,-1 0 1,1 0-1,0 0 0,0 0 1,0 0-1,-1 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3876,'0'0'20051,"53"-27"-19411,-31 20-255,4 1-257,-5 1-128,0 1 32,-5 3-192,0 1-1250,-6 0-576,-4 0-1153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62 10058,'10'-12'1176,"0"-8"5200,-10 20-6077,1-1-1,-1 0 0,0 1 0,0-1 0,0 0 0,0 1 0,0-1 0,0 0 0,0 0 0,-1 1 0,1-1 0,0 1 1,0-1-1,0 0 0,-1 1 0,1-1 0,0 0 0,0 1 0,-2-2 0,1 1-78,0 0 0,0 0 0,0 1 0,0-1 0,0 0 0,0 0 0,-1 1 0,1-1-1,0 1 1,-1-1 0,1 1 0,0-1 0,-2 1 0,-6-2 128,0 0-1,0 1 1,0 0-1,1 1 1,-14 0-1,17 1-325,1 0 0,0-1 0,-1 2 0,1-1 0,0 0 0,0 1 0,0 0 0,0-1 0,0 2 0,1-1 0,-1 0 0,0 1 0,-2 3 0,-29 25-23,-72 73-46,95-90 40,0 1 0,1 0 0,0 0 0,1 1 0,-14 32 0,21-40 2,1 1 0,-1-1 0,1 1 0,1-1 1,0 1-1,0 0 0,0 0 0,1 0 0,1-1 0,1 12 0,-2-17 11,1 0 0,-1 0 0,1 0 0,0 0-1,0 0 1,0-1 0,0 1 0,0 0 0,1-1 0,-1 1 0,1-1 0,0 1 0,-1-1 0,1 0 0,0 0-1,0 1 1,1-2 0,-1 1 0,0 0 0,1 0 0,-1-1 0,1 1 0,0-1 0,-1 0 0,1 0 0,0 0 0,0 0-1,0 0 1,-1-1 0,1 1 0,0-1 0,0 0 0,5 0 0,-1-1 46,0 0-1,0 0 1,1-1 0,-1 0 0,0-1 0,-1 1-1,1-1 1,0-1 0,-1 1 0,0-1 0,11-9-1,6-6 276,31-32 0,-52 49-303,28-30 390,42-56 0,-60 71-304,0-1-1,-2 0 0,0 0 1,-2-1-1,11-31 0,-12 20-8,-7 29-98,1-1 1,-1 1 0,0 0 0,0 0 0,0 0 0,0-1 0,0 1 0,0 0 0,0 0 0,0 0 0,0-1 0,0 1 0,-1 0-1,1 0 1,-1 0 0,1 0 0,-1-1 0,1 1 0,-1 0 0,1 0 0,-2-1 0,1 2-3,0 0-1,0 0 1,0 0 0,1 0 0,-1 1 0,0-1 0,0 0-1,0 0 1,1 1 0,-1-1 0,0 0 0,0 1-1,1-1 1,-1 1 0,0-1 0,1 1 0,-1-1-1,0 1 1,1 0 0,-1-1 0,1 1 0,-1 0-1,1-1 1,-1 1 0,1 0 0,0 0 0,-1-1-1,1 2 1,-13 23 39,11-20-52,1 0 1,1 0 0,-1 0 0,1 0 0,0 0 0,0 0 0,0 1 0,1-1 0,0 0-1,2 9 1,1 9-4,-2-7-18,-2-6 26,1 1 0,1-1 0,-1 0-1,7 16 1,-8-24-22,1-1 0,-1 1 0,1 0 0,0-1 0,-1 0 0,1 1-1,0-1 1,0 1 0,0-1 0,0 0 0,1 0 0,-1 1 0,0-1 0,0 0-1,1 0 1,-1 0 0,1 0 0,-1-1 0,1 1 0,-1 0 0,1-1 0,-1 1-1,1-1 1,-1 1 0,1-1 0,0 0 0,-1 1 0,1-1 0,0 0 0,-1 0-1,1 0 1,0-1 0,-1 1 0,4-1 0,4-2-406,-1 0 0,0 0 0,0 0 0,0-1 0,0-1 0,11-7 0,41-38-2547,-52 43 2834,16-12-796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4 615 18964,'-1'1'146,"1"0"1,-1 0-1,1 0 1,0 0-1,-1 0 0,1 0 1,0 1-1,0-1 1,0 0-1,0 0 0,0 0 1,0 0-1,0 0 0,0 0 1,1 1-1,-1-1 1,0 0-1,1 0 0,-1 0 1,1 0-1,-1 0 1,1 0-1,0 1 0,0-2-37,1 0 0,-1 0-1,0 1 1,0-1-1,1 0 1,-1-1-1,0 1 1,0 0 0,1 0-1,-1 0 1,0-1-1,0 1 1,0-1 0,0 1-1,1-1 1,-1 1-1,0-1 1,0 0 0,0 1-1,0-1 1,0 0-1,0 0 1,-1 0-1,2-1 1,16-13 396,-1-2 1,-1 0-1,-1-1 0,0 0 1,20-35-1,50-109 624,-56 100-781,-3-1 0,31-113 0,-53 151-317,-4 25-31,0 0 0,1 0 0,-1 0 0,0 0 0,0 0 0,0 0 0,0-1 0,0 1 0,0 0 0,0 0 0,0 0 0,0 0 0,0 0 1,0 0-1,0-1 0,0 1 0,0 0 0,0 0 0,0 0 0,0 0 0,0 0 0,0 0 0,0 0 0,0-1 0,0 1 0,0 0 0,0 0 0,0 0 0,0 0 0,0 0 0,0 0 0,0 0 1,0-1-1,-1 1 0,1 0 0,0 0 0,0 0 0,0 0 0,0 0 0,0 0 0,0 0 0,0 0 0,0 0 0,-1 0 0,1 0 0,0 0 0,0 0 0,0 0 0,0-1 0,0 1 0,0 0 0,0 0 1,-1 0-1,1 0 0,0 0 0,0 0 0,0 0 0,0 1 0,-8 6-9,-6 14-11,-14 38 0,3 2 0,-23 83 0,31-90 19,-20 75 21,-36 233 1,50-158-4836,32-288 919,-1 36 2589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14859,'1'0'162,"0"-1"0,0 1 1,0-1-1,0 1 0,0 0 0,0-1 0,0 1 0,0 0 0,0 0 0,0 0 1,0 0-1,0 0 0,0 0 0,0 0 0,0 0 0,0 0 0,0 0 0,0 1 1,0-1-1,0 0 0,0 1 0,0-1 0,0 1 0,0-1 0,-1 1 0,1-1 1,0 1-1,0 0 0,1 0 0,8 7 1517,-8-8-1554,-1 1 1,1 0-1,-1-1 0,1 0 1,-1 1-1,1-1 0,-1 0 1,1 1-1,0-1 0,-1 0 0,1 0 1,0 0-1,-1-1 0,1 1 1,-1 0-1,1-1 0,-1 1 1,1-1-1,0 1 0,-1-1 1,0 1-1,1-1 0,1-1 1,31-25 1045,-33 26-1143,39-38 690,-2-1-1,-1-3 0,40-61 0,76-151 439,-102 150-940,-124 250-297,-63 180 0,99-222 103,5 0 0,4 2 0,-27 211 0,52-297-165,3-19 128,0 0 0,0 0 1,0 0-1,0 0 0,0 0 0,-1 0 1,1 0-1,0 0 0,0 0 0,0 0 1,0 0-1,0 0 0,0 0 0,0 0 1,0 0-1,0 0 0,0 0 0,0 0 1,0 0-1,0 0 0,0 0 0,0 0 1,-1 0-1,1 0 0,0 0 0,0 0 0,0 0 1,0 0-1,0 0 0,0 0 0,0 1 1,0-1-1,0 0 0,0 0 0,0 0 1,0 0-1,0 0 0,0 0 0,0 0 1,0 0-1,0 0 0,0 0 0,0 0 1,0 0-1,0 0 0,0 0 0,0 0 0,-2-34-1507,16-157-4677,-9 161 5095,1 0 0,1 1 1,1 0-1,16-38 1,-21 62 1000,-1 0-1,1 0 1,-1 0 0,1 1 0,1-1 0,-1 1 0,8-8 0,-10 11 223,1-1-1,0 1 1,0 0 0,-1 0 0,1 0 0,0 0-1,0 0 1,0 1 0,0-1 0,0 1-1,0-1 1,0 1 0,0 0 0,0-1 0,0 1-1,1 0 1,-1 0 0,0 1 0,0-1-1,0 0 1,0 1 0,0-1 0,2 2-1,1-1 281,0 0 0,0-1 0,1 1 0,-1-1 0,0 0 0,0 0 0,0-1 0,1 0-1,-1 0 1,0 0 0,0 0 0,0-1 0,0 0 0,-1 0 0,1 0 0,0-1 0,-1 1 0,9-7-1,3-4 161,0 0 0,-1 0 0,19-22-1,-19 18-176,-1 0 0,13-21 0,-24 33-282,1 0 0,-1-1 1,-1 0-1,1 0 0,-1 0 0,1 0 0,-2 0 1,1 0-1,-1-1 0,0 1 0,0-11 0,-1 17-96,0 0-1,1-1 1,-1 1 0,0 0-1,0 0 1,0-1-1,0 1 1,0 0-1,-1 0 1,1-1-1,0 1 1,0 0-1,0 0 1,0-1 0,0 1-1,0 0 1,0 0-1,0-1 1,0 1-1,-1 0 1,1 0-1,0 0 1,0-1-1,0 1 1,-1 0-1,1 0 1,0 0 0,0 0-1,0-1 1,-1 1-1,1 0 1,0 0-1,0 0 1,-1 0-1,1 0 1,0 0-1,0 0 1,-1 0-1,1 0 1,0 0 0,0 0-1,-1 0 1,1 0-1,0 0 1,0 0-1,-1 0 1,1 0-1,0 0 1,0 0-1,-1 0 1,1 0 0,0 0-1,0 0 1,-1 0-1,1 1 1,0-1-1,0 0 1,0 0-1,-1 1 1,-11 9 48,-11 18-82,1 0 0,1 2 1,-33 62-1,51-85 22,-1 0-1,1 0 1,0 1-1,-4 15 0,7-22 8,-1 0 0,1 0 0,0 0-1,0 0 1,0 0 0,-1 0-1,1 0 1,0 0 0,0 0-1,0 0 1,1 0 0,-1 0-1,0 0 1,0 0 0,0 0-1,1 0 1,-1 0 0,1 0 0,-1 0-1,1 0 1,-1-1 0,1 1-1,-1 0 1,1 0 0,0 0-1,-1-1 1,1 1 0,0 0-1,0 0 1,-1-1 0,1 1-1,0-1 1,0 1 0,0-1-1,0 1 1,0-1 0,0 0 0,0 1-1,0-1 1,0 0 0,0 0-1,0 0 1,0 0 0,0 0-1,0 0 1,0 0 0,0 0-1,0 0 1,1 0 0,10-3 0,-1 1 0,0-1 0,0-1 0,0 0 0,-1-1 1,1 0-1,-1 0 0,10-7 0,32-16 1,-51 27-3,1 0 0,0 0 0,0 1 0,0-1 0,0 1 0,0-1 0,1 1 0,-1 0 0,0 0 0,2 0 0,-3 0-1,0 0 1,0 0 0,-1 1 0,1-1 0,0 0 0,0 0 0,-1 1 0,1-1-1,0 1 1,0-1 0,-1 1 0,1-1 0,0 1 0,-1-1 0,1 1 0,-1-1 0,1 1-1,0 0 1,1 3-7,-1 0-1,1 0 0,-1 0 1,0 0-1,0 1 0,0-1 1,-1 0-1,1 5 0,-1-3 6,1 0 1,0 0-1,0 0 0,0-1 0,3 7 0,-3-10 8,-1-1 0,1 0-1,0 0 1,-1 0 0,1 0-1,0 0 1,0 0 0,0 0-1,0 0 1,0 0-1,0 0 1,0-1 0,0 1-1,0 0 1,0 0 0,0-1-1,0 1 1,1-1 0,-1 1-1,0-1 1,0 0 0,1 1-1,-1-1 1,0 0 0,1 0-1,-1 0 1,2 0 0,9-2 44,-1-1 1,0 0 0,0-1 0,0 0-1,0 0 1,-1-1 0,0-1 0,14-8-1,13-7 87,-24 14-93,32-14 85,-42 19-122,0 1 0,0 0 0,0 0 0,0 1 0,0-1 0,0 1 0,0-1 0,0 1 0,0 0 0,0 0 0,0 1 0,5 0 0,-7-1-7,0 1 1,0 0 0,0-1-1,0 1 1,0 0 0,0 0-1,-1 0 1,1 0 0,0 0-1,0 0 1,-1 0 0,1 0-1,0 0 1,-1 0 0,1 0-1,-1 1 1,0-1 0,1 0-1,-1 0 1,0 1 0,0-1-1,0 0 1,1 0 0,-1 1-1,-1-1 1,1 0 0,0 0 0,0 2-1,-9 43-70,7-38 55,-1 23-46,4-18-341,0-12 374,-1-1 1,0 0-1,0 0 1,0 0-1,0 0 1,0 0-1,0 0 1,0 1-1,1-1 1,-1 0-1,0 0 1,0 0 0,0 0-1,0 0 1,1 0-1,-1 0 1,0 0-1,0 0 1,0 0-1,0 0 1,1 0-1,-1 0 1,0 0-1,0 0 1,0 0 0,0 0-1,1 0 1,-1 0-1,0 0 1,0 0-1,0 0 1,0 0-1,1 0 1,-1 0-1,0 0 1,0 0-1,0 0 1,0 0-1,1 0 1,-1-1 0,0 1-1,0 0 1,0 0-1,0 0 1,0 0-1,0 0 1,0-1-1,1 1 1,-1 0-1,0 0 1,0 0-1,0-1 6,1 1-1,-1-1 1,0 1-1,1 0 1,-1-1-1,0 1 1,0-1-1,1 1 1,-1-1-1,0 1 0,0-1 1,0 1-1,1-1 1,-1 1-1,0-1 1,0 1-1,0-1 1,0 1-1,0-1 0,0 1 1,0-1-1,0 1 1,0-1-1,-1 1 1,1-1-1,0 1 1,0-1-1,0 1 0,0-1 1,-1 1-1,1-1 1,0 1-1,-1-1 1,-6-16-479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24245,'1'-2'2353,"5"1"-1825,1 1-856,6-2-1049,1 1 1089,2-2-320,-3 3-200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18708,'4'1'1648,"-1"-1"-1336,2 0-496,0-1 969,-4 1 159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17116,'3'1'167,"0"0"0,-1 0 0,0 0 0,1 0 0,-1 0 0,0 0 0,1 1 0,-1-1 1,0 1-1,0-1 0,0 1 0,0 0 0,-1 0 0,1 0 0,0 0 0,1 3 0,23 40 1094,-25-43-1120,10 23 388,-1 0 0,-1 0-1,-1 1 1,8 51 0,-10-32-195,-2 0 0,-2 50 0,-5-39-399,-3 0 0,-2 0-1,-2-1 1,-3 0 0,-2-1 0,-3-1-1,-2 0 1,-2-1 0,-2-2 0,-2 0-1,-3-2 1,-36 47 0,54-80-63,-1-1 0,0-1 0,0 0 0,-2 0 0,-18 13 0,25-22 26,0 0-1,0-1 1,-1 0 0,-8 3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20332,'18'5'1937,"15"-4"-1217,4 1-312,15 2 816,6 0-272,7 3-391,2 3-345,-8 2-937,-5-1 1554,-16 2-889,-13 3-32,-17 1-96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19676,'10'7'1921,"14"-1"-1105,8-2-336,15-1 816,7-2-288,5-1-632,3-1-576,-5-4 336,-14 3-128,-13 0-264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17724,'15'0'1428,"-15"0"-1396,0 0 0,1 0-1,-1 0 1,0 0-1,0 1 1,0-1 0,1 0-1,-1 0 1,0 0 0,0 0-1,0 1 1,0-1-1,1 0 1,-1 0 0,0 0-1,0 1 1,0-1 0,0 0-1,0 0 1,0 1-1,0-1 1,0 0 0,0 0-1,0 1 1,0-1 0,0 0-1,0 0 1,0 1-1,0-1 1,0 1 0,-13 24 1353,11-21-1213,-56 83 672,-71 81 0,-80 68-522,90-94 78,119-142-424,0 0 1,0 0-1,0 0 1,0 0-1,0 0 1,0 0-1,0-1 1,0 1-1,0 0 1,0 0-1,0 0 0,0 0 1,0 0-1,0 0 1,0 0-1,0 0 1,0 0-1,0 0 1,0 0-1,0 0 1,-1 0-1,1 0 1,0 0-1,0 0 1,0 0-1,0 0 0,0 0 1,0 0-1,0 0 1,0 0-1,0 0 1,0 0-1,0-1 1,0 1-1,0 0 1,0 0-1,0 0 1,0 0-1,0 0 1,-1 0-1,1 0 1,0 0-1,0 0 0,0 1 1,0-1-1,0 0 1,0 0-1,0 0 1,0 0-1,0 0 1,0 0-1,0 0 1,0 0-1,0 0 1,0 0-1,0 0 1,0 0-1,0 0 1,0-10-591,5-14 308,-5 23 267,6-30-369,2-4-173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18548,'15'-14'1018,"0"1"0,2 0 1,-1 1-1,35-17 0,78-29 986,-78 36-1625,-24 10-232,-3 1-64,1 1 0,0 1 0,28-6 1,-52 15-82,0-1 0,0 1 0,1 0 0,-1 0 0,0 0 0,0 0 0,1 0 0,-1 0 0,0 0 0,1 0 0,-1 0 0,0 0 0,0 1 0,1-1 0,-1 1 0,0-1 1,0 1-1,0-1 0,0 1 0,0-1 0,2 3 0,-2-2 2,0 1 0,1 0 0,-2-1 0,1 1 0,0 0 0,0 0 1,0 0-1,-1 0 0,1 0 0,-1 0 0,0 0 0,0 0 0,1 3 0,-2 212 302,0-15-1249,6-163 799,4-11-50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7815,'0'0'9812,"8"-5"-7943,1 0-1589,39-22 2411,-45 25-2530,0 0 1,1 1-1,-1-1 1,0 1-1,0 0 1,1 0-1,-1 1 1,1-1-1,-1 1 1,1-1-1,-1 1 0,1 0 1,4 1-1,-8 1-145,0 0 0,1 0 0,-1 0-1,0 0 1,0 0 0,0 0-1,-1 1 1,1-1 0,0 0 0,-1 0-1,1 0 1,-1 0 0,0 0-1,0 0 1,0-1 0,0 1 0,-1 2-1,-22 20 139,20-22-163,1 0 1,0 0-1,0 1 1,1 0-1,-1-1 0,0 1 1,1 0-1,0 0 1,-1 0-1,1 1 0,0-1 1,1 0-1,-1 1 1,1-1-1,-3 8 0,5-10-17,-1 0 1,0 0-1,1 0 0,-1-1 0,1 1 0,-1 0 0,1 0 0,-1-1 1,1 1-1,0 0 0,-1-1 0,1 1 0,0-1 0,0 1 0,-1-1 0,1 1 1,0-1-1,0 1 0,0-1 0,0 0 0,-1 1 0,1-1 0,0 0 0,0 0 1,0 0-1,0 0 0,0 0 0,0 0 0,0 0 0,1 0 0,39 0-1781,-30 0 813,-1 0-68,-1-1 1,1 0 0,-1-1-1,0 1 1,15-6-1,14-7-5088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340 111 18084,'6'-11'756,"-1"1"0,0-1-1,-1 0 1,4-17 0,-8 26-653,1 1 0,-1-1-1,0 0 1,0 1 0,1-1-1,-1 0 1,0 1 0,-1-1-1,1 0 1,0 1 0,0-1-1,-1 0 1,1 1 0,-1-1-1,0 1 1,1-1 0,-2-1-1,1 2-2,-1 0 0,1 0 0,0 0 0,-1 0 0,1 1 0,0-1 0,-1 1 0,1-1 0,-1 1 0,1-1 0,-1 1 0,1 0 0,0 0 0,-1 0 0,0 0 0,1 0 0,-1 0 0,1 0 0,-1 0 0,1 0 0,0 1 0,-1-1 0,-2 2 0,-7 1 61,-1 2 0,1-1 0,0 1 0,0 1 0,1 0 0,-17 13 0,6-2-107,-38 37 0,46-39-46,0 1 0,-22 33 0,31-42-16,-1 1 0,2-1 0,-1 1 0,1 0 0,0 0 0,1 1 0,0-1 0,0 0 0,-1 14 0,3-19-7,0 0 0,1 0 0,-1 0 0,1 0 0,0 0 0,0 0 0,0 0 0,0 0 0,0 0 0,0 0 0,1 0 0,0-1 0,-1 1 0,1 0 0,0-1 1,0 0-1,0 1 0,1-1 0,-1 0 0,0 0 0,4 2 0,7 4-54,-1-1 1,1 0-1,21 7 1,3 2-49,-31-13 104,1 1 1,-1 0-1,0 0 1,0 1-1,-1-1 0,1 1 1,-1 1-1,7 8 1,-11-13 14,0 1 0,0 0 1,0-1-1,0 1 0,0 0 0,0 0 1,0 0-1,0 0 0,-1 0 1,1 0-1,-1 0 0,0 0 0,0 0 1,1 0-1,-1 0 0,-1 0 0,1 0 1,0 0-1,0 0 0,-1 0 1,1 0-1,-1 0 0,1 0 0,-1 0 1,0 0-1,0 0 0,0 0 0,0 0 1,0-1-1,-1 1 0,1-1 1,0 1-1,-1-1 0,-1 2 0,-5 4 102,-1-1-1,0 0 0,0 0 1,0-1-1,-1 0 0,1-1 1,-1 0-1,0-1 1,-1 0-1,1 0 0,-1-1 1,1 0-1,-1-1 0,1-1 1,-1 1-1,0-2 0,1 1 1,-1-1-1,-18-5 0,27 5-149,0 1-1,-1-1 0,1 0 0,0 0 0,0 0 0,1 0 0,-1 0 1,0 0-1,0-1 0,0 1 0,1 0 0,-1-1 0,1 0 0,-1 1 1,1-1-1,0 0 0,-1 0 0,1 1 0,0-1 0,0 0 0,0 0 1,1 0-1,-1-1 0,0 1 0,1 0 0,-1-4 0,1 4-54,0-1 0,1 0-1,-1 1 1,1-1-1,0 0 1,0 1 0,-1-1-1,2 1 1,-1-1 0,0 1-1,0 0 1,1-1-1,-1 1 1,1 0 0,0 0-1,0 0 1,0 0 0,0 0-1,0 1 1,0-1-1,4-2 1,20-8-658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123 499 12499,'0'0'114,"0"0"1,0 0-1,0-1 1,-1 1 0,1 0-1,0-1 1,0 1 0,0 0-1,0-1 1,0 1-1,-1 0 1,1 0 0,0-1-1,0 1 1,-1 0-1,1 0 1,0 0 0,0-1-1,-1 1 1,1 0-1,0 0 1,0 0 0,-1 0-1,1 0 1,0-1-1,-1 1 1,1 0 0,0 0-1,-1 0 1,1 0-1,0 0 1,0 0 0,-1 0-1,1 0 1,0 0-1,-1 0 1,1 0 0,0 0-1,-1 0 1,1 1-1,0-1 1,-1 0 0,1 0-1,-16 6 2463,8 0-1925,-1 1 1,1 0-1,0 0 1,1 1 0,0-1-1,-9 14 1,12-16-501,0 1 1,0 0-1,1 0 1,0 0-1,0 1 1,1-1-1,-1 1 1,1-1-1,1 1 0,-2 13 1,3-19-140,-1 0 1,1 0-1,0 0 1,0 0-1,0-1 0,1 1 1,-1 0-1,0 0 1,0 0-1,0 0 0,1 0 1,-1 0-1,1 0 1,-1 0-1,0 0 1,1-1-1,-1 1 0,1 0 1,0 0-1,-1-1 1,1 1-1,0 0 0,-1-1 1,1 1-1,0 0 1,0-1-1,0 1 0,-1-1 1,1 1-1,0-1 1,0 0-1,0 1 0,0-1 1,0 0-1,0 0 1,0 0-1,0 1 1,0-1-1,0 0 0,0 0 1,0 0-1,-1-1 1,1 1-1,0 0 0,0 0 1,1-1-1,5 0 9,0-1 0,0 0-1,-1-1 1,1 1-1,7-5 1,6-5-4,0-1 0,-1-1 0,0-1 0,-1-1 0,-1 0 0,0-1 0,23-32 0,0-6-3,44-84 1,-17 11-70,-57 106 34,-1 0 1,-1-1-1,10-45 1,-17 65 15,-1 0 1,0 0 0,1 0-1,-1-1 1,-1 1-1,1 0 1,0 0 0,-1 0-1,0-4 1,0 6 2,1 1 0,0 0 0,0-1 0,0 1 1,0-1-1,-1 1 0,1 0 0,0-1 0,-1 1 0,1 0 1,0-1-1,-1 1 0,1 0 0,0-1 0,-1 1 1,1 0-1,0 0 0,-1-1 0,1 1 0,-1 0 0,1 0 1,0 0-1,-1 0 0,1 0 0,-1 0 0,0-1 1,0 2-2,-1-1 1,1 0 0,-1 1 0,1-1 0,0 1 0,-1 0 0,1-1 0,0 1-1,0 0 1,0 0 0,-1-1 0,1 1 0,-1 2 0,-9 8 45,0 0 0,1 1 0,0 0 0,-10 18 0,-31 60 361,44-78-337,-10 21 220,-21 54-1,34-76-208,0 1-1,1-1 0,1 1 1,-1 0-1,2 0 0,0 0 1,0 0-1,2 23 1,1-30-76,-1 0 1,1 1-1,0-1 1,0 0-1,0 0 1,1 0-1,0 0 1,4 4-1,-4-4-13,1 1 0,-1-1 0,0 1 0,-1-1-1,4 11 1,-4 16-39,-2-28-90,0 0 1,0 0-1,0-1 1,0 1-1,1 0 0,0 0 1,-1 0-1,1 0 1,1-1-1,-1 1 0,3 4 1,-4-7 120,0-1 0,1 0 0,-1 0 0,1 1 0,-1-1 0,0 0 0,1 0 0,-1 0 0,1 0 0,-1 0 0,0 0 0,1 0 0,-1 0 0,1 0 0,-1 0 0,1 0 0,-1 0 0,0 0 0,1 0 0,-1 0 0,1 0 0,-1 0 0,0 0 0,1 0 0,-1-1 0,1 1 0,-1 0 0,0 0 0,1-1 0,-1 1 0,0 0 0,1 0 0,-1-1 0,0 1 0,0 0 0,1-1 0,-1 1 0,0 0 0,0-1 0,1 1 0,-1 0 0,0-1 0,11-17-411,-6 4-41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79 16764,'9'-20'1488,"-7"12"-873,1 1-1,1-1 1,-1 1-1,1 0 1,0 0 0,7-8-1,-10 16-455,-1 0 1,1 0-1,-1-1 0,0 1 0,1 0 1,-1 0-1,0 0 0,0 0 0,0 0 1,0 0-1,0 0 0,0 0 0,0 0 1,0 0-1,0 0 0,0 1 0,-10 76 818,-30 124 0,28-153-809,-16 65 44,-11 50 210,38-163-414,1 1-1,-1 0 1,1-1 0,0 1 0,-1 0 0,1-1 0,0 1 0,0 0-1,0-1 1,0 1 0,0 0 0,1-1 0,-1 1 0,0 0 0,1-1-1,-1 1 1,1-1 0,1 3 0,-1-3-3,1-1 0,-1 0 0,0 1 0,1-1-1,-1 0 1,0 0 0,1 0 0,-1 0 0,0 0 0,1 0 0,-1 0 0,0-1 0,1 1-1,-1 0 1,0-1 0,0 1 0,1-1 0,-1 1 0,0-1 0,0 0 0,0 0 0,0 1-1,2-2 1,25-16 33,0-2 0,30-26 0,-31 23 2,56-35 0,-76 53-33,0 2 0,1-1 0,-1 1-1,16-4 1,-22 7-6,0 0-1,-1 0 0,1 0 1,0 0-1,-1 0 0,1 0 0,-1 0 1,1 0-1,0 1 0,-1-1 1,1 0-1,-1 0 0,1 1 1,0-1-1,-1 0 0,1 1 0,-1-1 1,1 1-1,-1-1 0,0 1 1,1-1-1,-1 1 0,1-1 1,-1 1-1,0-1 0,1 1 0,-1-1 1,0 1-1,0 0 0,1-1 1,-1 1-1,0-1 0,0 1 0,0 0 1,0-1-1,0 1 0,0 0 1,0-1-1,0 1 0,0-1 1,0 1-1,0 0 0,0-1 0,-1 2 1,-4 32-15,4-31 14,-17 51 14,13-43-124,1 0 0,0 0 0,1 0 0,-2 14 0,5-24 79,-1-1 1,1 0-1,0 0 0,0 0 0,0 0 0,0 1 0,0-1 1,0 0-1,0 0 0,1 0 0,-1 1 0,0-1 0,0 0 1,0 0-1,0 0 0,0 0 0,0 1 0,0-1 0,0 0 0,0 0 1,0 0-1,1 0 0,-1 1 0,0-1 0,0 0 0,0 0 1,0 0-1,0 0 0,1 0 0,-1 0 0,0 0 0,0 0 0,0 0 1,0 1-1,1-1 0,-1 0 0,0 0 0,0 0 0,0 0 1,0 0-1,1 0 0,-1 0 0,0 0 0,0 0 0,0 0 1,1 0-1,-1 0 0,0 0 0,0-1 0,0 1 0,0 0 0,1 0 1,-1 0-1,0 0 0,0 0 0,0 0 0,0 0 0,1 0 1,-1 0-1,0-1 0,0 1 0,0 0 0,0 0 0,11-8-505,-10 8 539,13-11-478,9 0-177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42 19716,'-3'-1'288,"0"0"1,0 1-1,-1-1 0,1 1 0,0 0 0,0 0 1,0 0-1,0 1 0,0-1 0,0 1 0,0 0 0,0 0 1,0 0-1,0 0 0,0 0 0,0 0 0,1 1 1,-1-1-1,0 1 0,1 0 0,-5 4 0,-1 0-53,0 2 0,1-1-1,0 1 1,0 0 0,-6 10 0,9-12-200,1 1 0,0 0 1,0 0-1,0 0 1,1 0-1,-2 12 1,3-18-31,1 1 0,0-1 1,0 1-1,0 0 0,0-1 1,0 1-1,0-1 0,0 1 0,0-1 1,1 1-1,-1-1 0,1 1 1,-1-1-1,1 1 0,-1-1 0,2 2 1,-1-2-2,0-1 0,0 1 1,0 0-1,0-1 0,0 1 0,0-1 1,0 1-1,0-1 0,0 1 1,1-1-1,-1 0 0,0 1 0,0-1 1,0 0-1,1 0 0,-1 0 1,0 0-1,0 0 0,0 0 1,0-1-1,1 1 0,-1 0 0,0 0 1,2-2-1,3 0 28,0 0 0,0-1 0,0 0 0,0 0 0,-1 0 0,1-1 0,-1 0 0,0 0 1,0 0-1,0-1 0,-1 1 0,1-1 0,4-9 0,-4 8 19,0-2 1,-1 1-1,0 0 1,-1-1-1,1 1 1,-2-1-1,1 0 0,-1 0 1,0 0-1,1-11 1,-3 17-35,0 0 0,0-1 1,-1 1-1,1 0 0,0 0 1,-1 0-1,1-1 0,-1 1 1,0 0-1,0 0 0,0 0 0,0 0 1,0 0-1,0 0 0,-1 0 1,1 0-1,-1 1 0,1-1 1,-1 0-1,-2-1 0,3 2-10,0 0 0,-1 0-1,1 1 1,0-1 0,0 0 0,-1 1 0,1-1-1,0 1 1,-1 0 0,1-1 0,-1 1-1,1 0 1,0 0 0,-1 0 0,1 0 0,-1 0-1,1 0 1,-1 0 0,1 0 0,0 1-1,-1-1 1,1 1 0,0-1 0,-1 1-1,1-1 1,0 1 0,0 0 0,-1-1 0,1 1-1,0 0 1,0 0 0,-2 2 0,3-3-8,-1 0 0,0 1 0,1-1 1,-1 1-1,1-1 0,0 1 0,-1-1 0,1 1 1,-1-1-1,1 1 0,0-1 0,-1 1 0,1-1 1,0 1-1,0 0 0,-1-1 0,1 1 1,0 0-1,0-1 0,0 1 0,0-1 0,0 1 1,0 0-1,0-1 0,0 1 0,0 0 0,0-1 1,0 1-1,0 0 0,0-1 0,1 1 1,-1 0-1,1 0-8,0 0 0,1 0 0,-1 0 1,0 0-1,0 0 0,1 0 0,-1 0 1,0-1-1,1 1 0,-1-1 0,1 1 0,-1-1 1,2 1-1,6 1-48,0-1 0,0 0-1,15 0 1,54-11-191,-58 7 129,0 0 0,0 1-1,1 1 1,32 2 0,-51-1 105,0 1 1,0-1-1,0 0 0,0 1 1,0-1-1,0 1 1,-1 0-1,1-1 0,0 1 1,0 0-1,0 0 0,-1 0 1,1 1-1,-1-1 0,1 0 1,-1 0-1,2 3 1,-2-3 2,0 0 1,-1 1-1,1-1 1,0 1-1,-1-1 1,0 1-1,1-1 1,-1 1-1,0-1 1,0 1-1,0-1 1,0 1-1,0-1 1,0 1-1,0-1 1,-1 1-1,0 2 1,-3 6-19,0 0 1,-1-1-1,0 1 1,-1-1-1,-8 11 1,1-2 42,12-18-10,1 1-1,-1 0 0,1 0 0,-1 0 0,0 0 1,1 0-1,0 0 0,-1 0 0,1 1 1,0-1-1,-1 0 0,1 0 0,0 0 1,0 2-1,0-3-1,0 1-1,0-1 1,1 0 0,-1 1 0,0-1 0,0 0-1,0 0 1,1 1 0,-1-1 0,0 0 0,0 0-1,1 1 1,-1-1 0,0 0 0,1 0 0,-1 0-1,0 1 1,1-1 0,-1 0 0,0 0 0,1 0-1,-1 0 1,0 0 0,1 0 0,-1 0 0,0 0-1,1 0 1,-1 0 0,1 0 0,4 0 8,-1-1 1,1 0-1,-1 0 1,1 0-1,-1-1 1,5-2-1,22-11-7,-1-1-1,-1-2 1,31-25-1,-1 2-198,-59 41 189,0 0 1,-1 1 0,1-1 0,0 0-1,0 1 1,0-1 0,0 0 0,0 1-1,0-1 1,0 0 0,0 1 0,0-1-1,0 0 1,0 1 0,0-1 0,0 1-1,0-1 1,0 0 0,1 1 0,-1-1-1,0 0 1,0 0 0,0 1 0,0-1-1,1 0 1,-1 1 0,0-1-1,0 0 1,1 0 0,-1 1 0,0-1-1,0 0 1,1 0 0,-1 0 0,0 1-1,1-1 1,-1 0 0,0 0 0,1 0-1,-1 0 1,0 0 0,1 0 0,-1 0-1,0 1 1,1-1 0,-1 0 0,0 0-1,1 0 1,-1-1 0,0 1 0,1 0-1,-1 0 1,0 0 0,1 0 0,-1 0-1,0 0 1,1 0 0,-1-1 0,0 1-1,1 0 1,-1 0 0,0 0 0,1-1-1,-1 1 1,0 0 0,0 0 0,1-1-1,-1 1 1,-9 39-88,3-16 87,6-21 14,-1-1 0,1 1 0,0 0-1,0 0 1,0 0 0,0 0-1,0 0 1,1 0 0,-1 0-1,1-1 1,-1 1 0,1 0-1,-1 0 1,1 0 0,0-1-1,0 1 1,0 0 0,0-1-1,0 1 1,1-1 0,1 3-1,-1-3 13,0 1 0,1-1-1,-1 0 1,1 1 0,-1-1 0,1 0-1,0-1 1,-1 1 0,1 0-1,0-1 1,-1 1 0,1-1-1,3 0 1,4 0 45,-1-1 1,0 0-1,1-1 0,-1 0 0,0 0 1,0 0-1,14-8 0,-18 8-21,-1 0 0,-1 0 0,1-1-1,0 1 1,0-1 0,-1 0 0,0 0 0,6-6-1,-9 8-26,1 0 0,0 0 0,0 0 0,-1-1-1,1 1 1,0 0 0,-1 0 0,0-1 0,1 1-1,-1 0 1,0-1 0,1 1 0,-1 0 0,0-1 0,0 1-1,0 0 1,0-1 0,0 1 0,-1 0 0,1-1-1,0 1 1,-1 0 0,1-1 0,0 1 0,-1 0-1,0 0 1,1-1 0,-1 1 0,0 0 0,0 0 0,1 0-1,-3-1 1,-3-5 51,-2 1-1,1-1 1,-1 2-1,0-1 1,-9-4-1,-5-3-1182,48 16 498,-7-5 293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16083,'-1'-1'265,"0"0"-1,1 0 0,-1 1 0,0-1 0,0 0 0,0 0 0,0 0 1,0 1-1,0-1 0,0 1 0,0-1 0,0 0 0,0 1 0,0 0 1,0-1-1,0 1 0,0 0 0,-1-1 0,1 1 0,-1 0 0,1 1-102,0 0 0,-1-1 0,1 1 0,0 0 0,1 0 0,-1 0 0,0 0 0,0 1 0,0-1-1,0 0 1,1 0 0,-1 0 0,1 1 0,-1-1 0,1 0 0,-1 1 0,1-1 0,0 2 0,-4 9 317,0 1 0,1-1 1,1 1-1,0 0 0,1 0 1,0 14-1,1-26-452,0 1-1,0-1 1,0 0-1,0 0 1,0 0 0,0 1-1,1-1 1,-1 0-1,0 0 1,1 0 0,-1 0-1,1 0 1,-1 0-1,1 1 1,0-1 0,-1-1-1,1 1 1,0 0-1,0 0 1,0 0 0,-1 0-1,1 0 1,0-1-1,0 1 1,0 0 0,2 0-1,-1 0 0,1-1-1,-1 1 1,1-1 0,-1 0-1,1 0 1,-1 0-1,1 0 1,0 0-1,-1 0 1,1-1-1,4-1 1,6-2 16,1-1-1,-1-1 1,17-10 0,-29 15-31,18-10 30,18-11 46,-35 21-84,0 0 0,0 0 0,0 0 0,0 0 0,1 1 0,-1-1 0,0 1 0,0-1 0,1 1 0,-1 0 0,0 0 0,0 0 0,1 0 0,2 1 0,-4-1-3,0 1-1,-1-1 0,1 0 1,0 1-1,0-1 1,-1 1-1,1-1 0,0 1 1,-1-1-1,1 1 1,0 0-1,-1-1 0,1 1 1,-1 0-1,1-1 0,-1 1 1,0 0-1,1 0 1,-1-1-1,0 1 0,1 0 1,-1 0-1,0 0 1,1 1-1,-1 26-30,-1-25 29,1-1 0,-1 0 0,1 1 0,0-1 0,0 1 0,1-1 0,-1 1 0,0-1 0,1 1 0,-1-1 0,3 5 0,-3-7 3,1 1 0,0-1 1,-1 0-1,1 1 0,0-1 1,0 0-1,-1 0 0,1 1 1,0-1-1,0 0 0,0 0 1,-1 0-1,1 0 1,0 0-1,0 0 0,-1 0 1,1 0-1,0 0 0,0-1 1,0 1-1,-1 0 0,1 0 1,0-1-1,0 1 0,-1 0 1,1-1-1,1 0 0,23-15 41,-21 14-33,23-17 23,-18 13-25,-1 0-1,1 0 0,0 0 0,0 1 0,1 1 0,-1-1 0,1 2 1,20-6-1,-29 9-9,-1 0 0,1-1 0,-1 1 0,1 0 0,0 0 1,-1 0-1,1 0 0,-1 0 0,1 0 0,-1 0 0,1 0 1,0 0-1,-1 0 0,1 0 0,-1 0 0,1 1 0,-1-1 1,1 0-1,-1 0 0,1 1 0,-1-1 0,1 0 0,-1 1 1,1-1-1,-1 0 0,1 1 0,-1-1 0,0 1 0,1-1 1,-1 0-1,1 1 0,-1-1 0,0 1 0,0-1 0,1 1 1,-1-1-1,0 1 0,0 0 0,0-1 0,0 1 0,1-1 1,-1 1-1,0-1 0,0 1 0,0 0 0,-9 31-361,3-13-526,5-19 850,1 0 1,0 1-1,0-1 0,0 0 0,0 0 0,0 1 0,1-1 0,-1 0 0,0 0 1,0 0-1,0 1 0,0-1 0,0 0 0,0 0 0,0 1 0,0-1 0,1 0 1,-1 0-1,0 0 0,0 1 0,0-1 0,0 0 0,1 0 0,-1 0 0,0 0 1,0 1-1,0-1 0,1 0 0,-1 0 0,0 0 0,0 0 0,0 0 0,1 0 1,-1 0-1,1 0 0,12 0-1290,14-7-781,-26 6 2056,28-10-2485,0-1 1,39-23-1,9-16 231,-59 33 4880,-22 18 273,-10 9-819,10-5-1395,-41 35 3192,42-36-3670,0 0-1,0 0 0,1 1 1,-1-1-1,1 1 0,0-1 1,0 1-1,0 0 0,0 0 1,1-1-1,-2 10 0,3-13-135,0 1-1,0 0 1,0-1-1,0 1 1,1 0-1,-1-1 1,0 1-1,1 0 0,-1-1 1,0 1-1,1 0 1,-1-1-1,1 1 1,-1-1-1,1 1 1,-1-1-1,1 1 0,-1-1 1,1 1-1,-1-1 1,1 0-1,0 1 1,-1-1-1,1 0 1,0 1-1,-1-1 0,1 0 1,0 0-1,-1 0 1,1 0-1,0 0 1,0 0-1,-1 0 1,1 0-1,0 0 0,-1 0 1,1 0-1,0 0 1,1-1-1,32-4 45,-22 1-136,0-1 0,0-1 0,12-8 0,26-11-6615,-28 18 2034,-6 3 3942,4 0-161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 16099,'7'-16'2157,"-7"16"-2098,-1 0 1,1 0 0,0 0 0,0-1-1,0 1 1,0 0 0,0 0-1,-1 0 1,1 0 0,0-1-1,0 1 1,0 0 0,-1 0-1,1 0 1,0 0 0,0 0-1,0 0 1,-1-1 0,1 1-1,0 0 1,0 0 0,-1 0-1,1 0 1,0 0 0,0 0-1,-1 0 1,1 0 0,0 0-1,0 0 1,-1 0 0,1 0 0,0 0-1,0 1 1,-1-1 0,1 0-1,-5 2 457,0-1-1,0 1 1,1 0-1,-1 1 1,-4 3-1,-10 7 771,-24 21 0,36-28-1106,0 1-1,1 0 0,-1 0 1,1 0-1,1 1 0,-6 9 0,10-16-174,1 0 0,0-1-1,0 1 1,0 0-1,-1 0 1,1 0-1,0-1 1,0 1-1,0 0 1,0 0-1,0 0 1,0 0-1,1-1 1,-1 1-1,0 0 1,0 0-1,0-1 1,1 1 0,-1 0-1,1 0 1,-1-1-1,0 1 1,1 0-1,-1-1 1,1 1-1,-1 0 1,1-1-1,0 1 1,-1-1-1,1 1 1,0-1-1,-1 1 1,1-1-1,0 1 1,-1-1-1,1 0 1,0 0 0,0 1-1,0-1 1,-1 0-1,1 0 1,2 0-1,43 9-280,-35-8 199,38 7-791,77 23-1,-125-30 855,0-1-1,0 0 0,0 0 0,0 1 0,0-1 0,0 1 0,0-1 0,0 1 0,0-1 0,0 1 0,-1 0 1,1-1-1,0 1 0,0 0 0,1 1 0,-2-1 14,0-1 0,0 0 0,0 1 0,0-1 0,-1 0 0,1 1 0,0-1 0,0 0 0,0 1 0,0-1 0,0 0 0,-1 1 0,1-1 0,0 0 1,0 1-1,0-1 0,-1 0 0,1 0 0,0 1 0,-1-1 0,1 0 0,0 0 0,0 0 0,-1 1 0,1-1 0,0 0 0,-1 0 0,1 0 0,-1 0 0,-36 11 186,33-11-167,-12 4-188,0-1 0,0 0-1,0-2 1,-1 0 0,1 0-1,-29-4 1,43 3 141,1-1-1,0 1 0,0 0 1,-1-1-1,1 1 0,0-1 1,-1 1-1,1-1 0,0 1 1,0-1-1,0 0 0,0 0 1,0 0-1,0 1 1,0-1-1,0 0 0,0 0 1,0 0-1,0-1 0,1 1 1,-2-1-1,1-12-414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16428,'-1'1'249,"0"-1"0,-1 1 1,1-1-1,0 1 1,0 0-1,0-1 0,0 1 1,0 0-1,0 0 1,0 0-1,0 0 0,1 0 1,-1 0-1,0 0 1,1 0-1,-1 0 0,0 0 1,1 0-1,-1 0 1,1 0-1,0 1 0,-1-1 1,1 0-1,0 0 1,0 0-1,-1 2 0,-6 47 1235,5-32-814,-43 215 1664,3-17-1564,41-206-734,-1-5-10,1 0-1,0 0 1,1 0-1,-1 1 1,1-1-1,0 0 1,0 1-1,2 9 1,-1-15-24,-1 0 1,0 0 0,0 1-1,0-1 1,1 0-1,-1 0 1,0 0 0,0 1-1,1-1 1,-1 0-1,0 0 1,0 0-1,1 0 1,-1 0 0,0 1-1,1-1 1,-1 0-1,0 0 1,0 0 0,1 0-1,-1 0 1,0 0-1,1 0 1,-1 0 0,0 0-1,1 0 1,-1 0-1,0 0 1,0 0 0,1 0-1,-1-1 1,0 1-1,1 0 1,-1 0-1,0 0 1,0 0 0,1 0-1,-1-1 1,0 1-1,0 0 1,1 0 0,-1-1-1,0 1 1,0 0-1,0 0 1,1-1 0,-1 1-1,0 0 1,0-1-1,11-12 69,-4 0-41,-1 1 1,0-1-1,-1-1 1,0 1-1,4-24 1,7-70-129,-13 89-33,1 25-56,6 13 105,-7-15 75,0 0 1,1-1-1,0 0 0,0 1 1,0-1-1,1 0 0,-1-1 0,1 1 1,0-1-1,0 0 0,0 0 1,0-1-1,1 0 0,-1 1 1,1-2-1,-1 1 0,1-1 0,0 0 1,0 0-1,0 0 0,-1-1 1,10 0-1,-8 0 11,1-1 1,-1 0-1,0-1 0,0 0 1,1 0-1,-1 0 0,-1-1 1,1 0-1,0 0 0,-1 0 1,1-1-1,-1 0 0,0-1 1,-1 1-1,1-1 0,-1 0 1,8-10-1,-11 14-2,-1-1-1,0 1 1,0-1 0,0 1-1,0-1 1,0 0-1,-1 1 1,1-1 0,0 0-1,-1 0 1,1 0 0,-1 1-1,0-1 1,0 0-1,1 0 1,-1 0 0,-1 0-1,1 0 1,0-2 0,-1 3-2,1 1 1,0-1 0,0 0-1,-1 1 1,1-1 0,-1 1-1,1-1 1,0 0 0,-1 1-1,1-1 1,-1 1 0,1 0-1,-1-1 1,0 1 0,1-1-1,-1 1 1,1 0 0,-1-1-1,0 1 1,0 0 0,-1-1-2,0 1 0,1 0 1,-1 0-1,0 0 0,1 0 1,-1 0-1,0 0 0,1 0 1,-1 1-1,0-1 0,-2 2 1,-2 0-6,-1 1 1,1 0 0,0 1-1,1-1 1,-1 1 0,0 1-1,1-1 1,-5 6 0,7-7 3,0 0 0,0 0 0,1 0 1,0 0-1,-1 0 0,1 0 0,0 1 1,1-1-1,-1 1 0,1-1 0,-1 1 1,1 0-1,0-1 0,0 1 0,0 7 1,1-10 1,0 0 0,1 0 0,-1 0 0,0 0 0,1 0 0,-1 0 0,1 0 1,-1 0-1,1 0 0,0 0 0,-1 0 0,1 0 0,0 0 0,0 0 0,-1-1 0,1 1 0,0 0 0,0 0 1,0-1-1,0 1 0,0-1 0,0 1 0,0-1 0,0 1 0,0-1 0,0 0 0,2 1 0,36 4 31,-30-4-32,54 3 53,56 7-61,-100-8-3,-1 0 1,0 2-1,0 0 1,22 9-1,-40-14 41,0-1 0,1 1 0,-1-1 0,0 1 0,0-1 0,0 0 0,1 1 1,-1-1-1,0 1 0,0-1 0,0 1 0,0-1 0,0 0 0,0 1 0,0-1 0,0 1 0,-1-1 0,1 0 0,0 1 0,0-1 0,0 1 0,-1-1 0,1 1 0,0-1 1,0 1-1,-1-2 0,-11-31 246,7 18-100,2 6 65,-2-5-422,2 1 0,-1-1 1,-2-23-1,6 33 52,0 1 0,0-1 0,0 0 0,0 0 0,1 0 0,0 0 0,-1 0 0,1 0 0,1 1 0,-1-1 0,0 0 0,1 1-1,0-1 1,0 1 0,0 0 0,0 0 0,1-1 0,2-2 0,22-14-431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16924,'0'-1'87,"0"1"1,1 0 0,-1-1 0,1 1-1,-1 0 1,1-1 0,-1 1 0,1 0-1,0 0 1,-1 0 0,1-1 0,-1 1 0,1 0-1,-1 0 1,1 0 0,0 0 0,-1 0-1,1 0 1,-1 0 0,1 0 0,0 0-1,-1 0 1,1 0 0,-1 1 0,1-1-1,-1 0 1,1 0 0,-1 1 0,1-1-1,-1 0 1,1 1 0,-1-1 0,1 0-1,-1 1 1,1-1 0,-1 0 0,1 1 0,-1-1-1,0 1 1,1-1 0,-1 1 0,0-1-1,0 1 1,1-1 0,-1 1 0,0 0-1,0-1 1,1 2 0,7 36 1678,-7-28-1274,5 32 832,-1 85 1,-14 44-387,3-87-462,6-77-436,-1 1 1,1 0-1,0 0 1,1 0-1,0-1 1,0 1 0,4 11-1,-4-18-31,-1 0 0,1 0 0,-1 0-1,1 1 1,0-1 0,-1 0 0,1 0 0,0 0 0,0 0-1,0 0 1,0 0 0,0-1 0,0 1 0,0 0-1,0 0 1,0-1 0,1 1 0,-1 0 0,0-1 0,2 1-1,-1-1 2,1 0-1,-1 0 1,1 0-1,-1 0 0,1 0 1,-1-1-1,1 1 1,-1-1-1,1 0 0,-1 1 1,0-1-1,1 0 1,-1 0-1,4-3 0,14-9 37,-1-1-1,0-1 0,-1-1 1,0 0-1,-1-1 0,27-38 1,-39 49-43,-3 2-9,1 1 0,-1 0 0,0 0 0,1 0 0,0 1 0,0-1 0,0 0 0,4-2 0,-7 5 3,0 0 1,1 0-1,-1 0 0,0 0 1,0-1-1,1 1 1,-1 0-1,0 0 0,0 0 1,0 0-1,1 0 0,-1 0 1,0 0-1,0 0 0,1 0 1,-1 0-1,0 0 0,0 0 1,0 0-1,1 0 0,-1 1 1,0-1-1,0 0 1,1 0-1,-1 0 0,0 0 1,0 0-1,0 0 0,1 0 1,-1 1-1,0-1 0,0 0 1,0 0-1,0 0 0,0 0 1,1 1-1,-1-1 0,0 0 1,0 0-1,0 1 0,0-1 1,0 0-1,0 0 1,0 1-1,3 16-179,-6 20-308,3-36 453,-4 26-554,1-17-22,2 1-1,0 0 0,0-1 0,1 1 1,1 11-1,-1-22 580,0 1 0,0-1 1,0 1-1,0-1 0,0 0 0,0 1 1,0-1-1,0 1 0,0-1 0,0 1 1,0-1-1,1 0 0,-1 1 0,0-1 1,0 0-1,0 1 0,1-1 0,-1 0 0,0 1 1,1-1-1,-1 0 0,0 1 0,1-1 1,-1 0-1,0 0 0,1 1 0,-1-1 1,0 0-1,1 0 0,-1 0 0,1 0 0,-1 1 1,1-1-1,-1 0 0,0 0 0,1 0 1,-1 0-1,1 0 0,-1 0 0,1 0 1,-1 0-1,0 0 0,1 0 0,-1-1 1,1 1-1,0 0 0,11-6-936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122 378 17348,'0'-1'79,"0"1"1,0-1 0,0 1 0,0-1-1,1 1 1,-1-1 0,0 1-1,0-1 1,0 1 0,0-1 0,-1 1-1,1-1 1,0 1 0,0-1-1,0 1 1,0-1 0,0 1-1,-1-1 1,1 1 0,0-1 0,0 1-1,-1 0 1,1-1 0,0 1-1,-1-1 1,1 1 0,0 0 0,-1-1-1,1 1 1,-1 0 0,1-1-1,-1 1 1,1 0 0,0 0 0,-1 0-1,0-1 1,0 2 44,-1-1 0,1 0 0,-1 1 0,1-1 0,0 1 0,-1 0 0,1 0 0,0-1 0,0 1 0,0 0 0,0 0 1,-2 2-1,-30 35 1828,22-23-1373,0 1 0,-12 25 0,20-36-499,1 1-1,-1 0 0,1 0 0,0 0 0,1 0 1,-1 0-1,1 0 0,1 0 0,-1 1 0,1-1 1,0 7-1,0-12-61,1 0 0,-1 0 0,0 0 1,0 0-1,0 0 0,1 0 0,-1-1 1,0 1-1,1 0 0,-1 0 1,0 0-1,1-1 0,-1 1 0,1 0 1,0 0-1,-1-1 0,1 1 0,0-1 1,-1 1-1,1 0 0,0-1 0,-1 1 1,1-1-1,0 0 0,0 1 0,1 0 1,0-1 1,0 0 0,0 0 0,0 0 0,0 0 1,0 0-1,0 0 0,0 0 0,0 0 0,0-1 1,0 1-1,3-2 0,3-1 18,0-1 0,0 0 0,0 0 0,9-8 0,-2-1-59,0-1-1,-1-1 0,0 0 1,-1-1-1,-1-1 1,11-18-1,-16 23-142,-6 24-629,-4 16 640,2-19 42,1-6 106,0 1 0,-1-1 0,1 0 1,0 1-1,1-1 0,-1 0 0,1 0 0,-1 1 0,1-1 1,0 0-1,0 0 0,0 0 0,3 5 0,-3-7 19,0 0 1,1 1-1,-1-1 0,0 0 0,0 0 0,1 0 0,-1 0 0,1 0 1,-1-1-1,1 1 0,-1 0 0,1-1 0,-1 1 0,1-1 1,0 1-1,-1-1 0,1 0 0,0 1 0,-1-1 0,1 0 0,0 0 1,0-1-1,-1 1 0,1 0 0,0 0 0,-1-1 0,1 1 0,1-1 1,9-4 70,-1 1 1,1-1-1,-1-1 1,0 0-1,-1 0 1,1-1-1,-1-1 1,-1 1-1,1-2 1,14-16-1,-3 0 109,-1-1 0,32-52-1,-34 47-126,-2 0-1,0-1 0,-3-1 1,0 0-1,-2-1 0,8-45 0,-18 77-67,-1 1-1,1-1 0,-1 0 0,0 1 0,0-1 0,1 1 0,-1-1 1,0 1-1,-1-1 0,1 0 0,0 1 0,0-1 0,-1 1 0,1-1 1,-1 1-1,1-1 0,-1 1 0,0-1 0,1 1 0,-3-3 0,3 4 1,-1 0-1,1 0 0,0 0 1,-1 0-1,1 0 0,-1 0 1,1 0-1,-1 0 0,1 0 1,0 0-1,-1 0 0,1 0 0,-1 0 1,1 0-1,0 0 0,-1 0 1,1 0-1,-1 0 0,1 1 1,0-1-1,-1 0 0,1 0 1,0 0-1,-1 1 0,0-1 1,-13 18-30,6-2 20,0 0 0,1 0 1,1 1-1,1 0 0,0 0 0,1 1 1,1-1-1,-1 21 0,2-9 29,1-1-1,2 0 1,1 0-1,8 42 1,-7-53-5,1-1-1,0 1 1,1-1 0,1 0 0,1-1 0,0 1 0,10 14-1,-5-18-95,-11-12 75,-1 0-1,0 0 1,0 0 0,0-1-1,1 1 1,-1 0-1,0 0 1,0 0-1,0 0 1,1 0-1,-1-1 1,0 1 0,0 0-1,0 0 1,0 0-1,0-1 1,0 1-1,1 0 1,-1 0-1,0-1 1,0 1-1,0 0 1,0 0 0,0-1-1,0 1 1,0 0-1,0 0 1,0 0-1,0-1 1,0 1-1,0 0 1,0 0 0,0-1-1,0 1 1,0 0-1,-8-36-586,-122-265-831,130 301 1435,-1 0 0,1 0 0,0-1 0,0 1 0,0 0 0,-1 0 0,1-1 0,0 1 0,0 0 0,0 0 0,0-1 0,-1 1 0,1 0 0,0 0-1,0-1 1,0 1 0,0 0 0,0 0 0,0-1 0,0 1 0,0 0 0,0-1 0,0 1 0,0 0 0,0-1 0,0 1 0,0 0 0,0 0 0,0-1 0,0 1 0,0 0 0,0-1 0,1 1 0,-1 0 0,0 0 0,0-1 0,0 1 0,0 0 0,1 0 0,-1 0 0,0-1 0,0 1 0,0 0 0,1 0 0,-1 0 0,0-1 0,0 1 0,1 0 0,-1 0 0,0 0-1,0 0 1,1 0 0,-1 0 0,1 0 0,12 3 245,1 4-110,1-1 0,0-1 0,0 0 0,17 3 0,-23-6-123,-1-1 0,0-1-1,1 1 1,-1-1 0,1-1 0,-1 1 0,0-1-1,0-1 1,13-3 0,10-7 19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18532,'14'-11'806,"0"1"1,0 1-1,1 0 0,0 1 0,18-7 1,-23 11-547,1 0 1,-1 1 0,1 1 0,0-1-1,0 2 1,0-1 0,0 2-1,21 0 1,-30 0-231,0 1 0,1-1-1,-1 0 1,0 1 0,1-1-1,-1 1 1,0 0 0,1 0-1,-1 0 1,0 0 0,0 0-1,0 0 1,0 1 0,0-1-1,0 1 1,-1-1 0,1 1-1,0 0 1,-1 0 0,3 3 0,-2-2-17,-1 0 1,0 1 0,0-1-1,0 1 1,0-1 0,-1 1-1,1-1 1,-1 1 0,0-1-1,0 1 1,0-1 0,-1 6-1,-3 7-23,0 0 0,0-1 0,-2 0 0,0 0-1,-8 15 1,-29 44-32,29-54 29,1 2 0,2 0 0,-11 25 0,21-36 20,8-9 13,10-10 14,1-6-9,-1 0-1,-1-1 1,0-1-1,-1 0 1,13-19-1,-8 10 10,10-12 1,-2-1 0,-1-2 0,24-47 0,-78 185-139,22-82 103,1-1-1,1 1 1,0 0-1,1 0 1,1 0-1,1 1 1,0-1 0,4 28-1,-4-41 16,1-1 0,-1 0 0,1 0 1,-1 1-1,1-1 0,0 0 0,0 0 0,0 0 0,0 0 1,0 0-1,0 0 0,0 0 0,1-1 0,-1 1 0,1 0 1,-1-1-1,1 1 0,0-1 0,-1 1 0,1-1 0,0 0 0,0 0 1,0 0-1,0 0 0,0 0 0,0 0 0,1 0 0,-1-1 1,0 1-1,0-1 0,0 0 0,1 0 0,-1 1 0,0-1 0,0-1 1,1 1-1,-1 0 0,3-1 0,4-1 53,0-1-1,0 0 1,-1 0 0,1-1 0,-1 0-1,0-1 1,0 0 0,9-7-1,-3 2-5,-1-1 0,-1 0 0,0-1 0,-1-1 0,0 0 0,-1 0 0,0-1 0,-1 0 0,0-1 0,-2 0 0,0 0-1,10-30 1,-17 35-78,-4 10-33,-10 16-36,2 8 1,0 1 0,-11 37 0,17-46 70,2 0-1,0 0 0,1 0 0,1 1 0,0 21 1,1-36 23,1 0 1,0 0 0,0 0 0,0 0 0,1 0 0,-1 0-1,0 0 1,1-1 0,-1 1 0,1 0 0,0 0-1,0 0 1,0 0 0,-1-1 0,2 1 0,-1 0-1,0-1 1,0 1 0,0-1 0,1 1 0,-1-1 0,1 0-1,-1 0 1,1 1 0,-1-1 0,1 0 0,0 0-1,0-1 1,-1 1 0,5 1 0,-3-2 20,0 1-1,0-1 1,0 0 0,0-1 0,0 1 0,1 0-1,-1-1 1,0 0 0,0 0 0,0 0 0,0 0-1,-1 0 1,1-1 0,0 1 0,0-1-1,-1 1 1,1-1 0,4-4 0,2-4 46,-1 1 0,0-2 1,0 1-1,-1-1 0,-1 0 1,0 0-1,0 0 0,-1-1 1,0 0-1,4-20 0,-2 3-25,-1 0 1,-2-1-1,2-42 0,-6 70-59,0 0-1,0 0 0,0 0 0,0 0 0,0 0 0,-1 0 0,1 0 0,-1 0 1,-1-3-1,0 5-79,2 13 6,0-8 74,1 0 1,0-1-1,0 1 1,1-1 0,-1 1-1,1-1 1,0 1-1,0-1 1,1 0 0,-1 0-1,1 0 1,0 0-1,0-1 1,0 1-1,0-1 1,1 0 0,-1 1-1,1-2 1,0 1-1,0 0 1,0-1 0,0 0-1,1 0 1,-1 0-1,0 0 1,1-1-1,0 1 1,-1-1 0,6 0-1,1 1 13,0-1 0,0-1 0,1 0-1,-1 0 1,0-1 0,0-1 0,0 0 0,0 0-1,0-1 1,-1-1 0,17-6 0,-13 3 9,-1-1 0,1 0-1,21-18 1,-31 23-16,0 0 0,0-1 0,0 0 0,0 0-1,-1 0 1,0 0 0,0 0 0,0-1 0,0 1 0,-1-1 0,0 0-1,0 0 1,0 0 0,2-8 0,-4 12-1,0 0 0,0 0-1,1 1 1,-1-1 0,0 0 0,0 1 0,0-1 0,0 0-1,0 0 1,0 1 0,0-1 0,-1 0 0,1 0 0,0 1-1,0-1 1,0 0 0,-1 1 0,1-1 0,0 0-1,-1 1 1,1-1 0,-1 1 0,1-1 0,-1 0 0,1 1-1,-1-1 1,1 1 0,-1 0 0,1-1 0,-1 1 0,1-1-1,-1 1 1,0 0 0,1-1 0,-1 1 0,0 0 0,0 0-1,1-1 1,-1 1 0,0 0 0,1 0 0,-1 0-1,0 0 1,0 0 0,1 0 0,-1 0 0,0 0 0,1 0-1,-1 1 1,0-1 0,0 0 0,1 0 0,-1 1 0,-1-1-1,-3 2-20,0 0 0,0 0-1,0 1 1,1-1 0,-1 1 0,-6 5-1,0 1 4,1 1 0,0 0 0,0 1-1,1 1 1,0-1 0,1 1 0,0 1-1,1-1 1,1 1 0,0 1 0,0-1-1,2 1 1,0 0 0,-3 15 0,6-25 25,1 0 0,0 0 1,-1 0-1,2 0 0,-1 0 1,0 1-1,1-1 0,0 0 1,0 0-1,0 0 0,0 0 1,1-1-1,-1 1 0,5 6 1,-4-7 0,0 0-1,0-1 1,1 1 0,-1-1-1,1 0 1,-1 0 0,1 0-1,0 0 1,0 0 0,0 0-1,0-1 1,0 0 0,1 1-1,-1-1 1,0 0 0,0-1-1,1 1 1,3 0 0,4-1 8,0 0 0,1-1 0,-1 0 0,0 0 0,0-1 0,0-1 0,-1 0 0,1 0 0,0-1 0,-1 0 0,0-1 0,0 0 0,-1-1 0,1 0 0,-1 0 0,12-12 0,-4 3-3,-2 0 1,0 0-1,0-2 1,-2 0-1,0 0 1,-1-1-1,15-32 1,-26 48-11,16-38-8,-16 37 2,0 1 0,-1 0 1,1-1-1,0 1 1,-1-1-1,0 1 0,0-1 1,0 1-1,0-1 1,0 1-1,0-1 0,0 1 1,-2-5-1,2 7 5,0 0 0,-1-1 0,1 1 0,0 0 0,0 0 0,0-1 0,-1 1 0,1 0 0,0 0 0,0 0 0,-1 0 0,1 0 1,0-1-1,-1 1 0,1 0 0,0 0 0,0 0 0,-1 0 0,1 0 0,0 0 0,-1 0 0,1 0 0,0 0 0,-1 0 0,1 0 0,0 0 0,0 0 0,-1 0 0,1 0 0,0 0 0,-1 1 0,1-1 0,0 0 0,0 0 0,-1 0 0,1 0 0,0 1 0,-12 7-59,7 0 50,-1-1 0,1 2 0,0-1 0,0 0 0,1 1-1,0 0 1,-3 10 0,2-2 18,1-1 0,1 0 0,-3 24 0,6-35 4,0-1 0,0 1 0,0 0-1,0 0 1,1 0 0,0-1 0,0 1 0,0 0 0,0-1 0,1 1 0,0 0 0,0-1 0,0 0 0,0 0 0,1 1-1,0-1 1,5 6 0,-5-8-28,0 1-1,0-1 1,0 0-1,0 1 1,1-1-1,-1-1 1,1 1 0,-1-1-1,1 1 1,0-1-1,0 0 1,-1 0-1,1-1 1,0 1-1,0-1 1,0 0-1,0 0 1,0 0-1,0 0 1,0-1-1,-1 1 1,7-3-1,-6 2-134,1-1 0,-1 1-1,0-1 1,0 0-1,0 0 1,0 0-1,0-1 1,0 0-1,-1 1 1,1-1-1,-1-1 1,0 1 0,6-7-1,-4 2 18,-1 1-1,0-1 0,0 1 1,0-1-1,-1-1 1,3-12-1,4-26-535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17905,'0'0'4965,"47"0"-4965,-30 1-1666,7 7-1121,-7 2-1441,-1 4-3587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10602,'0'0'15124,"7"-6"-14879,45-33-20,-32 27-159,-2-2 0,0 0-1,0-1 1,-2 0 0,24-29-1,-38 41 613,-11 17-643,-15 27-107,21-34 259,0 0 0,1 0-1,0 1 1,0-1 0,0 1-1,0 10 1,7 13-2097,-5-28 950,1-1 0,0 0 0,0 0 0,0-1 0,0 1 0,1 0 0,-1 0 0,0 0 0,1-1 0,0 1 0,2 2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20532,'-3'6'2121,"0"4"-1529,3-1-208,4-1 1264,0-1-839,2 2-361,0-2-208,1-7-104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49 102 14555,'-2'1'148,"1"0"0,0 1 0,0-1 0,0 1 0,0-1 0,0 1-1,0-1 1,0 1 0,0-1 0,0 1 0,1 0 0,-1-1 0,1 1 0,-1 0 0,1 0 0,0-1 0,0 4-1,-2 2 365,-14 72 2446,8-17-2701,-1 65 0,10-106 73,-1-21-318,0 0 0,0 0 0,0 0 1,0 0-1,0 0 0,0-1 0,0 1 0,0 0 0,0 0 0,0 0 0,0 0 0,0 0 0,0 0 0,0 0 0,0 0 0,0 0 1,0-1-1,1 1 0,-1 0 0,0 0 0,0 0 0,0 0 0,0 0 0,0 0 0,0 0 0,0 0 0,0 0 0,0 0 0,0 0 1,0 0-1,0 0 0,0 0 0,1 0 0,-1 0 0,0 0 0,0 0 0,0 0 0,0 0 0,0 0 0,0-1 0,0 1 1,0 1-1,0-1 0,1 0 0,-1 0 0,0 0 0,0 0 0,0 0 0,0 0 0,0 0 0,0 0 0,0 0 0,0 0 0,0 0 1,0 0-1,1 0 0,-1 0 0,0 0 0,0 0 0,0 0 0,0 0 0,0 0 0,9-39 1057,4-70 429,-1-149 1,-12 265-1519,0-1 1,1 1 0,-1-1 0,2 1 0,-1-1-1,1 1 1,0-1 0,0 0 0,0 0 0,1 0-1,0 0 1,1 0 0,7 10 0,-9-14 22,1 1-1,0 0 1,0 0 0,0-1-1,0 0 1,0 1 0,1-1-1,-1-1 1,1 1 0,-1 0 0,1-1-1,0 0 1,0 0 0,-1 0-1,1 0 1,0 0 0,0-1-1,0 0 1,0 0 0,0 0-1,0 0 1,0 0 0,0-1 0,6-1-1,-1-1 36,0 0 0,0 0-1,-1-1 1,1 0 0,-1-1-1,0 0 1,0 0 0,8-7-1,6-7 200,25-30-1,-14 15 62,-40 57-308,4-9-18,-10 24 47,1-5-486,-8 41 0,18-65 333,0 1 0,1-1 1,0 1-1,1-1 0,0 1 1,0 0-1,1-1 0,1 1 1,2 11-1,-4-20 122,0 0 0,0 0-1,1 0 1,-1-1 0,0 1 0,1 0 0,-1 0 0,1 0-1,-1 0 1,1 0 0,-1 0 0,1-1 0,0 1-1,-1 0 1,1-1 0,0 1 0,-1 0 0,1-1 0,0 1-1,0-1 1,0 1 0,0-1 0,0 1 0,-1-1-1,1 0 1,0 1 0,0-1 0,0 0 0,0 0 0,0 0-1,0 0 1,0 0 0,0 0 0,0 0 0,0 0-1,1 0 1,22-4-420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102 175 16484,'-6'9'456,"-55"100"3199,54-96-3292,2 0-1,0 1 1,0-1-1,1 1 1,1 0-1,-2 22 1,4-34-305,1 1 0,0-1 0,0 1 0,0-1 0,1 1 0,-1-1 0,1 1 0,-1-1 0,1 0 0,0 1 0,0-1 0,0 0 1,0 1-1,2 1 0,-2-3-26,-1 0-1,1 0 1,0 0 0,0-1 0,0 1 0,0 0 0,0-1 0,0 1 0,0-1-1,0 1 1,0-1 0,0 0 0,0 1 0,1-1 0,-1 0 0,0 0 0,0 0 0,0 0-1,0 0 1,0 0 0,1 0 0,-1 0 0,0 0 0,0 0 0,0-1 0,0 1 0,0 0-1,0-1 1,0 1 0,0-1 0,2-1 0,3-1 85,0-1 0,0 0 1,-1-1-1,1 1 0,-1-1 0,-1 0 0,1 0 1,0-1-1,-1 1 0,0-1 0,-1 0 1,1 0-1,-1 0 0,4-13 0,-3 8 31,0-1 0,-1 0 0,0 0-1,-1 0 1,-1-1 0,0 1 0,-1-21 0,0 32-143,0-1 1,0 1 0,0-1-1,0 1 1,-1-1 0,1 1 0,0-1-1,-1 1 1,1 0 0,-1-1-1,0 1 1,1-1 0,-1 1 0,0 0-1,0 0 1,0-1 0,-1 0-1,1 1-7,1 1-1,-1 0 1,0-1 0,1 1-1,-1 0 1,0 0-1,0 0 1,0-1-1,1 1 1,-1 0-1,0 0 1,0 0-1,1 0 1,-1 0-1,0 0 1,0 0-1,0 1 1,1-1-1,-1 0 1,0 0 0,0 1-1,1-1 1,-2 1-1,-1 1-69,0 0-1,0 0 1,0 0-1,1 0 1,-1 1-1,1-1 1,-1 1-1,1 0 1,0-1-1,0 1 1,0 0-1,-3 6 1,5-8-33,-1 1 0,0-1-1,1 0 1,-1 1 0,1-1 0,0 1 0,-1-1 0,1 0 0,0 1 0,0-1 0,0 1-1,0-1 1,0 1 0,0-1 0,0 1 0,1-1 0,-1 0 0,1 3 0,0-3-31,-1 0 0,1-1 0,0 1-1,-1 0 1,1-1 0,0 1 0,0 0 0,0-1 0,-1 1 0,1-1 0,0 0 0,0 1 0,0-1 0,0 0 0,0 1 0,0-1 0,0 0 0,0 0 0,0 0 0,1 0 0,4 0-272,0 0 1,-1-1 0,1 0 0,0 0-1,-1 0 1,1-1 0,9-5-1,31-16-3763,57-41 0,-73 44 4582,-29 19-344,-1 1-1,0 0 0,0 0 1,1-1-1,-1 1 1,0 0-1,0 0 0,1-1 1,-1 1-1,0 0 0,1 0 1,-1 0-1,0 0 1,1 0-1,-1-1 0,1 1 1,-1 0-1,0 0 0,1 0 1,-1 0-1,0 0 0,1 0 1,-1 0-1,0 0 1,1 0-1,-1 0 0,1 0 1,-1 1-1,-2 9 1739,-19 25 1031,15-27-2156,-44 84 2889,44-80-3175,1 1-1,0 0 1,1 1-1,1-1 1,-3 21 0,5-31-370,1-1 1,0 0 0,0 0 0,0 0 0,0 0 0,0 1 0,0-1 0,0 0 0,1 0 0,-1 0 0,1 0 0,0 0 0,-1 0 0,1 0 0,0 0 0,0 0 0,0 0 0,1 0 0,-1-1 0,0 1 0,1 0 0,-1-1 0,1 1 0,-1-1 0,1 1 0,0-1 0,0 0 0,-1 0 0,1 0 0,0 0 0,0 0 0,3 1 0,14 9-12,-16-9-14,0 0 0,-1 1 1,1-1-1,-1 1 0,1-1 0,-1 1 0,0 0 0,0 0 1,0 0-1,-1 0 0,1 0 0,-1 1 0,0-1 0,2 6 1,-2-3-4,0 0 0,0 0 0,0 0 0,-1 0 1,0 0-1,0 0 0,0 0 0,-3 9 0,2-10 5,0 1 0,-1-1 0,0 0-1,0 0 1,0 0 0,0 0-1,-1-1 1,0 1 0,-5 6-1,6-9 7,0 1-1,0-1 1,-1 0-1,1 0 1,0 0-1,-1-1 1,0 1-1,1 0 1,-1-1-1,0 0 1,0 0-1,1 0 1,-1 0-1,0 0 1,0 0-1,-7 0 1,9-1-4,-1 0 1,1 0-1,-1 0 1,1 0 0,-1 0-1,1-1 1,-1 1-1,1 0 1,0-1 0,-1 1-1,1-1 1,-1 0-1,1 1 1,0-1 0,-1 0-1,1 0 1,0 0-1,0 0 1,0 0 0,-2-2-1,1 1-4,1 0 1,0 0-1,0-1 0,0 1 1,0-1-1,0 1 0,0-1 0,0 1 1,1-1-1,-1-5 0,1-1-13,0-1 0,0 0 1,1 0-1,0 1 0,5-14 0,1-3 1,3 2 0,0-1 0,1 1 0,1 1 1,1 0-1,24-32 0,111-118 400,-124 146-299,24-22 87,-24 25 46,38-48 1,-53 56-92,-9 16-127,0-1-1,0 1 0,0 0 0,0 0 0,0 0 0,0 0 0,0 0 1,0 0-1,0 0 0,0 0 0,0-1 0,0 1 0,0 0 1,0 0-1,0 0 0,-1 0 0,1 0 0,0 0 0,0 0 0,0 0 1,0 0-1,0 0 0,0 0 0,0 0 0,0 0 0,0-1 0,-1 1 1,1 0-1,0 0 0,0 0 0,0 0 0,0 0 0,0 0 1,0 0-1,0 0 0,-1 0 0,1 0 0,0 0 0,0 0 0,0 0 1,0 0-1,0 0 0,0 1 0,0-1 0,0 0 0,-1 0 1,1 0-1,0 0 0,0 0 0,0 0 0,0 0 0,0 0 0,0 0 1,0 0-1,0 0 0,0 0 0,0 1 0,0-1 0,-1 0 1,1 0-1,-24 20 113,-3 6-50,16-16-35,0 1 0,1-1 0,1 2 0,-17 24 0,24-31-27,0 0 1,0 0-1,1 1 1,-1-1-1,1 1 1,1-1-1,-1 1 1,1-1-1,0 1 1,1 8 0,11 58-13,-9-56 5,5 27 27,-6-23 0,2-1-1,0 0 1,1 0 0,9 20-1,-14-38-14,0 0 0,0-1-1,1 1 1,-1-1 0,0 1-1,0 0 1,1-1 0,-1 1 0,1-1-1,-1 1 1,0-1 0,1 1-1,-1-1 1,1 1 0,-1-1-1,1 0 1,-1 1 0,1-1-1,0 0 1,-1 1 0,1-1-1,-1 0 1,1 0 0,0 1-1,-1-1 1,1 0 0,0 0-1,-1 0 1,2 0 0,-1 0 8,1-1 1,-1 0-1,0 1 1,1-1 0,-1 0-1,0 1 1,0-1-1,0 0 1,1 0-1,-1 0 1,0 0-1,0 0 1,0-2-1,5-5 88,0 0-1,8-18 1,2-6 17,-2-1 0,-2-1 1,12-50-1,-22 76-174,-3 11-7,-2 13-19,3 5 45,-1-6 20,1-1 0,0 0-1,1 1 1,1-1 0,0 0 0,1 0-1,5 15 1,-8-28 14,1 0 0,-1 1-1,1-1 1,-1 0 0,1 0 0,0 0 0,-1 0 0,1 1 0,0-1-1,0 0 1,0-1 0,0 1 0,0 0 0,0 0 0,0 0-1,3 1 1,-4-2-2,1 0 1,0 0-1,0 0 0,0 0 0,-1 0 0,1 0 0,0 0 0,0 0 0,-1 0 1,1 0-1,0 0 0,0-1 0,-1 1 0,1 0 0,0 0 0,0-1 0,-1 1 1,1-1-1,-1 1 0,1 0 0,0-2 0,2 0-48,0-1-1,-1 0 0,0 1 1,0-1-1,0 0 1,0-1-1,0 1 1,-1 0-1,1 0 0,1-6 1,-1-3-364,0-1 0,0 0 0,-1 0 1,-1 0-1,0 0 0,-4-23 0,1 8-266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18164,'-3'6'1664,"4"2"-1144,1 0-264,5 0 929,1 1-697,8-1-1000,3-2-1409,1-2 1633,3 2-264,1-3-272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126 208 15083,'-22'18'1812,"6"-5"-341,-1 1 0,-22 27 0,35-37-1329,1 0 1,0 0-1,0 0 0,1 0 1,-1 1-1,1 0 0,0-1 1,0 1-1,0 0 0,1 0 1,0 0-1,0 0 0,0 0 1,0 0-1,1 0 0,0 7 1,0-11-125,0 0 0,0 0 0,0 0 0,1 0-1,-1 0 1,0 0 0,1 0 0,-1 0 0,0 0 0,1 0 0,-1 0 0,1 0 0,-1 0 0,1 0 0,0 0 0,-1-1 0,1 1 0,0 0 0,0 0 0,0-1 0,-1 1 0,1 0 0,0-1 0,0 1-1,0-1 1,1 1 0,1-1-2,-1 1 0,1-1-1,-1 0 1,1 1-1,-1-1 1,1-1-1,-1 1 1,1 0 0,-1-1-1,5 0 1,3-3-10,0 1 1,-1-1 0,0-1 0,15-9-1,-3 0 19,-2-1 0,0-1-1,-1 0 1,0-2 0,28-37-1,-37 42-15,0 0-1,-1-1 1,0 0-1,-1 0 0,-1-1 1,0 0-1,-1-1 0,0 1 1,4-32-1,-9 44-9,1 0 1,-1 0-1,0 0 0,0 0 0,0 1 0,0-1 0,-1 0 0,1 0 1,-1 0-1,0 1 0,0-1 0,0 0 0,0 1 0,0-1 1,-3-3-1,3 4-1,0 1-1,-1 0 1,1 0 0,-1 0 0,1 0 0,-1 0 0,1 0 0,-1 0-1,0 1 1,1-1 0,-1 1 0,0-1 0,0 1 0,1-1 0,-1 1-1,0 0 1,0 0 0,0 0 0,1 0 0,-1 0 0,0 0 0,0 1-1,1-1 1,-1 0 0,-2 2 0,-6 1 3,0 1 0,0 1 0,0-1 0,0 2 1,1-1-1,0 1 0,1 1 0,-10 7 0,7-4 13,0 1 0,1 0 0,0 0 0,0 1-1,-9 16 1,17-26-11,1 1-1,0-1 1,0 1-1,0-1 1,0 1-1,0-1 1,1 1-1,-1-1 1,1 1 0,-1 0-1,1-1 1,0 1-1,0 0 1,0-1-1,1 1 1,-1 0-1,1-1 1,1 6-1,0-4-3,0 0 0,0 0 0,0 0 0,1-1-1,-1 1 1,1 0 0,0-1 0,0 0 0,1 0 0,4 4-1,3 1-53,0-1-1,1 0 0,0-1 0,0 0 0,1-1 0,21 7 0,-28-11-103,0 1 0,0-1-1,1 0 1,-1-1 0,1 1-1,-1-1 1,0-1 0,1 1-1,-1-1 1,0 0 0,1 0 0,-1-1-1,0 0 1,0 0 0,0-1-1,0 1 1,0-1 0,-1-1-1,9-5 1,8-11-488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13915,'-1'23'3979,"-11"47"515,3-21-3382,2 0-1,0 50 1,7-97-1097,-1-1 0,1 0 0,0 0 0,0 1 0,0-1 0,0 0 0,1 1 0,-1-1 0,0 0 0,1 0 0,-1 0 0,0 1 0,1-1 0,-1 0 1,1 0-1,0 0 0,-1 0 0,1 0 0,0 0 0,0 0 0,0 0 0,0 0 0,0 0 0,0 0 0,1 0 0,0 0-4,-1-1 0,1 1 0,0-1-1,0 0 1,0 0 0,0 0 0,-1 0 0,1 0 0,0 0 0,0-1 0,0 1-1,-1 0 1,1-1 0,0 0 0,2 0 0,6-4-24,-1 0 0,1-1 0,-1 0 0,15-12 0,-16 11-111,5-4-160,20-22 1,-31 30 74,1 0 1,-1 0-1,0 0 1,0 0-1,0 0 1,0-1-1,0 1 1,-1-1-1,1 1 1,-1-1-1,0 0 1,0 1-1,0-8 1,-1 11 167,0 0 0,0-1 0,0 1 0,0 0 0,-1 0 1,1-1-1,0 1 0,0 0 0,0 0 0,0 0 0,0-1 0,-1 1 0,1 0 0,0 0 1,0 0-1,-1 0 0,1 0 0,0-1 0,0 1 0,0 0 0,-1 0 0,1 0 0,0 0 0,0 0 1,-1 0-1,1 0 0,0 0 0,0 0 0,-1 0 0,1 0 0,0 0 0,-1 0 0,1 0 1,0 0-1,0 0 0,-1 0 0,1 0 0,0 0 0,0 0 0,0 1 0,-1-1 0,1 0 1,0 0-1,0 0 0,-1 0 0,1 1 0,0-1 0,0 0 0,0 0 0,0 0 0,-1 1 1,1-1-1,-13 9-777,6-3 564,0 0 1,0 1-1,1 0 0,0 0 0,0 1 1,1-1-1,0 1 0,0 1 0,1-1 1,0 1-1,0-1 0,1 1 0,-3 13 1,4-11 220,0 1 1,0-1 0,1 1 0,1 0 0,0-1 0,0 1 0,2 0-1,-1-1 1,1 1 0,5 15 0,0-13-106,-7-14 136,0 1-1,1-1 1,-1 0 0,0 1-1,1-1 1,-1 0-1,0 1 1,1-1-1,-1 0 1,0 0-1,1 1 1,-1-1-1,0 0 1,1 0 0,-1 0-1,1 1 1,-1-1-1,0 0 1,1 0-1,-1 0 1,1 0-1,-1 0 1,0 0-1,1 0 1,-1 0-1,1 0 1,-1 0 0,1 0-1,-1 0 1,0 0-1,1 0 1,0-1-1,6-5-129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14835,'6'3'922,"-1"0"0,0-1 0,1 1 0,0-1 1,0 0-1,0 0 0,0-1 0,10 2 0,-6-2-606,-1-1 1,1 0 0,-1 0 0,1-1-1,12-2 1,-12 0-314,0 1 0,0-1 0,0-1-1,0 0 1,-1 0 0,0-1 0,0 0 0,0 0 0,0-1-1,-1 0 1,10-10 0,-17 15 16,1-1 0,-1 0-1,1 0 1,-1 0 0,0 1 0,1-1-1,-1-1 1,0 1 0,0 0 0,0 0-1,-1 0 1,1 0 0,-1-1 0,1 1-1,0-4 1,-2 5-9,1 0-1,0 0 1,0 0-1,-1-1 1,1 1-1,0 0 1,-1 0-1,1 0 1,-1 0 0,0 0-1,1 0 1,-1 0-1,0 0 1,0 0-1,1 0 1,-1 1-1,0-1 1,0 0-1,0 0 1,0 1-1,0-1 1,0 1-1,0-1 1,0 1 0,0-1-1,0 1 1,-1 0-1,1-1 1,0 1-1,0 0 1,0 0-1,-2 0 1,-4-1-1,0 1 0,0 0 0,0 1 0,-1-1 0,1 1 0,0 1 0,0-1 0,0 1 1,1 1-1,-1-1 0,0 1 0,-10 6 0,10-5-13,0 1 1,0-1 0,0 1-1,0 1 1,1-1 0,-1 1 0,2 0-1,-1 0 1,1 1 0,-7 11-1,10-17 4,2 1 1,-1 0-1,0-1 0,0 1 0,0 0 0,1 0 1,-1 0-1,1 0 0,0 0 0,-1 0 0,1 0 1,0 0-1,0 0 0,0 0 0,0 0 1,1 0-1,-1 0 0,1 3 0,0-4 2,0 0-1,0 1 1,0-1 0,0 0-1,0 0 1,0 1-1,1-1 1,-1 0 0,0 0-1,0 0 1,1-1-1,-1 1 1,1 0 0,-1 0-1,1-1 1,-1 1 0,1-1-1,-1 1 1,1-1-1,-1 0 1,1 0 0,-1 1-1,3-1 1,8 0 6,1-1 1,-1 0 0,0-1-1,0 0 1,0-1-1,0 0 1,0 0-1,-1-2 1,1 1-1,10-7 1,12-8-177,57-41 0,-75 47 31,-13 10 75,0 0 0,0 1 0,1-1 0,-1 1-1,1-1 1,-1 1 0,8-3 0,-11 5 55,0 0 0,0 0 0,0 0 1,0 0-1,0 0 0,0 0 0,1 0 0,-1 0 1,0 0-1,0 0 0,0 0 0,0 0 1,0 0-1,0 0 0,0 0 0,1 1 1,-1-1-1,0 0 0,0 0 0,0 0 0,0 0 1,0 0-1,0 0 0,0 0 0,0 0 1,0 0-1,0 0 0,1 0 0,-1 0 0,0 0 1,0 1-1,0-1 0,0 0 0,0 0 1,0 0-1,0 0 0,0 0 0,0 0 1,0 0-1,0 0 0,0 1 0,0-1 0,0 0 1,0 0-1,0 0 0,0 0 0,0 0 1,0 0-1,-2 11-178,-6 14 86,6-19 100,-1 1 38,1 0 0,0 0-1,0 1 1,1-1 0,0 1 0,0-1 0,1 1-1,1 14 1,-1-21-26,0 0-1,0-1 0,1 1 0,-1 0 1,0-1-1,1 1 0,-1 0 0,0-1 1,1 1-1,-1-1 0,1 1 0,-1-1 1,1 1-1,-1-1 0,1 1 0,0-1 1,-1 0-1,1 1 0,-1-1 1,1 0-1,0 1 0,-1-1 0,1 0 1,0 0-1,0 0 0,-1 0 0,1 0 1,0 1-1,-1-1 0,1 0 0,0-1 1,0 1-1,-1 0 0,1 0 0,0 0 1,-1 0-1,1 0 0,0-1 1,-1 1-1,1 0 0,0-1 0,-1 1 1,2-1-1,28-17 258,-10 1-170,-1-1 1,-1 0 0,-1-1 0,29-41-1,-23 25-110,-2-1-1,21-49 1,-39 78 2,-2 5 5,0 1-1,0-1 0,0 0 0,0 0 0,0 0 0,-1 0 0,1 0 1,-1 0-1,1 0 0,-1 0 0,0 0 0,0 0 0,0 0 0,0-3 1,0 4 1,-1 1 1,1 0-1,0 0 1,0 0-1,0-1 1,0 1-1,-1 0 1,1 0 0,0 0-1,0 0 1,0-1-1,0 1 1,-1 0-1,1 0 1,0 0-1,0 0 1,-1 0 0,1 0-1,0 0 1,0 0-1,-1 0 1,1 0-1,0 0 1,0 0-1,-1 0 1,1 0 0,0 0-1,0 0 1,-1 0-1,1 0 1,0 0-1,0 0 1,0 0-1,-1 0 1,1 0 0,0 0-1,0 0 1,-1 1-1,1-1 1,0 0-1,0 0 1,0 0-1,0 0 1,-1 1-1,1-1 1,0 0 0,0 0-1,-10 11-27,9-11 26,-12 19 61,1 0-1,0 0 1,2 1 0,0 0-1,1 1 1,1 0 0,1 1-1,-4 22 1,8-31 20,1 0 0,-1 20 1,3-28-65,0-1 0,0 0 0,0 1 1,1-1-1,0 1 0,0-1 0,0 0 0,0 0 1,1 1-1,-1-1 0,4 4 0,-5-7-14,0-1 0,0 0 0,0 1-1,0-1 1,0 0 0,0 1 0,0-1-1,1 0 1,-1 1 0,0-1-1,0 0 1,0 1 0,1-1 0,-1 0-1,0 0 1,0 1 0,1-1 0,-1 0-1,0 0 1,1 0 0,-1 1-1,0-1 1,1 0 0,-1 0 0,0 0-1,1 0 1,-1 0 0,0 1 0,1-1-1,-1 0 1,0 0 0,1 0 0,-1 0-1,0 0 1,1 0 0,-1 0-1,0 0 1,1 0 0,-1-1 0,1 1-1,-1 0 1,0 0 0,1 0 0,-1 0-1,0 0 1,1-1 0,-1 1 0,0 0-1,0 0 1,1 0 0,-1-1-1,0 1 1,0 0 0,1-1 0,-1 1-1,0 0 1,0 0 0,0-1 0,1 1-1,-1 0 1,0-1 0,0 1 0,0 0-1,0-1 1,0 1 0,0-1-1,0 1 1,0 0 0,0-1 0,5-26-35,-8-25-85,2 47 100,0 1 0,0 0 0,0-1 0,0 1 0,-1 0 0,0 0 0,1 0 0,-2 0 0,-3-6 0,6 10 19,0 0 0,0 0 1,0 0-1,0 0 0,0 0 1,0 0-1,0 0 0,0 0 0,0 0 1,0 0-1,0 0 0,-1 0 0,1 0 1,0 0-1,0 0 0,0 0 0,0 0 1,0 0-1,0 1 0,0-1 0,0 0 1,0 0-1,0 0 0,0 0 1,0 0-1,0 0 0,0 0 0,0 0 1,0 0-1,0 0 0,0 0 0,0 0 1,-1 0-1,1 0 0,0 0 0,0 0 1,0 0-1,0 0 0,0 0 0,0 0 1,0 0-1,0 0 0,0 0 0,0 0 1,0-1-1,0 1 0,0 0 1,0 0-1,0 0 0,0 0 0,0 0 1,0 0-1,0 0 0,0 0 0,0 0 1,-1 0-1,4 9 6,-2-7 2,0 1 0,0-1-1,0 0 1,0 1-1,0-1 1,1 0-1,2 4 1,2-2 14,1 1 0,-1-1-1,1 0 1,0 0 0,-1-1 0,2 0 0,-1 0 0,0-1 0,0 0-1,1 0 1,-1-1 0,1 0 0,0 0 0,-1-1 0,12 0-1,-2-1 34,0-1 0,0-1 0,-1 0 0,1-1 0,29-11 0,-48 18 128,-16 16 39,18-19-216,0 1-1,0-1 1,-1 1-1,1-1 1,0 1-1,0-1 1,0 1-1,0-1 1,0 1-1,0-1 1,-1 1-1,1-1 1,1 1 0,-1-1-1,0 1 1,0-1-1,0 1 1,0-1-1,0 1 1,0-1-1,0 1 1,1-1-1,-1 1 1,0-1-1,0 1 1,1-1-1,-1 1 1,0-1-1,1 0 1,-1 1-1,1-1 1,-1 0-1,0 1 1,1-1 0,-1 0-1,1 1 1,-1-1-1,1 0 1,-1 0-1,1 0 1,-1 1-1,1-1 1,-1 0-1,1 0 1,-1 0-1,1 0 1,-1 0-1,1 0 1,-1 0-1,2 0 1,8 1 41,1-1 1,0 0-1,0-1 0,0 0 1,-1-1-1,1 0 0,19-6 1,-3 1 10,-12 4-27,-1-1-23,0 1-1,1 0 1,-1 1-1,20 0 1,-31 2-12,0 0 0,0 0 1,-1 1-1,1-1 0,0 1 1,0-1-1,0 1 0,0 0 1,0 0-1,-1 0 0,1 1 1,0-1-1,-1 1 0,1-1 1,-1 1-1,1 0 0,-1 0 1,0 0-1,0 0 0,0 0 1,0 0-1,0 1 0,-1-1 1,1 1-1,-1-1 0,1 1 1,0 3-1,14 41-634,-18-57-2468,-1-5 2641,-4 1-315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23229,'0'9'1576,"2"-9"-1528,2 2-464,3-7 776,-1-5-152,1-1-328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15987,'0'2'102,"1"-1"-1,0 1 0,-1 0 0,1-1 0,0 0 0,0 1 0,0-1 0,0 1 0,0-1 0,0 0 0,0 0 0,0 0 1,1 1-1,-1-1 0,0 0 0,1-1 0,1 2 0,-1-1-38,0-1 1,1 0-1,-1 1 0,0-1 1,0 0-1,0 0 0,0-1 0,1 1 1,-1 0-1,0-1 0,0 1 1,0-1-1,0 0 0,0 0 1,3-1-1,12-7 347,0 0 1,-1-2-1,0 1 1,-1-2-1,0 0 1,-1-1-1,15-17 1,-10 8 20,-1 0 1,-1-1-1,-2-1 1,17-30-1,-26 40-261,0 0-1,-1 0 0,0 0 1,3-15-1,-7 24-107,0 0-1,0-1 1,-1 1 0,1-1-1,-1 1 1,-1 0 0,1-1-1,-1 1 1,1 0-1,-2-1 1,1 1 0,0 0-1,-5-9 1,5 12-58,1 0-1,-1 1 1,0-1 0,0 0 0,0 1-1,-1-1 1,1 0 0,0 1 0,-1 0-1,1-1 1,-1 1 0,1 0 0,-1 0-1,1 0 1,-1 0 0,0 0-1,0 0 1,1 0 0,-1 0 0,0 1-1,0-1 1,0 1 0,0 0 0,0-1-1,0 1 1,0 0 0,0 0 0,0 0-1,0 0 1,0 1 0,0-1 0,0 0-1,1 1 1,-1-1 0,0 1 0,0 0-1,0 0 1,0 0 0,1 0-1,-3 1 1,-2 2-14,1 0-1,0 0 1,-1 1 0,1-1-1,1 1 1,-1 1-1,1-1 1,0 1-1,0-1 1,-3 8 0,2-3-7,1-1 0,1 1 1,-1 0-1,2 1 1,-1-1-1,1 0 1,0 20-1,1-26 16,1-1 0,0 1 0,0-1-1,1 0 1,-1 1 0,1-1 0,0 0-1,0 1 1,0-1 0,0 0 0,0 0 0,1 0-1,-1 0 1,1 0 0,0 0 0,0 0-1,0 0 1,0-1 0,0 1 0,1-1-1,-1 0 1,1 0 0,0 1 0,0-2 0,-1 1-1,1 0 1,7 2 0,-2-2 17,1 0-1,0 0 1,0-1 0,0 0-1,0-1 1,0 0 0,0 0-1,0-1 1,0 0 0,-1-1-1,1 0 1,0 0 0,10-5 0,14-6 141,59-32 1,-87 43-142,20-13 58,-14 9-38,0 0 0,1 0 0,13-4 0,-25 10-35,1-1 0,0 1-1,-1 0 1,1 0-1,-1 0 1,1 0 0,0 0-1,-1 0 1,1 0-1,-1 0 1,1 0 0,0 0-1,-1 0 1,1 0-1,-1 1 1,1-1 0,0 0-1,-1 0 1,1 0 0,-1 1-1,1-1 1,-1 0-1,1 1 1,-1-1 0,1 1-1,-1-1 1,1 0-1,-1 1 1,0-1 0,1 1-1,-1-1 1,0 1-1,1-1 1,-1 1 0,0 0-1,1-1 1,-1 1 0,0-1-1,0 1 1,0 0-1,0-1 1,0 1 0,0 0-1,1 36-18,-1-19 17,0-16 2,0-1 1,1 0-1,-1 1 0,0-1 0,1 0 0,-1 1 0,0-1 0,1 0 1,0 0-1,-1 1 0,1-1 0,0 0 0,-1 0 0,1 0 0,0 0 1,0 0-1,0 0 0,0 0 0,0 0 0,0 0 0,0-1 0,2 2 1,-1-1 2,1-1 0,-1 1 1,1 0-1,-1-1 1,0 0-1,1 1 0,-1-1 1,1 0-1,-1 0 1,1 0-1,2-1 1,7-2 17,-1 0 1,0 0 0,20-10 0,-31 13-23,28-13 36,28-13 38,-51 25-68,0-1-1,1 0 0,-1 1 1,0 0-1,1 0 1,-1 1-1,0-1 0,8 2 1,-11-1-6,0 0 0,0 1 0,-1 0 1,1-1-1,0 1 0,-1 0 0,1 0 1,-1 0-1,1 0 0,-1 0 0,1 0 0,-1 0 1,1 0-1,-1 1 0,0-1 0,0 0 1,0 1-1,0-1 0,0 1 0,0 0 0,0-1 1,-1 1-1,2 3 0,1 5-15,0 0 0,-1 0 0,1 12 0,1-1-56,4-1-1,-7-20 46,-1 0-1,0 1 1,0-1-1,1 0 1,-1 0 0,0 0-1,0 1 1,1-1-1,-1 0 1,0 0 0,1 0-1,-1 0 1,0 0-1,1 1 1,-1-1-1,0 0 1,1 0 0,-1 0-1,1 0 1,-1 0-1,0 0 1,1 0 0,-1 0-1,0 0 1,1-1-1,-1 1 1,0 0-1,1 0 1,-1 0 0,2-2-53,0 1 0,-1-1 0,1 1 0,-1-1 1,1 0-1,-1 1 0,0-1 0,0 0 0,0 0 0,0 0 0,0 0 1,0 0-1,0-3 0,7-20-237,-1-4-59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17692,'-7'17'1768,"6"-3"-1280,-2-11-664,4 3 1505,2-2-577,1-2-488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14350,'0'0'9000,"59"-14"-8936,-38 8 0,3 2-64,-11 1-192,1 1-1474,-4 1-1953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14363,'0'1'98,"0"0"-1,0 0 0,0-1 1,0 1-1,0 0 1,0 0-1,0 0 1,0 0-1,1 0 1,-1 0-1,0-1 0,1 1 1,-1 0-1,0 0 1,1 0-1,-1-1 1,1 1-1,-1 0 1,1-1-1,-1 1 0,1 0 1,0-1-1,-1 1 1,1-1-1,0 1 1,-1-1-1,1 1 1,0-1-1,0 1 0,0-1 1,-1 0-1,1 1 1,0-1-1,0 0 1,0 0-1,0 0 1,0 1-1,-1-1 0,1 0 1,0 0-1,0-1 1,0 1-1,1 0 1,6-1 397,-1-1 0,0 0 1,-1 0-1,11-5 0,-13 5-316,42-18 796,-1-2 1,-1-2 0,-1-2-1,-2-2 1,60-52-1,-92 73-844,-2-1 0,1 0-1,-1-1 1,8-12 0,-15 21-128,0 0 0,0 0 0,0 0 1,0 0-1,0 0 0,0 0 0,-1 0 0,1 0 1,0 0-1,0 0 0,0 0 0,0 0 1,0 0-1,0 0 0,0 0 0,-1 0 1,1 0-1,0 0 0,0 0 0,0 0 1,0 0-1,0 0 0,0 0 0,0 0 0,0 0 1,-1 0-1,1 0 0,0 0 0,0 0 1,0 0-1,0 0 0,0 0 0,0 0 1,0-1-1,0 1 0,0 0 0,0 0 1,0 0-1,-1 0 0,1 0 0,0 0 0,0 0 1,0 0-1,0-1 0,0 1 0,0 0 1,0 0-1,0 0 0,0 0 0,0 0 1,0 0-1,0 0 0,0-1 0,0 1 0,0 0 1,0 0-1,0 0 0,-9 5-14,-3 7-15,0 2-1,1-1 1,0 2 0,1-1 0,1 1 0,0 1 0,2 0 0,-9 21 0,14-33 20,0 1 0,1 0 1,0-1-1,-1 1 0,2 0 1,-1 0-1,0 8 0,1-12 4,0 1 0,0-1 1,1 0-1,-1 1 0,0-1 0,1 1 0,-1-1 0,1 0 0,-1 1 1,1-1-1,0 0 0,-1 1 0,1-1 0,0 0 0,0 0 1,0 0-1,0 0 0,0 0 0,0 0 0,0 0 0,0 0 0,0 0 1,1 0-1,-1-1 0,0 1 0,1-1 0,-1 1 0,0-1 0,3 1 1,2 1-49,0-1 0,0 0 1,0-1-1,0 1 1,0-1-1,0-1 1,0 1-1,0-1 0,0 0 1,7-2-1,6-3-216,32-14 1,-50 19 268,27-12-168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20996,'3'-6'1921,"-3"8"-1361,-3 2-256,0 10 912,0 6-295,-4 5-505,3 3-200,-2 7-184,-1-2-8,3-3-80,-1-4-96,4-6-216,1-3-337,0-9-567,4-10 560,0-8 48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18228,'2'3'2176,"2"-3"-1399,12-2-209,5 2 1288,15 0-720,4 0-119,9 0-393,4 0-128,4 2-160,1 2-64,-7-1-376,-3 1-416,-14-2-777,-4-1 1105,-13-7-200,-4-4-152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19820,'-2'1'143,"0"-1"0,1 1 0,-1-1 0,1 1 0,-1 0 0,0-1 0,1 1 0,0 0 0,-1 0 0,1 0 0,-1 0 0,1 1 0,0-1 0,0 0 0,0 0 0,0 1 0,0-1 0,0 1 0,0-1 0,-1 4 0,-15 32 970,14-27-1024,0-1 0,1 1 0,-1 0 0,2 0 0,-1 13 0,1-21-75,1-1-1,0 1 1,0 0 0,0 0 0,0 0-1,0-1 1,1 1 0,-1 0-1,1 0 1,-1-1 0,1 1-1,-1 0 1,1-1 0,0 1 0,0 0-1,0-1 1,0 1 0,0-1-1,0 0 1,0 1 0,0-1-1,1 0 1,-1 0 0,1 1 0,-1-1-1,0 0 1,1 0 0,0-1-1,-1 1 1,1 0 0,0 0-1,-1-1 1,1 1 0,0-1 0,0 0-1,-1 1 1,4-1 0,2 0 64,0-1 1,0 0 0,0 0 0,0-1 0,0 1-1,0-1 1,0-1 0,0 0 0,-1 0-1,10-5 1,8-6 307,28-24-1,34-38 457,-86 76-840,1 0 0,-1 0 1,0 0-1,0-1 0,0 1 0,0 0 0,1 0 1,-1 0-1,0 0 0,0-1 0,1 1 1,-1 0-1,0 0 0,0 0 0,1 0 0,-1 0 1,0 0-1,0 0 0,1 0 0,-1 0 1,0 0-1,0 0 0,1 0 0,-1 0 0,0 0 1,0 0-1,1 0 0,-1 0 0,0 0 1,0 0-1,1 0 0,-1 0 0,0 0 1,0 0-1,1 1 0,-1-1 0,0 0 0,0 0 1,0 0-1,1 0 0,-1 1 0,0-1 1,0 0-1,0 0 0,1 0 0,-1 1 0,0-1 1,0 0-1,0 0 0,0 1 0,0-1 1,0 0-1,0 0 0,0 1 0,0-1 0,0 0 1,0 0-1,0 1 0,0-1 0,0 0 1,0 1-1,0-1 0,0 0 0,0 0 0,0 1 1,0-1-1,0 0 0,0 0 0,0 1 1,-3 32-43,1-10 4,2-22 36,0 0 0,1 1 1,-1-1-1,0 1 0,1-1 1,-1 0-1,1 1 0,-1-1 0,1 0 1,0 1-1,0-1 0,-1 0 0,1 0 1,0 0-1,0 0 0,0 0 1,0 0-1,0 0 0,0 0 0,1 0 1,-1 0-1,0 0 0,0-1 0,1 1 1,-1-1-1,0 1 0,1-1 1,-1 1-1,1-1 0,-1 0 0,1 0 1,-1 1-1,0-1 0,1 0 0,2-1 1,6 1 16,0-1 0,-1-1 0,1 1 0,11-5 0,-8 3 15,-10 3-27,8-4 16,0 2-1,1-1 1,-1 2 0,1 0 0,0 0 0,-1 1 0,20 2 0,-30-2-97,1 0 0,-1-1 0,0 1 0,-1 0 0,1-1 0,0 1 0,0 0 0,0-1 0,0 1 0,0-1 0,0 1 0,0-1 0,-1 0 0,1 1 0,0-1 0,0 0 0,-1 0 0,1 0 0,0 1 0,-1-1 0,1 0 0,-1 0 0,1 0 0,-1 0 0,0 0 0,1 0 0,-1 0 0,0 0 0,0 0 0,0 0 0,1-2 0,3-33-1737,-6 17 1151,-1-1-163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19692,'17'12'1745,"6"-7"-1129,4 3-240,9 0 696,1 1-208,6-2 561,-3-7-961,-7-10-48,-4-7 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17300,'3'-4'792,"28"-34"3069,-30 36-3748,0 1 0,0 0 0,1-1 0,-1 1 0,1 0 0,-1 0 0,1 0 0,-1 0 0,1 0 0,-1 0 0,1 1 1,0-1-1,0 0 0,-1 1 0,1 0 0,0-1 0,0 1 0,0 0 0,-1 0 0,1 0 0,0 0 0,3 0 0,-5 1-94,1-1-1,0 1 0,-1-1 0,1 1 1,0-1-1,-1 1 0,1-1 0,-1 1 1,1 0-1,-1-1 0,1 1 0,-1 0 1,1-1-1,-1 1 0,0 0 1,1 0-1,-1-1 0,0 1 0,0 0 1,0 0-1,1 0 0,-1-1 0,0 1 1,0 0-1,0 0 0,0 0 1,-1 0-1,1-1 0,0 1 0,0 0 1,-1 1-1,-7 26-2,8-27-13,-13 28-14,9-21-6,0 0-1,0 1 0,1-1 0,1 1 0,-4 16 0,6-25 16,0 0 1,0 1 0,0-1-1,0 0 1,0 1 0,0-1-1,0 0 1,0 1 0,0-1-1,0 1 1,1-1 0,-1 0-1,0 1 1,0-1 0,0 0-1,0 1 1,1-1 0,-1 0 0,0 0-1,0 1 1,1-1 0,-1 0-1,0 0 1,0 1 0,1-1-1,-1 0 1,0 0 0,1 1-1,-1-1 1,0 0 0,1 0-1,15 0-17,15-9 31,-10-2 153,35-22-1,-38 21 52,0 2 0,34-16 0,-51 26-209,-1 0 1,1-1 0,0 1-1,0 0 1,0 0 0,-1 0-1,1 0 1,0 0 0,0 0-1,0 0 1,-1 0 0,1 0 0,0 1-1,0-1 1,0 0 0,-1 0-1,1 1 1,0-1 0,0 1-1,-1-1 1,1 0 0,0 1-1,-1-1 1,1 1 0,0 0 0,-1-1-1,1 1 1,-1-1 0,1 1-1,-1 0 1,1 0 0,-1-1-1,1 2 1,0-1-7,-1 1-1,1-1 1,0 0-1,0 0 1,1 0 0,-1 1-1,0-1 1,0 0-1,0 0 1,1-1-1,-1 1 1,0 0 0,1 0-1,-1-1 1,4 2-1,2-1 53,0-1 0,0 1 0,0-1-1,0 0 1,0-1 0,0 0 0,0 0-1,0-1 1,0 1 0,0-2 0,-1 1-1,9-4 1,7-6 293,0 0 0,22-18 0,-18 12 68,-26 18-411,1-1 0,-1 1-1,0 0 1,1 0 0,-1-1 0,0 1 0,1 0-1,-1 0 1,0 0 0,1 0 0,-1-1 0,1 1 0,-1 0-1,0 0 1,1 0 0,-1 0 0,1 0 0,-1 0-1,0 0 1,1 0 0,-1 0 0,1 0 0,-1 0-1,0 0 1,1 1 0,-1-1 0,0 0 0,1 0-1,-1 0 1,0 0 0,1 1 0,-1-1 0,0 0-1,1 0 1,-1 1 0,0-1 0,1 0 0,-1 0-1,0 1 1,0-1 0,0 0 0,1 1 0,-1-1-1,0 0 1,0 1 0,0-1 0,0 1 0,1-1-1,-1 0 1,0 1 0,0-1 0,0 1 0,0-1-1,0 0 1,0 1 0,0-1 0,0 1 0,-1 29-55,1-24 33,-1 1-131,1 0 0,0 0 0,1 0 0,0-1 0,0 1-1,0 0 1,1 0 0,3 9 0,-4-14 99,0-1 0,0 0 0,0 1 0,-1-1 0,2 1 0,-1-1 1,0 0-1,0 0 0,0 0 0,0 0 0,1 0 0,-1 0 0,1 0 0,-1 0 0,0 0 0,3 0 0,-2 0 20,1-1 1,-1 1-1,0-1 0,1 0 0,-1 0 0,0 0 0,1 0 1,-1 0-1,1-1 0,-1 1 0,0-1 0,1 0 0,-1 1 1,3-3-1,21-11-423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208 129 18412,'0'-1'147,"1"0"0,-1-1 0,0 1 1,0 0-1,0 0 0,0-1 0,-1 1 0,1 0 0,0-1 0,0 1 1,-1 0-1,1 0 0,-1-1 0,1 1 0,-1 0 0,0 0 1,1 0-1,-1 0 0,0 0 0,0-1 0,0 2 0,1-1 0,-3-1 1,1 0 75,0 1 0,-1-1 0,1 1 0,-1 0 0,0 0 0,1 0 0,-1 1 0,1-1 1,-1 1-1,-5-1 0,0 1 60,0 0 1,0 0 0,0 1-1,0 0 1,0 0 0,0 1-1,-8 3 1,6-1-186,1 1 0,-1 0 1,-15 11-1,22-14-101,0 1 0,0-1 1,0 1-1,0-1 0,0 1 1,0 0-1,1 0 0,0 1 0,-1-1 1,1 0-1,0 1 0,1 0 0,-3 4 1,4-8 1,0 1-1,0-1 1,0 0 0,0 1 0,0-1 0,0 1 0,0-1 0,0 0 0,0 1-1,0-1 1,0 0 0,0 1 0,0-1 0,0 1 0,0-1 0,0 0-1,0 1 1,0-1 0,1 0 0,-1 1 0,0-1 0,0 0 0,0 1-1,1-1 1,-1 0 0,0 1 0,1-1 0,-1 0 0,0 0 0,0 1 0,1-1-1,-1 0 1,0 0 0,1 1 0,17-1-14,17-9 7,-20 2 34,0-1 0,0 0 0,-1-1 1,0-1-1,-1 0 0,0-1 0,-1 0 0,0-1 0,-1-1 0,0 0 0,9-15 0,-18 26-13,9-16 41,-10 17-48,-1 0 0,1 0 0,-1 0 0,1 1 0,-1-1 0,0 0 0,1 0 0,-1 0 0,0 0 0,0 0 0,0 0 0,0 0 0,0 0 0,0 0 0,0 1 0,0-1 0,0 0 0,0-2 0,-1 3-6,1 0 1,-1 0 0,1 0 0,-1 0 0,1 0 0,-1 1 0,0-1 0,1 0 0,-1 0 0,1 0 0,-1 1 0,1-1 0,0 0 0,-1 0 0,1 1 0,-1-1 0,1 0 0,-1 1 0,1-1 0,0 0 0,-1 1 0,1-1 0,0 1 0,-1-1 0,1 1-1,0-1 1,0 1 0,0-1 0,-1 1 0,-10 16-19,7-12-45,1 1 0,0-1 0,0 0 0,0 1 0,1-1 0,0 1 0,0 0-1,0 0 1,1 0 0,0 0 0,0 0 0,0 9 0,1-14 15,0-1 1,0 1-1,1 0 1,-1 0-1,0 0 1,1 0-1,-1 0 0,1-1 1,-1 1-1,1 0 1,-1 0-1,1-1 1,0 1-1,-1 0 0,1-1 1,0 1-1,-1-1 1,1 1-1,0-1 1,0 1-1,-1-1 0,1 1 1,0-1-1,0 0 1,0 0-1,0 1 1,0-1-1,0 0 0,-1 0 1,1 0-1,0 0 1,0 0-1,0 0 1,0 0-1,0 0 0,0 0 1,0 0-1,0-1 1,0 1-1,0-1 1,5 0-249,-1-1 1,1 0-1,-1 0 1,0 0-1,7-5 1,-3 2 59,0-2 1,-1 1-1,0-1 1,0-1 0,10-13-1,15-21-539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16636,'0'1'83,"0"-1"1,0 0-1,0 1 1,0-1-1,1 1 1,-1-1-1,0 0 1,0 1-1,0-1 1,1 0-1,-1 1 1,0-1 0,0 0-1,0 1 1,1-1-1,-1 0 1,0 1-1,1-1 1,-1 0-1,0 0 1,1 1-1,-1-1 1,0 0-1,1 0 1,-1 0-1,1 0 1,-1 1 0,0-1-1,1 0 1,-1 0-1,1 0 1,-1 0-1,0 0 1,1 0-1,-1 0 1,1 0-1,-1 0 1,0 0-1,1 0 1,-1 0-1,1-1 1,-1 1 0,1 0-1,21-8 1776,0-2-1316,-2-1 1,1-1-1,-1-1 1,-1-1-1,-1-1 0,0 0 1,24-28-1,-7 4-293,-3-1 0,37-61 0,5-26 62,-62 103-282,-1 0-1,-1 0 0,10-40 1,-20 62-33,1 1 1,-1-1 0,1 1 0,-1-1 0,0 1 0,0-1-1,1 1 1,-1-1 0,0 0 0,-1 1 0,1-1 0,0 1-1,0-1 1,-1 1 0,1-1 0,-1 1 0,1-1 0,-1 1-1,-1-3 1,2 4 1,-1-1-1,1 1 1,0 0-1,-1 0 0,1-1 1,-1 1-1,1 0 1,-1 0-1,1 0 1,-1 0-1,1 0 0,-1-1 1,1 1-1,-1 0 1,1 0-1,-1 0 1,1 0-1,-1 1 0,1-1 1,-1 0-1,1 0 1,-1 0-1,-17 11-34,7-1 16,0 1 1,1 0 0,1 0-1,-14 21 1,-28 56-5,46-78 22,-33 61 48,4 2 0,3 2 1,3 1-1,4 1 0,-15 81 0,27-68-679,13-86-2077,5-13 1026,4-17 401,0-4 242,1-4-291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14995,'2'1'163,"-1"-1"0,0 1-1,0 0 1,0 0 0,1-1-1,-1 1 1,1-1 0,-1 1-1,0-1 1,1 0 0,-1 1-1,1-1 1,-1 0 0,0 0-1,1 0 1,-1 0 0,1 0-1,-1 0 1,1 0 0,-1-1-1,0 1 1,1-1 0,-1 1-1,1-1 1,-1 1 0,0-1-1,0 0 1,2 0 0,41-26 2016,-41 25-1900,38-28 888,-2-2-1,-1-2 0,53-61 1,-45 40-656,75-120 0,-118 171-501,4-7 17,0-1 0,0 0 0,-1 0 0,-1-1 0,0 0 0,4-15 0,-9 28-27,0 0 0,0-1 0,1 1-1,-1 0 1,0-1 0,0 1 0,0-1 0,0 1 0,0 0-1,0-1 1,0 1 0,0 0 0,0-1 0,0 1 0,0-1-1,0 1 1,0 0 0,0-1 0,0 1 0,0-1 0,0 1-1,0 0 1,-1-1 0,1 1 0,0 0 0,0-1 0,0 1-1,-1 0 1,1-1 0,0 1 0,0 0 0,-1-1 0,-10 8-16,-15 22-11,25-27 27,-55 75-5,3 2 0,4 2 0,-41 93 0,16-1 6,65-145-115,1 0 1,1 1 0,1-1 0,-2 41 0,7-67 42,1-1 1,0 1 0,0 0 0,0-1 0,0 1 0,0 0 0,0 0-1,0-1 1,1 1 0,-1-1 0,1 1 0,-1 0 0,1-1 0,0 1-1,-1-1 1,2 2 0,-2-3 28,1 1 0,-1-1 0,0 0 0,1 0 0,-1 0 0,0 0 0,0 0 0,1 0 1,-1 0-1,0 0 0,1 0 0,-1 0 0,0 0 0,1 0 0,-1 0 0,0 0 0,1 0 0,-1 0 0,0 0 0,1 0 0,-1 0 0,0 0 0,0-1 0,1 1 0,-1 0 0,0 0 0,1-1 0,12-13-901,76-135-4866,-27 40 4103,-46 84 2431,1 1 0,26-28-1,-40 48-352,0 1 0,0 0 1,1 0-1,-1 0 0,1 0 0,-1 1 0,1 0 0,0-1 0,0 1 0,5-1 0,-7 2-264,-1 1 0,1 0 0,0 0-1,-1-1 1,1 1 0,0 0 0,0 1 0,-1-1 0,1 0-1,0 0 1,-1 1 0,1-1 0,0 1 0,-1-1 0,1 1 0,-1 0-1,1 0 1,-1-1 0,1 1 0,-1 0 0,1 0 0,-1 1-1,0-1 1,0 0 0,1 0 0,-1 1 0,0-1 0,1 3 0,1 0-72,-1 1 1,0-1-1,0 0 1,0 1-1,-1 0 1,1-1-1,0 9 1,7 18 67,-9-30-97,1-1 1,-1 1-1,1 0 1,-1-1-1,1 1 1,-1-1 0,1 0-1,-1 1 1,1-1-1,-1 1 1,1-1-1,0 0 1,-1 1 0,1-1-1,-1 0 1,1 0-1,0 1 1,-1-1-1,1 0 1,0 0-1,-1 0 1,1 0 0,0 0-1,0 0 1,-1 0-1,1 0 1,0 0-1,-1 0 1,1-1 0,0 1-1,-1 0 1,1 0-1,0-1 1,0 1-1,30-16 132,-19 10-88,17-12 21,14-6 36,-41 23-103,1 0-1,0-1 0,0 1 1,0 1-1,0-1 1,0 0-1,0 1 1,0-1-1,0 1 1,0 0-1,5 0 1,-7 1-4,0-1-1,1 1 1,-1-1 0,0 1-1,0 0 1,0 0 0,0-1 0,0 1-1,0 0 1,0 0 0,0 0 0,0 0-1,0 0 1,-1 0 0,1 0 0,0 0-1,-1 0 1,1 1 0,-1-1-1,1 0 1,-1 0 0,1 0 0,-1 1-1,0-1 1,0 0 0,0 1 0,0-1-1,0 0 1,0 0 0,0 3 0,0 7 11,-1 0 1,-4 19 0,3-15-4,1-11 4,0 0-1,1 0 0,0-1 0,0 1 0,0 0 0,0 0 0,1 0 1,1 7-1,-2-11-7,1 1 0,-1 0 1,0-1-1,1 1 0,-1 0 1,1-1-1,-1 1 0,1-1 0,-1 1 1,1-1-1,-1 1 0,1-1 1,-1 1-1,1-1 0,0 0 1,-1 1-1,1-1 0,0 0 0,1 1 1,0-1 1,0 1-1,0-1 1,-1 0 0,1 0 0,0 0 0,0-1 0,0 1 0,0 0-1,0-1 1,4-1 0,4-2-317,-1 0 0,1-1 0,-1-1 1,1 1-1,-2-1 0,1-1 0,-1 0 0,0 0 0,0-1 0,-1 0 0,0 0 0,8-13 0,-9 11-495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11602,'26'-3'3289,"0"0"-1,42-13 1,-60 14-3026,1-1 0,-1 0 0,1-1 1,-1 0-1,-1 0 0,1-1 0,0 0 1,-1-1-1,0 1 0,-1-1 0,9-9 1,-14 14-253,-1 1 0,1-1 1,-1 0-1,1 1 0,-1-1 1,1 0-1,-1 1 0,1-1 1,-1 0-1,0 1 1,1-1-1,-1 0 0,0 0 1,0 1-1,0-1 0,1 0 1,-1 0-1,0 1 0,0-1 1,0 0-1,0-1 0,-1 2-1,1-1-1,0 1 0,-1-1 0,1 1 0,-1 0 0,1-1 0,0 1 0,-1 0 0,1-1 0,-1 1 0,1 0 1,-1-1-1,1 1 0,-1 0 0,1 0 0,-1 0 0,1-1 0,-1 1 0,0 0 0,1 0 0,-2 0 0,-1 0 22,-1 0-1,0 0 0,0 0 0,0 0 0,0 1 0,-7 1 0,-4 5-1,0 0 1,0 1-1,0 0 1,1 2-1,0-1 1,1 2-1,0 0 1,1 0-1,-16 20 0,27-31-27,-4 6 21,1-1-1,0 0 1,-6 13 0,10-18-19,0 1 0,-1-1 0,1 1 0,0-1 0,0 1 0,0-1 0,-1 1-1,1 0 1,0-1 0,0 1 0,0-1 0,0 1 0,0-1 0,0 1 0,0 0 0,0-1 0,1 1-1,-1-1 1,0 1 0,0-1 0,0 1 0,1-1 0,-1 2 0,1-2 2,0 1 1,0-1 0,0 0-1,-1 1 1,1-1 0,0 0-1,0 1 1,0-1-1,0 0 1,0 0 0,0 0-1,0 0 1,0 0-1,0 0 1,0 0 0,0 0-1,0 0 1,0 0 0,1-1-1,28-6 73,-1-1-1,0-2 1,31-15 0,-33 13-58,1 2 1,0 0 0,38-7 0,-65 16-21,1 1 1,0 0 0,-1 0-1,1 0 1,0 0 0,-1 0-1,1 0 1,0 0 0,-1 0-1,1 1 1,0-1 0,-1 0-1,1 1 1,1 0 0,-2 0-1,0 0 1,0-1-1,-1 1 1,1 0-1,0-1 1,0 1-1,-1 0 1,1 0-1,-1 0 1,1-1 0,-1 1-1,1 0 1,-1 0-1,0 0 1,1 0-1,-1 0 1,0 0-1,1 1 1,-1 4 9,0 1-1,-1-1 1,1 1 0,-1-1 0,0 0-1,-3 8 1,-1 15 50,5-28-57,0 1 0,0-1 0,0 1 0,0-1 0,0 1 0,0-1 0,1 1 0,-1-1 0,1 1 0,-1-1 0,1 1 0,-1-1 0,1 0 0,0 1 0,-1-1 0,1 0 0,0 1 0,0-1 0,0 0 0,0 0 0,0 0 0,0 0 0,2 1 0,-1-1 2,1 0 1,0 1 0,0-1-1,-1-1 1,1 1-1,0 0 1,0-1 0,0 1-1,0-1 1,0 0-1,4 0 1,9-2 16,-1 0 0,1-1 0,24-8 0,-32 9-19,57-20 70,24-6-72,-89 28-3,0-1 0,1 1 0,-1 0 0,0 0 0,1 0 1,-1 0-1,0-1 0,1 1 0,-1 0 0,1 0 0,-1 0 0,0 0 0,1 0 0,-1 0 0,0 0 0,1 0 0,-1 0 1,0 0-1,1 0 0,-1 0 0,1 0 0,-1 1 0,0-1 0,1 0 0,-1 0 0,0 0 0,1 0 0,-1 1 0,0-1 0,0 0 1,1 0-1,-1 1 0,0-1 0,0 0 0,1 0 0,-1 1 0,0-1 0,0 0 0,0 1 0,1-1 0,-1 0 0,0 1 1,0-1-1,0 0 0,0 1 0,0-1 0,0 0 0,0 1 0,0-1 0,0 0 0,0 1 0,0-1 0,0 1 0,0-1 0,0 1 1,-10 27-55,0-2-1218,6-26 773,-5-2 153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9801,'0'0'11077,"9"-2"-10201,76-7 982,-85 9-1845,1 1 0,-1-1 0,0 0 1,1 1-1,-1-1 0,0 0 0,1 1 0,-1-1 1,0 0-1,0 1 0,1-1 0,-1 0 1,0 1-1,0-1 0,0 1 0,0-1 1,1 1-1,-1-1 0,0 0 0,0 1 0,0-1 1,0 1-1,0-1 0,0 1 0,0-1 1,0 1-1,0-1 0,0 0 0,0 1 0,-1-1 1,1 1-1,0-1 0,0 1 0,0-1 1,-1 0-1,1 1 0,0-1 0,0 0 0,-1 1 1,1-1-1,0 0 0,-1 1 0,-12 19 1010,-57 24 952,70-44-1978,0 0 0,0 0 1,0 0-1,-1 0 0,1 0 1,0 0-1,0 0 0,0 0 1,0 0-1,0 1 0,0-1 1,0 0-1,0 0 0,0 0 1,0 0-1,-1 0 0,1 0 1,0 0-1,0 0 0,0 0 1,0 0-1,0 1 0,0-1 1,0 0-1,0 0 0,0 0 1,0 0-1,0 0 0,0 0 1,0 0-1,0 1 0,0-1 1,0 0-1,0 0 0,0 0 1,0 0-1,0 0 0,0 0 1,0 0-1,0 1 0,0-1 1,0 0-1,0 0 0,0 0 1,1 0-1,-1 0 0,0 0 1,0 0-1,0 0 0,0 0 1,0 0-1,0 1 0,0-1 1,0 0-1,0 0 0,0 0 1,1 0-1,-1 0 0,0 0 1,0 0-1,0 0 0,0 0 1,0 0-1,0 0 0,1 0 1,12 3-10,18-2-427,-31-1 409,11 0-333,2 0-1227,0 0-1,1-1 0,15-3 0,-1-4-4623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20012,'-5'6'2185,"7"-1"-1353,4-3-392,4-2 1841,3-2-1641,6-5-352,2-3-144,1-1-296</inkml:trace>
  <inkml:trace contextRef="#ctx0" brushRef="#br0" timeOffset="1">142 19 17508,'-5'9'2136,"5"0"-1368,4-12 1641,2-6-1801,1-1 72,3 0-576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3 644 15179,'-2'15'1845,"5"-11"206,19-16 1063,-12 6-2812,222-161 4782,-184 127-4669,-2-2-1,64-76 0,-12-16 139,-82 110-352,-2-1 1,-1-1 0,16-43-1,-77 190 102,26-61-374,-78 248-322,99-302 177,-1 0 0,1 0 0,0 0 0,0 1 0,0-1 0,1 1 0,0-1 1,2 10-1,-2-15 200,0-1 0,0 0 1,0 1-1,0-1 0,0 0 1,0 1-1,1-1 0,-1 0 0,0 1 1,0-1-1,0 0 0,0 0 1,1 1-1,-1-1 0,0 0 1,0 0-1,1 1 0,-1-1 0,0 0 1,0 0-1,1 0 0,-1 0 1,0 1-1,1-1 0,-1 0 1,0 0-1,1 0 0,-1 0 1,0 0-1,1 0 0,-1 0 0,0 0 1,1 0-1,-1 0 0,0 0 1,1 0-1,-1 0 0,0 0 1,0 0-1,1 0 0,-1 0 1,1-1-1,6-2-584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19540,'13'3'1921,"17"-4"-1081,9-3-296,17-2 920,8-4-264,19-6-263,11 2-81,10-6-336,1-2-88,-5 1-208,-5-1-176,-15 3-424,-7 5-312,-18 0-744,-14 1-1225,-16 1 2097,-10 0-440,-12 0-361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136 123 22221,'10'-8'625,"0"0"1,1 1-1,1 0 1,-1 0-1,23-8 0,-17 7 74,19-8 267,39-13-1,-61 25-813,1 0 0,-1 1 0,1 0-1,0 1 1,27 0 0,-40 2-147,1 0 0,-1 0-1,0 0 1,0 1 0,0-1 0,1 1-1,-1-1 1,0 1 0,0 0 0,0 0-1,0 0 1,0 0 0,0 0-1,0 0 1,3 3 0,-4-3-2,0 0 0,-1 0 0,1 0 0,0 0 0,-1 0 0,1 1 0,-1-1 0,1 0 0,-1 0 0,0 1 0,0-1 0,1 0 0,-1 0-1,0 1 1,0-1 0,0 0 0,0 1 0,0-1 0,-1 3 0,-1 2 3,0 0 0,-1 1 0,0-1 0,0 0 0,0-1 0,-1 1 0,1 0-1,-9 7 1,-13 15 4,-1-2 0,-2-1-1,-54 39 1,-101 50 62,169-107-54,-40 23 72,49-28-78,0 0 0,0 0 0,1 0 0,-1-1 0,0 0 0,0 0 0,0 0 0,-11 0 0,16-1-12,0 0 1,-1 0-1,1 0 0,0-1 0,-1 1 0,1 0 1,-1 0-1,1 0 0,0 0 0,-1 0 1,1-1-1,0 1 0,-1 0 0,1 0 0,0-1 1,0 1-1,-1 0 0,1 0 0,0-1 1,0 1-1,-1 0 0,1-1 0,0 1 0,0 0 1,0-1-1,0 1 0,-1 0 0,1-1 1,0 1-1,0-1 0,0 1 0,0 0 0,0-1 1,0 1-1,0 0 0,0-1 0,0 1 0,0-1 1,0 1-1,0 0 0,0-1 0,1 0 1,5-15-35,1 7-12,-1-1-1,2 2 1,-1-1-1,1 1 1,0 0 0,15-10-1,-16 13 2,0 0 0,0 0 0,0 1 0,1 0 0,0 0-1,0 1 1,0 0 0,0 0 0,13-2 0,-19 5 34,1 0 0,0 0 0,-1 0 0,1 0 0,-1 1 0,1-1 0,0 1 0,-1-1 0,1 1 0,-1 0 0,1 0 0,-1 0 0,1 0 0,-1 1 0,0-1 0,0 1 0,1-1 0,-1 1 0,0 0 0,0 0 0,-1-1 0,1 2 0,0-1 0,-1 0 0,1 0 0,-1 0 0,0 1 0,1-1 0,-1 1 0,-1-1 0,1 1 1,0-1-1,0 3 0,3 12 4,-1 0 0,0 0 0,-2 0 0,0 20 0,0-12-8,0-15 17,-1 6 26,1-1 0,1 1 1,1-1-1,0 1 1,6 17-1,-8-31-7,0 1 0,0 0 0,0 0 0,0-1 0,1 1 0,0-1 0,-1 1 0,1-1 0,0 0 0,0 0 0,0 0 0,0 0 0,0 0 0,1 0-1,-1 0 1,1-1 0,-1 1 0,1-1 0,0 0 0,-1 0 0,1 0 0,0 0 0,0 0 0,0 0 0,0-1 0,-1 0 0,1 1 0,0-1 0,0 0 0,0 0 0,0-1 0,0 1 0,0-1 0,4 0 0,4-3 88,1 0-1,-1 0 1,-1-1 0,1 0 0,-1-1 0,0 0 0,0 0 0,17-16 0,-12 8 33,-1 1-1,-1-2 1,0 1 0,17-28 0,-28 38-153,1 0-1,-1 0 1,0-1-1,0 1 1,0-1-1,0 0 1,-1 1-1,1-8 1,-1 9-76,-1 1-1,0 0 1,0 0 0,-1 0 0,1 0 0,0 0 0,-1 0 0,1-1 0,-1 1-1,0 0 1,0 0 0,0 1 0,0-1 0,0 0 0,0 0 0,0 0 0,0 1-1,-1-1 1,1 0 0,-1 1 0,-1-2 0,-8-8-297,-1-4-127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4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9414 295 8906,'-36'-11'4099,"-347"-65"-2245,210 60-1363,-285-54 240,-88-8-641,190 61-126,-269-6-206,94 20-335,416 6 418,-250 18 23,77-3 149,-191 7-97,-131-9-184,-1-23 273,526 6 3,-793 38-35,362-5 43,76-29-44,167-4 0,-48 24-123,2 23-166,291-42 292,-56 14-92,0 4 0,-103 41 0,31-9-101,134-48 197,-138 51-55,139-48 77,1 0-1,0 2 1,1 0 0,0 1 0,-26 23 0,39-28-1,-1-1 1,1 2-1,1-1 1,-1 1-1,1-1 1,0 1 0,1 1-1,0-1 1,0 1-1,1 0 1,-2 10-1,-3 13 5,-4 61-1,3-19-2,-11 28 41,-7 53 114,24-131-134,2 0 1,1 1-1,0-1 1,7 37-1,5 10 65,4-2 0,42 118 0,-52-174-63,0-1-1,1 0 0,1 0 1,0 0-1,1-1 0,0 0 1,0-1-1,1 0 0,0-1 1,1 0-1,0 0 0,1-1 1,-1 0-1,22 9 0,14 4 7,0-3 0,84 22 0,-78-25-21,7 0-21,2-2-1,-1-2 0,2-4 0,122 0 1,308-36 34,-77 2 10,860 10-15,-476 17-66,-523-2 55,508-10 17,252-33-47,-113 15 65,-530 24-161,-192 2 71,-122 2 35,451-10-7,-2-24 34,-120-19 230,-364 50-218,0-2 0,0-1 0,55-19-1,-87 22 24,0 0-1,0-1 1,0 0-1,-1-1 0,0-1 1,0 0-1,0 0 1,-1-1-1,-1-1 1,0 0-1,0 0 1,0-1-1,-2 0 1,14-21-1,26-49-3,3 2 0,82-95 0,-118 156-27,0-1 1,-2 0-1,0-1 1,17-36 0,-25 45 13,-1 0 1,0-1 0,-1 1 0,-1-1 0,1 0-1,-2 0 1,0 0 0,0 0 0,-1 0 0,0 0 0,-3-13-1,-3-1 16,0-1-1,-2 2 0,-1-1 0,-1 1 0,-1 0 1,-1 1-1,-1 1 0,-1 0 0,-1 1 1,-1 0-1,-33-33 0,-6 0-100,-3 4-1,-117-83 1,108 90 1,-3 2-23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7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19076,'1'4'1976,"1"6"-1391,-2 19-249,-6 12 1432,-3 19-1344,2 8-120,-2 11 24,2 1-48,3 3-136,1-1-72,2-6-80,-1-8-136,1-15-688,1-5-280,-3-20 888,2-9-152,-4-12-200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19828,'21'-21'747,"1"0"1,1 2-1,0 0 0,2 2 0,0 0 0,0 2 0,46-20 1,-41 24-650,0 2 1,1 0-1,0 3 1,1 0-1,0 2 1,59 0 0,-65 4-211,0 2 0,0 1 0,-1 1 0,0 1 1,0 1-1,0 1 0,0 1 0,45 23 0,-63-27 61,0 0 0,0 0 0,0 1-1,0 0 1,-1 1 0,0 0 0,0-1-1,0 2 1,4 6 0,-8-10 52,0 0 1,-1 0-1,1 0 1,-1 0-1,0 0 1,0 0-1,0 0 1,0 0-1,-1 1 1,1-1-1,-1 0 1,0 0-1,0 1 1,0-1-1,0 0 1,0 0-1,-1 1 1,0-1-1,1 0 1,-1 0-1,0 0 1,-1 0-1,1 0 1,0 0-1,-1 0 1,-3 4-1,-2 2 101,-1 1 1,0-1-1,-1 0 0,0-1 0,0 0 0,-1 0 0,0-1 0,0 0 1,-22 10-1,14-9 44,1-1-1,-2 0 1,1-2 0,-1 0 0,-31 4 0,44-8-222,-1 0 0,1-1 0,0 0 0,-1 0 0,1-1 0,0 0 0,-1 0 0,-11-4-1,15 4 46,0-1 0,-1 1 0,1-1 0,1 0 0,-1 0 0,0 0 0,0 0 0,1 0-1,-1-1 1,1 1 0,0-1 0,0 0 0,0 0 0,0 0 0,0 0 0,0 0 0,-1-5-1,-5-22-304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0 18468,'-17'24'1380,"-1"-1"0,-27 28 0,-18 20 109,36-34-1054,3 2-1,1 0 1,-33 79 0,32-55-44,-32 130 1,47-149-263,2 0 0,1 1 0,1 45 0,5-73-162,0 1 0,2-1 0,0 1-1,1-1 1,0 1 0,2-1 0,0-1-1,1 1 1,0-1 0,15 26 0,-18-37-18,0 0 1,0 0 0,1-1 0,0 1 0,0 0-1,0-1 1,0 0 0,1 0 0,-1-1-1,1 1 1,0-1 0,0 0 0,1 0-1,-1-1 1,0 1 0,1-1 0,0 0 0,-1-1-1,1 1 1,7 0 0,27-3-244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19092,'2'0'1408,"1"15"-1168,-5 7-120,-2 14 537,3 4-257,1 11-272,-2 1-112,2 1-16,0-3 32,2-10 16,-2-8-64,4-12-240,0-6-72,-2-15-361,2-4-119,-6-12 600,-3-7-200,-5-15-168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16660,'4'-1'2080,"3"-1"-1264,5-2-224,5 0 1401,10 1-785,6 0-200,10 0-344,3 2-136,4 1-103,0 1-129,2 1-592,-3 0-457,-11-2 649,-2 0-120,-12 2-72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12588,'0'0'10057,"47"2"-8327,-14-4-128,6-9-962,-2 3-448,5-2-128,-7 0-32,-3 4-32,-10 3-480,-7 3-1378,-6 0-1537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5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16035,'-1'-19'4168,"1"13"-1253,-1 15-1432,-2 50-818,10 100 0,-7-153-656,1-1 1,0 0-1,0 1 0,1-1 1,-1 0-1,1 0 0,0 0 1,4 7-1,-5-11-5,0 0 1,0 0-1,0 0 1,0 0 0,0 0-1,0 0 1,0 0-1,0 0 1,0 0-1,0-1 1,0 1-1,0 0 1,1-1 0,-1 1-1,0-1 1,1 0-1,-1 1 1,0-1-1,1 0 1,-1 0-1,0 0 1,1 1-1,-1-2 1,0 1 0,1 0-1,-1 0 1,0 0-1,1-1 1,-1 1-1,0 0 1,0-1-1,1 1 1,-1-1 0,0 0-1,0 1 1,0-1-1,1 0 1,0-1-1,14-10 64,-1-1 0,0 0 0,0-2 0,-2 1 0,1-2 0,-2 0 0,12-19 0,21-27 160,-41 58-209,13-13 63,-17 17-82,0-1 1,1 1-1,-1 0 1,0 0 0,1 0-1,-1 0 1,1-1-1,-1 1 1,0 0-1,1 0 1,-1 0-1,1 0 1,-1 0 0,0 0-1,1 0 1,-1 0-1,1 0 1,-1 0-1,1 0 1,-1 1 0,0-1-1,1 0 1,-1 0-1,0 0 1,1 0-1,-1 1 1,0-1 0,1 0-1,-1 0 1,0 1-1,1-1 1,-1 0-1,0 1 1,1-1 0,-1 0-1,0 1 1,0-1-1,0 0 1,1 1-1,-1-1 1,0 0-1,0 1 1,0-1 0,0 1-1,0-1 1,0 0-1,0 1 1,0 0-1,3 8-10,-1 1-1,-1-1 0,1 18 0,-1-19 5,-1 0 1,1 0-1,0-1 0,0 1 0,1 0 1,0-1-1,6 14 0,-8-20 6,0 0-1,1 0 0,-1-1 1,0 1-1,1 0 1,-1-1-1,1 1 1,-1 0-1,1-1 1,-1 1-1,1 0 1,-1-1-1,1 1 1,0-1-1,-1 1 1,1-1-1,0 0 0,-1 1 1,1-1-1,0 0 1,0 1-1,0-1 1,-1 0-1,1 0 1,0 1-1,0-1 1,0 0-1,-1 0 1,1 0-1,1 0 0,0-1 3,0 0-1,0 0 0,-1 0 0,1 0 0,-1 0 0,1 0 0,-1 0 0,1-1 1,-1 1-1,1 0 0,-1-1 0,2-2 0,2-4 34,0 0-1,0-1 1,-1 0-1,5-12 1,-7 14 40,0-1-1,-1 0 1,0 0 0,0 0 0,-1 0 0,0 0 0,-1 0-1,-2-14 1,-2 8 149,5 14-224,-1 0 0,1 0 0,0 0 1,0 0-1,0 0 0,0 0 0,0 0 1,-1-1-1,1 1 0,0 0 0,0 0 1,0 0-1,0 0 0,0-1 0,0 1 1,0 0-1,0 0 0,0 0 0,0 0 1,0-1-1,0 1 0,0 0 1,0 0-1,0 0 0,0 0 0,0-1 1,0 1-1,0 0 0,0 0 0,0 0 1,0-1-1,0 1 0,0 0 0,0 0 1,0 0-1,0 0 0,0 0 0,0-1 1,0 1-1,1 0 0,17 3-515,-14-2 374,1 0 0,-1-1-1,1 1 1,0-1 0,-1 0 0,1 0 0,-1 0 0,1 0 0,0-1-1,-1 0 1,1 0 0,-1 0 0,0-1 0,1 1 0,-1-1 0,0 0-1,6-4 1,6-8-415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17140,'13'-1'1784,"2"1"-1072,5-1-296,6-1 865,1 1-457,6-2-2777,3 3 2145,0 0-408,-3 1-280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17380,'6'-5'1248,"9"-5"1127,-14 10-2308,-1 0 0,1 0 0,-1 0 0,1 0 0,-1 0 0,1 0 0,-1 0 1,0 0-1,1 1 0,-1-1 0,1 0 0,-1 0 0,1 0 0,-1 1 0,0-1 0,1 0 0,-1 0 0,0 1 1,1-1-1,-1 0 0,0 1 0,1-1 0,-1 0 0,0 1 0,1-1 0,-1 0 0,0 1 0,0-1 0,0 1 1,1-1-1,-1 1 0,0-1 0,0 0 0,0 1 0,0-1 0,0 1 0,0-1 0,0 1 0,0 0 0,6 32 823,3 42 1,-2-10-747,-6-57-123,1 9 18,0-1 0,2 0 0,10 31 0,-13-44-31,1 1 0,-1-1 0,1 0 1,0 0-1,0 1 0,1-1 0,-1-1 0,0 1 1,1 0-1,3 2 0,-4-3-2,0-1 0,0 0 1,0 0-1,0-1 0,0 1 0,0 0 0,0 0 0,0-1 1,0 0-1,0 1 0,0-1 0,0 0 0,0 0 1,1 0-1,-1 0 0,0 0 0,0 0 0,0-1 0,2 0 1,2-1 12,-1 0 0,0 0 0,0-1 1,0 0-1,-1 0 0,1 0 0,-1 0 1,0-1-1,1 1 0,5-9 0,3-3 77,17-28 1,-16 19-11,-1 0 1,-1-1 0,-1 0-1,12-46 1,-18 57-77,-2 17-21,-3 25-30,0-16 35,0-6 4,0 1 1,1-1-1,0 1 0,0 0 1,0-1-1,1 0 1,0 1-1,0-1 0,7 12 1,-8-16 2,1 0 1,-1-1-1,1 1 1,-1 0 0,1-1-1,0 1 1,-1-1-1,1 1 1,0-1 0,0 0-1,0 0 1,0 0-1,0 0 1,1 0-1,-1-1 1,0 1 0,0 0-1,0-1 1,1 0-1,-1 1 1,0-1 0,1 0-1,-1 0 1,0-1-1,0 1 1,1 0 0,-1-1-1,0 1 1,0-1-1,1 0 1,-1 0-1,3-1 1,5-3 3,-1 0 1,1 0-1,-1-1 0,0 0 1,-1 0-1,1-1 1,-1-1-1,9-10 0,-5 5 6,0-1 0,-2-1-1,0 0 1,10-20-1,-18 30-227,-10 17-227,-12 22-664,15-22 809,1-4 97,0 0 0,-1 1 0,0-1-1,-9 11 1,2-7-314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19044,'5'-13'2089,"-5"7"-1457,-2 6-296,4 5 1488,4 5-1656,-4 0-704,6 4 1520,2-1-1088,2 4-16,7 0-88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192 183 18284,'0'-1'127,"0"0"0,0 0 1,0 0-1,0-1 0,0 1 1,0 0-1,0 0 0,0 0 1,0 0-1,-1 0 0,1 0 0,0 0 1,-1 0-1,1 0 0,-1 0 1,1 0-1,-1 0 0,0 1 0,1-1 1,-1 0-1,0 0 0,1 0 1,-1 1-1,0-1 0,0 0 0,0 1 1,0-1-1,0 1 0,0-1 1,0 1-1,0-1 0,0 1 1,0 0-1,0 0 0,0-1 0,0 1 1,0 0-1,0 0 0,0 0 1,0 0-1,0 0 0,0 0 0,-1 0 1,-2 1 57,0 0 0,0 0 0,0 0 0,0 1 0,0-1 0,0 1 0,0 0 0,1 0 0,-1 0 0,-3 4 0,-4 4-151,0 1 0,1 0-1,0 1 1,1 0 0,1 0-1,0 1 1,0 0 0,1 1 0,1 0-1,0 0 1,1 0 0,1 0-1,0 1 1,1 0 0,0 0 0,2 0-1,-1 26 1,2-39-35,0 0 0,0 0 1,0 0-1,0 0 0,1 0 0,-1 0 0,1 0 1,-1 0-1,1 0 0,0 0 0,0 0 0,0 0 1,0 0-1,0 0 0,0-1 0,1 1 0,-1 0 1,1-1-1,-1 1 0,1-1 0,2 2 0,-2-2 1,0 0 0,0-1-1,0 1 1,0-1 0,0 1-1,0-1 1,0 0 0,0 0-1,0 1 1,0-2 0,0 1-1,0 0 1,1 0-1,-1-1 1,0 1 0,0-1-1,0 0 1,0 1 0,-1-1-1,1 0 1,3-2 0,6-4 2,-2 0 0,1 0 1,-1-1-1,0 0 0,13-15 1,36-53 27,-44 58-20,12-18 12,0-2-1,-3 0 0,-1-2 1,28-72-1,-48 107-17,0 0 1,-1 0-1,1-1 0,-1 1 1,-1-1-1,1-7 0,-1 12-3,0 1-1,0-1 0,0 0 1,0 1-1,0-1 0,0 1 1,-1-1-1,1 0 0,0 1 1,0-1-1,-1 0 0,1 1 1,0-1-1,-1 1 0,1-1 1,-1 1-1,1-1 0,-1 1 1,1-1-1,-1 1 0,1 0 1,-1-1-1,0 0 0,0 1 0,-1 0-1,1 0 1,-1-1-1,1 1 1,0 0-1,-1 0 1,1 1 0,-1-1-1,1 0 1,0 0-1,-1 1 1,1-1-1,-1 0 1,1 1-1,-2 1 1,-10 5-7,0 0 1,1 1 0,0 1-1,0 0 1,1 1 0,0 0 0,1 0-1,0 1 1,0 1 0,1 0-1,1 0 1,0 0 0,1 1-1,-7 16 1,13-26-7,0-1 0,0 1 0,0 0 0,0 0 0,0 0 0,1 0 0,-1 0 0,1 0 0,0 0 0,0 0 0,0 0 0,0 0 0,1 0 0,-1 0 0,1 0-1,0 0 1,-1 0 0,1 0 0,1 0 0,-1 0 0,3 4 0,-1-3-15,0-1-1,0 0 0,1 0 1,-1 0-1,1 0 0,0-1 1,0 1-1,0-1 0,0 0 1,0 0-1,0-1 0,0 1 1,9 1-1,8 2-93,-6-2 73,1 1-1,-1 1 1,0 0-1,22 11 1,-33-14 22,0 1 1,0-1 0,-1 1-1,1 0 1,-1 0 0,1 0 0,-1 1-1,0-1 1,0 1 0,-1-1-1,1 1 1,-1 0 0,0 0-1,0 0 1,0 1 0,0-1 0,-1 0-1,1 1 1,-1-1 0,1 8-1,-2-2-453,1 0-1,-1 0 0,-2 13 0,0-47 527,6-6-321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16283,'0'0'94,"1"0"0,0 0 0,-1 0 0,1 0 0,0 0 0,-1 0 0,1 0 0,-1 1 0,1-1 0,0 0 0,-1 0 0,1 1 0,-1-1 0,1 0 0,-1 1 0,1-1 0,-1 0-1,1 1 1,-1-1 0,1 1 0,-1-1 0,0 1 0,1-1 0,-1 1 0,0-1 0,1 1 0,-1-1 0,0 1 0,0 0 0,1-1 0,-1 1 0,0-1 0,0 1 0,0 0 0,0-1-1,0 1 1,0 0 0,0-1 0,0 1 0,0 0 0,-7 32 1742,4-23-698,-34 164 2233,26-107-3660,-3 134 1,14-189 130,0-6-40,1 0 1,-1 0-1,-1-1 1,1 1 0,-1 0-1,0-1 1,0 1-1,-4 10 1,5-16 175,0 0-1,0 0 1,0 0 0,0 1 0,0-1-1,0 0 1,-1 0 0,1 0 0,0 0-1,0 0 1,0 0 0,0 1-1,0-1 1,-1 0 0,1 0 0,0 0-1,0 0 1,0 0 0,0 0 0,0 0-1,-1 0 1,1 0 0,0 0 0,0 0-1,0 0 1,0 0 0,-1 0 0,1 0-1,0 0 1,0 0 0,0 0 0,0 0-1,-1 0 1,1 0 0,0 0 0,0 0-1,0 0 1,0 0 0,0 0 0,-1-1-1,1 1 1,0 0 0,0 0 0,0 0-1,0 0 1,0 0 0,0 0 0,0 0-1,-1-1 1,1 1 0,0 0 0,0 0-1,-6-10-586,6 9 525,-92-202-2335,72 154 3197,15 38-464,3 6-32,-1 0 0,1 0 0,0 0 1,0 0-1,1-1 0,0 1 0,0-1 0,-1-9 1,2 15-235,0-1 1,1 0 0,-1 1-1,0-1 1,0 1 0,0-1 0,1 1-1,-1-1 1,0 1 0,1-1-1,-1 1 1,0-1 0,1 1 0,-1 0-1,1-1 1,-1 1 0,1-1-1,-1 1 1,1 0 0,-1 0 0,1-1-1,-1 1 1,1 0 0,-1 0-1,1 0 1,-1-1 0,1 1 0,0 0-1,-1 0 1,1 0 0,-1 0-1,2 0 1,19 2 630,-17-2-561,39 7-118,97 10-3581,-101-15 2807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 10698,'-1'-2'72,"1"-1"-56,-2 1 8,1 1 176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172 303 11891,'-1'-1'328,"1"0"0,-1-1 1,1 1-1,-1 0 1,0 0-1,0-1 1,1 1-1,-1 0 0,0 0 1,0 0-1,0 0 1,0 0-1,0 0 1,-1 0-1,1 1 0,0-1 1,0 0-1,0 1 1,-1-1-1,1 1 1,0-1-1,-1 1 0,1-1 1,0 1-1,-1 0 1,1 0-1,-1 0 1,-1 0-1,1 0-126,-1 0 1,0 0-1,0 1 0,1-1 0,-1 1 1,0 0-1,1-1 0,-1 1 0,1 1 1,-1-1-1,1 0 0,-1 1 0,-2 2 1,-5 5-147,1 1 1,0 0 0,0 0 0,2 1-1,-1 0 1,1 0 0,1 1 0,0 0-1,0 0 1,2 0 0,-1 1 0,1-1-1,1 1 1,1 0 0,-3 26 0,5-37-56,0 0 1,0 0-1,0 0 1,0 0 0,1 0-1,-1 0 1,1 0-1,-1 0 1,1 0 0,0 0-1,-1-1 1,1 1-1,0 0 1,0 0 0,1 0-1,-1-1 1,0 1-1,2 1 1,-2-2 1,1 0 0,-1 0 1,1-1-1,0 1 0,-1 0 1,1-1-1,-1 1 0,1-1 1,0 1-1,0-1 0,-1 0 0,1 0 1,0 0-1,0 0 0,-1 0 1,1 0-1,0 0 0,-1-1 0,1 1 1,0-1-1,2 0 0,3-2 18,-1 0 0,0 0-1,0-1 1,0 1 0,0-2-1,0 1 1,-1 0 0,0-1-1,0 0 1,0 0-1,4-7 1,4-6 97,0 0 1,11-23-1,3-18 186,-25 53-256,1 0-1,-2 0 1,1 0 0,-1 0 0,0 0-1,0 0 1,-1-1 0,0-6 0,-5 19 81,-1 9-108,4-4-20,0-1 0,0 1-1,0 19 1,2-28-5,1 0-1,-1 0 1,0 0 0,0 0-1,1 0 1,-1 0 0,1 0-1,0 0 1,0 0 0,0 0-1,2 4 1,-3-5 0,1-1 0,0 1 0,0 0 0,0-1 1,-1 1-1,1 0 0,0-1 0,0 1 0,0-1 0,0 0 0,0 1 0,0-1 0,0 0 0,0 1 1,0-1-1,0 0 0,0 0 0,0 0 0,1 0 0,-1 0 0,0 0 0,0 0 0,0 0 0,0-1 1,1 1-1,5-2-4,0-1 1,0 0 0,-1 0-1,1 0 1,-1-1 0,0 1-1,0-2 1,8-5 0,45-46-29,-46 43 27,19-20-2,-2-1 0,-1-1 0,-2-2 0,-1-1 1,26-52-1,-49 82-116,-9 15 63,-10 16 8,3 0 62,0 0-1,1 1 1,2 0-1,0 0 1,2 1 0,1 1-1,0-1 1,2 1 0,1 0-1,2 1 1,0-1-1,1 0 1,4 27 0,7 27-198,-4-49-74,-2 0 1,-2 1 0,0 0-1,-4 32 1,2-63 253,0-1 1,0 1 0,0 0-1,0-1 1,0 1 0,0-1-1,0 1 1,0 0 0,0-1-1,-1 1 1,1-1 0,0 1-1,0 0 1,-1-1 0,1 1-1,0-1 1,-1 1 0,1-1-1,0 1 1,-1-1 0,1 1-1,-1-1 1,1 1 0,-1-1-1,1 0 1,-1 1-1,0-1 8,1-1-1,-1 0 0,1 1 1,-1-1-1,1 1 1,-1-1-1,1 0 0,0 1 1,-1-1-1,1 0 0,0 1 1,0-1-1,0 0 0,-1 0 1,1 1-1,0-1 0,0 0 1,0 0-1,0 1 0,0-1 1,0 0-1,1-1 0,0-24 3,1-1 0,2 1 0,1-1 0,1 1 0,1 1-1,18-44 1,3 5 37,50-79 0,24-6 79,-16 26 103,-96 139-188,0 0 1,1 1-1,0 0 0,2 0 1,0 1-1,1 0 1,1 0-1,0 1 1,1-1-1,-2 36 1,30 218 103,-7-122 50,-15-128-72,-2 38 0,0-52-41,-1-1 0,0 1 0,-1-1 0,0 0 1,0 1-1,0-1 0,-1 0 0,-5 9 0,8-15-56,0-1 0,0 0 0,0 0 0,0 0 0,0 1 0,0-1 1,-1 0-1,1 0 0,0 0 0,0 0 0,0 1 0,0-1 0,0 0 0,0 0 0,0 0 0,0 0 0,-1 1 0,1-1 0,0 0 0,0 0 0,0 0 0,0 0 0,-1 0 0,1 0 0,0 1 0,0-1 0,0 0 0,0 0 0,-1 0 0,1 0 0,0 0 1,0 0-1,0 0 0,-1 0 0,1 0 0,0 0 0,0 0 0,0 0 0,-1 0 0,1 0 0,0 0 0,0 0 0,0 0 0,-1 0 0,1 0 0,0-1 0,0 1 0,-1 0 0,-2-13 353,1-17 24,23-131 388,-16 135-800,1 0 0,2 1 0,0 0 0,14-28-1,-19 49-24,-1 0 0,1-1 0,0 1 0,0 0 0,1 0 0,-1 1 0,1-1 0,0 1 0,7-5 0,43-21-633,-42 23 526,0 0 0,-1 0-1,19-14 1,-24 15 107,0-1 1,0 0-1,0-1 0,9-13 0,-13 17 54,0-1-1,0 1 1,0 0-1,-1-1 0,1 1 1,-1-1-1,0 0 0,0 1 1,0-1-1,-1 0 1,1 0-1,-1 0 0,0-4 1,0 8-5,0-1 1,0 1-1,0-1 1,0 1-1,0-1 1,0 1 0,0-1-1,0 1 1,0-1-1,0 0 1,-1 1-1,1-1 1,0 1-1,0-1 1,-1 1 0,1 0-1,0-1 1,-1 1-1,1-1 1,0 1-1,-1 0 1,1-1-1,0 1 1,-1-1 0,1 1-1,-1 0 1,1 0-1,-1-1 1,1 1-1,-1 0 1,1 0 0,-1 0-1,1-1 1,-1 1-1,1 0 1,-1 0-1,1 0 1,-1 0-1,0 0 1,1 0 0,-1 0-1,1 0 1,-1 0-1,1 0 1,-1 1-1,1-1 1,-1 0-1,1 0 1,-1 0 0,0 1-1,-2 1 9,0-1 0,1 1 0,-1-1-1,0 1 1,1 0 0,-1 0 0,-3 5 0,-3 4 14,0 1-1,1 0 1,1 1 0,0 0 0,-6 14 0,10-20-23,0 1 1,1-1-1,0 1 1,0-1-1,0 1 1,1 0-1,0 0 1,1 0-1,0 0 1,1 14-1,-1-20-1,1-1 0,-1 1 0,0-1 0,1 1 0,-1-1 0,1 0 0,0 1 0,-1-1 0,1 0 0,0 0 0,0 1 0,0-1 0,0 0 0,0 0 0,0 0 0,0 0 0,0 0 0,0 0 0,0 0 0,3 1 0,-2-1 1,1-1 0,-1 1 0,1 0 0,-1-1 0,1 0 0,-1 0 0,1 0-1,-1 0 1,1 0 0,-1 0 0,4-1 0,6-2 7,-1-1 1,1 0 0,-1 0-1,11-7 1,-18 9-8,47-26 40,-34 18-26,0 0 0,1 1 0,29-9 0,-44 17-16,-1 0-1,0 0 1,1 1 0,0-1-1,-1 1 1,1 0 0,-1 0-1,1-1 1,-1 2 0,1-1-1,0 0 1,-1 1 0,1-1-1,-1 1 1,1 0 0,-1-1-1,1 1 1,-1 1-1,3 0 1,-3 0-1,1 1 0,-1-1 0,0 1 1,0-1-1,0 1 0,0 0 0,0 0 0,0 0 0,-1 0 0,1 0 0,-1 0 1,0 0-1,1 7 0,2 4 0,-3-8 1,0-1-1,0 1 0,1-1 0,0 1 0,0-1 0,3 5 0,-5-9 1,1 0 0,0 0 0,-1 0 0,1-1 0,0 1 0,-1 0 0,1-1 0,0 1 0,0-1 0,0 1 0,-1-1 0,1 1 0,0-1-1,0 1 1,0-1 0,0 0 0,0 1 0,0-1 0,0 0 0,0 0 0,0 0 0,0 0 0,0 0 0,0 0 0,0 0 0,0 0 0,0 0 0,0-1 0,0 1-1,0 0 1,0-1 0,0 1 0,0-1 0,0 1 0,-1-1 0,1 1 0,0-1 0,0 1 0,0-1 0,0-1 0,89-70-529,-90 71 511,1 1 0,-1-1 1,0 1-1,1-1 0,-1 1 1,1-1-1,0 1 0,-1 0 1,1 0-1,-1-1 0,1 1 1,-1 0-1,1 0 0,0-1 1,-1 1-1,1 0 0,0 0 1,-1 0-1,1 0 0,0 0 1,-1 0-1,1 0 0,-1 0 0,1 0 1,0 0-1,-1 1 0,1-1 1,0 0-1,-1 0 0,1 0 1,-1 1-1,1-1 0,-1 0 1,1 1-1,-1-1 0,1 1 1,-1-1-1,1 0 0,-1 1 1,1-1-1,-1 1 0,1-1 1,-1 1-1,0 0 0,1-1 1,-1 1-1,0-1 0,0 1 1,0 0-1,1-1 0,-1 1 1,0-1-1,0 1 0,0 0 1,0-1-1,0 1 0,0 0 1,0 0-1,0 5-113,0 0-1,0 1 1,0-1 0,-3 12 0,-15 41 735,18-57-455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33 16628,'3'-11'1133,"5"-11"6120,-8 34-5967,-20 170 868,6-74-1939,2 9-262,2 152 0,11-265 59,2 30 186,-3-32-199,1 0-1,-1-1 1,1 1 0,-1 0 0,1-1 0,0 1 0,-1-1 0,1 1 0,0-1 0,0 1 0,0-1 0,0 0-1,1 1 1,-1-1 0,0 0 0,3 2 0,7-1-87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1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37 15507,'1'-2'342,"1"-1"0,-1 1 0,0-1 0,0 0 0,0 1 0,0-1 0,0 0 0,0-3-1,-1 6-271,0-1 0,0 1 0,0 0 0,0-1 0,0 1 0,0-1 0,0 1 0,0 0 0,0-1 0,0 1 0,-1 0 0,1-1 0,0 1 0,0 0 0,0-1 0,0 1 0,-1 0 0,1-1 0,0 1 0,0 0 0,-1 0 0,1-1 0,0 1-1,-1 0 1,1 0 0,-1-1 0,0 1 97,0 0-1,0 0 0,0-1 0,0 1 0,0 0 0,0 0 0,0 0 1,0 0-1,-1 1 0,1-1 0,0 0 0,0 0 0,-2 1 1,-4 2 138,0 1 1,0-1 0,0 1 0,0 0-1,1 1 1,-1 0 0,1 0 0,0 0 0,1 0-1,-10 12 1,-6 10-134,-19 32 0,37-54-109,-16 25 22,2 1 1,2 0-1,-17 46 0,25-57-38,1-1-1,1 1 0,1 0 0,1 0 0,1 0 0,0 0 0,2 26 0,0-42-38,1 1 0,-1-1 0,1 1-1,0 0 1,0-1 0,1 1-1,-1-1 1,1 0 0,0 1 0,0-1-1,0 0 1,1 0 0,-1 0-1,1 0 1,0-1 0,0 1-1,0-1 1,1 0 0,-1 0 0,1 0-1,0 0 1,8 4 0,-6-4-8,1-1 0,-1 0 1,1 0-1,0-1 0,0 0 1,0 0-1,0 0 1,0-1-1,0 0 0,0 0 1,0-1-1,0 0 0,0 0 1,9-4-1,-2 1 9,0 0-1,0-2 0,20-10 1,-30 14 4,-1 0 0,1 0 0,-1 0 0,1 0 0,-1-1 0,0 0 0,0 0 0,0 0 0,0 0 0,-1 0 0,1 0 0,-1-1 0,0 1 0,0-1 0,0 1 0,0-1 0,1-6 0,-3 8 0,0 0 0,0 0 0,0 0 0,0 0 0,0 0 0,-1 0 0,1 0 0,-1 0 0,1 0 0,-1 0 0,0 0 0,0 0 0,0 1-1,0-1 1,0 0 0,0 0 0,0 1 0,-1-1 0,1 1 0,-1-1 0,1 1 0,-1 0 0,1-1 0,-1 1 0,0 0 0,-2-1 0,-7-4 50,1 1 0,-1 0 0,-14-4 0,20 7-41,-31-7 45,-41-5 0,101 11-122,1-1-1,-1-1 1,30-9 0,-37 8 23,0 1 0,1 0 0,0 2 0,0 0 0,0 1 0,0 1-1,32 1 1,-47 1 25,0 0 0,0-1-1,1 1 1,-1 1-1,0-1 1,0 0 0,0 1-1,-1-1 1,1 1 0,0 0-1,0 0 1,-1 0-1,1 0 1,-1 0 0,0 1-1,0-1 1,0 1 0,0 0-1,0-1 1,0 1-1,-1 0 1,1 0 0,-1 0-1,0 0 1,0 0-1,0 0 1,0 1 0,0 2-1,1 10-9,-1 0-1,0-1 0,-1 1 0,-2 23 0,2-33 15,-1 5-30,-1 1 0,0 0 0,0 0 0,-1-1 0,-1 1 0,0-1 0,-9 19 0,8-25-538,4-11 374,4-17 60,8-11-81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15214,'0'0'8296,"60"1"-6822,-33-4-1058,0 0-352,3 2-64,-1 0-64,-2 0-2146,-7-1-2531,-3-6-5797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55 157 18500,'8'2'355,"1"0"0,0 0 0,0-1 0,0 0 1,0 0-1,0-1 0,0 0 0,0-1 0,0 0 0,0-1 0,-1 1 0,17-7 0,-10 3-182,0-1-1,0 0 0,-1-2 0,0 1 0,-1-2 0,17-12 0,-26 18-125,-1 0 0,0 0 0,0 0 0,0 0 0,0 0 1,-1-1-1,1 1 0,-1-1 0,3-5 0,-5 8-31,1 0-1,-1-1 1,0 1 0,1 0 0,-1 0 0,0 0 0,0-1 0,0 1-1,0 0 1,0-1 0,0 1 0,0 0 0,-1 0 0,1-1 0,0 1 0,-1 0-1,1 0 1,-1 0 0,1 0 0,-1-1 0,1 1 0,-1 0 0,0 0-1,0 0 1,1 0 0,-1 0 0,0 1 0,0-1 0,0 0 0,0 0-1,0 0 1,0 1 0,0-1 0,0 1 0,-2-1 0,-3-2 24,0 1 0,0-1 1,0 2-1,-1-1 1,1 1-1,-1 0 0,1 0 1,-1 1-1,1 0 0,-1 0 1,1 0-1,-1 1 0,1 0 1,-1 0-1,1 1 0,0 0 1,0 0-1,0 0 0,0 1 1,-11 6-1,5-2-33,-1 0 0,2 1-1,-1 1 1,1 0 0,0 1 0,1 0-1,0 0 1,-12 19 0,12-15-6,1 0 0,1 1 0,1 0-1,-11 29 1,16-39-2,1 1 1,-1 0-1,1 0 0,0 0 0,0 0 0,0 0 1,1 0-1,0 0 0,1 0 0,-1 0 0,1 0 1,0 0-1,0 0 0,1 0 0,0-1 0,4 10 1,-5-13-1,1 1 1,-1-1-1,1 1 1,0-1 0,0 0-1,0 0 1,0 0-1,0 0 1,0 0 0,1 0-1,-1-1 1,1 1-1,-1-1 1,1 0-1,0 1 1,4 0 0,-2-1-3,0 0 0,0 0 0,0-1 1,0 0-1,0 0 0,0 0 0,0 0 0,10-3 1,2-2-5,-1 0 0,0-1 1,0-1-1,23-14 0,-7 2-11,-1-2-1,-1 0 0,0-3 1,-2 0-1,-1-2 0,-1 0 1,-1-2-1,39-58 0,-59 74-57,-12 16 40,-14 21 31,11-9 78,1 1 1,1 0-1,0 1 1,2 0-1,0 0 1,0 1-1,2-1 1,-4 36-1,8-50-54,0 0 0,0 0-1,0 0 1,1 0 0,-1-1-1,1 1 1,0 0 0,0 0-1,0-1 1,0 1 0,1-1-1,-1 1 1,1-1 0,0 1-1,0-1 1,4 4-1,-5-6-9,1 1-1,0-1 0,0 1 0,0-1 0,0 0 0,0 0 0,0 1 0,1-1 0,-1-1 0,0 1 0,1 0 0,-1-1 0,0 1 0,1-1 0,-1 0 0,1 1 0,-1-1 1,1 0-1,-1-1 0,0 1 0,1 0 0,-1-1 0,1 1 0,-1-1 0,0 0 0,1 0 0,2-1 0,6-4 9,0 0-1,0-1 1,-1 0 0,0 0-1,0-1 1,-1 0-1,0-1 1,0 0 0,13-19-1,-2 0 55,-2-1 0,22-44 0,-37 67-60,-1 2 4,0 0 0,0-1 0,-1 1 0,1-1 0,0-5 0,-4 10 51,-5 7-36,-6 11-8,4-1 4,0 1 1,-11 33 0,18-43-16,-1 1-1,1-1 1,1 0-1,0 1 1,0-1-1,0 1 0,1 0 1,2 15-1,-2-23-3,0 1-1,0-1 1,0 0-1,0 0 1,1 1-1,-1-1 1,0 0-1,1 0 1,-1 1-1,1-1 0,-1 0 1,1 0-1,0 0 1,-1 0-1,1 0 1,0 0-1,0 0 1,0 0-1,0 0 1,0-1-1,0 1 1,0 0-1,0 0 1,0-1-1,0 1 1,0-1-1,0 1 1,1-1-1,-1 1 0,0-1 1,0 0-1,1 0 1,-1 1-1,0-1 1,0 0-1,1 0 1,-1 0-1,0 0 1,0-1-1,1 1 1,-1 0-1,0-1 1,0 1-1,1 0 1,1-2-1,2 0 38,1-1 1,-1 0-1,0 0 0,0-1 0,0 1 1,-1-1-1,1 0 0,5-7 0,-3 2 27,0 0 0,-1-1-1,0 0 1,0 0 0,-1-1 0,0 1-1,-1-1 1,0 0 0,-1 0-1,0-1 1,-1 1 0,0-1-1,0 1 1,-2-24 0,0 34-66,0 0-1,0 0 1,0-1 0,0 1 0,-1 0 0,1-1 0,-1 1 0,1 0 0,-1 0 0,1 0 0,-1 0 0,0-1-1,1 1 1,-1 0 0,0 0 0,0 0 0,0 0 0,0 1 0,0-1 0,0 0 0,0 0 0,0 1 0,-2-2-1,2 2-17,1 0-1,-1 0 0,0 0 0,0 0 0,1 0 0,-1 0 1,0 0-1,0 0 0,1 0 0,-1 0 0,0 1 1,1-1-1,-1 0 0,0 0 0,0 1 0,1-1 0,-1 1 1,1-1-1,-1 0 0,0 1 0,1-1 0,-1 1 1,1-1-1,-1 1 0,1 0 0,-1-1 0,1 1 0,0-1 1,-1 1-1,1 0 0,0 0 0,0-1 0,-1 1 0,1 0 1,0-1-1,0 1 0,0 0 0,0 0 0,0-1 1,0 1-1,0 1 0,-1-2-72,1 1 1,0 0-1,0 0 0,0-1 1,0 1-1,0 0 1,-1-1-1,1 1 0,0 0 1,1-1-1,-1 1 0,0 0 1,0 0-1,0-1 1,0 1-1,0 0 0,1-1 1,-1 1-1,0 0 0,1-1 1,-1 1-1,0-1 1,1 1-1,-1 0 0,1-1 1,-1 1-1,1-1 0,-1 1 1,2 0-1,-1-1-149,1 0-1,-1 1 0,0-1 1,1 0-1,-1 0 0,1 0 1,-1 0-1,1 0 0,-1 0 1,1 0-1,-1 0 0,0-1 1,3 0-1,5-2-976,-1 0 0,0-1 0,13-7 0,3-8-1085,-20 16 2398,0-1 1,-1 1-1,1 0 0,0 1 0,0-1 0,1 1 0,-1-1 0,0 1 1,8-2-1,-12 6 146,1-1 0,-1 1 0,1-1 0,-1 1 0,0-1 0,0 1 0,0-1 0,0 1 0,0 0 0,0-1 0,0 1 0,-1-1 0,0 3 0,-18 72 3064,13-54-2729,0 0 0,1 1 0,-2 38 1,6-59-552,1 0 1,0 1 0,0-1-1,1 0 1,-1 1 0,0-1-1,1 0 1,-1 0 0,1 1-1,0-1 1,0 0 0,0 0-1,0 0 1,0 0 0,0 0-1,1 0 1,1 2 0,-2-3-23,1 0-1,-1 0 1,1 0 0,-1 0 0,1 0 0,0-1 0,0 1-1,-1-1 1,1 1 0,0-1 0,0 1 0,0-1 0,0 0 0,-1 0-1,1 0 1,0 0 0,0 0 0,0-1 0,0 1 0,-1 0-1,1-1 1,2 0 0,18-7 16,-1-1-1,1-1 1,-2-1 0,0-1-1,0-1 1,19-16 0,-8 7-22,37-20 1,-66 40-9,0 1 0,0 0-1,0 0 1,1 0 0,-1 0-1,0 0 1,1 0 0,-1 1 0,1-1-1,-1 1 1,1 0 0,-1 0-1,4 0 1,-5 0 3,-1 0-1,1 0 1,-1 1 0,1-1-1,-1 0 1,1 0 0,-1 1-1,1-1 1,-1 0-1,1 1 1,-1-1 0,0 1-1,1-1 1,-1 0 0,0 1-1,1-1 1,-1 1 0,0-1-1,0 1 1,1-1-1,-1 1 1,0 0 0,0 21-46,-7 4 8,5-19 36,0 0 0,0 1 1,1-1-1,-1 10 0,2-16 4,0-1 0,0 1 0,0-1 0,0 1 0,0-1 0,0 1 0,0-1 0,1 1-1,-1-1 1,0 1 0,0-1 0,1 0 0,-1 1 0,0-1 0,0 1 0,1-1 0,-1 0-1,0 1 1,1-1 0,-1 0 0,1 1 0,-1-1 0,0 0 0,1 1 0,-1-1 0,1 0-1,-1 0 1,1 0 0,-1 0 0,1 1 0,-1-1 0,1 0 0,-1 0 0,1 0 0,-1 0-1,1 0 1,-1 0 0,1 0 0,-1 0 0,1 0 0,-1 0 0,1-1 0,-1 1 0,0 0 0,1 0-1,-1 0 1,1-1 0,-1 1 0,1 0 0,0-1 0,25-12 12,13-11-14,-20 11-48,0 0 0,1 2-1,1 1 1,36-14 0,-56 23 43,1 1 0,-1-1 0,1 1 0,-1 0 0,1-1 1,0 1-1,-1 0 0,1 0 0,-1 0 0,1 0 0,0 0 0,-1 0 1,1 0-1,-1 1 0,1-1 0,0 0 0,-1 1 0,1 0 0,-1-1 1,1 1-1,-1 0 0,2 1 0,-2-1 4,0 0 0,0 1 1,-1-1-1,1 1 0,0-1 0,-1 1 1,1-1-1,-1 1 0,0-1 0,1 1 1,-1-1-1,0 1 0,0 0 0,0-1 0,0 1 1,0 0-1,0-1 0,0 1 0,-1-1 1,1 1-1,-1-1 0,0 3 0,0 0-140,0 0 1,0 0-1,-1 0 0,0 0 0,1-1 0,-1 1 0,0 0 0,-1-1 0,1 1 0,-1-1 1,1 0-1,-1 0 0,-6 4 0,9-6 119,-1-1 0,1 0 0,0 0 1,-1 0-1,1 0 0,-1 0 0,1 0 0,-1 0 0,1-1 0,-1 1 1,1 0-1,-1 0 0,1 0 0,-1 0 0,1-1 0,-1 1 0,1 0 1,0 0-1,-1-1 0,1 1 0,-1 0 0,1-1 0,0 1 1,-1 0-1,1-1 0,0 1 0,0 0 0,-1-1 0,1 1 0,0-1 1,0 1-1,-1-1 0,1 0 0,-7-12-528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19260,'4'9'2041,"-2"4"-1481,-1-2-264,-1 5 1616,0 3-2304,3-2 512,-3 7-216,0 5-104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23637,'-8'11'839,"-7"9"393,-13 26 0,24-40-1057,1 1-1,0-1 1,1 1-1,-1 0 1,1 0 0,1 0-1,-1 1 1,0 9-1,2-15-165,0-1-1,0 0 0,0 0 1,0 1-1,0-1 0,1 0 1,-1 0-1,0 1 0,1-1 1,-1 0-1,1 0 0,-1 0 1,1 0-1,-1 0 0,1 1 1,0-1-1,-1 0 0,1-1 1,0 1-1,0 0 0,0 0 0,0 0 1,0 0-1,0-1 0,0 1 1,0 0-1,0-1 0,0 1 1,0-1-1,1 1 0,-1-1 1,0 0-1,0 1 0,1-1 1,-1 0-1,0 0 0,0 0 1,1 0-1,-1 0 0,0 0 1,2 0-1,4-1-28,1 0 0,-1 0 0,1-1 0,-1 0 0,11-4 0,12-6-109,38-24 1,-41 20-53,43-16 1,-68 31 162,1 0-1,-1 0 0,0 0 1,1 1-1,-1-1 0,1 1 0,-1-1 1,1 1-1,-1 0 0,1 0 1,-1 0-1,4 1 0,-6-1 14,1 1-1,-1-1 1,1 0-1,-1 0 0,1 0 1,-1 1-1,0-1 1,1 0-1,-1 1 1,1-1-1,-1 0 0,0 1 1,1-1-1,-1 1 1,0-1-1,0 0 1,1 1-1,-1-1 0,0 1 1,0-1-1,0 1 1,1 0-1,-1 0 4,0 1 0,0-1 0,0 0 0,0 1 0,0-1 0,0 1 0,-1-1 0,1 0 0,0 1 1,-1-1-1,0 2 0,-3 6-167,-1-1 0,1-1 0,-1 1 1,0-1-1,-7 8 0,5-7 17,6-6-46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4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20196,'15'40'1953,"-2"8"-1249,2 7-304,-4 8 816,-5 6-128,-9 11-311,-7 6-225,-16 9-232,-7-2-64,-14-2-240,-6 1-136,-12-4-1016,2-4 1088,-8-15-232,-11-9-81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20020,'-1'-5'1817,"7"-1"-1105,11 2-248,14-4 760,14 3-168,15-3-351,4 6-137,10-1-296,0 4-272,-2 6-840,-6 3-305,-20 8 897,-11-3-200,-15 0-184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18204,'5'10'1768,"9"0"-1128,6 0-288,16-2 1201,2-3-897,11 1-296,3-2-208,2-5-824,1-5 656,-5-4-176,-3-1-48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1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35 864 16620,'-9'13'996,"6"-10"-800,0 0-1,1 1 1,-1-1 0,1 1-1,0 0 1,0 0 0,0 0 0,1 0-1,-1 0 1,1 0 0,-1 6-1,2-10-135,0 1 1,0-1-1,0 0 0,0 1 0,1-1 1,-1 0-1,0 1 0,0-1 0,1 0 1,-1 1-1,0-1 0,1 0 0,-1 0 1,0 1-1,1-1 0,-1 0 0,0 0 0,1 0 1,-1 0-1,0 1 0,1-1 0,-1 0 1,1 0-1,-1 0 0,0 0 0,1 0 1,-1 0-1,1 0 0,-1 0 0,0 0 1,1 0-1,-1 0 0,0 0 0,1 0 0,-1 0 1,1-1-1,-1 1 0,0 0 0,1 0 1,-1 0-1,0-1 0,1 1 0,16-8 1039,-4-3-619,0-1 0,0 0-1,-1-1 1,-1 0 0,12-18 0,15-17 128,201-205 364,-37 42-886,-19-16-7,-166 202-69,-3 3-1,19-20 0,-33 41-9,0 1 0,0 0 0,0 0-1,0 0 1,0 0 0,0 0 0,0-1 0,0 1 0,0 0 0,0 0 0,1 0 0,-1 0 0,0 0 0,0 0 0,0 0 0,0-1 0,0 1-1,0 0 1,0 0 0,0 0 0,0 0 0,0 0 0,1 0 0,-1 0 0,0 0 0,0 0 0,0 0 0,0 0 0,0 0 0,0 0 0,0-1 0,1 1-1,-1 0 1,0 0 0,0 0 0,0 0 0,0 0 0,0 0 0,1 0 0,-1 0 0,0 0 0,0 0 0,0 1 0,0-1 0,0 0 0,0 0 0,0 0-1,1 0 1,-1 0 0,0 0 0,0 0 0,0 0 0,0 0 0,0 0 0,0 0 0,0 0 0,0 1 0,1-1 0,-1 0 0,0 0 0,0 0-1,0 0 1,0 0 0,0 0 0,0 0 0,0 1 0,-1 14-10,-8 21-5,-30 105-5,6 2 0,6 1 0,-11 215 0,37-358-17,1 12-731,1-8 31,1-7-339,2-8 480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44 608 14979,'-43'55'2685,"55"-59"555,11-10-2423,16-25 171,-1 0-1,41-59 1,-17 22-540,277-310 52,-339 385-500,1 1 0,-1-1 1,0 1-1,0 0 0,1-1 0,-1 1 0,0 0 0,1-1 1,-1 1-1,0 0 0,1-1 0,-1 1 0,0 0 0,1 0 0,-1 0 1,1-1-1,-1 1 0,0 0 0,1 0 0,-1 0 0,1 0 0,-1 0 1,0 0-1,1 0 0,-1 0 0,1 0 0,0 0 0,1 11 10,-9 25 17,5-31-21,-16 86 232,4 0-1,4 2 1,2 117 0,7-170-23,0-24-574,0-14-432,1-5-597,-8-35 565,3 10 240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44 104 16764,'-2'6'6008,"7"-4"-4503,-4-2-1482,0 0 0,0 0 0,0 0 0,0 0 0,1-1-1,-1 1 1,0 0 0,0-1 0,0 1 0,0-1 0,0 1-1,0-1 1,0 1 0,1-2 0,2-3 220,0 0 0,0-1-1,0 1 1,-1-1 0,0 0 0,4-12 0,-6 15-131,0 0 0,0 0 0,0 0-1,-1 0 1,1 0 0,-1 0 0,0-6 0,0 8-73,0 0 1,0 0-1,-1 0 1,1 0-1,0-1 1,-1 1-1,1 0 1,-1 0-1,1 0 0,-1 0 1,1 0-1,-1 0 1,0 0-1,1 0 1,-1 0-1,0 1 1,0-1-1,0 0 0,0 0 1,-1 0-1,0 0-20,1 0 0,-1 1 0,0-1 0,1 1-1,-1 0 1,0 0 0,0-1 0,1 1 0,-1 0 0,0 0-1,1 1 1,-1-1 0,0 0 0,0 1 0,1-1 0,-1 1-1,0-1 1,1 1 0,-1 0 0,1-1 0,-1 1 0,1 0-1,-1 0 1,1 0 0,0 0 0,-1 1 0,1-1 0,0 0-1,0 0 1,0 1 0,-2 2 0,-2 3-1,0 0 0,0 0 0,1 1 0,-7 14-1,11-21-29,-1-1-1,1 1 1,0 0-1,-1-1 0,1 1 1,0 0-1,-1 0 0,1-1 1,0 1-1,0 0 0,0 0 1,0 0-1,0-1 0,0 1 1,0 0-1,0 0 0,0 0 1,0-1-1,0 1 0,0 0 1,1 0-1,-1 0 0,0-1 1,1 1-1,0 1 0,-1-2-35,1 0 0,0 0 0,0 0 0,-1 0 0,1 0 1,0 0-1,-1 0 0,1 0 0,0 0 0,-1-1 0,1 1 0,0 0 0,-1 0 0,1-1 0,0 1 0,-1 0 0,1-1 0,-1 1 0,1-1 0,-1 1 0,1-1 0,-1 1 0,1-1 0,-1 1 0,1-1 0,-1 1 0,1-2 0,8-8-248,-1-1-89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11 510 13443,'-2'1'400,"-6"2"2652,14-15-475,107-147 1905,-47 71-3632,-25 32-392,-10 14 135,-1-1 0,33-64 1,-62 101-308,-6 6-172,-4 6-14,1 3-71,1 0 0,1 1 1,-1 0-1,2 0 0,0 1 0,0-1 1,-5 16-1,-17 81 26,20-71-9,-4 56 0,10-79-259,1 0-1,0-1 1,1 1 0,1-1-1,0 1 1,0-1 0,1 0-1,6 14 1,6 0-4802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13325,'0'0'8344,"-4"9"-7250,-16 30-341,-32 48 1,40-70-600,0-1-1,-1 0 1,0-1 0,-2 0-1,-24 20 1,32-31-881,7-4 536,-1 0 0,1 0 1,0 0-1,-1 0 0,1 0 1,0 0-1,0 0 0,-1-1 0,1 1 1,0 0-1,0 0 0,-1 0 1,1-1-1,0 1 0,0 0 1,0 0-1,-1-1 0,1 1 0,0 0 1,0 0-1,0-1 0,0 1 1,0 0-1,0 0 0,-1-1 1,1 1-1,0 0 0,0-1 1,0 1-1,0 0 0,0 0 0,0-1 1,0 1-1,0 0 0,0-1 1,0 1-1,0 0 0,1-1 1,-1 1-1,0 0 0,0 0 0,0-1 1,0 1-1,0 0 159,-1-17-5536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32 130 14211,'-2'0'2,"-27"10"5384,44-11-4111,133-20 1961,-64 7-2507,229-25 503,-133 17-2058,-167 21 617,37-7-1176,-46 7 1251,0 0-1,0-1 0,-1 1 1,1-1-1,0 1 0,-1-1 1,0 0-1,1 0 0,-1-1 1,3-2-1,5-6-614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18100,'36'-12'4370,"53"-9"-2307,43 0-717,-116 20-1265,0 0 0,0 1 0,0 1 1,1 0-1,-1 1 0,18 5 0,-30-6-74,0 0-1,0 1 1,0 0 0,0-1-1,-1 1 1,1 0 0,0 1-1,-1-1 1,0 1 0,1-1-1,4 7 1,-6-7-5,-1 0 0,0 0 0,0 0 0,0 0 0,0 0 0,0 0 0,0 1 0,0-1 0,-1 0 0,1 1 0,-1-1 0,1 1 0,-1-1 0,0 0 0,0 1 0,0-1 0,-1 1 0,1-1 0,0 0 0,-1 1 0,-1 3 0,-1 2 17,-1 0 0,0-1 1,0 1-1,-1-1 0,1 0 0,-2 0 0,1 0 0,-1-1 1,-11 10-1,-9 6 91,-31 19 1,51-36-93,-11 5 29,13-8-38,1 0 1,-1 0 0,1 0 0,0 1 0,-1-1 0,1 1 0,0 0 0,-3 3 0,6-5-11,0-1-1,0 1 1,0-1 0,0 1 0,-1-1 0,1 1-1,0-1 1,0 1 0,0-1 0,0 1 0,0-1-1,0 1 1,0-1 0,0 1 0,1-1 0,-1 1-1,0-1 1,0 1 0,0-1 0,1 1 0,-1-1-1,0 0 1,0 1 0,1-1 0,-1 1-1,0-1 1,1 1 0,-1-1 0,0 0 0,1 1-1,-1-1 1,1 0 0,-1 0 0,0 1 0,1-1-1,-1 0 1,1 0 0,-1 0 0,1 1 0,-1-1-1,1 0 1,0 0 0,28 9-68,-22-7 48,16 4-61,83 29-287,-96-32 309,-1 2-1,0-1 0,0 1 0,-1 0 0,1 1 0,-1 0 0,0 1 0,11 11 1,-18-16 49,1-1 1,-1 0 0,0 1 0,0 0-1,0-1 1,0 1 0,0 0 0,0-1-1,0 1 1,0 0 0,-1 0 0,1 0 0,-1 0-1,0 0 1,1 0 0,-1-1 0,0 1-1,0 0 1,0 0 0,-1 4 0,0-4 17,0 1 0,0-1 1,0 0-1,0 0 1,-1 0-1,1 0 0,-1 0 1,1 0-1,-1 0 0,0 0 1,0 0-1,0-1 0,0 1 1,-2 1-1,-8 3 113,1 0 0,-1-1 0,0 0-1,-25 7 1,-15 1 567,-74 9 1,100-19-483,-1-1 1,1-2 0,0 0 0,-51-9 0,74 9-215,-20-6-230,22 5 172,0 1 0,1 0 1,-1-1-1,0 1 1,0 0-1,1-1 0,-1 1 1,0-1-1,1 1 0,-1-1 1,1 1-1,-1-1 0,0 1 1,1-1-1,-1 0 0,1 1 1,0-1-1,-1 0 1,1 1-1,-1-1 0,1 0 1,0 0-1,0 1 0,0-1 1,-1-1-1,1 1 41,1 1 0,-1-1 0,0 1 0,0-1 0,1 1 0,-1 0 0,0-1 0,1 1 1,-1-1-1,0 1 0,1 0 0,-1-1 0,1 1 0,-1 0 0,1 0 0,-1-1 0,1 1 0,-1 0 0,1 0 0,-1-1 0,1 1 0,-1 0 0,1 0 0,-1 0 0,1 0 0,-1 0 0,1 0 0,-1 0 0,1 0 1,-1 0-1,2 0 0,-1 0-40,18-1-556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55 458 12227,'-54'30'2389,"53"-27"-563,8-2-1249,8 0-92,258-35 3293,-2-1-2965,299-2-434,35-4-116,395-81 386,-71 7-25,-138 62 371,1 29-68,-127 6-680,-520 11-253,311 0-534,-449 7 476,-1 0-60,0 1 0,1-1 0,-1 1 0,0 0 0,11 4 0,-17-5 90,0 0-1,0 0 0,-1 0 1,1 0-1,0 0 0,0 0 1,-1 0-1,1 1 0,0-1 1,0 0-1,0 0 1,0 0-1,-1 0 0,1 0 1,0 0-1,0 1 0,0-1 1,0 0-1,-1 0 0,1 0 1,0 1-1,0-1 0,0 0 1,0 0-1,0 0 0,0 1 1,0-1-1,-1 0 1,1 0-1,0 0 0,0 1 1,0-1-1,0 0 0,0 0 1,0 1-1,0-1 0,0 0 1,0 0-1,0 0 0,1 1 1,-1-1-1,0 0 0,0 0 1,0 1-1,0-1 1,0 0-1,0 0 0,0 0 1,0 1-1,1-1 0,-1 0 1,0 0-1,0 0 0,0 0 1,0 1-1,1-1 0,-1 0 1,0 0-1,0 0 0,0 0 1,1 0-1,-1 0 1,-19 6-860,-2-3 427,-6 0-27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18004,'1'0'119,"-1"0"-1,1 1 1,0-1 0,0 0-1,0 1 1,0-1 0,0 0-1,0 0 1,0 0 0,0 0-1,0 0 1,0 0 0,0 0-1,0 0 1,0 0 0,0-1-1,-1 1 1,1 0 0,0-1-1,0 1 1,0 0 0,0-1-1,0 1 1,1-2 0,20-18 29,-15 13 216,393-376 5109,-315 310-4753,-78 67-631,-7 6-85,0 0 0,0 0 0,0 0 0,0 0 0,0 0 0,0 0 0,0 0 0,0 1 0,0-1 0,0 0 0,0 0-1,0 0 1,0 0 0,0 0 0,0 0 0,0 0 0,0 0 0,0 0 0,0 0 0,0 0 0,0 0 0,1 1 0,-1-1 0,0 0 0,0 0 0,0 0 0,0 0 0,0 0 0,0 0 0,0 0 0,0 0 0,0 0 0,0 0 0,0 0 0,0 0 0,0 0 0,0 0 0,1 0 0,-1 0 0,0 0 0,0 0 0,0 0 0,0 0 0,0 0 0,0 0 0,0 0 0,0 0 0,0 0 0,0 0 0,1 0 0,-1 0 0,0 0 0,0 0 0,0 0 0,0 0 0,0 0 0,0 0 0,0 0 0,0 0 0,0 0 0,0 0 0,0 0 0,0 0 0,0 0 0,0 0 0,1-1 0,-1 1 0,-3 12 109,-8 20-66,10-27-26,-18 50 11,2 1 0,3 1 1,2 0-1,3 0 1,3 1-1,1 105 0,5-162-46,3 27-6,-3-27-39,0 0 1,0 0 0,1-1 0,-1 1 0,0 0-1,0 0 1,1 0 0,-1 0 0,1 0-1,-1-1 1,1 1 0,-1 0 0,1 0 0,-1-1-1,1 1 1,0 0 0,-1-1 0,1 1 0,0-1-1,0 1 1,-1-1 0,1 1 0,0-1-1,0 1 1,1-1 0,-2 0-19,0 0-1,1 0 1,-1 0 0,0 0-1,0 0 1,1 0 0,-1 0 0,0 0-1,0 0 1,1 0 0,-1 0-1,0 0 1,0-1 0,0 1-1,1 0 1,-1 0 0,0 0-1,0 0 1,0-1 0,1 1-1,-1 0 1,0 0 0,0 0-1,0-1 1,0 1 0,1 0-1,-1 0 1,0 0 0,0-1-1,0 1 1,0 0 0,0 0 0,0-1-1,0 1 1,1-15-1132,-6-13 52,-3 5-22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14275,'-1'1'158,"0"-1"-1,1 1 1,-1-1 0,0 1-1,0 0 1,1-1 0,-1 1-1,1 0 1,-1 0 0,1 0-1,-1-1 1,1 1-1,-1 0 1,1 0 0,-1 0-1,1 1 1,0-2-70,0 0 0,0 1 1,0-1-1,0 0 0,1 1 0,-1-1 0,0 0 0,0 1 1,0-1-1,1 0 0,-1 0 0,0 1 0,0-1 0,1 0 1,-1 0-1,0 1 0,0-1 0,1 0 0,-1 0 0,0 0 0,1 1 1,-1-1-1,0 0 0,1 0 0,-1 0 0,0 0 0,1 0 1,-1 0-1,36 2 3124,-30-3-3082,246-21 4035,-85 5-3729,-104 14-815,-31 2-1289,54-9 0,-60 0 211,-23 6 467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68 17252,'8'-8'839,"1"1"1,-1 0-1,1 1 1,0 0 0,1 0-1,0 1 1,-1 0-1,18-5 1,-22 8-775,-1 1 0,1-1 0,-1 1-1,1 0 1,-1 1 0,1-1 0,0 1 0,-1 0-1,1 0 1,0 1 0,-1-1 0,1 1 0,0 0 0,-1 0-1,1 1 1,-1-1 0,0 1 0,1 0 0,-1 0-1,0 0 1,0 1 0,5 4 0,-6-4-60,0 0 0,-1 0 1,1 1-1,-1-1 0,0 1 0,0 0 1,0-1-1,0 1 0,-1 0 0,1 0 1,-1 0-1,0 0 0,0 1 1,-1-1-1,1 0 0,-1 0 0,0 1 1,0-1-1,0 0 0,-1 0 0,1 0 1,-1 1-1,-2 4 0,-1 3-4,0 1-1,0-1 1,-2 0 0,1-1-1,-1 1 1,-12 15 0,3-7 20,-1 0 0,0-1 0,-2-1 0,0 0 0,-1-2 0,-1 0 0,0-1 0,-1-1 0,0-1 1,-37 16-1,56-28-17,0 0 0,0 0 0,0-1 0,0 1 1,0-1-1,0 1 0,0-1 0,0 0 1,0 0-1,0 0 0,0 0 0,0 0 0,0 0 1,0-1-1,-3 0 0,4 1-4,1 0 0,0 0 0,0 0 1,-1-1-1,1 1 0,0 0 0,-1 0 0,1-1 0,0 1 1,0 0-1,0 0 0,-1-1 0,1 1 0,0 0 1,0-1-1,0 1 0,0 0 0,-1-1 0,1 1 0,0 0 1,0-1-1,0 1 0,0-1 0,0 1 0,0 0 0,0-1 1,0 0-1,9-15-24,-7 14 16,0 0 1,1-1-1,-1 1 1,0 0-1,1 0 0,-1 0 1,1 0-1,0 1 1,-1-1-1,1 1 1,0 0-1,0 0 1,0 0-1,0 0 1,0 0-1,0 0 1,0 1-1,1 0 0,-1-1 1,0 1-1,0 0 1,0 1-1,0-1 1,0 1-1,4 0 1,-3 1 0,0-1 1,0 1 0,-1 0-1,0 0 1,1 0-1,-1 0 1,0 1-1,0 0 1,0-1 0,0 1-1,0 0 1,-1 0-1,1 1 1,-1-1 0,0 0-1,0 1 1,0-1-1,-1 1 1,3 5 0,3 21-4,-5-20 18,1 1 0,0-1 1,1 1-1,6 14 0,-9-23 12,0-1 0,0 1 0,0-1 0,0 1 0,0 0-1,1-1 1,-1 0 0,0 1 0,1-1 0,-1 0 0,1 0 0,-1 1 0,1-1 0,0-1 0,-1 1-1,1 0 1,0 0 0,0-1 0,0 1 0,-1 0 0,1-1 0,0 0 0,0 0 0,0 1-1,0-1 1,0 0 0,0 0 0,0-1 0,0 1 0,3-1 0,2-1 63,-1-1 0,1 0 1,-1 0-1,0 0 0,0-1 1,0 0-1,0 0 0,-1 0 0,0-1 1,7-7-1,-3 3 56,0-1 0,-2-1 0,1 1 0,10-21 0,-17 28-194,0 1 1,1-1-1,-1 0 0,-1 0 1,1-1-1,0 1 1,-1 0-1,1-5 0,-1 8-4,0-1-1,0 0 1,0 1-1,0-1 1,0 0-1,0 0 1,-1 1-1,1-1 1,0 0-1,0 1 1,-1-1-1,1 1 1,0-1-1,-1 0 1,1 1-1,0-1 1,-1 1-1,1-1 1,-1 1-1,1-1 1,-1 1-1,1-1 0,-1 1 1,1-1-1,-1 1 1,0 0-1,1-1 1,-1 1-1,1 0 1,-1-1-1,0 1 1,1 0-1,-1 0 1,0 0-1,0 0 1,1 0-1,-1 0 1,0 0-1,1 0 1,-1 0-1,0 0 0,-8 1-548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18620,'-1'-3'1928,"14"2"-1071,10-4-305,13-2 1064,9 1-552,16 1-240,6-1-119,8 3-321,-1 0-208,-5 2-456,-5 1-272,-12 0-553,-8 1-223,-18-1 936,-9-1-264,-15 1-224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14675,'-6'20'1937,"6"-3"-1025,18-7-192,20-1 1432,25-4-863,11-2-169,15-1-224,6-2-352,1-8-424,-2-6 152,-16-5-200,-14-2-112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17588,'18'-12'712,"1"2"1,0 0 0,34-11-1,-13 5 72,17-7-179,2 2 0,0 3 0,1 3 0,81-11 0,-131 25-565,1 0 1,-1 1-1,21 2 1,-30-2-40,0 0 1,0 1 0,-1-1 0,1 0-1,0 0 1,0 0 0,0 1 0,-1-1-1,1 0 1,0 1 0,0-1 0,-1 0-1,1 1 1,0-1 0,0 1 0,-1-1-1,1 1 1,-1 0 0,1-1 0,-1 1-1,1 0 1,-1-1 0,1 1 0,0 1-1,-1-1 0,-1 1-1,1-1 1,-1 1-1,1-1 1,-1 1-1,1-1 1,-1 0-1,0 1 1,0-1-1,0 0 1,0 1 0,0-1-1,0 0 1,0 0-1,0 0 1,0 0-1,0 0 1,-1 0-1,-1 1 1,-36 25 32,-65 36 1,63-40 61,-67 48 0,106-70-91,-15 13 48,0 0 0,-20 24 0,34-35-40,0 0 0,0 1 0,0-1 0,1 1 0,-1 0-1,1 0 1,0 0 0,0 0 0,0 1 0,1-1 0,-1 0-1,1 1 1,0-1 0,1 1 0,-1-1 0,1 1 0,0 0 0,0 5-1,1-7-4,0 0-1,0-1 1,0 1-1,0 0 1,1-1-1,-1 1 1,1-1-1,-1 1 0,1-1 1,0 0-1,0 1 1,0-1-1,1 0 1,-1 0-1,0-1 1,1 1-1,-1 0 1,1-1-1,5 3 1,3 0 6,0 0 0,1 0 0,17 3 0,56 5-13,0-3 0,106-4 1,-40-1-1637,-122-2 596,-2 0 317,1-2 0,-1 0 0,30-5 0,-32-3-345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17764,'-1'0'106,"0"0"0,0 0-1,0 1 1,1-1 0,-1 0 0,0 1 0,0-1 0,0 1 0,1-1-1,-1 1 1,0-1 0,1 1 0,-1 0 0,1-1 0,-2 2 0,2-1-70,0-1 1,0 0 0,0 0 0,0 1 0,0-1 0,1 0 0,-1 0 0,0 1 0,0-1 0,0 0 0,0 0 0,1 1 0,-1-1 0,0 0 0,0 0 0,0 0 0,1 1-1,-1-1 1,0 0 0,0 0 0,1 0 0,-1 0 0,0 0 0,1 1 0,-1-1 0,0 0 0,0 0 0,1 0 0,-1 0 0,33 4 1140,514-19 2606,-406 8-3429,-41 2-304,340-28-2286,-421 30 1885,0 1-27,-1 0 0,1-2 0,0 0 1,23-9-1,-36 7-456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11531,'0'0'13292,"44"11"-11946,-22-5-513,0 0-481,5 2-160,3-2-128,-2 4-128,-1-1-1730,2 1-1761,-11-1-1410,3-1-3971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17044,'10'0'520,"1"0"1,0-1 0,-1 0-1,0 0 1,1-1 0,-1-1-1,14-5 1,25-5 1014,-6 5-533,80-5 1,-105 12-873,1 1 0,0 1 0,-1 0 1,1 2-1,-1 0 0,35 11 0,-48-12-122,0 0-1,-1 0 0,1 0 1,-1 1-1,1 0 1,-1 0-1,0 0 0,0 0 1,5 6-1,-8-8-6,1 1 0,-1 0-1,0 0 1,1 0 0,-1 1-1,0-1 1,0 0 0,0 0-1,-1 1 1,1-1 0,-1 0-1,1 1 1,-1-1 0,0 1 0,0-1-1,0 0 1,0 1 0,0-1-1,0 1 1,-1-1 0,0 4 0,-2 1 0,0 1 0,0-1 0,-1 0 0,0 0 0,0-1 0,-1 1 0,0-1 0,0 0 0,-1 0 0,-8 8 1,-10 6 16,-32 21 0,-5-4 33,-10 8 55,71-45-106,1 0 1,-1 0 0,0 0-1,0 0 1,0 0-1,1 0 1,-1 0 0,0 0-1,0 0 1,0 0-1,0 0 1,1 0 0,-1 0-1,0 1 1,0-1-1,0 0 1,0 0 0,1 0-1,-1 0 1,0 0-1,0 1 1,0-1-1,0 0 1,0 0 0,0 0-1,1 0 1,-1 1-1,0-1 1,0 0 0,0 0-1,0 0 1,0 1-1,0-1 1,0 0 0,0 0-1,0 0 1,0 0-1,0 1 1,0-1 0,0 0-1,0 0 1,0 0-1,0 1 1,0-1 0,0 0-1,0 0 1,-1 0-1,1 1 1,0-1-1,0 0 1,0 0 0,0 0-1,0 0 1,0 1-1,0-1 1,-1 0 0,1 0-1,0 0 1,0 0-1,0 0 1,0 0 0,-1 0-1,1 1 1,0-1-1,0 0 1,0 0 0,-1 0-1,1 0 1,18 1 8,-16-1-4,12 1-3,21-1 0,1 2-1,0 2 1,36 8 0,-61-9-7,0 1 1,0 0 0,-1 0 0,1 1 0,17 11-1,-22-13 1,-1 2-1,0-1 0,0 1 1,0 0-1,0 0 0,-1 0 0,1 0 1,-1 1-1,-1 0 0,6 10 1,-6-10-1,-1 0 0,0 0 0,0 0 0,0 0 0,-1 0 0,0 1 0,0-1 0,-1 0 1,1 1-1,-2-1 0,1 1 0,0-1 0,-3 9 0,1-7 29,-1 0-1,0 1 0,0-1 1,-1 0-1,0-1 1,-1 1-1,1-1 1,-12 13-1,2-5 106,-1-1 0,0 0 0,-1-1 0,-1-1-1,0 0 1,0-1 0,-30 13 0,20-12 36,0-1 0,-1-1-1,0-1 1,0-2 0,-1 0-1,0-2 1,0-2 0,0 0-1,-51-3 1,72-1-345,0 0 0,0-1-1,-14-5 1,19 7 129,1-1 0,-1 0-1,1 0 1,0-1 0,-1 1 0,1 0 0,0-1-1,0 1 1,0-1 0,0 0 0,1 0 0,-1 1-1,0-1 1,1 0 0,-3-4 0,1-6-277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142 161 18276,'0'-1'75,"0"1"0,0-1 0,-1 1 0,1-1 0,0 1 0,0-1 0,-1 1 0,1-1 0,0 1 0,-1-1 0,1 1 0,0 0 0,-1-1 0,1 1 0,-1 0 0,1-1 1,-1 1-1,1 0 0,-1 0 0,1-1 0,-1 1 0,1 0 0,-1 0 0,1 0 0,-1 0 0,1 0 0,-1-1 0,-17 7 846,-13 18 790,21-14-1354,1 0-1,0 0 1,1 1 0,-14 24-1,18-29-337,1 1 0,0 0 1,0 0-1,1 0 0,0 1 0,0-1 0,0 0 0,1 1 0,0-1 1,1 13-1,0-19-18,0 0 1,0 1 0,0-1-1,0 0 1,1 1 0,-1-1-1,0 0 1,1 1 0,-1-1-1,1 0 1,-1 0 0,1 1-1,0-1 1,0 0 0,0 0-1,-1 0 1,1 0 0,0 0-1,0 0 1,0 0-1,0 0 1,1 0 0,-1-1-1,2 2 1,-1-1 1,1 0-1,0-1 1,0 1 0,0 0 0,0-1-1,0 0 1,0 0 0,0 0-1,0 0 1,-1 0 0,5-1-1,4-2 10,0 1 1,-1-2-1,1 0 0,0 0 0,13-8 0,2-4 15,0-2 0,-2-1 0,0 0-1,34-37 1,-20 13 32,52-74-1,-50 55-39,-50 101-57,7-30 34,-37 129 123,37-124-73,0 0 0,1 0 0,1 1 0,0-1 0,1 0 0,1 1 0,4 27 0,-4-39-28,-1 0 1,1 0-1,0 0 0,0 0 1,1 0-1,-1-1 0,1 1 0,-1 0 1,1-1-1,0 1 0,0-1 0,0 1 1,0-1-1,0 0 0,1 0 0,-1 0 1,1 0-1,-1-1 0,1 1 1,0-1-1,4 3 0,-3-3 6,0 0-1,0 0 1,0-1-1,1 1 1,-1-1-1,0 0 1,0 0 0,1 0-1,-1-1 1,0 1-1,0-1 1,0 0-1,0-1 1,0 1-1,7-3 1,-4 0 3,0 0 1,0-1-1,-1 1 0,0-1 1,0 0-1,0-1 0,0 1 0,-1-1 1,0 0-1,0-1 0,7-11 1,-7 8 0,0 0 0,0 0 0,-1 0 0,0 0 1,-1 0-1,0-1 0,-1 0 0,1-11 0,-3 19-24,0 1 0,0 0 0,0 0 0,0-1-1,0 1 1,0 0 0,-1 0 0,1-1 0,-1 1-1,0 0 1,1 0 0,-1 0 0,0 0 0,-2-3-1,2 4-2,0 0 1,1 1-1,-1-1 0,0 1 0,0-1 0,0 1 0,0-1 0,1 1 0,-1 0 0,0-1 0,0 1 1,0 0-1,0 0 0,0 0 0,0 0 0,0 0 0,0 0 0,0 0 0,0 0 0,1 0 0,-1 0 1,0 0-1,0 0 0,0 1 0,0-1 0,0 0 0,0 1 0,0-1 0,1 1 0,-1-1 0,0 1 1,0-1-1,1 1 0,-1-1 0,0 1 0,1 0 0,-2 1 0,-6 6 36,0 0 0,1 1 0,0 0 0,0 0 0,1 0 0,0 1 0,1 0 0,0 0-1,0 1 1,1 0 0,1-1 0,0 1 0,0 0 0,1 1 0,-1 19 0,3-29-26,0 0 0,0 0 1,1 0-1,-1 0 0,0 0 0,1 0 1,0 0-1,-1 0 0,1 0 0,0 0 0,0 0 1,0-1-1,0 1 0,0 0 0,0-1 1,1 1-1,-1-1 0,0 1 0,1-1 1,1 2-1,0-2-75,0 1 1,0-1 0,0 0-1,0 0 1,0 0-1,0 0 1,0 0-1,1-1 1,-1 1 0,0-1-1,5 0 1,5-1-208,-1 0 1,1-1-1,-1-1 1,0 0-1,18-6 1,18-12-119,4-4-167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20124,'-10'13'952,"2"-5"-601,1 1-1,0 1 0,1-1 0,0 1 0,1 0 0,0 0 0,-5 16 0,9-25-294,1 0 1,0 0-1,0 1 0,0-1 0,0 0 1,0 0-1,0 1 0,0-1 0,0 0 1,1 0-1,-1 0 0,0 1 1,1-1-1,-1 0 0,1 0 0,-1 0 1,1 0-1,0 0 0,-1 1 0,2 0 1,1 0-10,-1 0 0,0 0-1,0 0 1,1-1 0,-1 1 0,1-1 0,0 1 0,4 1 0,7 1-76,-1 0 1,1-1 0,14 1-1,-15-2 43,0 0-48,44 9-203,-52-9 206,-1-1 0,0 0 0,0 1 1,1 0-1,-1 0 0,0 0 0,0 1 0,-1-1 0,8 7 0,-10-8 30,-1 0 0,1-1-1,0 1 1,0 0 0,-1 0 0,1 0-1,0 0 1,-1 0 0,1 0-1,-1 0 1,0 1 0,1-1 0,-1 0-1,0 0 1,1 0 0,-1 0-1,0 0 1,0 1 0,0-1 0,0 0-1,0 0 1,-1 2 0,0-1 13,1 0 1,-1 0-1,0 0 1,0-1-1,0 1 1,0 0-1,-1-1 1,1 1 0,0-1-1,-1 1 1,1-1-1,-3 2 1,-2 2 68,-2-1-1,1 0 1,0 0 0,-1 0 0,-8 2 0,3-2-84,0 0 0,0-2 0,0 0-1,-1 0 1,1-1 0,-1-1 0,-16-1 0,-1-4-11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31 20684,'0'-1'105,"0"0"0,0-1 0,0 1-1,-1 0 1,1 0 0,-1 0 0,1-1-1,-1 1 1,1 0 0,-1 0 0,0 0-1,1 0 1,-1 0 0,0 0 0,0 0-1,0 0 1,0 0 0,0 0 0,0 0-1,0 1 1,0-1 0,0 0 0,-1 0-1,-2 0 75,1 0 0,0 0-1,0 0 1,-1 1-1,1-1 1,-1 1-1,1-1 1,-6 2 0,-5 0 233,0 1 1,1 0 0,-19 7-1,15-4-323,-1 2 0,2 0 0,-1 1 0,1 1 0,0 0 0,0 1 0,-18 16 0,27-20-89,0 0 1,1 0-1,0 1 1,0 0-1,0 0 0,1 0 1,0 1-1,0 0 1,0 0-1,1 0 1,1 0-1,0 1 0,0-1 1,0 1-1,1 0 1,-2 14-1,4-18-26,1 0 0,-1 0-1,1 0 1,0 0 0,0 0 0,0 0-1,1-1 1,-1 1 0,1 0 0,0-1-1,1 1 1,-1-1 0,1 0 0,0 0-1,0 0 1,0 0 0,1 0 0,4 4-1,9 5-144,-1 0 0,1-1 0,22 11 0,-10-6-48,-15-8 119,-6-4 61,1-1 0,-1 2 0,0-1 0,-1 1 0,0 0 0,0 0 0,0 1 0,0 0 0,8 13 0,-14-18 60,0-1 0,-1 0 0,1 0 0,-1 0 0,0 0 1,1 1-1,-1-1 0,0 0 0,0 0 0,0 0 0,1 1 0,-1-1 1,-1 0-1,1 1 0,0-1 0,0 0 0,0 0 0,-1 0 0,1 1 1,-1-1-1,1 0 0,-2 2 0,1-1 26,-1 0 1,0 0-1,1 0 1,-1 0-1,0 0 1,0-1-1,-1 1 0,1-1 1,0 0-1,-4 2 1,-5 2 195,0-1-1,-1-1 1,-20 4 0,22-5-227,0 0 1,-1-1-1,1-1 0,-1 1 1,1-2-1,-1 1 1,1-2-1,-1 1 0,1-1 1,0-1-1,0 0 0,0 0 1,-16-9-1,25 12-56,0 0 0,1 0 0,-1-1 0,1 1 0,-1 0 0,0 0 0,1-1 0,-1 1 0,1-1 0,-1 1 0,1 0 0,-1-1 0,1 1 0,0-1 0,-1 1 0,1-1 0,-1 1 0,1-1 0,0 0 0,-1 1 0,1-1 0,0 1 0,0-1 0,0 0 0,-1 1 0,1-1 0,0 1-1,0-1 1,0 0 0,0 1 0,0-1 0,0 0 0,0 1 0,0-1 0,1 0 0,-1 1 0,0-1 0,0 0 0,0 1 0,1-1 0,-1 1 0,0-1 0,1 1 0,-1-1 0,0 1 0,1-1 0,-1 1 0,1-1 0,-1 1 0,1-1 0,-1 1 0,1-1 0,-1 1 0,1 0 0,0-1 0,3-2-55,1 1-1,-1-1 1,1 1 0,-1 0 0,1 0 0,7-1 0,27-3-508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46 18356,'1'-2'170,"0"1"-1,0-1 1,0 1-1,1-1 1,-2 1-1,1-1 1,0 0 0,0 1-1,0-1 1,-1 0-1,1 0 1,-1 0 0,0 1-1,1-1 1,-1-3-1,0 5-124,0-1-1,0 1 0,0-1 1,-1 1-1,1 0 0,0-1 1,0 1-1,0-1 0,0 1 1,-1 0-1,1-1 0,0 1 1,0 0-1,-1-1 1,1 1-1,0 0 0,-1 0 1,1-1-1,0 1 0,-1 0 1,1 0-1,0 0 0,-1-1 1,1 1-1,-1 0 0,1 0 1,-2 0 55,1-1 1,-1 1-1,0 0 0,1 0 1,-1 0-1,1 1 1,-1-1-1,1 0 0,-1 1 1,1-1-1,-2 1 1,-8 4 195,1-1 1,0 2 0,1-1-1,-1 1 1,1 1 0,0 0-1,-11 11 1,7-6-164,1 1 0,1 0 1,0 1-1,-9 17 0,16-25-96,0 1 1,0-1-1,1 1 0,0 0 1,0 1-1,1-1 0,0 0 1,0 1-1,1-1 0,0 1 1,0-1-1,1 10 0,0-15-27,1 0-1,-1-1 1,1 1-1,-1-1 1,1 1-1,-1-1 1,1 1-1,0-1 1,0 0-1,0 1 1,0-1-1,0 0 1,0 0-1,0 1 1,0-1-1,0 0 1,1 0-1,-1 0 1,0-1-1,1 1 1,-1 0-1,1 0 1,-1-1-1,1 1 1,-1-1-1,1 1 1,-1-1-1,1 0 1,-1 1-1,1-1 1,0 0-1,-1 0 1,3 0-1,5-1 9,1 1 0,-1-1 0,0 0 0,15-5 0,-2-1-2,-1-1 1,1 0-1,-1-2 1,-1-1 0,36-24-1,-19 8-42,-2-1 0,33-35 0,-61 56 4,24-26-72,-29 30 69,0 1 0,0-1 0,0 1 0,0-1 0,-1 0 0,1 0 0,-1 0 0,1 0 0,-1 0 0,1-5 0,-2 8 21,0 0 0,0 0 1,0 0-1,-1-1 0,1 1 0,0 0 0,0 0 1,0 0-1,0 0 0,0 0 0,0-1 0,-1 1 0,1 0 1,0 0-1,0 0 0,0 0 0,0 0 0,-1 0 1,1 0-1,0 0 0,0 0 0,0 0 0,-1-1 0,1 1 1,0 0-1,0 0 0,0 0 0,0 0 0,-1 0 1,1 0-1,0 0 0,0 1 0,0-1 0,-1 0 0,1 0 1,0 0-1,0 0 0,0 0 0,0 0 0,-1 0 0,1 0 1,0 0-1,0 0 0,0 1 0,0-1 0,-1 0 1,1 0-1,0 0 0,0 0 0,0 0 0,0 1 0,-13 7-113,0 5 60,0 0 0,0 1 0,2 1-1,-17 24 1,23-30-109,-1 1 0,1 0 0,0 0 0,1 0 0,1 1-1,-1-1 1,2 1 0,-1 0 0,0 12 0,3-21 141,0 0-1,-1 0 1,1 0 0,0-1-1,1 1 1,-1 0 0,0 0-1,0 0 1,1-1 0,-1 1-1,1 0 1,0 0 0,-1-1-1,1 1 1,0-1 0,0 1-1,0-1 1,0 1 0,0-1-1,0 1 1,1-1 0,-1 0-1,3 3 1,19 2-346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18324,'-2'1'247,"0"1"1,0-1-1,1 1 1,-1-1-1,0 1 0,1 0 1,0 0-1,-1-1 1,1 1-1,0 0 0,0 0 1,-2 4-1,0 1 294,-14 24 604,1 1 1,2 1 0,-13 45-1,-19 106-55,44-174-1045,-3 9 11,2 0 0,0 1-1,1-1 1,1 22 0,0-40-54,1 0 0,0 1 0,0-1 0,0 0 0,0 0 0,1 1 0,-1-1 0,0 0 0,1 0 0,-1 1 0,0-1-1,1 0 1,-1 0 0,1 0 0,0 1 0,-1-1 0,1 0 0,0 0 0,0 0 0,0 0 0,0 0 0,0-1 0,0 1 0,0 0 0,0 0 0,0-1 0,0 1 0,0 0 0,3 0 0,-1-1-3,0 1 0,0-1 0,0-1 0,0 1 0,0 0 0,1-1 1,-1 1-1,0-1 0,0 0 0,0 0 0,4-3 0,77-39-134,-64 32 13,-1 0 0,1 1 0,1 1 1,0 1-1,22-5 0,-42 12 106,0 1 1,1 0-1,-1-1 0,0 1 1,0 0-1,1 0 0,-1 0 1,0 0-1,0 0 0,0 0 1,1 0-1,-1 0 0,0 0 1,0 1-1,1-1 0,-1 0 1,0 1-1,0-1 0,0 1 1,0-1-1,0 1 0,0 0 0,0 0 1,0-1-1,0 1 0,0 0 1,0 0-1,0 0 0,1 1 1,-2 0-5,1 0 1,-1 0 0,1 0 0,-1 0 0,0 1-1,0-1 1,0 0 0,0 0 0,0 0 0,0 0-1,-1 0 1,1 0 0,-1 0 0,1 0 0,-1 0-1,0 0 1,-1 2 0,-6 13 10,-1-2 1,-1 1-1,0-1 1,-14 15-1,10-14 138,2 1-1,-16 27 1,27-43-121,0-1 0,1 1 0,-1 0 0,1 0 0,-1 0 0,1-1 0,-1 1 0,1 0 0,0 0 0,-1 0 0,1 0 0,0 0 1,0 0-1,0 0 0,0 0 0,0 0 0,0 0 0,0 0 0,0-1 0,0 1 0,0 0 0,0 0 0,0 0 0,1 0 0,-1 0 0,0 0 0,1 0 1,-1 0-1,1-1 0,-1 1 0,1 0 0,-1 0 0,1 0 0,0-1 0,-1 1 0,1 0 0,0-1 0,-1 1 0,1-1 0,0 1 0,0-1 0,0 1 0,0-1 1,-1 1-1,1-1 0,0 0 0,0 0 0,0 1 0,0-1 0,0 0 0,0 0 0,0 0 0,0 0 0,0 0 0,1 0 0,7 0 6,0 0 0,0 0-1,1-1 1,13-4 0,-9 2-341,1-1-1,-1 0 1,23-11 0,-33 13 241,1 0-1,-1 0 1,1-1 0,-1 0 0,0 0 0,0 0-1,0-1 1,0 1 0,-1-1 0,1 0 0,-1 0 0,0 0-1,0 0 1,2-6 0,1-18-389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18476,'-6'0'1688,"19"-1"-1064,10-4-191,10 4 591,4-2-120,11 3-680,-2 0-592,1 0 536,-3 1-160,-4 2-192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22845,'9'-1'363,"-1"0"0,1-1 0,0 1 0,-1-2 0,0 1 0,14-8 0,6 0 255,-3 1-290,-1 0 0,42-24 0,-57 27-312,1 0 0,-1 0 0,-1-1 0,1 0 0,-1-1 0,0 0 0,-1 0-1,0-1 1,8-11 0,-13 16-10,0 0-1,0 1 1,-1-1 0,1 0 0,-1 0-1,0 0 1,0 0 0,0 0-1,-1 0 1,1 0 0,-1 0-1,0 0 1,-1-8 0,0 10-5,1 0 0,0 1 0,-1-1 1,0 0-1,1 1 0,-1-1 0,0 0 1,0 1-1,0-1 0,0 1 1,0-1-1,0 1 0,-1 0 0,1 0 1,0-1-1,-1 1 0,1 0 1,0 0-1,-1 0 0,0 0 0,1 1 1,-1-1-1,1 0 0,-1 1 0,0-1 1,0 1-1,1-1 0,-1 1 1,0 0-1,0 0 0,1 0 0,-1 0 1,0 0-1,-2 0 0,-3 1 0,0 1 0,0-1 0,1 1 0,-1 0 0,1 1 0,-1 0 0,1 0 0,0 0 0,0 1 0,-9 7 0,-2 1-2,1 2 0,-19 20 0,25-23 11,1 1-1,0 0 0,1 0 1,0 1-1,-12 27 1,18-35-17,0 0 0,0 0 0,0 1 0,1-1 0,-1 1 0,1-1 0,0 1 0,1-1 0,0 1 1,0 0-1,0-1 0,0 1 0,1-1 0,0 1 0,0-1 0,0 1 0,1-1 0,4 9 0,-4-10-66,0-1-1,1 0 0,-1 0 0,1 0 0,0-1 0,0 1 0,0-1 0,1 1 0,-1-1 0,0 0 0,1 0 0,-1-1 0,1 1 0,0-1 0,-1 1 0,1-1 0,0 0 0,0-1 0,0 1 0,6 0 0,2-1-108,1 0-1,-1 0 0,1-2 0,-1 1 0,16-5 1,-11 2-52,31-13 1,22-18-418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19196,'-1'0'137,"-1"0"1,1 1-1,0-1 0,-1 1 1,1-1-1,0 1 0,0-1 0,-1 1 1,1 0-1,0-1 0,0 1 1,0 0-1,0 0 0,0 0 0,0 0 1,0 0-1,-1 1 0,-4 4 193,-12 9 294,-8 7 839,-28 30 0,48-45-1254,0 0 0,0 0 1,1 1-1,0-1 0,0 1 0,1 0 1,0 0-1,0 1 0,-3 14 0,6-21-193,1 0 1,0 0-1,0 0 0,0 0 0,0 0 0,0 0 0,0 0 0,0 0 0,1 1 1,-1-1-1,1 0 0,-1 0 0,1 0 0,0-1 0,0 1 0,0 0 1,0 0-1,0 0 0,0-1 0,1 1 0,-1 0 0,0-1 0,1 1 0,-1-1 1,1 0-1,0 1 0,0-1 0,-1 0 0,1 0 0,3 1 0,6 3-84,1 0-1,0-1 1,0-1-1,14 3 1,-6-1-64,-9-2 46,4 0-110,-2 1 0,27 11-1,-38-15 173,0 1 0,0 0 0,0 0 0,0 1 0,0-1-1,0 0 1,0 0 0,0 1 0,0-1 0,-1 1-1,1 0 1,-1 0 0,1-1 0,-1 1 0,1 0 0,-1 0-1,0 0 1,0 0 0,0 1 0,0-1 0,-1 0-1,1 0 1,-1 0 0,1 1 0,-1 2 0,0-3 25,-1 0 0,1 1 0,-1-1 0,0 0 0,0 0 0,0 0 0,0 0 0,0 0 0,0 0 0,0-1 0,-1 1 0,1 0 0,-1-1 0,1 1 0,-1 0 0,0-1 0,0 0 0,1 1 0,-4 0 0,-41 20 233,25-16-370,0-1-1,-1 0 1,0-2-1,-43 2 1,24-4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19956,'12'-14'643,"1"1"-1,1 1 1,0 0-1,0 1 1,1 0-1,23-12 1,-30 19-492,0 0 1,-1 0-1,1 1 1,0 1-1,1-1 1,-1 1-1,0 1 1,1-1-1,-1 1 1,1 1-1,-1 0 1,1 0-1,-1 0 1,1 1-1,15 4 1,-20-3-138,1 0 1,-1 0 0,0 0 0,0 0 0,0 0-1,0 1 1,0 0 0,-1 0 0,1 0-1,-1 0 1,0 1 0,0-1 0,0 1-1,0 0 1,-1 0 0,1 0 0,-1 0-1,0 0 1,0 0 0,-1 1 0,1-1-1,-1 1 1,0-1 0,0 1 0,0-1 0,-1 10-1,1 1-19,-2 0 1,1 0-1,-2 0 0,0 0 0,-1 0 0,0-1 1,-7 18-1,-44 98-38,52-127 46,1 0-1,-1 1 1,1 0-1,0-1 1,0 1-1,1 0 0,-1-1 1,1 1-1,-1 0 1,2 7-1,-1-10 1,0 1-1,1-1 0,0 0 0,-1 0 1,1 1-1,-1-1 0,1 0 0,0 0 1,0 0-1,0 0 0,0 0 0,0 0 0,0 0 1,0 0-1,0 0 0,0 0 0,0-1 1,0 1-1,1 0 0,-1-1 0,0 1 1,1-1-1,-1 1 0,0-1 0,1 0 0,-1 1 1,0-1-1,1 0 0,-1 0 0,0 0 1,3 0-1,7-1 25,0 0-1,0 0 1,1-1 0,-1 0 0,0-1-1,0 0 1,-1 0 0,1-2-1,-1 1 1,20-13 0,-12 6 28,0-1 0,-1-1 0,0-1 0,27-29 0,-34 32-27,-2 0-1,0 0 0,0-1 1,-1 0-1,-1 0 0,0 0 1,7-20-1,-11 27-44,0-1 1,-1 0-1,1 0 0,-1 0 0,-1 0 1,1 0-1,-1 0 0,0 0 0,0 0 1,-1 0-1,0 0 0,0 0 0,0 0 1,-1 0-1,1 0 0,-1 1 0,-1-1 1,1 1-1,-5-7 0,5 9-54,0 0 0,-1 1 0,1 0 0,-1 0 0,1 0 0,-1 0 1,0 0-1,0 0 0,1 0 0,-1 1 0,-1 0 0,1 0 0,0-1 0,0 2 0,0-1 0,-1 0 0,1 1 0,0-1 0,-4 1 0,5 0-25,1 0 1,-1 0-1,1 0 0,0 1 1,-1-1-1,1 0 0,0 1 1,-1-1-1,1 1 0,0-1 1,0 1-1,-1 0 0,1 0 1,0-1-1,0 1 0,0 0 0,0 0 1,0 0-1,-1 1 0,1 0-51,0-1 0,1 1-1,-1 0 1,0-1 0,1 1 0,-1 0-1,1 0 1,0 0 0,0-1-1,0 1 1,0 0 0,0 0-1,0 0 1,0-1 0,0 1-1,1 0 1,-1 0 0,1 2-1,0-1 31,0 0 0,0 0 0,1-1 0,-1 1 0,1 0 0,-1-1 0,1 1 0,0-1 0,0 0 0,0 0-1,0 1 1,0-1 0,5 3 0,17 6-791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16239,'0'0'7399,"9"-1"-6448,6-2-1068,0-1 1,-1 0 0,1-1 0,-1 0 0,0-2 0,0 1 0,-1-2 0,0 0 0,0 0-1,-1-1 1,19-18 0,-31 27-220,-21 13-118,-16 34 1220,35-44-753,1-1-1,-1 0 1,1 1 0,0-1-1,0 1 1,0-1 0,0 1 0,0-1-1,1 1 1,-1 0 0,1 0-1,0-1 1,-1 1 0,1 0-1,0-1 1,1 1 0,-1 0-1,0 0 1,2 3 0,11-2-6930,-12-4 5218,9 0-10996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 14923,'11'-8'1365,"4"-1"2702,-15 9-3975,-58 93 3543,50-78-3394,0 0 0,2 1 0,0 0 1,-6 24-1,11-38-212,0 0 0,1 0 0,-1 0 0,1 0 0,0 0 0,-1 0 0,1 1 0,0-1 0,0 0 0,1 0 0,-1 0 1,0 0-1,1 0 0,-1 0 0,1 0 0,0 0 0,0 0 0,-1 0 0,1 0 0,0 0 0,1 0 0,0 1 0,0-1 0,1-1-1,-1 0 1,0 1 0,1-1 0,-1 0-1,1-1 1,0 1 0,-1 0 0,1-1 0,-1 1-1,1-1 1,0 0 0,-1 0 0,1 0-1,0 0 1,-1-1 0,5 0 0,20-5 57,0-1 0,-1-1 1,50-22-1,-44 16-20,55-15 0,-83 28-64,-1 0-1,1 0 1,-1 0-1,1 1 1,0-1-1,-1 1 1,1 0-1,0 0 1,-1 1-1,1-1 1,-1 1-1,8 2 1,-10-2-2,1 0-1,0 0 1,0 0-1,-1 1 1,1-1 0,-1 1-1,1-1 1,-1 1-1,0-1 1,0 1 0,0 0-1,1 0 1,-2 0 0,1 0-1,0 0 1,0-1-1,-1 1 1,1 1 0,-1-1-1,1 0 1,-1 0 0,0 0-1,0 2 1,1 10-13,-1-9 13,0-1-1,1 1 0,-1-1 1,1 0-1,0 1 1,0-1-1,3 6 1,-3-9 0,-1 0 1,1 0 0,0 0-1,0 0 1,0 0-1,0 0 1,0-1-1,0 1 1,0 0-1,0 0 1,0-1-1,0 1 1,0-1 0,0 1-1,0-1 1,1 1-1,-1-1 1,0 0-1,0 1 1,1-1-1,-1 0 1,0 0-1,1 0 1,-1 0 0,0 0-1,0 0 1,1-1-1,-1 1 1,0 0-1,3-2 1,50-17-7,-39 13-36,29-9 0,-40 14-304,1 0 1,-1 1-1,0-1 1,1 1-1,-1 0 1,1 0 0,-1 0-1,1 1 1,-1 0-1,1-1 1,5 3-1,-4 2-1485,-7-11 708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19988,'-7'12'1657,"4"13"-1249,0 8-152,0 15 680,2 3-336,-4 7-296,4 2-128,-1-6-424,1-5-328,-3-15-536,1-5 824,-6-25 40,-4-9-176,-2-25-233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15171,'7'-7'447,"0"1"0,1-1 0,0 2 0,0-1 0,0 1-1,1 0 1,0 1 0,10-4 0,77-22 2241,-58 21-1406,75-8 0,-97 15-1116,0 1 1,1 1-1,-1 1 0,0 1 1,0 0-1,0 1 1,22 6-1,-33-7-145,0 0 0,-1 0 0,0 0 0,1 1 0,-1-1 0,0 1 0,0 0 0,0 0 0,-1 1 0,1-1 0,-1 1 0,5 5 0,-6-6-21,0 0 0,-1 0 0,1 0 0,-1 1 0,0-1 0,0 0 0,0 0 0,0 1 0,0-1 0,-1 1 0,1-1 0,-1 1 0,0-1 0,0 1-1,-1-1 1,1 0 0,-1 1 0,-1 5 0,0-2-2,-1-1 0,0 1 0,0-1 0,0 1 0,-1-1-1,0 0 1,0 0 0,-1 0 0,-10 9 0,-3 1-37,-33 22 0,9-7-250,42-31 267,-1 1 1,1-1-1,-1 1 0,1-1 1,0 1-1,-1-1 0,1 1 0,0-1 1,-1 1-1,1-1 0,0 1 0,0-1 1,-1 1-1,1 0 0,0-1 1,0 1-1,0-1 0,0 1 0,0 0 1,0-1-1,0 1 0,0-1 1,0 1-1,0 0 0,0-1 0,0 1 1,0-1-1,1 1 0,-1 0 1,0-1-1,0 1 0,1-1 0,-1 1 1,0-1-1,1 1 0,-1-1 0,1 1 1,0 0-1,22 20-460,-12-11 217,2 4 21,0 0-1,0 1 0,-2 0 0,0 1 0,14 27 0,-22-38 234,-1 0 0,0 0 0,-1 0 0,1 1 0,-1-1-1,0 0 1,-1 1 0,1-1 0,-1 0 0,-1 11 0,1-12 55,-1 0 1,0 0-1,-1 0 0,1-1 1,-1 1-1,0 0 0,0 0 1,0-1-1,0 1 0,0-1 1,-1 0-1,0 0 1,1 0-1,-1 0 0,-1 0 1,-2 2-1,-4 2 190,0-1 1,0-1-1,-1 0 0,0 0 1,0-1-1,0 0 0,0-1 1,-1-1-1,1 0 0,-1 0 1,1-1-1,-1 0 0,-19-2 1,23 0-122,0 1 1,-1-2 0,1 1 0,0-2-1,0 1 1,0-1 0,0 0 0,-14-8 0,18 9-146,0-1 0,0 0 0,0 0 1,0-1-1,0 1 0,1-1 0,-1 0 1,1 0-1,0 0 0,0-1 0,1 1 1,-1-1-1,1 1 0,0-1 1,-2-6-1,3 6-138,0 0 1,0 0 0,1-1-1,-1 1 1,1 0 0,0 0-1,1-1 1,-1 1-1,1 0 1,0 0 0,0-1-1,1 1 1,0 0 0,0 0-1,0 1 1,0-1-1,1 0 1,-1 1 0,1-1-1,0 1 1,1 0 0,-1 0-1,7-6 1,21-16-835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48 16219,'-2'-5'423,"-1"1"-1,1 0 1,-1 0-1,1 0 1,-1 1-1,0-1 1,-1 1-1,1-1 0,-7-4 1,9 8-328,-1-1-1,0 0 1,1 0 0,-1 1-1,0-1 1,0 1 0,1 0-1,-1 0 1,0-1-1,0 1 1,0 0 0,1 0-1,-1 1 1,0-1 0,0 0-1,0 1 1,1-1 0,-1 1-1,0-1 1,1 1 0,-1 0-1,0 0 1,1 0 0,-1-1-1,1 2 1,-1-1 0,1 0-1,-2 2 1,-11 9 14,1 1 0,1 1 0,0 0 0,1 0 0,0 1 0,1 1 0,1-1 0,0 2-1,1-1 1,1 1 0,1 0 0,-6 23 0,11-36-86,0 0 0,1 0 1,0 0-1,-1 1 0,1-1 0,1 0 0,-1 0 0,1 0 0,-1 0 0,1 0 0,0 0 1,1 0-1,1 4 0,-2-6-9,0-1-1,0 1 1,0-1 0,1 1-1,-1-1 1,1 1 0,-1-1 0,1 0-1,-1 0 1,1 0 0,-1 0-1,1 0 1,0 0 0,0 0 0,0 0-1,0-1 1,-1 1 0,1-1 0,0 1-1,0-1 1,0 0 0,0 0-1,0 0 1,0 0 0,0 0 0,0 0-1,0 0 1,3-1 0,6-2 25,1-1 1,0 1-1,-1-2 1,0 0-1,0 0 1,-1-1-1,1 0 1,17-14-1,-5 1 80,-1-1 0,29-33 0,-36 37-30,-2 0 1,0-1-1,0 0 0,-2-1 1,12-25-1,-23 43-80,0 0-1,0 0 1,0 0 0,0 0 0,0 0-1,0 0 1,0 0 0,0 0-1,0 0 1,0 0 0,0 0-1,0 0 1,0 0 0,0 0 0,0 0-1,0 0 1,0 0 0,-1 0-1,1 0 1,0 0 0,0 0 0,0 0-1,0 0 1,0 0 0,0 0-1,0 0 1,-8 11 77,-9 19-39,7-7-20,0 1 0,-6 24 0,15-42-17,-1 0-1,1 1 1,0-1-1,0 1 1,0-1-1,1 1 0,0-1 1,1 1-1,-1-1 1,1 1-1,1-1 1,-1 0-1,4 9 0,-4-13-33,0 0-1,0-1 1,0 1-1,0 0 1,1-1 0,-1 1-1,1-1 1,-1 1-1,1-1 1,0 0-1,-1 1 1,1-1-1,0 0 1,0 0-1,0 0 1,0-1-1,0 1 1,0 0-1,0-1 1,0 1-1,0-1 1,0 0-1,0 0 1,0 0-1,0 0 1,0 0-1,1 0 1,-1 0-1,3-1 1,2-1-35,0 1 1,-1-1-1,1-1 1,0 1-1,0-1 1,-1 0-1,10-6 1,17-17-155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16740,'0'0'72,"0"0"0,0 0 1,0-1-1,0 1 1,0 0-1,0 0 0,0-1 1,0 1-1,0 0 1,0 0-1,-1-1 0,1 1 1,0 0-1,0 0 0,0 0 1,0-1-1,0 1 1,0 0-1,-1 0 0,1 0 1,0-1-1,0 1 1,0 0-1,-1 0 0,1 0 1,0 0-1,0 0 1,-1 0-1,1-1 0,0 1 1,0 0-1,0 0 1,-1 0-1,1 0 0,0 0 1,0 0-1,-1 0 1,1 0-1,-9 8 1496,-5 16 209,9-10-1601,0 0 1,1 0-1,0 0 1,1 1 0,1-1-1,0 1 1,1-1 0,1 27-1,0-40-174,0 1 1,1 0-1,-1 0 0,1 0 0,-1 0 0,1 0 1,0 0-1,-1-1 0,1 1 0,0 0 0,0 0 1,0-1-1,1 1 0,-1-1 0,0 1 0,1-1 0,-1 0 1,1 1-1,-1-1 0,1 0 0,-1 0 0,3 1 1,-1-1 1,-1 0-1,0-1 1,1 0 0,-1 1 0,0-1 0,1 0 0,-1 0 0,1 0 0,-1 0 0,1-1 0,-1 1 0,0-1 0,1 1 0,-1-1 0,0 0 0,0 0 0,1 0 0,1-2 0,11-5 14,-2-1 1,1-1 0,-1 0-1,0-1 1,-1 0 0,12-15 0,58-83 138,-55 71-140,-27 38-17,0 0 0,0-1 0,0 1-1,0 0 1,0 0 0,0 0 0,0-1 0,0 1 0,0 0 0,0 0 0,0 0-1,0 0 1,1-1 0,-1 1 0,0 0 0,0 0 0,0 0 0,0 0 0,0 0-1,0 0 1,0-1 0,1 1 0,-1 0 0,0 0 0,0 0 0,0 0 0,0 0-1,1 0 1,-1 0 0,0 0 0,0 0 0,0 0 0,0 0 0,1 0-1,-1-1 1,0 1 0,0 0 0,0 0 0,0 0 0,1 1 0,-1-1 0,0 0-1,0 0 1,0 0 0,1 0 0,-2 11-14,-11 28-13,9-28 25,-27 93 488,4 2 0,6 0 0,-9 118 0,25-155-325,3-23-117,-2 1 0,-2-1 0,-20 79 0,22-117-3,0 0-1,0 0 0,-1 0 0,0 0 1,-10 14-1,13-21-25,0 1 0,0-1 0,0 1 1,0-1-1,0 0 0,0 1 0,-1-1 0,1 0 1,0 0-1,-1 0 0,1 0 0,-1 0 0,1 0 1,-1-1-1,0 1 0,1 0 0,-1-1 0,0 0 1,1 1-1,-1-1 0,0 0 0,0 1 0,1-1 1,-1 0-1,0-1 0,0 1 0,1 0 0,-1 0 1,0-1-1,0 1 0,1-1 0,-1 1 0,1-1 1,-1 0-1,0 0 0,1 1 0,-2-3 0,-3-1 23,1-2 0,-1 1 0,1 0 0,1-1 0,-1 0 0,1 0 0,0-1 0,1 1 0,-1-1 0,-2-8 0,-3-8-28,-10-45 1,13 43-289,1-1-1,1-1 1,2 1 0,1 0 0,3-45-1,0 55-135,0 1-1,1 0 0,1 0 1,0 0-1,1 1 0,1-1 1,0 1-1,1 0 1,0 1-1,1 0 0,12-15 1,16-13-541,3 0-99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115 121 18172,'53'-4'6512,"-44"4"-6309,0 0-1,0-1 1,0 0 0,0 0-1,0-1 1,10-3 0,-10 1-118,-1 0 0,1 0 0,-1-1 0,16-11 0,-22 15-63,0 0 0,0-1 0,-1 1 0,1-1 0,0 1 0,-1-1 0,1 0 0,-1 0 0,1 1 0,-1-1 1,0 0-1,0 0 0,0 0 0,0-1 0,0 1 0,0 0 0,-1 0 0,1 0 0,-1-1 0,0 1 0,1 0 0,-1 0 0,0-1 0,0 1 0,0 0 0,-1-3 0,0 3-12,1 1 0,-1 0 0,0 0 0,0 0-1,1 0 1,-1 0 0,0 0 0,0 0 0,0 0 0,0 0 0,0 0 0,0 1-1,0-1 1,-1 0 0,1 1 0,0-1 0,0 1 0,0-1 0,-1 1-1,1 0 1,0-1 0,-1 1 0,1 0 0,0 0 0,-1 0 0,1 0 0,0 0-1,0 0 1,-2 1 0,-3-1 2,0 1 1,0 0-1,0 1 0,0-1 0,-8 4 1,-4 4-15,1 0 0,0 1 0,0 1 0,1 0 0,0 1 0,1 1 0,-21 22 0,25-23 7,1 0 0,1 0-1,0 1 1,0 0 0,2 0 0,0 1 0,0 0-1,1 0 1,1 1 0,-5 18 0,9-28-7,0 0 0,1 0 0,-1 1-1,1-1 1,0 0 0,0 1 0,1-1 0,-1 0 0,1 0 0,1 1 0,-1-1 0,1 0 0,0 0-1,0 0 1,0-1 0,0 1 0,1 0 0,5 6 0,-4-6-65,0-1-1,0 0 1,1-1 0,-1 1 0,1-1 0,0 0-1,0 0 1,0 0 0,0-1 0,1 1 0,-1-1-1,0-1 1,1 1 0,0-1 0,-1 0 0,1 0-1,8 0 1,-6-1 17,1-1 1,-1 1-1,1-2 0,-1 1 0,1-1 0,-1-1 0,0 1 1,0-1-1,0-1 0,11-5 0,31-25-301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21085,'-9'6'1896,"-1"1"-1679,1 1-1,0-1 1,1 2 0,-1-1 0,1 1-1,1 0 1,-7 11 0,10-15-213,1 1 1,0-1-1,0 0 1,1 1 0,0-1-1,-1 1 1,2 0-1,-1 0 1,1-1-1,0 1 1,0 0 0,0 0-1,1 0 1,0 0-1,2 11 1,-1-12-6,1 0-1,0 1 1,1-1 0,-1 0-1,1 0 1,0-1 0,0 1-1,1-1 1,-1 1 0,1-1-1,0 0 1,0 0 0,6 4-1,9 5-50,38 22 0,-45-29 28,0 2 15,-3-4-9,0 1 0,0 0 0,-1 0 0,0 1 0,0 0 0,0 1 0,-1 0 0,9 10 1,-15-16 22,-1 0 1,1-1 0,-1 1 0,1 0 0,-1 0 0,0 0 0,1-1-1,-1 1 1,0 0 0,0 0 0,0 0 0,1 0 0,-1 0-1,0 0 1,0-1 0,0 1 0,0 0 0,-1 0 0,1 0 0,0 0-1,0 0 1,0 0 0,-1-1 0,1 1 0,-1 1 0,0 0 18,0 0 0,-1-1-1,1 1 1,-1-1 0,1 1 0,-1-1 0,0 0 0,0 0 0,1 1 0,-4 0 0,-5 2 119,1 0 0,-1-1 1,-14 4-1,-9 0 252,0-1 0,-1-1 0,0-2 0,-59-2 0,82-3-348,8 2 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10 369 14435,'-2'4'303,"1"-1"-1,-1 1 0,1 0 1,0-1-1,0 1 1,0 5-1,1-8-246,0-1-1,0 1 0,0 0 0,0-1 1,0 1-1,0-1 0,0 1 0,0-1 0,0 1 1,0 0-1,0-1 0,0 1 0,0-1 1,1 1-1,-1-1 0,0 1 0,0-1 1,1 1-1,-1-1 0,0 1 0,1-1 0,-1 1 1,1-1-1,-1 1 0,0-1 0,1 0 1,-1 1-1,1-1 0,-1 0 0,1 1 1,-1-1-1,1 0 0,-1 0 0,1 0 0,0 1 1,-1-1-1,1 0 0,-1 0 0,1 0 1,-1 0-1,1 0 0,0 0 0,-1 0 1,1 0-1,-1 0 0,1 0 0,-1 0 0,1-1 1,0 1-1,-1 0 0,1 0 0,-1 0 1,1-1-1,11-3 312,-1-1 1,-1 0-1,1-1 1,-1 0-1,0-1 1,0 0-1,0-1 1,9-9-1,67-77 1146,-71 77-1197,4-6 88,19-28 0,-34 44-343,0 1 1,0-1-1,0 0 0,-1-1 0,0 1 0,0 0 0,-1-1 1,0 0-1,1-10 0,-3 17-54,0-1 1,1 1-1,-1 0 1,0 0-1,0-1 1,0 1-1,-1 0 1,1 0-1,0-1 0,0 1 1,-1 0-1,1 0 1,-1 0-1,1 0 1,-1-1-1,1 1 1,-1 0-1,0 0 0,1 0 1,-1 0-1,0 0 1,0 0-1,0 1 1,-1-2-1,0 1-3,1 0 1,-1 1-1,1 0 0,-1-1 0,0 1 0,1 0 1,-1 0-1,0-1 0,1 2 0,-1-1 0,0 0 1,0 0-1,1 0 0,-1 1 0,-2 0 0,-3 1-4,1 1 0,-1 0-1,1 0 1,-1 0-1,1 1 1,-11 8 0,6-1-18,0 1 0,1 0 0,0 0 1,1 1-1,1 0 0,-13 26 0,16-29 10,1 0 0,0-1-1,1 2 1,0-1 0,1 0-1,0 0 1,1 1 0,-1-1 0,2 1-1,0 0 1,1 10 0,-1-19 7,1 0 0,-1 0 0,1 0 0,-1 0 0,1 1 0,0-2 0,0 1 0,0 0 0,0 0 0,0 0 0,0 0 1,1 0-1,-1-1 0,0 1 0,1-1 0,0 1 0,3 2 0,-2-3 1,0 1 0,0-1 0,0 1 0,1-1 0,-1 0-1,0 0 1,1-1 0,-1 1 0,1-1 0,4 1 0,8-2 6,0 0 0,0-1 0,31-9 0,-31 7 1,35-8 24,77-14 39,-111 23-58,-1 2 0,1 0 0,0 1 0,0 0 0,27 6 0,-39-5-1,-1 0 1,1 0-1,-1 1 0,1 0 0,-1 0 0,0 0 0,0 1 0,6 4 0,-4-4 75,-10-30 547,-11-63-105,-5-104-1,20 193-588,0 0-1,0-1 1,-1 1 0,1 0-1,0-1 1,1 1 0,-1 0 0,0-1-1,0 1 1,1-1 0,-1 1-1,0 0 1,1 0 0,-1-1-1,1 1 1,0 0 0,-1 0-1,3-2 1,-2 2-28,1 0 0,0 0-1,0 1 1,0-1 0,-1 1 0,1-1 0,0 1-1,0 0 1,0 0 0,0 0 0,0 0 0,3 0 0,21 0-340,4 0-119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18164,'-2'1'138,"0"0"1,0 0 0,0 0-1,0 0 1,1 0-1,-1 1 1,0-1-1,1 0 1,-1 1-1,0 0 1,1-1-1,0 1 1,-1 0 0,0 3-1,-18 32 104,16-26 52,-24 51 535,2 2 0,4 0 1,2 2-1,-16 99 0,34-152-733,0 0-1,1 0 1,1 0 0,0 0 0,0 0-1,5 19 1,-5-29-80,1 0-1,0 0 0,0 0 1,0 0-1,0 0 1,1 0-1,-1-1 1,1 1-1,-1-1 0,1 1 1,0-1-1,0 1 1,0-1-1,0 0 0,1 0 1,-1 0-1,1 0 1,-1-1-1,1 1 1,0-1-1,-1 1 0,1-1 1,0 0-1,0 0 1,0 0-1,0 0 0,0-1 1,0 1-1,0-1 1,0 0-1,0 0 0,4 0 1,1 0 3,0-1-1,0 0 1,0-1 0,0 0-1,0 0 1,-1 0 0,1-1-1,-1 0 1,0-1-1,12-7 1,2-4 50,-1 0 0,19-20-1,23-18 112,-61 53-179,-1 0 0,0-1 1,1 1-1,-1-1 0,1 1 1,-1 0-1,1-1 0,-1 1 1,1 0-1,0-1 0,-1 1 1,1 0-1,-1 0 0,1 0 1,0 0-1,-1 0 0,1 0 1,0-1-1,-1 1 0,1 0 1,-1 1-1,1-1 0,0 0 0,0 0 1,0 1-2,-1-1-1,0 1 1,1-1 0,-1 1-1,0-1 1,1 1 0,-1-1-1,0 1 1,0 0 0,0-1 0,1 1-1,-1-1 1,0 1 0,0 0-1,0-1 1,0 1 0,0 0-1,0-1 1,0 2 0,-8 36-67,7-33 53,-4 10-69,3-11-36,1 1 0,-1 0 0,1 0 0,0 0 0,0 0 0,0 0 0,1 0 0,0 0 0,0 0 0,0 0 1,0 0-1,2 5 0,-2-9 37,1 0 0,-1-1 0,1 1 0,-1-1 0,1 1 0,-1-1 0,1 1 0,0-1 0,-1 1 0,1-1 0,0 0 0,-1 1 0,1-1 0,0 0 0,0 1 1,-1-1-1,1 0 0,0 0 0,0 0 0,-1 0 0,1 0 0,0 0 0,0 0 0,-1 0 0,1 0 0,0 0 0,0 0 0,-1 0 0,1 0 0,0-1 0,0 1 0,-1 0 0,1-1 0,0 1 0,-1 0 1,1-1-1,0 1 0,0-1 0,31-21-2787,-27 18 2188,140-111-7785,-100 72 8445,-4-1 3307,-31 30-578,-18 18 653,-21 22-579,-35 55-763,58-72-1880,1-1 0,0 1 0,0 0 0,1 0 0,0 0 0,1 1 0,0-1 0,-2 12 0,5-20-128,0-1 0,0 0 0,0 1-1,-1-1 1,1 0 0,0 1-1,0-1 1,0 1 0,0-1-1,0 0 1,0 1 0,0-1 0,0 0-1,0 1 1,0-1 0,1 1-1,-1-1 1,0 0 0,0 1 0,0-1-1,0 0 1,1 1 0,-1-1-1,0 0 1,0 1 0,0-1-1,1 0 1,-1 0 0,0 1 0,1-1-1,-1 0 1,0 0 0,0 1-1,1-1 1,-1 0 0,1 0 0,-1 0-1,0 0 1,1 0 0,-1 1-1,0-1 1,1 0 0,-1 0-1,1 0 1,-1 0 0,0 0 0,1 0-1,-1 0 1,0 0 0,1 0-1,-1 0 1,1-1 0,-1 1 0,1 0-1,19-9 204,-6-1-140,0 0-1,-1-1 0,0 0 1,13-15-1,44-58 167,8-8-103,-88 114-184,5-9 33,4-12 13,-45 108-71,43-99 69,0 0 1,0 0 0,1 0-1,1 0 1,-1 0-1,2 0 1,-1 0-1,1 1 1,3 14 0,-3-23 4,0-1 1,1 1 0,-1 0 0,1-1-1,-1 1 1,1 0 0,0-1-1,-1 1 1,1-1 0,0 1 0,0-1-1,0 0 1,1 1 0,-1-1-1,0 0 1,0 0 0,1 1 0,-1-1-1,0 0 1,1 0 0,1 0 0,0 0 5,0 0 1,-1 0 0,1-1 0,0 1 0,0-1 0,0 0 0,-1 0 0,1 0 0,0 0 0,0-1 0,0 1 0,2-2 0,7-1 30,-1-1 0,-1 0-1,1-1 1,-1 0 0,15-11 0,-1 0 28,-2-2-1,0-1 1,-1-1-1,-1-1 1,0-1-1,29-44 1,-10 4-5,47-100 1,-31 28-151,-48 113 48,-1 0 0,-1 0-1,-1-1 1,2-29-1,-6 49 33,0 0-1,0 0 1,0 0-1,0 0 1,0 0-1,-1 0 1,1 0-1,-1 1 0,0-5 1,0 6 5,1 0-1,0 0 1,0-1 0,0 1 0,-1 0-1,1 0 1,0-1 0,0 1 0,-1 0-1,1 0 1,0-1 0,0 1 0,-1 0-1,1 0 1,0 0 0,-1 0 0,1-1-1,0 1 1,-1 0 0,1 0 0,0 0-1,-1 0 1,1 0 0,0 0 0,-1 0-1,1 0 1,0 0 0,-1 0 0,1 0-1,0 0 1,-1 1 0,-2 0-8,1 0 0,-1 1-1,1-1 1,0 1 0,-1 0 0,1 0 0,0 0 0,0 0 0,1 0 0,-3 3-1,-20 30-4,1 2 0,3 0-1,0 1 1,3 1-1,-25 81 1,32-85 30,-9 49 1,17-75-9,1 0 0,0 1 0,1-1 0,0 0 0,0 0 0,1 1 0,0-1 0,1 0-1,0 0 1,6 16 0,-7-22-2,1 0-1,0 0 0,0 0 1,-1 0-1,2-1 1,-1 1-1,0-1 0,0 1 1,1-1-1,0 0 0,-1 0 1,1 0-1,0 0 0,0 0 1,0-1-1,0 1 0,0-1 1,0 0-1,1 0 0,-1 0 1,0 0-1,0-1 1,1 0-1,-1 1 0,1-1 1,-1 0-1,0 0 0,1-1 1,4 0-1,3-1 11,1-1-1,-1 0 1,1-1-1,-1 0 1,-1-1 0,1 0-1,11-7 1,0-3 20,-1-1 0,-1 0 0,0-2-1,-1 0 1,-1-1 0,31-43 0,-15 12 64,53-105 0,-83 148-92,22-51 35,-24 52-39,0 1 0,0-1 0,-1 1 0,0-1 0,0 0-1,0 1 1,-1-1 0,1-7 0,-8 19-29,-1 9 13,-72 194-53,66-163 93,3 0 0,-11 82 0,21-113-12,0 0 1,1 1 0,1-1 0,0 0 0,7 29 0,-8-44-14,0 1 0,0-1-1,0 0 1,0 1 0,0-1 0,0 1 0,0-1 0,0 1-1,0-1 1,0 0 0,0 1 0,1-1 0,-1 1 0,0-1 0,0 0-1,0 1 1,1-1 0,-1 0 0,0 1 0,0-1 0,1 0-1,-1 1 1,0-1 0,1 0 0,-1 0 0,0 1 0,1-1-1,-1 0 1,0 0 0,1 0 0,-1 1 0,1-1 0,0 0-1,-1-1 0,0 1 0,1-1-1,-1 0 1,0 1 0,1-1-1,-1 0 1,0 0 0,0 1-1,1-1 1,-1 0 0,0 0-1,0 0 1,0 1-1,0-1 1,0 0 0,0 0-1,0 1 1,-1-1 0,1-1-1,-2-7-29,0 0 1,-1 1-1,0-1 0,0 1 0,-1-1 0,-4-8 0,-34-49-274,34 54 245,-74-105-486,75 100 500,7 16 47,-1 1-1,1-1 0,0 1 0,0 0 1,0-1-1,1 1 0,-1-1 0,0 1 1,0 0-1,0-1 0,0 1 0,0 0 1,0-1-1,1 1 0,-1-1 0,0 1 1,0 0-1,0-1 0,1 1 0,-1 0 1,0 0-1,0-1 0,1 1 0,0-1 1,1 1 7,1-1 0,-1 0 0,1 1 0,-1-1 0,1 1 0,-1 0 0,1 0 0,-1 0 0,1 0 0,4 1 0,30 5 63,38 9 0,-46-7-309,0-2 0,52 3-1,-78-9 220,1 0-1,-1 0 0,0 0 1,1 0-1,-1-1 0,6-1 1,6-11-146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17284,'5'-3'2120,"8"3"-1352,13-1-328,7-2 2001,13 1-2321,4-2-2152,12 4 2024,1 1-249,-5 1-367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19058,'0'0'6726,"47"-12"-10025,-32 6-2690,0 0-8649</inkml:trace>
  <inkml:trace contextRef="#ctx0" brushRef="#br0" timeOffset="1">365 1 18417,'0'0'4196,"-62"46"-3107,43-24-192,-1-1-512,3 0-289,2-3-64,3-4 0,4-1 0,3-1 0,0-5-320,0-3-1602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17788,'-3'1'315,"0"1"0,0 0 0,1 0 1,-1 0-1,0 0 0,1 0 0,0 1 0,-4 3 1,6-6-276,0 0 1,0 1-1,0-1 1,0 0-1,0 0 1,0 1 0,0-1-1,-1 0 1,1 0-1,0 1 1,0-1-1,0 0 1,0 0 0,0 1-1,0-1 1,0 0-1,0 0 1,0 1-1,0-1 1,1 0-1,-1 1 1,0-1 0,0 0-1,0 0 1,0 1-1,0-1 1,0 0-1,1 0 1,-1 0-1,0 1 1,0-1 0,0 0-1,0 0 1,1 0-1,-1 1 1,20 3 1267,294 7 2637,-134 5-4481,-63-3-3634,-109-13 3691,-8 0 446,0 0-1,0 0 1,0 0 0,0 0-1,0 0 1,0 0-1,0 0 1,0 0 0,0 0-1,0 0 1,0 0-1,0 0 1,0 0-1,0 0 1,0 0 0,0 0-1,0 0 1,0 0-1,0-1 1,1 1-636,-15-4-447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15771,'-12'18'2097,"6"-3"-1209,11-8-144,8-2 1497,12-4-985,8-1-168,10 0-208,6 0-136,10 0-407,0-1-305,-2 1-825,2 1-399,-6 1 920,-6-2-192,-4-6-232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19308,'4'-1'556,"1"0"0,-1 0 1,1 0-1,0 0 0,-1 0 0,9 1 0,1-1 512,10 0-538,1 0 0,-1 2 0,39 5-1,-51-4-513,0 1 0,0-1 0,0 2 0,-1 0 0,0 0 0,0 1 0,0 1 0,0 0 0,12 8 0,-20-11-19,1 0 0,-1 1-1,1-1 1,-1 1 0,0-1 0,0 1-1,-1 0 1,1 0 0,-1 0-1,0 0 1,0 0 0,0 1-1,0-1 1,-1 1 0,2 6-1,-3-4 0,1 0-1,-1 1 0,0-1 0,0 0 0,-1 1 0,0-1 0,-1 0 0,1 0 0,-4 8 0,-3 5-6,-1 0-1,-1-1 1,0 0-1,-2-1 1,-24 31 0,4-14-208,0-2 0,-63 49-1,22-19 77,55-47-21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260 141 14523,'3'-4'418,"1"0"0,-1 0 0,0 0-1,0 0 1,0-1 0,-1 1 0,1-1 0,2-8-1,-5 12-299,0-1-1,1 1 0,-1-1 0,0 1 0,0-1 1,0 1-1,0 0 0,0-1 0,-1 1 0,1-1 0,0 1 1,-1-1-1,1 1 0,-1 0 0,1-1 0,-1 1 1,1 0-1,-1 0 0,0-1 0,0 1 0,0 0 1,0 0-1,0 0 0,0 0 0,0 0 0,0 0 0,0 0 1,0 0-1,0 1 0,-1-1 0,1 0 0,0 1 1,-1-1-1,1 1 0,-3-1 0,-1-1 25,0 0 1,0 1-1,0-1 0,0 1 0,0 1 1,0-1-1,-1 1 0,1 0 0,0 0 1,0 0-1,-1 1 0,1 0 0,0 0 1,-9 3-1,7-1-80,0 0 0,0 1-1,0 0 1,0 0 0,1 0 0,0 1 0,0 0 0,0 1 0,-5 6 0,-1 2-47,1 1 0,1 0 0,0 0 0,1 1 1,1 1-1,0 0 0,-8 30 0,9-24 5,-6 40-1,12-57-15,1 1 1,-1 0-1,1-1 0,0 1 1,0 0-1,1 0 0,0-1 1,0 1-1,1 0 0,4 10 1,-5-15-3,-1-1 0,1 1-1,0-1 1,0 0 0,0 1 0,0-1 0,0 0 0,0 0 0,0 0 0,1 0-1,-1 0 1,0 0 0,1 0 0,-1 0 0,0 0 0,1-1 0,-1 1 0,1 0-1,-1-1 1,1 0 0,0 1 0,-1-1 0,1 0 0,-1 0 0,1 1 0,0-1-1,-1-1 1,1 1 0,-1 0 0,1 0 0,0-1 0,-1 1 0,1 0 0,2-2-1,2 0 8,0-1-1,0 0 0,-1 0 0,1-1 0,-1 1 0,1-1 0,6-6 0,5-8 67,-1 0-1,0-1 1,-1-1-1,-1 0 0,-1-1 1,-1-1-1,-1 0 0,-1 0 1,-1-1-1,0 0 1,-2-1-1,6-34 0,-12 39 84,-3 23-41,-6 31-56,3 0-74,0 36-1,5-61 7,0 0-1,1 1 1,0-1 0,0 0-1,1 1 1,1-1 0,-1 0-1,6 11 1,-7-19 6,0 1 0,0-1-1,1 1 1,-1-1 0,1 0 0,-1 0-1,1 0 1,0 0 0,0 0 0,-1 0 0,2 0-1,-1-1 1,0 1 0,0-1 0,0 1-1,1-1 1,-1 0 0,0 0 0,1 0 0,3 1-1,-2-2 6,0 0 0,0 0-1,0 0 1,0 0 0,0-1-1,0 1 1,0-1 0,0 0-1,0 0 1,0 0 0,-1-1-1,6-2 1,5-4 34,-1-1 0,0 0 0,0-1 0,-1 0 1,19-20-1,-9 3 74,-1-1 0,-2-1 0,-1 0-1,-1-2 1,16-39 0,-30 62-88,0 25-65,-2 23-15,-1-22 33,0-8 4,0-1 1,1 1 0,1 0 0,4 18-1,-5-26 19,-1-1 0,1 0 0,-1 0 0,1 1 0,-1-1 0,1 0 0,0 0-1,0 1 1,0-1 0,0 0 0,-1 0 0,2 0 0,-1 0 0,0 0-1,0-1 1,0 1 0,0 0 0,2 0 0,-2-1 4,1 1-1,-1-1 1,1 0 0,0 0-1,-1 0 1,1 0 0,-1-1 0,1 1-1,-1 0 1,1-1 0,-1 1-1,1-1 1,-1 1 0,1-1-1,-1 0 1,0 0 0,1 1-1,-1-1 1,0 0 0,2-2 0,6-4 25,0-1 1,-1-1-1,0 1 0,-1-1 1,0 0-1,9-16 1,31-65 172,-29 51-136,-10 29-100,-5 20 2,-6 31-23,2-30 36,0-4 9,0 19-31,1 29 1,0-48 36,0-1 1,1 1 0,0-1 0,1 1-1,0-1 1,0 1 0,0-1 0,0 0 0,7 11-1,-8-15 5,1 0 0,-1 0 0,1 0 0,0 0 0,0 0-1,-1-1 1,1 1 0,0-1 0,0 1 0,1-1 0,-1 0 0,0 1 0,0-1-1,1 0 1,-1-1 0,0 1 0,5 1 0,-3-2 5,0 0 1,0 0-1,0 0 0,1-1 1,-1 1-1,0-1 1,0 0-1,0 0 0,0 0 1,3-2-1,4-2-89,0-1-1,0 0 1,-1-1-1,1 0 1,-2-1-1,12-11 0,-11 9-243,-1-2-1,0 1 0,-1-1 0,0-1 1,-1 1-1,0-1 0,-1 0 0,5-19 1,4-5-363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17324,'-19'52'1596,"1"2"0,-12 66 1,-9 111 907,39-229-2488,-23 268 1382,21 1-1019,3-159-342,-2-75 16,-7-58-30,1-16-44,-25-163-98,27 154 103,1 22 34,2-1-1,0 1 1,2-1-1,3-32 1,-3 55-20,1-1 1,-1 0-1,1 1 1,0-1-1,0 1 1,0-1-1,0 1 1,0-1-1,1 1 1,-1 0-1,1-1 1,-1 1-1,1 0 1,0 0-1,0 0 1,0 0-1,0 1 1,0-1-1,0 0 1,1 1-1,-1-1 1,0 1-1,1 0 1,-1 0-1,4-1 0,5 0-194,0 0 0,-1 0-1,1 1 1,0 1 0,13 0-1,19-1 119,-29 0 3,0-2 0,0 1 1,17-7-1,4-5-292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18084,'-3'1'190,"1"0"-1,-1 0 1,1 0-1,0 0 1,0 1 0,0-1-1,-1 1 1,1-1 0,1 1-1,-1 0 1,0 0 0,0 0-1,1 0 1,-1 0 0,1 0-1,-2 2 1,-19 39 1658,19-36-1674,1-1 1,0 1 0,0 0 0,1 0 0,0 0 0,0 0 0,0 13-1,2-15-154,-1-1 0,1 0 0,-1 0 0,1 0-1,0-1 1,1 1 0,-1 0 0,1 0-1,-1 0 1,1-1 0,0 1 0,1-1-1,-1 0 1,0 1 0,4 2 0,40 37-16,30 33-125,-68-67 100,0 1-1,-1 0 0,-1 0 1,0 1-1,0 0 0,7 21 1,-9-20 8,-1 0 0,-1 1 0,0-1 1,0 1-1,-1-1 0,-1 1 1,0 0-1,-1-1 0,0 1 1,-5 19-1,3-22 76,0 1 0,0 0 0,-1-1 0,-1 0 0,0 0 0,0 0 0,-1-1 0,0 0 0,0 0 1,-1 0-1,-1-1 0,-10 10 0,17-17-25,-1 1-1,1-1 1,-1 0 0,1 0 0,-1 0 0,0 0-1,0 0 1,0 0 0,0 0 0,1-1 0,-1 1-1,0-1 1,0 1 0,0-1 0,0 0 0,0 0 0,0 0-1,-3 0 1,4 0-12,-1-1-1,1 1 0,-1-1 1,1 0-1,0 1 1,-1-1-1,1 0 1,0 0-1,0 0 1,0 0-1,-1 0 1,1 0-1,0 0 1,0 0-1,1 0 1,-1-1-1,0 1 0,0 0 1,0-1-1,1 1 1,-1-1-1,1 1 1,-1 0-1,1-3 1,-3-9 14,0-1 1,2 1 0,0 0 0,0-1 0,1 1-1,1-1 1,0 1 0,5-22 0,2 4-69,1-1-1,17-41 1,-11 40-30,0 0-1,3 0 0,26-37 0,-34 56 47,0 0 0,1 2 0,1-1 0,0 1 0,0 1 0,1 0 0,1 1-1,0 0 1,19-10 0,-28 18 7,0 0 0,0 0 0,0 0 0,0 1 0,1-1 0,-1 1 0,0 0 0,11 0 0,-15 1 3,1 0-1,-1 1 0,1-1 1,-1 0-1,1 0 1,-1 1-1,1-1 1,-1 1-1,0-1 1,1 1-1,-1 0 0,0 0 1,1-1-1,-1 1 1,0 0-1,0 0 1,0 0-1,0 0 1,0 0-1,0 1 0,0-1 1,0 0-1,0 0 1,-1 1-1,1-1 1,0 0-1,-1 1 1,1-1-1,-1 1 0,1-1 1,-1 1-1,0-1 1,0 1-1,0 1 1,1 6 5,-1 0-1,-1 0 1,0 0 0,0 0 0,-3 9 0,-3 31 198,25-79 50,-8 6-142,-2 1-1,-1-1 1,-1-1-1,6-44 1,-9 73-97,0-1 1,1 1 0,-1-1-1,1 0 1,-1 0 0,1-1-1,0 1 1,0-1-1,0 1 1,9 2 0,-1-2-4,1-1 1,-1 0-1,1-1 0,0-1 1,0 0-1,12-2 1,80-14-34,-12 0-198,-84 15 114,0 0 1,0 1-1,0 0 1,0 0-1,0 1 1,0 0-1,0 1 1,0 0-1,0 0 1,-1 1-1,11 5 1,-14-6-185,1 0 1,0 1-1,0-2 1,0 1-1,1-1 1,-1 0-1,0 0 0,0-1 1,1 1-1,-1-1 1,0-1-1,10-1 1,0-2-190,-1 0 0,0-1-1,27-13 1,-3 0-311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115 287 16339,'-24'17'1842,"9"-6"-788,1 0-1,-14 13 1,25-20-837,-1-1 0,1 1 0,0 0 0,0 0 0,1 0 0,-1 1 0,1-1 0,0 0 1,0 1-1,0 0 0,1-1 0,-2 7 0,3-10-179,0-1-1,0 1 1,0 0 0,-1 0 0,1 0 0,0 0 0,0 0-1,0 0 1,1 0 0,-1-1 0,0 1 0,0 0-1,0 0 1,1 0 0,-1 0 0,0 0 0,1-1-1,-1 1 1,1 0 0,-1 0 0,1-1 0,-1 1-1,1 0 1,-1-1 0,1 1 0,0 0 0,-1-1 0,2 1-1,0 0-2,0 0-1,0 0 1,0-1-1,1 1 1,-1-1-1,0 0 1,0 0-1,0 0 1,0 0-1,0 0 0,4 0 1,4-2-4,-1 0-1,1-1 1,-1 1-1,12-6 1,-1-3 1,0 0 0,-1-1 1,0 0-1,-1-2 0,0 0 0,-2-1 0,1-1 1,26-35-1,-27 31-17,-2-1-1,0-1 1,-2 0 0,0 0 0,-2-1-1,0-1 1,10-41 0,-15 32 13,-5 32-27,0 1 0,0 0 1,0-1-1,0 1 1,1 0-1,-1-1 0,0 1 1,0 0-1,0-1 1,0 1-1,0 0 0,0-1 1,0 1-1,0 0 1,0-1-1,-1 1 0,1 0 1,0-1-1,0 1 0,0 0 1,0-1-1,0 1 1,-1 0-1,1-1 0,0 1 1,0 0-1,0-1 1,-1 1-1,1 0 0,0 0 1,0-1-1,-1 1 1,1 0-1,0 0 0,-1 0 1,1 0-1,0-1 1,-1 1-1,1 0 0,0 0 1,-1 0-1,1 0 1,0 0-1,-1 0 0,1 0 1,0 0-1,-1 0 1,1 0-1,-1 0 0,1 0 1,0 0-1,-1 0 1,1 0-1,0 0 0,-1 0 1,1 1-1,0-1 1,-1 0-1,1 0 0,0 0 1,0 0-1,-1 1 1,1-1-1,0 0 0,-1 0 1,1 1-1,0-1 1,-1 1-1,-4 4 35,0 0-1,0 1 1,0-1 0,1 1 0,0 1-1,0-1 1,0 0 0,-2 9 0,-21 57 285,23-59-308,0 0 0,1 1 1,1 0-1,0 0 0,0 15 1,2-25-33,0 1 0,0 0 0,1-1 0,0 1 0,0-1 0,0 1 0,0-1 0,0 1 0,1-1 0,0 0 0,0 0 0,0 0 1,0 0-1,1 0 0,0 0 0,0 0 0,0-1 0,0 0 0,4 4 0,22 10-134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192 247 17932,'2'-1'178,"-1"0"-1,0 0 1,0 0 0,0 0-1,0-1 1,0 1 0,0 0 0,-1-1-1,1 1 1,0 0 0,-1-1-1,2-2 1,-2 3-129,0 1 0,0 0 0,0-1 1,0 1-1,0-1 0,-1 1 0,1 0 0,0-1 0,0 1 0,0 0 0,0-1 0,0 1 0,-1-1 0,1 1 1,0 0-1,0 0 0,0-1 0,-1 1 0,1 0 0,0-1 0,-1 1 0,1 0 0,0 0 0,-1-1 0,1 1 1,0 0-1,-1 0 0,1 0 0,0 0 0,-1-1 0,1 1 0,-3 0 88,1 0-1,-1-1 0,1 1 1,-1 0-1,1 0 1,-1 1-1,1-1 1,-1 0-1,1 1 1,-1 0-1,1-1 0,0 1 1,-1 0-1,-2 2 1,-5 4-8,0-1 0,0 2 1,1 0-1,0 0 1,0 0-1,1 1 0,0 0 1,-11 17-1,9-9-143,0 0 0,1 1 0,0-1 1,-9 30-1,16-40 4,0 1 0,0-1 0,1 0 0,0 1 0,0-1 1,1 1-1,0 9 0,0-17 8,0 1-1,0 0 1,0 0-1,1-1 1,-1 1-1,0 0 1,0 0-1,0-1 1,1 1-1,-1 0 1,0-1-1,1 1 1,-1 0-1,0-1 1,1 1-1,-1 0 1,1-1 0,-1 1-1,1-1 1,0 1-1,-1-1 1,1 1-1,-1-1 1,1 0-1,0 1 1,-1-1-1,1 0 1,0 1-1,0-1 1,-1 0-1,1 0 1,0 1 0,0-1-1,-1 0 1,1 0-1,0 0 1,0 0-1,-1 0 1,1 0-1,0 0 1,0-1-1,-1 1 1,1 0-1,0 0 1,1-1-1,3-1-7,1 0 0,-1-1-1,0 0 1,0 0-1,6-4 1,12-11 7,-2-1 0,0 0-1,-1-2 1,20-26 0,63-99 274,-71 92 87,-3-2-1,23-59 1,-70 190 69,-24 120-354,35-153-123,2 0 0,2 72 1,3-108-73,1 1 0,0 0-1,0 0 1,0 0 0,1-1 0,5 13-1,-7-18 110,1 0 0,-1 0 0,1 0-1,-1 0 1,1 0 0,0 0 0,-1 0-1,1 0 1,0-1 0,0 1 0,-1 0-1,1 0 1,0-1 0,0 1-1,0 0 1,0-1 0,0 1 0,0-1-1,0 1 1,0-1 0,0 1 0,0-1-1,0 0 1,0 0 0,1 0 0,-1 1-1,0-1 1,0 0 0,0 0-1,0-1 1,0 1 0,0 0 0,0 0-1,1 0 1,-1-1 0,0 1 0,0 0-1,0-1 1,0 1 0,0-1-1,0 0 1,0 1 0,-1-1 0,1 0-1,0 1 1,0-1 0,0 0 0,1-1-1,4-6-32,0 1-1,0-1 0,0 0 0,-1-1 1,0 0-1,4-9 0,-8 16 30,22-47-403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15611,'-22'59'2943,"15"-44"-1852,1 1 0,-6 24 0,12-39-1032,-1 0 0,1 0-1,0 1 1,0-1-1,0 0 1,-1 0 0,1 0-1,0 0 1,1 1 0,-1-1-1,0 0 1,0 0-1,0 0 1,1 0 0,-1 1-1,0-1 1,1 0 0,0 2-1,0-3-39,0 0-1,-1 1 0,1-1 1,-1 0-1,1 1 0,-1-1 1,1 0-1,0 0 0,-1 1 1,1-1-1,0 0 0,-1 0 1,1 0-1,0 0 0,-1 0 1,1 0-1,0 0 0,-1 0 1,1 0-1,0 0 0,-1-1 1,1 1-1,0 0 0,4-2 15,-2 0-1,1 0 0,0 0 0,0 0 1,0-1-1,-1 1 0,0-1 0,6-5 1,0-3 105,-1 1 0,11-19 0,-16 25-60,0-1 1,-1 0 0,0 0 0,0 0-1,0 0 1,0 0 0,-1 0 0,0 0 0,1-8-1,-3 13-48,0 0 0,1 1-1,-1-1 1,0 0 0,0 0-1,1 1 1,-1-1 0,1 0-1,-1 1 1,0-1 0,1 1-1,-1-1 1,1 1 0,-1-1-1,1 1 1,-1-1 0,1 1-1,-1 0 1,0 0 0,-8 14 54,0-1 1,1 2-1,1-1 1,0 1-1,1 0 1,1 1-1,1-1 0,-4 23 1,7-36-93,1 1 0,0 0 0,-1-1 0,1 1 0,1 0 0,-1-1 0,0 1-1,1 0 1,0-1 0,0 1 0,0-1 0,0 1 0,1-1 0,-1 0 0,1 1 0,0-1 0,0 0 0,0 0 0,0 0 0,1 0 0,-1-1 0,1 1 0,0-1 0,-1 1 0,1-1-1,0 0 1,0 0 0,1 0 0,-1-1 0,0 1 0,6 1 0,-4-1-114,1 0 0,-1-1 0,1 0 0,-1 0 0,1 0 0,-1-1 0,1 1 0,0-1 0,-1-1 0,1 1 0,-1-1 0,1 0 0,-1 0 0,1-1 0,-1 0 0,0 1-1,1-2 1,-1 1 0,0-1 0,6-4 0,16-15-439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14139,'6'-2'7507,"-7"2"-7331,0 0-1,1-1 1,-1 1-1,0 0 1,0 0-1,1 1 0,-1-1 1,0 0-1,1 0 1,-1 0-1,0 0 0,1 1 1,-1-1-1,0 0 1,1 1-1,-1-1 1,0 1-1,-7 5-35,2 0 0,-1 0-1,1 1 1,0 0 0,0 0 0,1 0 0,0 1 0,0 0 0,0 0-1,1 0 1,1 0 0,0 1 0,-4 14 0,6-21-142,1-1 0,0 0 0,0 0 0,0 0 0,-1 0 0,1 0 0,0 0 0,1 1 0,-1-1 0,0 0 0,0 0 0,0 0 0,1 0 0,-1 0 0,1 0 0,-1 0 0,0 0 0,1 0 0,0 0 0,-1 0 0,1 0 0,0 0 0,-1 0 0,1 0 0,0-1 0,0 1 0,0 0 0,0 0 0,0-1 0,0 1 0,0-1 0,0 1 0,0-1 0,0 1 0,0-1 0,0 0 0,2 1 0,5 0-19,0 1 1,0-2-1,1 1 1,11-2-1,5 1 9,-13 2-15,-1 0 0,1 0 0,-1 1 1,1 1-1,17 8 0,-26-11 23,0 0 1,0 0 0,0 1-1,0-1 1,0 1-1,-1 0 1,1 0 0,-1 0-1,1 0 1,-1 0-1,0 0 1,0 1-1,0-1 1,0 1 0,0 0-1,-1-1 1,1 1-1,-1 0 1,0 0 0,0 0-1,0 0 1,0 0-1,0 0 1,-1 0-1,1 0 1,-1 4 0,0-4 26,-1 0 0,0 0 0,0 0 0,0 0 0,-1 0 0,1 0 0,-1 0 0,1-1 1,-1 1-1,0 0 0,0-1 0,0 0 0,0 1 0,-1-1 0,1 0 0,0 0 0,-1 0 0,0-1 0,1 1 1,-1-1-1,0 1 0,0-1 0,-5 2 0,2-1-129,-1 0 0,0 0 0,0 0 1,0-1-1,0 0 0,0 0 0,0-1 0,0 0 0,-12-1 1,17 1-34,-1-1 0,1 1 1,0-1-1,0 0 0,-1 0 1,1 0-1,0 0 0,0 0 1,0 0-1,0-1 0,0 1 1,0-1-1,0 1 0,0-1 1,1 0-1,-1 0 1,1 1-1,-1-1 0,1 0 1,0-1-1,0 1 0,0 0 1,0 0-1,0 0 0,-1-4 1,-1-17-810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5894,'0'0'22485,"42"42"-22133,-18-31-224,-2-2-64,1 3-96,1-2-1377,-7-1-1153,3-3-930,-5-2-479,-3-4-2371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16299,'-3'30'2081,"2"8"-1057,1 4-400,-2 10 1433,2-1-633,0-1-448,6-1-176,-2-7-416,2-6-175,0-11-289,1-5-153,-2-15-503,1-7-336,-3-18 816,-4-7-176,-5-13-208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15675,'13'-1'2257,"4"1"-1265,7 7-152,1-6 1577,6 2-1081,3 3-200,7-5-152,0 2-167,-6-3-353,-1-1-216,-10-2-656,-4 3-392,-14-3-1913,-9 0 2345,-14 5-376,-4 5-264</inkml:trace>
  <inkml:trace contextRef="#ctx0" brushRef="#br0" timeOffset="1">1 259 17908,'10'14'2032,"11"-7"-928,4-2-391,9-5 1015,6-3-320,5-4-287,0-1-217,0 0-472,-2 1-336,-13 2-952,-4 2-513,-18 3 1073,-6 0-176,-14 3-224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17164,'1'2'118,"0"-1"1,1 0-1,0 0 0,-1 0 1,1-1-1,-1 1 1,1 0-1,0 0 1,0-1-1,-1 1 1,1-1-1,0 0 0,0 0 1,0 1-1,0-1 1,-1 0-1,1 0 1,0-1-1,0 1 1,0 0-1,0-1 1,-1 1-1,4-2 0,7-2 184,-1 0 0,15-8 0,-20 9-109,33-16-344,145-66-4803,-89 51 3610,3 10 3674,-92 23-2046,-1 0 0,1 0 0,-1 1 0,1 0 0,-1 0 0,1 0-1,-1 1 1,1-1 0,9 4 0,-13-3-172,0 0 1,0 0-1,0 0 1,0 0-1,-1 0 0,1 1 1,0-1-1,-1 1 0,1-1 1,-1 1-1,1-1 1,-1 1-1,0 0 0,0 0 1,1 0-1,-1 0 0,-1 0 1,1 0-1,0 0 1,0 0-1,-1 0 0,1 0 1,-1 0-1,0 0 0,0 1 1,0-1-1,0 3 1,-8 102 2624,18-124-1642,3-33-550,-3 0-1,-1-1 0,1-54 1,-9 95-493,-1 9-54,0 1 1,0 0-1,0-1 0,0 1 0,0 0 1,1-1-1,-1 1 0,0 0 0,0-1 0,0 1 1,0 0-1,0-1 0,1 1 0,-1 0 1,0-1-1,0 1 0,1 0 0,-1 0 0,0-1 1,0 1-1,1 0 0,-1 0 0,0-1 1,1 1-1,-1 0 0,0 0 0,1 0 0,-1 0 1,0 0-1,1-1 0,-1 1 0,0 0 0,1 0 1,-1 0-1,0 0 0,1 0 0,-1 0 1,1 0-1,-1 0 0,0 0 0,1 1 0,17 4-372,-12-2 99,58 9-929,-37-11 856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89 15523,'4'-6'624,"-1"1"0,0-1 0,0 1 0,0-1 0,0 0 0,-1 0 0,0 0 0,0 0 0,1-12 0,1-1 1206,-82 294-26,77-271-1800,0 0 0,0 1-1,0-1 1,1 1-1,0 0 1,0 6 0,0-10-3,0 0 1,0 0 0,0 0 0,1 0 0,-1 0-1,1 0 1,-1 0 0,1 0 0,-1 0-1,1 0 1,-1 0 0,1 0 0,0 0-1,-1-1 1,1 1 0,0 0 0,0 0-1,0-1 1,-1 1 0,1-1 0,0 1 0,0-1-1,0 1 1,0-1 0,0 1 0,0-1-1,0 0 1,0 0 0,0 1 0,0-1-1,0 0 1,0 0 0,2 0 0,56-5 47,-50 4-57,-1-1 0,0 1 1,0 0-1,0 1 0,0 0 0,1 0 1,-1 1-1,0 0 0,0 1 0,0-1 1,14 6-1,-21-6 1,1 0 0,-1-1 0,1 1 0,-1 0 1,1 0-1,-1 0 0,1 0 0,-1 1 0,0-1 0,0 0 1,0 0-1,0 1 0,0-1 0,0 1 0,0-1 0,0 1 1,0-1-1,-1 1 0,1 0 0,-1-1 0,1 1 0,0 2 1,-1-2 20,-1 1 0,1-1 1,0 1-1,-1-1 1,1 1-1,-1-1 0,0 0 1,0 1-1,0-1 0,0 0 1,0 1-1,0-1 1,-3 3-1,-1 2 121,-1-1-1,1-1 1,-1 1 0,0-1-1,0 0 1,-1 0 0,1 0-1,-13 5 1,12-7-2,1-1-1,-1 0 1,0 0 0,0-1-1,0 0 1,0 0 0,0-1-1,0 0 1,0 0 0,-11-2-1,15 2-194,-1-1 0,0 1 0,1-1 0,-1 0 0,1 0 0,-1-1-1,1 1 1,-1-1 0,1 0 0,0 0 0,0 0 0,0 0-1,0 0 1,0-1 0,0 1 0,1-1 0,-1 0 0,1 0 0,0 0-1,0 0 1,-3-4 0,5 6-22,0 1 0,-1-1 0,1 0 0,-1 0 0,1 1 1,0-1-1,0 0 0,-1 0 0,1 0 0,0 1 0,0-1 0,0 0 0,0 0 0,0 0 0,0 1 0,0-1 0,0 0 0,0 0 1,0 0-1,0 0 0,1 1 0,-1-1 0,0 0 0,1 0 0,-1 1 0,0-1 0,2-1 0,11-1-644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13451,'25'-30'2360,"8"-9"-229,-30 37-1808,-1-1 0,1 1 0,0 0 0,-1 0 0,1 0 0,0 0 0,0 1 0,0-1 0,0 1 0,7-3 0,-9 4-275,-1 0 1,0 0-1,1 0 0,-1 0 0,1 0 0,-1 0 1,1 0-1,-1 0 0,1 0 0,-1 0 0,1 1 1,-1-1-1,0 0 0,1 0 0,-1 0 0,1 1 1,-1-1-1,0 0 0,1 0 0,-1 1 0,0-1 1,1 0-1,-1 0 0,0 1 0,1-1 0,-1 1 1,0-1-1,1 0 0,-1 1 0,0-1 0,0 1 1,0-1-1,0 0 0,1 1 0,-1-1 0,0 1 1,0-1-1,0 1 0,0-1 0,0 1 0,0 0 1,-1 19 658,-6 11-342,-2-1 0,-1 0 1,-1 0-1,-25 45 1,25-46-307,11-29-57,0 1-1,0-1 1,0 0 0,0 1-1,0-1 1,0 1 0,0-1-1,0 1 1,0-1-1,0 0 1,0 1 0,0-1-1,0 1 1,0-1 0,0 1-1,1-1 1,-1 0-1,0 1 1,0-1 0,0 1-1,1-1 1,-1 1 0,1-1 0,0 0 0,-1 0 0,1 0 0,0 1 0,-1-1 0,1 0 0,0 0 0,-1 0 0,1 0 0,0 0 0,-1-1 0,1 1 0,0 0 0,-1 0 0,1 0 0,-1-1 0,1 1 0,0 0 1,-1 0-1,2-1 0,12-7 20,-1-1 1,1-1 0,19-17 0,-2 2 11,-8 6-8,-15 12-45,1-1-1,0 1 1,0 1-1,0 0 1,1 0-1,0 1 1,1 0-1,16-6 1,-26 11 11,0 0 1,0 0 0,0-1 0,0 1-1,-1 0 1,1 0 0,0 0 0,0 0-1,0 0 1,0 0 0,0 1 0,0-1-1,0 0 1,0 0 0,-1 1 0,1-1-1,0 0 1,0 1 0,0-1 0,-1 1-1,1-1 1,0 1 0,0-1 0,-1 1-1,1 0 1,-1-1 0,2 2 0,6 22-99,-8-22 108,1 1 0,-1-1-1,1 0 1,-1 0-1,1 0 1,0 0-1,0 1 1,0-1-1,0 0 1,2 2-1,-2-3 6,0-1-1,0 1 1,0-1-1,0 1 1,0-1-1,0 0 1,0 1-1,1-1 1,-1 0-1,0 0 1,0 0-1,0 1 1,0-1-1,0-1 1,1 1-1,-1 0 1,0 0-1,0 0 1,0 0-1,0-1 1,0 1-1,0-1 1,0 1-1,0-1 1,0 1-1,0-1 1,2 0-1,19-12 99,0-1-1,-1-1 1,0-1-1,26-25 1,24-19 108,-70 59-209,0 0 0,0 0-1,0 1 1,0-1 0,0 0-1,0 1 1,0-1 0,0 1-1,1-1 1,-1 1 0,0 0-1,0-1 1,0 1 0,0 0-1,2 0 1,-3 0-3,1 0 0,-1 0 0,0 0 1,1 1-1,-1-1 0,0 0 0,0 0 0,1 1 0,-1-1 0,0 0 1,0 0-1,0 1 0,1-1 0,-1 0 0,0 1 0,0-1 1,0 0-1,0 1 0,0-1 0,0 0 0,0 1 0,0-1 0,0 1 1,0-1-1,0 0 0,0 1 0,0-1 0,0 0 0,0 1 1,0 0-1,-11 36 28,-2-6 0,6-17-13,1-1 0,1 1 0,0 1 0,1-1 1,1 0-1,-4 30 0,7-43-40,0-1 1,0 1-1,0 0 0,0-1 1,0 1-1,0 0 0,0-1 1,0 1-1,0 0 0,1-1 1,-1 1-1,0-1 0,0 1 1,0 0-1,1-1 1,-1 1-1,0-1 0,1 1 1,-1 0-1,1-1 0,-1 1 1,0-1-1,1 0 0,0 2 1,0-2-18,0 0 1,-1 0 0,1 0-1,0 0 1,-1 0-1,1 0 1,0 0 0,-1-1-1,1 1 1,0 0-1,-1 0 1,1 0 0,0-1-1,-1 1 1,1 0-1,-1-1 1,1 1 0,-1 0-1,2-1 1,1-2-61,0 1 0,0-1 0,0 0 0,-1 0 0,1 0 0,-1-1 0,3-2 0,2-14-341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18140,'3'-2'2496,"-2"-2"-1447,-1-3-417,2 0 1864,-1 1-1263,1 0-233,-2 5-640,1-1-400,-1-3-2321,-7 5 2177,-3 0-336,0 0-192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21821,'0'-1'113,"-1"0"0,1 0 0,-1 0 0,0 0 0,1-1 1,-1 1-1,0 0 0,0 0 0,0 0 0,0 1 0,0-1 0,0 0 1,0 0-1,0 0 0,-1 1 0,1-1 0,0 0 0,0 1 0,0 0 1,-1-1-1,1 1 0,0 0 0,-1-1 0,1 1 0,0 0 0,-1 0 1,1 0-1,0 0 0,-1 0 0,1 0 0,0 1 0,-1-1 0,0 1 1,-7 1 188,1 0 1,0 1 0,-16 8 0,20-9-200,-15 6-59,2 2 1,-1 0 0,1 1-1,1 0 1,-21 19 0,36-29-59,1 0-1,-1-1 1,0 1 0,0 0-1,0 0 1,0 0 0,1 0-1,-1 0 1,0 0 0,1 0-1,-1 0 1,1 0 0,-1 1-1,1-1 1,0 0 0,0 0-1,-1 2 1,1-2-1,0-1 0,1 1 0,-1-1 0,0 1 0,0-1 0,1 1 0,-1-1 0,0 1 0,1-1 0,-1 1 0,1-1 0,-1 0 0,1 1 0,-1-1 0,0 1 0,1-1 0,-1 0 0,1 0 0,0 1 0,-1-1 0,1 0 0,-1 0 0,1 0 0,0 1 0,7 0-109,-1 0 0,0-1 0,0 1 0,10-2 0,-11 1 89,25-2-228,-11 1 141,0 0-1,29 3 1,-44-1 123,-1-1 1,1 1-1,-1 0 0,0 0 0,1 1 0,-1-1 0,0 1 1,0 0-1,0 0 0,0 0 0,0 1 0,0 0 0,0-1 1,-1 1-1,0 0 0,4 5 0,-6-7 19,0 0 0,0 0 1,0 1-1,-1-1 0,1 0 0,0 1 0,-1-1 0,1 0 1,-1 1-1,0-1 0,1 1 0,-1-1 0,0 0 0,0 1 1,0-1-1,0 1 0,0-1 0,0 1 0,0-1 0,-1 3 1,0-1 37,-1 0 0,1-1 0,0 1 0,-1 0 0,1-1 0,-1 1 1,0-1-1,0 0 0,-4 4 0,-1 0 130,0 0 1,-1-1 0,1 0-1,-1 0 1,-14 6 0,9-6 3,0-1 0,0 0 0,-20 3 1,28-6-323,0 0 0,-1 0 1,1-1-1,0 0 0,0 0 1,0 0-1,-1-1 1,1 0-1,0 0 0,0 0 1,0-1-1,-6-2 0,10 3 95,0 1 0,0 0 0,0-1-1,1 1 1,-1-1 0,0 1-1,0-1 1,1 0 0,-1 1-1,1-1 1,-1 0 0,0 0 0,1 1-1,-1-1 1,1 0 0,0 0-1,-1 0 1,1 1 0,-1-1 0,1 0-1,0 0 1,0 0 0,0-1-1,-1-7-484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20516,'6'-7'1641,"0"5"-1265,-1 0-136,-3 2 744,2 4-1104,2-1-1720,0-3 1712,-2 5-304,-3 1-193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15907,'0'16'1905,"-3"-3"-873,-1-5-424,2-3 1249,2-2 215,5-8-1472,0-3-16,1-4-336,-4 1-216,-2-2 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19524,'16'-11'1817,"-10"12"-1265,-5 11-248,3 21 880,-4 7-288,-1 10-400,0 6-248,1 7-152,-3-1-8,-2-8-312,3-7-384,-4-12 1552,-1-8-944,-6-11 0,-7-5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147 244 8232,'0'0'4724,"-9"0"-3571,1 0-872,0 1-1,0 0 1,0 0 0,1 0-1,-1 1 1,0 0-1,1 1 1,-10 4-1,13-5-41,0 0-1,0 1 0,1-1 1,-1 1-1,1-1 0,-1 1 1,1 0-1,0 0 1,0 1-1,1-1 0,-1 1 1,0-1-1,1 1 0,0 0 1,0 0-1,0 0 0,1 0 1,-1 0-1,0 8 1,1-10-190,0 1 0,1-1 0,0 0 0,0 1 1,-1-1-1,1 0 0,1 1 0,-1-1 0,0 0 1,1 1-1,-1-1 0,1 0 0,-1 1 0,1-1 1,0 0-1,0 0 0,0 0 0,1 0 0,-1 0 1,0 0-1,1 0 0,2 3 0,-1-3-13,0 0 1,1 1-1,-1-1 0,1-1 0,0 1 0,-1 0 0,1-1 0,0 0 1,0 0-1,0 0 0,0-1 0,6 1 0,1 0 22,1-1-1,-1-1 1,1 0-1,-1 0 1,1-1-1,-1 0 1,0-1-1,20-8 1,-10 0-27,-1 0-1,-1-1 1,0 0 0,-1-2-1,0 0 1,24-26 0,-35 33-299,-1 0 0,0-1 1,0 0-1,-1 0 1,1 0-1,-2-1 1,1 1-1,-1-1 0,-1 0 1,0 0-1,0-1 1,-1 1-1,0-1 1,0 1-1,-1-1 0,0 0 1,-2-17-1,0 22 205,0 0 0,0 1 0,-1-1 0,1 0 0,-1 1 0,0-1 0,-1 1 0,1 0 0,-1 0 0,0 0 0,0 0 0,0 0 0,0 0 0,-1 1 0,1 0 0,-1 0 0,0 0-1,0 0 1,0 0 0,0 1 0,-1 0 0,1 0 0,-1 0 0,1 0 0,-1 1 0,0-1 0,0 1 0,-8 0 0,3-1 276,-1 1-1,1 0 1,-1 1-1,0 0 1,1 0-1,-1 1 1,1 1-1,-1 0 0,1 0 1,0 1-1,0 1 1,-14 5-1,15-4 88,0 1-1,1-1 0,0 1 0,1 0 0,-1 1 0,1 0 0,0 0 0,1 1 0,0-1 0,0 2 0,-8 13 0,12-19-297,1 1 0,-1 0 1,1-1-1,0 1 0,0 0 0,0 0 0,0-1 0,1 1 0,0 0 0,-1 0 1,1 0-1,1 0 0,-1 0 0,0 0 0,1-1 0,0 1 0,0 0 0,0 0 1,1-1-1,-1 1 0,1-1 0,0 1 0,-1-1 0,2 1 0,-1-1 0,0 0 1,1 0-1,-1 0 0,1-1 0,0 1 0,5 3 0,14 10 37,1-1-1,1-1 0,36 16 0,-36-19-131,0 1 0,-1 1 0,33 24 0,-54-35 54,0-1 0,-1 1 0,1 0 0,0-1 0,0 1-1,-1 0 1,1 0 0,-1 0 0,0 0 0,1 1 0,-1-1 0,0 0-1,0 0 1,0 1 0,-1-1 0,1 1 0,-1-1 0,1 1 0,-1-1-1,0 4 1,0-25-16889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16688,'0'0'8803,"4"5"-8611,-3-3-172,1 0 0,-1 0 0,0 1 0,1-1 0,-1 0 0,0 0 0,0 1 0,-1-1 0,1 0-1,0 1 1,-1-1 0,1 1 0,-1-1 0,0 1 0,0-1 0,0 1 0,0-1 0,0 1 0,-1-1 0,1 1 0,-1-1 0,1 1 0,-1-1 0,0 0 0,0 1 0,0-1 0,0 0 0,-1 0-1,1 0 1,0 0 0,-1 0 0,0 0 0,1 0 0,-1 0 0,0 0 0,0-1 0,-3 3 0,-8 6 116,0 0 0,-1-1-1,-17 8 1,-30 23 197,105-41 110,-18-4-278,65-15-2170,-3-8-6661,-59 15 3455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16179,'0'-4'221,"-1"-1"-1,1 0 0,0 1 0,0-1 1,0 0-1,1 1 0,0-1 0,0 0 1,0 1-1,0-1 0,1 1 0,-1 0 0,1-1 1,4-4-1,-3 3 36,1 1 0,1 0-1,-1 0 1,1 0 0,-1 1 0,1-1 0,1 1 0,-1 1 0,8-5-1,1 1-36,-1 1 0,1 0-1,1 1 1,-1 1 0,1 0-1,0 1 1,0 0-1,17 0 1,-18 3-195,0 0 0,-1 0 0,1 1 1,-1 1-1,0 0 0,1 1 0,-1 0 0,0 1 0,0 1 0,-1 0 0,0 1 0,1 0 0,-2 1 0,1 0 1,-1 1-1,0 0 0,-1 0 0,0 2 0,0-1 0,-1 1 0,0 0 0,-1 1 0,0 0 0,-1 1 0,0-1 1,0 1-1,-2 0 0,1 1 0,3 16 0,-3-11 12,-1 0 0,-1 1 0,-1 0 1,0 0-1,-2 0 0,0 0 0,-1 0 0,-1 0 0,-5 24 0,5-33 45,-2 1 0,0-1-1,0 0 1,0-1-1,-2 1 1,1 0-1,-1-1 1,0 0 0,-1 0-1,0-1 1,0 0-1,-1 0 1,0 0-1,-1-1 1,1 0 0,-1 0-1,-1-1 1,-12 8-1,1-4 80,-1-1-1,1 0 0,-1-2 0,-1 0 0,1-2 0,-36 5 0,42-8-194,-1 0-1,0-2 0,1 0 0,-1 0 0,0-2 1,1 0-1,-1 0 0,1-2 0,0 0 0,-15-6 1,26 8-171,0 0 0,1 0 0,-1 0 0,1-1 0,0 1 0,-5-6 0,7 7 119,1 1-1,-1-1 1,1 1 0,-1-1-1,1 1 1,0-1 0,-1 1-1,1-1 1,0 1 0,0-1-1,-1 0 1,1 1 0,0-1-1,0 1 1,0-1 0,0 0-1,0 1 1,0-1 0,0 0-1,0 0 17,0 0 0,1 1 0,-1-1 1,1 1-1,-1-1 0,1 1 0,-1 0 0,1-1 0,-1 1 0,1-1 0,-1 1 0,1 0 0,-1-1 0,1 1 0,-1 0 0,1 0 1,0 0-1,-1-1 0,1 1 0,0 0 0,-1 0 0,1 0 0,1 0 0,18-1-693,10 0-186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 18556,'19'-18'2208,"-17"19"-1303,-6 12-409,-12 9 1920,1 6-1167,-3 8-705,1 3-168,0 0-288,5-2-80,4-9-200,2-6-136,9-11-337,6-5-263,2-10 1160,2-9-480,4-10-144,0-3-72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6 601 16404,'2'3'180,"-1"-1"0,0 1 1,1-1-1,0 0 1,-1 0-1,1 0 0,0 0 1,0 0-1,0 0 1,0-1-1,1 1 0,-1-1 1,0 1-1,1-1 1,-1 0-1,1 0 0,-1 0 1,5 1-1,-3-2 66,1 1-1,-1-1 1,1 0-1,-1-1 1,1 1-1,-1-1 1,0 0-1,1 0 1,-1 0-1,8-3 0,12-7 307,-1 0-1,0-2 0,-1-1 0,0 0 0,-1-2 0,-1 0 0,0-1 0,28-33 0,-45 46-477,0-1 0,0 1-1,0 0 1,-1-1 0,1 1-1,1-8 1,-4 11-63,1 1 0,-1-1 0,0 1-1,0-1 1,0 1 0,0-1 0,0 1 0,0-1-1,0 1 1,0-1 0,0 1 0,0-1 0,0 0 0,0 1-1,0-1 1,0 1 0,0-1 0,0 1 0,-1-1 0,1 1-1,0-1 1,0 1 0,-1-1 0,1 1 0,-1-1 0,0 1-1,0-1 1,0 1-1,0 0 1,0 0-1,0-1 1,0 1-1,0 0 1,0 0-1,0 0 1,0 0-1,-1 1 1,1-1 0,0 0-1,0 0 1,0 1-1,0-1 1,0 0-1,-1 2 1,-11 4 16,1 0 0,1 1 0,-1 0 0,1 1 0,1 0 0,-1 1 0,-9 10 0,-6 8-11,-29 41 0,37-44-9,-17 31 1,30-47-10,0 1 1,1 1-1,1-1 1,-1 0-1,1 1 1,1 0-1,-2 13 0,3-21 2,1-1-1,0 1 0,0 0 0,0 0 0,0 0 0,0 0 0,0-1 0,0 1 0,1 0 1,-1 0-1,1 0 0,-1-1 0,1 1 0,0 0 0,0-1 0,0 1 0,-1 0 0,2-1 1,-1 1-1,0-1 0,0 0 0,0 1 0,3 1 0,-2-2-4,1 0 1,-1 0-1,1 1 1,0-2-1,-1 1 1,1 0-1,0 0 1,0-1-1,0 0 1,0 1-1,0-1 1,-1 0-1,6-1 1,2-1-154,1 0 0,0 0 0,-1-1 0,0 0 0,0-1 0,0 0 0,10-6 0,-12 5 35,0-1 0,-1 1 0,0-1 0,0-1 0,-1 1 0,0-1 0,0 0 1,0-1-1,-1 1 0,0-1 0,0 0 0,-1-1 0,0 1 0,4-15 0,8-41-451</inkml:trace>
  <inkml:trace contextRef="#ctx0" brushRef="#br0" timeOffset="1">144 64 22165,'-73'-42'-7066,"46"28"11371,4 7-3025,8 7-471,10 4-385,6 2 1976,6 0-1400,8-1-1144,2 1 416,3 4-344,-2-1-32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20820,'-5'4'227,"1"1"0,0 0 0,0 0 0,0 0 0,1 0 0,0 1 0,0-1-1,0 1 1,1 0 0,-3 9 0,-1 9 194,-5 31 0,11-54-402,-4 25 74,1 0 0,1 0 0,2 41 0,1-58-89,0 0 1,1 0-1,0 0 1,0-1-1,1 1 1,5 9-1,-6-13-1,0-1 0,1 0 0,-1 0-1,1 0 1,0 0 0,0-1 0,1 1-1,-1-1 1,1 0 0,0 0-1,0 0 1,6 4 0,-5-5 0,1 0 0,-1 0 0,1-1 0,0 1 0,-1-1 0,1 0 0,0-1 0,0 1 0,0-1 0,0-1 0,-1 1 0,1-1 0,0 0 0,0 0 0,-1 0-1,1-1 1,0 0 0,-1 0 0,7-4 0,4-2 34,-1 0 0,0-1 0,-1-1-1,0 0 1,15-15 0,-11 7 67,-1 0 0,-1-1 0,0-1-1,-2 0 1,0-1 0,-2-1 0,0 0 0,16-44 0,-22 46 40,-6 20-141,0 0-1,0 0 0,0 0 0,0 0 0,0 0 1,0 0-1,0 0 0,0 0 0,0 0 0,0 0 0,0 0 1,-1 1-1,1-1 0,0 0 0,0 0 0,0 0 0,0 0 1,0 0-1,0 0 0,0 0 0,0 0 0,0 0 1,0 0-1,0 0 0,0 0 0,0 0 0,-1 0 0,1 0 1,0 0-1,0 0 0,0 0 0,0 0 0,0 0 0,0 0 1,0 0-1,0 0 0,0 0 0,0 0 0,0 0 1,0 0-1,-1 0 0,1 0 0,0 0 0,0 0 0,0 0 1,0-1-1,0 1 0,0 0 0,0 0 0,0 0 0,0 0 1,-15 34 55,8-8-60,2 0 0,0 1 0,-1 37 0,5-55 2,1 1 0,0-1 0,1 1 1,0-1-1,0 1 0,1-1 1,0 0-1,1 0 0,0 0 1,0 0-1,1 0 0,0-1 1,7 11-1,-9-16 10,1 0 0,-1 0 0,1 0 1,0-1-1,0 1 0,0-1 0,0 1 0,1-1 0,-1 0 0,1-1 1,-1 1-1,1 0 0,-1-1 0,1 0 0,5 1 0,-3-1 21,-1-1 1,1 1-1,0-1 0,0-1 0,0 1 0,0-1 0,-1 0 1,1 0-1,8-3 0,-2-1 50,0 0 1,-1-1-1,1 0 0,-1 0 0,0-2 1,-1 1-1,1-1 0,13-15 1,-12 9 27,0 0 0,-1-1 0,-1 0 0,-1 0 1,0-1-1,-1 0 0,0-1 0,8-29 1,-13 35-111,0 0 0,0 0 0,-2 0 1,1 0-1,-1-1 0,-1 1 0,0-1 1,-1 1-1,0 0 0,0 0 0,-1-1 0,-1 1 1,0 0-1,0 1 0,-6-13 0,7 20-75,0 0-1,0 0 0,-1 0 0,1 0 1,0 0-1,-1 0 0,0 1 0,0-1 1,0 1-1,0 0 0,0 0 0,0 0 1,0 0-1,-1 0 0,1 1 0,-1 0 1,1 0-1,-8-2 0,9 3 48,0-1 0,0 1 0,-1 0 0,1 0 0,0 0 1,0 1-1,0-1 0,0 0 0,-1 1 0,1-1 0,0 1 0,0 0 0,0 0 0,0 0 0,0 0 0,0 0 0,0 0 0,1 0 0,-1 1 1,0-1-1,1 1 0,-1-1 0,1 1 0,-1 0 0,1-1 0,0 1 0,0 0 0,0 0 0,0 0 0,0 0 0,0 0 0,0 0 0,0 3 1,-5 20-349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20100,'-16'17'969,"0"0"-1,1 1 1,1 1-1,-12 22 0,19-30-809,1 1 0,1 0-1,0 0 1,1 0-1,0 0 1,1 1-1,0-1 1,-2 25 0,5-35-145,0 1 1,0-1 0,0 0-1,0 1 1,0-1 0,0 0-1,1 1 1,-1-1 0,1 0-1,0 1 1,0-1 0,0 0 0,0 0-1,0 0 1,0 0 0,0 0-1,2 3 1,-1-4-7,-1 0-1,1 0 1,-1 0-1,1 0 1,-1 0 0,1-1-1,0 1 1,-1 0 0,1-1-1,0 1 1,0-1 0,-1 1-1,1-1 1,0 0 0,0 0-1,0 0 1,2 0-1,3-1 3,0-1 0,0 1 0,0-1 0,0-1 0,-1 1 0,1-1 0,-1 0 0,0-1 0,0 1-1,7-6 1,3-5 34,0-1-1,-1 0 1,0-1 0,-1-1-1,-1 0 1,-1-1-1,0 0 1,-1-1-1,-1 0 1,8-22-1,-14 25 1,-9 19-16,-10 24-21,8-9-19,1 0 0,-6 32 1,10-42-148,1 0 0,0 0 1,1 0-1,-1 0 0,2 0 1,-1 0-1,1 0 1,0 0-1,4 11 0,-4-17 100,0 0 0,-1 0 0,1 0 0,1-1-1,-1 1 1,0 0 0,0-1 0,1 1 0,-1-1 0,0 1-1,1-1 1,0 1 0,-1-1 0,1 0 0,0 0 0,0 0-1,-1 0 1,1 0 0,0 0 0,0-1 0,0 1 0,0 0 0,0-1-1,0 0 1,0 1 0,0-1 0,0 0 0,1 0 0,-1 0-1,0-1 1,0 1 0,0 0 0,0-1 0,0 1 0,3-2-1,33-14-645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21773,'-25'29'890,"3"1"0,0 1 0,-21 41 0,32-50-616,1 0-1,1 1 1,0-1 0,2 2 0,1-1 0,-3 25 0,8-43-244,0 0-1,1 0 1,0 0 0,0-1-1,0 1 1,1 0 0,0 0 0,-1-1-1,2 1 1,1 7 0,-2-11-28,0 1 1,0 0-1,1 0 1,-1-1 0,0 1-1,0-1 1,1 1-1,-1-1 1,1 1-1,0-1 1,-1 0-1,1 0 1,0 0 0,-1 0-1,1 0 1,0 0-1,0 0 1,0-1-1,0 1 1,0-1 0,0 1-1,0-1 1,0 0-1,0 1 1,0-1-1,4-1 1,5 0-8,1-1 0,-1-1 0,0 0 0,1 0-1,-1-1 1,-1-1 0,19-9 0,-17 7-1,0 1-1,1 1 1,-1 0-1,1 1 0,17-4 1,-28 8 4,0 0 1,0-1-1,0 1 1,1 0-1,-1 0 1,0 0-1,0 0 1,0 0-1,0 1 1,0-1-1,0 0 1,0 1-1,0 0 1,0 0-1,0-1 1,0 1-1,0 0 0,0 0 1,0 1-1,-1-1 1,1 0-1,0 1 1,-1-1-1,1 1 1,-1-1-1,1 1 1,-1 0-1,0-1 1,0 1-1,0 0 1,1 3-1,1 4 1,-1 0 0,0 1-1,0-1 1,-1 1 0,0 17 0,2 10 18,-3-36-15,0-1 0,0 1 0,0 0 0,0 0 0,1 0 0,-1 0 0,0 0 0,0-1 0,1 1 0,-1 0 0,1 0-1,-1 0 1,1-1 0,-1 1 0,1 0 0,-1-1 0,1 1 0,-1 0 0,1-1 0,0 1 0,-1-1 0,1 1 0,0-1 0,0 1 0,-1-1 0,1 1 0,0-1-1,0 0 1,0 0 0,0 1 0,-1-1 0,1 0 0,0 0 0,0 0 0,0 0 0,0 0 0,0 0 0,0 0 0,-1 0 0,1 0 0,0 0 0,0-1 0,0 1-1,0 0 1,0-1 0,4-1 18,0 0-1,-1 0 0,0 0 0,1-1 1,-1 0-1,6-5 0,1-2 39,0-1 0,-1-1 0,0 1 0,-1-2 0,12-20 0,-16 26-25,-1-1 1,-1 0-1,1 0 1,-1-1-1,0 1 0,-1-1 1,0 1-1,0-1 0,-1 0 1,0-17-1,-1 24-25,-1 0-1,1 0 1,-1 0 0,1 1-1,-1-1 1,0 0 0,0 0-1,0 0 1,0 0-1,0 1 1,0-1 0,-3-2-1,4 3-5,0 1-1,-1-1 1,1 1-1,-1 0 0,1-1 1,-1 1-1,1 0 1,-1-1-1,1 1 0,-1 0 1,1 0-1,-1-1 1,1 1-1,-1 0 0,1 0 1,-1 0-1,1 0 1,-1-1-1,0 1 0,1 0 1,-1 0-1,1 0 1,-1 1-1,0-1 1,1 0-1,-1 0 0,1 0 1,-1 0-1,1 0 1,-1 1-1,1-1 0,-1 0 1,1 0-1,-1 1 1,1-1-1,-1 0 0,1 1 1,-1-1-1,1 1 1,-1-1-1,1 1 0,0-1 1,-1 0-1,1 1 1,0-1-1,-1 2 0,1-1-24,-1 0 0,1 0 0,-1 0-1,1 0 1,-1 0 0,1 1 0,0-1-1,0 0 1,0 0 0,0 0 0,0 0 0,0 0-1,0 1 1,0-1 0,0 0 0,0 0-1,0 0 1,1 0 0,-1 0 0,1 1-1,-1-1 1,1 0 0,-1 0 0,1 0-1,-1 0 1,1 0 0,0 0 0,0-1-1,-1 1 1,1 0 0,0 0 0,0 0-1,0-1 1,0 1 0,0 0 0,0-1-1,0 1 1,2 0 0,3 2-338,0 0 0,0-1 0,0 1 0,0-1 0,11 2 0,-8-3 172,1 0-1,-1-1 1,1 0 0,-1 0 0,15-3 0,20-5-558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20300,'-15'6'1287,"0"1"-1,0 1 0,-24 17 0,35-22-1125,0 0 1,0 0-1,1 0 0,-1 1 0,1 0 1,-1-1-1,1 1 0,0 1 0,1-1 0,-1 0 1,1 0-1,-1 1 0,1 0 0,1-1 1,-1 1-1,-1 9 0,3-13-174,0 1 0,0-1-1,0 1 1,1-1 0,-1 1 0,0-1-1,1 1 1,-1-1 0,1 1 0,0-1 0,-1 0-1,1 1 1,0-1 0,0 0 0,0 1-1,0-1 1,0 0 0,0 0 0,0 0 0,0 0-1,0 0 1,1 0 0,-1 0 0,0-1-1,1 1 1,-1 0 0,2 0 0,6 3-175,1-1 0,-1 0 0,13 3 0,-5-2-52,10 4-208,-1 1 0,-1 1-1,34 18 1,-58-28 453,1 1 0,-1 0 1,1 0-1,-1 0 0,0 0 1,1 0-1,-1 0 0,0 0 1,0 0-1,1 0 0,-1 1 1,0-1-1,0 1 0,-1-1 1,1 0-1,0 1 0,0-1 0,-1 1 1,1 0-1,0 2 0,-1-2 36,0-1 0,0 1-1,-1-1 1,1 1-1,-1-1 1,1 1-1,-1-1 1,1 0-1,-1 1 1,0-1-1,0 0 1,0 0 0,0 0-1,0 1 1,0-1-1,0 0 1,0 0-1,-2 1 1,-6 4 280,0 0 1,-1 0-1,0-1 1,-20 7 0,16-7-447,-1 0 1,0-1 0,0-1 0,-1 0 0,1-1-1,0-1 1,-22 0 0,36-1 81,0 0 0,0 0 0,0 0 0,1 0 1,-1 0-1,0-1 0,0 1 0,0 0 0,0 0 0,0-1 0,1 1 0,-1 0 0,0-1 1,0 1-1,1 0 0,-1-1 0,0 0 0,0 1 0,1-1 0,-1 1 0,1-1 0,-1 0 1,0 1-1,0-2 0,0-9-687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 17068,'12'-12'2763,"-12"11"-2669,0 1-1,0 0 0,0 0 0,0-1 0,0 1 0,0 0 1,0-1-1,0 1 0,0 0 0,0-1 0,0 1 0,0 0 1,0 0-1,0-1 0,0 1 0,0 0 0,0-1 0,0 1 0,0 0 1,0 0-1,-1-1 0,1 1 0,0 0 0,0 0 0,0-1 1,0 1-1,-1 0 0,1 0 0,-1-1 0,0 0 85,-1 1-1,1-1 1,-1 1-1,1-1 1,-1 1-1,0-1 1,1 1-1,-1 0 1,0 0 0,0 0-1,1 0 1,-1 0-1,0 0 1,1 0-1,-4 1 1,-7 3-63,0-1 0,1 2 1,-1 0-1,1 0 1,0 1-1,0 0 0,1 1 1,-1 1-1,-13 13 0,10-9-89,2 1 0,-1 0 1,2 1-1,0 0 0,1 1 0,-10 17 0,17-26-14,0 1-1,0-1 1,0 1 0,1 0-1,0 0 1,0 0 0,1 0-1,-1 13 1,2-18-10,0 1 1,0-1 0,1 1-1,-1-1 1,0 0-1,1 1 1,0-1 0,-1 0-1,1 1 1,0-1-1,0 0 1,1 0 0,-1 0-1,0 0 1,1 0-1,-1 0 1,1 0 0,0 0-1,-1-1 1,1 1-1,0-1 1,0 1 0,0-1-1,0 0 1,0 0-1,0 0 1,1 0 0,3 2-1,2-1-77,0-1-1,0 1 0,0-2 1,0 1-1,0-1 1,1 0-1,-1 0 0,0-1 1,0 0-1,0-1 1,0 0-1,0 0 1,0-1-1,-1 1 0,10-6 1,-7 3-159,-1 0 0,0 0 0,0-1 0,0 0 0,0-1 0,-1 0 0,0 0 0,-1-1 0,0 0 0,0 0 0,7-11 0,2-11-455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16628,'0'7'494,"-1"-1"0,0 1 0,-1 0 0,1-1 0,-1 1 0,-4 9 0,-5 16 715,-7 38 224,-19 80 514,32-122-1566,1 0-1,1 0 1,1 37 0,2-62-347,0 0 1,1-1 0,-1 1-1,0 0 1,1 0-1,0-1 1,0 1 0,-1 0-1,2-1 1,-1 1 0,0-1-1,2 3 1,-2-4-22,0 0 0,0 0 0,1 0-1,-1 0 1,0 0 0,0 0 0,1 0 0,-1 0 0,1-1 0,-1 1-1,1-1 1,-1 1 0,1-1 0,-1 1 0,1-1 0,-1 0-1,1 0 1,-1 0 0,1 0 0,0 0 0,-1 0 0,1 0 0,2-1-1,14-4 13,-1-1 0,0-1 0,0 0-1,0-1 1,-1-1 0,25-18 0,22-11 7,-59 36-28,5-3-1,0 1 0,0 0 1,13-4-1,-21 8-4,1-1 0,0 1 0,0 0-1,0-1 1,0 1 0,0 0 0,0 0 0,0 0 0,0 1 0,2 0 0,-3-1 0,0 0-1,-1 1 1,1-1 0,0 0 0,0 1 0,-1-1 0,1 1 0,0-1 0,-1 1 0,1 0 0,-1-1 0,1 1 0,0-1 0,-1 1 0,0 0 0,1 0 0,-1-1 0,1 1 0,-1 0 0,0 0 0,0-1 0,1 1 0,-1 0 0,0 1-1,1 6 6,0 0-1,-1 0 1,0 0-1,-1 0 1,0 0-1,0 0 1,0 0-1,-5 11 1,-24 60-928,30-78 900,0 0 0,-1-1 0,1 1 0,0 0-1,-1 0 1,1 0 0,-1-1 0,1 1 0,-1 0 0,1-1-1,-1 1 1,0-1 0,1 1 0,-1 0 0,-1 0 0,-2-7-185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14275,'0'2'130,"0"9"531,-1-1 0,1 0 0,1 0 0,3 17 0,-4-24-505,1-1 1,0 1 0,0-1-1,0 1 1,0-1 0,0 0-1,0 1 1,0-1 0,1 0-1,0 0 1,-1 0 0,1 0-1,0 0 1,0-1 0,0 1-1,0 0 1,0-1 0,0 0 0,0 1-1,1-1 1,-1 0 0,0 0-1,5 1 1,1 0 65,0-1 1,-1-1-1,1 1 0,0-1 1,0 0-1,0-1 1,0 0-1,0 0 0,-1-1 1,1 0-1,0 0 1,12-6-1,0-1 102,-1 0 0,0-2 0,25-18 0,-27 17-126,-1-1 0,-1 0 0,21-24 0,-32 34-174,-1-1 0,0 1 0,0-1 1,0 0-1,-1 0 0,1 0 0,-1 0 0,0-1 1,0 1-1,-1-1 0,1 1 0,-1-1 1,0 0-1,0 1 0,-1-1 0,1 0 1,-1 0-1,0 1 0,0-1 0,-1 0 1,0-5-1,0 8-15,0 0-1,0 0 1,0 0 0,0-1 0,0 1 0,-1 0 0,1 1 0,0-1-1,-1 0 1,0 0 0,1 1 0,-1-1 0,0 1 0,0-1 0,0 1-1,0 0 1,0-1 0,0 1 0,0 0 0,-1 1 0,1-1 0,0 0-1,-1 1 1,1-1 0,0 1 0,-1 0 0,1-1 0,0 1-1,-1 1 1,1-1 0,-1 0 0,1 0 0,-3 1 0,-3 1 0,1 0 0,-1 0 0,0 0 0,0 1 0,1 0 0,0 1 0,-1 0 0,-11 8 1,6-1-13,0 0 0,1 2 1,0-1-1,1 2 1,1-1-1,0 1 0,0 1 1,2 0-1,0 0 1,0 1-1,2 0 0,0 0 1,1 0-1,0 1 1,1 0-1,-1 20 1,4-34 0,1 0 0,0 0 0,0 1 1,0-1-1,1 0 0,-1 0 0,1 0 1,0 0-1,0 0 0,0 0 0,0 0 1,0 0-1,0 0 0,1 0 0,0 0 1,-1-1-1,5 5 0,-3-5 0,-1 1 0,1-2 0,0 1 0,0 0 0,0-1 0,0 1 0,0-1 0,0 0 0,0 0 0,0 0 0,1 0 0,-1-1 0,0 1 0,1-1 0,-1 0 0,7 0 0,6-2 3,1 0 0,-1-1 0,1-1 0,-1 0 0,-1-1 0,1-1 0,-1-1 0,15-8 1,113-75 1,-138 87-4,22-17 11,-20 14-8,1 0 0,0 0 1,0 1-1,0 0 0,17-7 0,-25 12-2,0 0-1,1 0 1,-1 0 0,0 0-1,1 0 1,-1 0 0,1 0 0,-1 0-1,0 0 1,1 0 0,-1 0-1,0 0 1,1 0 0,-1 0 0,0 0-1,1 0 1,-1 0 0,1 0-1,-1 0 1,0 0 0,1 1 0,-1-1-1,0 0 1,1 0 0,-1 0-1,0 1 1,0-1 0,1 0 0,-1 0-1,1 1 1,2 13-13,-7 22-8,3-30 20,0-1 1,-1 6-2,1-1 1,0 1 0,0 0-1,3 20 1,-2-29 1,0 0 0,0 0 0,0 0 0,1 0 0,-1-1 0,1 1 0,0 0 0,-1 0 0,1-1 0,0 1 0,0-1 0,0 1 0,0 0 0,0-1 1,1 0-1,-1 1 0,0-1 0,1 0 0,-1 0 0,1 1 0,-1-1 0,1 0 0,-1-1 0,1 1 0,0 0 0,0 0 0,-1-1 0,1 1 0,0-1 0,0 1 0,0-1 0,-1 0 0,1 0 0,0 0 0,3 0 0,3-1 3,1 0-1,-1 0 1,0-1-1,1-1 1,-1 1-1,0-1 1,12-6-1,53-35-15,-54 32 12,-3 2-3,-11 6-1,0 0 0,0 1 0,1 0 1,-1 0-1,1 0 0,0 0 0,-1 1 1,1 0-1,1 0 0,-1 0 0,10 0 0,-15 2 5,0 0-1,-1 0 0,1 1 1,0-1-1,-1 0 0,1 1 0,-1-1 1,1 1-1,-1-1 0,1 0 1,0 1-1,-1-1 0,0 1 0,1 0 1,-1-1-1,1 1 0,-1-1 1,0 1-1,1 0 0,-1-1 0,0 1 1,1 0-1,-1-1 0,0 1 1,0 0-1,0-1 0,0 1 0,0 0 1,0-1-1,0 1 0,0 0 1,0 0-1,0 0 0,-3 27-21,3-25 18,-1 0-15,-2 25 32,2-28-18,1 1 0,0 0 0,0-1-1,0 1 1,0-1 0,0 1 0,-1 0 0,1-1 0,0 1 0,0-1 0,0 1 0,1-1-1,-1 1 1,0 0 0,0-1 0,0 1 0,0-1 0,1 1 0,-1-1 0,0 1-1,0 0 1,1-1 0,-1 1 0,0-1 0,1 0 0,-1 1 0,1-1 0,-1 1 0,0-1-1,1 0 1,-1 1 0,2 0 0,-1-2-70,0 0 1,1 0-1,-1 0 1,0 0-1,0 0 0,0-1 1,0 1-1,0 0 0,0 0 1,0-1-1,-1 1 1,1-1-1,0 1 0,-1 0 1,1-1-1,-1 1 0,1-1 1,-1 0-1,0 1 1,0-1-1,1 1 0,-1-1 1,-1-2-1,1-8-264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14734,'0'0'8008,"48"54"-6823,-39-28-481,-4 4-351,-5 4-129,0 3-128,-5 3-32,-12 0 32,-8 0-32,-2-3 32,0-4-96,-5-2-1185,0-6-2050,-3-6-2883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21437,'8'-21'2104,"-3"5"-1416,-3 2-304,-2 9 1073,-4 5-353,-2 6-880,-1 3-680,-3 1 368,-1 4-88,1-1-80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15547,'0'-1'171,"0"0"0,0 0 0,0 0 0,0 0 0,0 1 0,1-1-1,-1 0 1,0 0 0,1 0 0,-1 0 0,0 0 0,1 1 0,-1-1-1,1 0 1,-1 0 0,1 0 0,0 1 0,-1-1 0,1 0 0,0 1 0,-1-1-1,1 1 1,0-1 0,0 1 0,0-1 0,0 1 0,30-17 2086,-23 13-1503,229-104 3389,-231 105-4115,1 1 0,0 0 0,0 0 0,0 0-1,0 1 1,13 0 0,-19 1-25,1 0 0,-1 0 0,1 0 0,-1 0 0,1 1 0,0-1 0,-1 1 0,1-1 0,-1 1 0,0 0 0,1-1 0,-1 1 0,0 0 0,1 0-1,-1 0 1,0 0 0,0 0 0,0 0 0,1 0 0,-1 1 0,-1-1 0,1 0 0,0 0 0,0 1 0,0-1 0,-1 1 0,1-1 0,-1 1 0,1-1 0,-1 1 0,1-1 0,-1 1 0,0-1 0,0 1 0,0 2 0,0 6 10,0 0 1,-1 0-1,0 0 1,0 0 0,-1 0-1,-7 18 1,-26 59 42,28-71-70,-9 16-1036,22-32 544,5-10 210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17460,'-1'14'534,"-1"0"1,0 1-1,-1-1 0,-1 0 1,-1 0-1,-6 15 1,-6 20 585,13-35-867,-22 87 963,24-91-1142,0 0 1,1-1-1,1 1 1,-1 0 0,2 0-1,-1 0 1,1 0 0,4 13-1,-5-21-65,1 0 0,0 0 0,-1 0 0,1-1-1,0 1 1,0 0 0,0 0 0,0-1 0,1 1-1,-1 0 1,0-1 0,1 1 0,-1-1 0,1 0 0,-1 1-1,1-1 1,0 0 0,-1 0 0,3 1 0,-1-1 0,0 0 0,0-1 1,0 1-1,0-1 1,1 1-1,-1-1 1,0 0-1,0 0 1,0 0-1,0-1 0,4 0 1,4-2 6,0 0 0,0-1 0,0 0 0,-1-1 0,18-10 0,0-5 50,0-1 0,-2-1 1,0-1-1,30-35 1,-45 48 27,-11 11-87,1 0 1,-1-1-1,0 1 0,1 0 0,-1-1 0,0 1 0,1-1 1,-1 1-1,0 0 0,0 0 0,0-1 0,0 1 1,0 0-1,0-1 0,0 1 0,0 0 0,0-1 1,0 1-1,0 0 0,-1 1 0,-7 84 137,4-63-80,1 0 0,2 0-1,0 0 1,4 32 0,-3-51-46,1-1 1,0 1-1,-1 0 1,2-1-1,-1 1 1,0 0-1,1-1 1,0 0-1,2 5 1,-3-7-15,0 0 0,0-1 0,-1 1-1,1 0 1,0 0 0,0-1 0,0 1 0,0-1 0,0 1 0,0-1 0,0 1 0,0-1 0,0 1-1,0-1 1,0 0 0,0 0 0,0 1 0,0-1 0,0 0 0,0 0 0,1 0 0,-1 0 0,0 0-1,0-1 1,0 1 0,0 0 0,0 0 0,0-1 0,0 1 0,0-1 0,0 1 0,0-1 0,0 1-1,0-1 1,1 0 0,3-3-115,0 0 1,0 0-1,0-1 0,0 0 0,-1 1 1,0-1-1,0-1 0,0 1 0,5-11 1,0-2-99,13-38 1,-6 1-123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19956,'-9'14'1737,"7"-1"-1265,2 0-200,8-4 672,5-4-368,9 0-888,3-4-496,5 0-2209,3-1 2569,-1 0-424,0-1-360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88 379 17108,'-34'61'3275,"26"-49"-2760,1 0 0,0 1-1,1 0 1,0 0 0,1 0 0,1 1-1,-5 23 1,8-34-475,1 0 0,0 0 0,-1 0-1,1-1 1,1 1 0,-1 0 0,0 0 0,1 0-1,-1-1 1,1 1 0,0 0 0,0 0 0,0-1-1,0 1 1,0-1 0,1 1 0,-1-1 0,1 1-1,0-1 1,0 0 0,-1 0 0,1 0 0,1 0-1,-1 0 1,0 0 0,0-1 0,1 1 0,-1-1-1,1 0 1,-1 1 0,1-1 0,0 0-1,-1 0 1,1-1 0,0 1 0,0-1 0,-1 1-1,1-1 1,0 0 0,0 0 0,0 0 0,0 0-1,3-1 1,6-1-44,0 0 0,-1-1 0,1-1 0,0 0 0,-1 0 0,0-1 0,0-1 0,0 0 0,-1 0 0,16-13 0,-3 1-52,-1-2 1,-1 0 0,24-31 0,-25 26-66,-1-1 0,-1-1-1,-2-1 1,22-50 0,-28 56-23,-2-1 0,-1 0 0,-1 0-1,-1 0 1,-1-1 0,2-46 0,-6 65 110,0 1 1,-1-1-1,1 0 1,-1 1-1,0-1 0,0 0 1,0 1-1,0-1 1,-1 1-1,0 0 1,0-1-1,-4-4 0,5 7 28,0 1-1,-1-1 0,1 1 1,-1 0-1,1 0 0,-1-1 1,0 1-1,1 0 0,-1 1 0,0-1 1,0 0-1,1 0 0,-1 1 1,0-1-1,0 1 0,0-1 1,0 1-1,0 0 0,0 0 0,0 0 1,0 0-1,0 0 0,0 1 1,0-1-1,0 0 0,1 1 1,-1-1-1,0 1 0,0 0 0,0 0 1,-2 1-1,-5 3 72,-1 1 0,1 0-1,1 0 1,-1 1 0,1 0 0,0 0-1,1 1 1,0 0 0,-11 16 0,5-4 114,0 0 1,2 0-1,-14 34 1,21-42-69,0 0-1,0 0 1,-4 24 0,8-31-94,-1 0 0,1 0 0,0-1 0,0 1 0,1 0 0,0-1 0,-1 1 0,1 0 0,1-1 0,-1 1 0,1-1 0,0 0 0,4 8 0,47 61-253,2 4-719,-49-67 832,-1 0 0,0 0 0,-1 0 0,0 1 0,0 0 0,2 16 0,2 32-241,-5-35 81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20020,'0'0'72,"0"-1"0,-1 0 0,1 1-1,0-1 1,0 1 0,-1-1 0,1 0 0,0 1-1,0-1 1,0 0 0,0 1 0,0-1 0,0 1-1,0-1 1,0 0 0,0 1 0,0-1-1,0 0 1,1 1 0,-1-1 0,0 0 0,0 1-1,1-1 1,-1 1 0,0-1 0,1 1 0,-1-1-1,0 1 1,1-1 0,-1 1 0,1-1-1,-1 1 1,1-1 0,-1 1 0,2-1 0,20-15 876,-16 14-818,-1 0-1,1 0 0,0 1 1,0 0-1,0 0 1,0 0-1,0 0 1,0 1-1,0 0 1,0 0-1,0 1 1,0 0-1,0 0 1,6 2-1,-9-2-118,0 0 1,0 0-1,0 0 0,-1 1 0,1-1 0,0 1 1,-1-1-1,1 1 0,-1 0 0,0 0 0,0 0 0,0 0 1,0 0-1,0 1 0,0-1 0,0 1 0,-1-1 1,1 1-1,-1 0 0,0-1 0,0 1 0,0 0 1,0 0-1,0 0 0,0 0 0,-1 0 0,0 0 0,1 0 1,-2 4-1,0 2 0,0 0 0,-1 0 1,0 0-1,-1 0 0,0 0 1,-7 16-1,5-14 12,0 1 0,-5 20 0,10-31-22,0 0 0,-1-1 0,1 1 0,0 0-1,0 0 1,0 0 0,0 0 0,0 0 0,0 0 0,0 0 0,0 0 0,0 0 0,0 0 0,0-1 0,1 1 0,-1 0-1,0 0 1,1 0 0,-1 0 0,1 0 0,-1-1 0,2 2 0,-2-1-1,1-1 1,0 1-1,0-1 0,0 0 1,0 1-1,0-1 0,0 0 0,-1 0 1,1 0-1,0 1 0,0-1 1,0 0-1,0 0 0,0 0 1,0-1-1,0 1 0,0 0 1,1 0-1,5-3 0,1 1 0,-1-1 0,0 0 0,10-6 0,23-16 24,-1-2 1,56-49-1,57-74 268,-146 146-188,-6 10-79,-4 10-17,-35 105 23,35-104-23,0 0 0,2 0 0,0 1 0,1-1 0,1 23 0,0-38-4,0 0 1,0 0-1,0 1 1,1-1-1,-1 0 1,1 0-1,-1 0 1,1 0-1,0 0 1,0 0-1,0 0 1,0 0-1,0 0 1,0 0-1,1 0 1,-1-1-1,0 1 1,1 0-1,0-1 1,-1 1-1,3 1 1,-1-3 5,-1 1 0,0 0 1,0-1-1,1 1 1,-1-1-1,1 0 1,-1 1-1,0-1 1,1 0-1,-1-1 1,1 1-1,-1 0 1,0-1-1,1 1 1,-1-1-1,0 0 1,1 0-1,-1 0 1,4-2-1,7-5 49,0 0 1,0-1-1,0 0 0,-1-1 1,-1-1-1,0 0 1,13-15-1,61-92 412,-57 69-221,-39 68-238,2 0-1,0 0 1,1 1 0,1 0-1,-7 35 1,12-49-52,0 0-54,1 0 0,-1 1 0,1-1 0,0 0 0,1 0 0,-1 1-1,1-1 1,1 1 0,-1-1 0,3 10 0,-3-15 58,0-1 0,0 1 0,0-1 0,0 1 0,1-1 0,-1 1 1,0-1-1,0 1 0,0-1 0,1 1 0,-1-1 0,0 0 0,1 1 0,-1-1 0,0 1 0,1-1 1,-1 0-1,0 1 0,1-1 0,-1 0 0,1 0 0,-1 1 0,1-1 0,-1 0 0,1 0 1,-1 1-1,1-1 0,-1 0 0,1 0 0,-1 0 0,1 0 0,-1 0 0,1 0 0,-1 0 0,1 0 1,0 0-1,0-1-12,1 0-1,-1 1 1,1-1 0,-1 0 0,1 0 0,-1 0 0,0-1 0,0 1-1,0 0 1,1 0 0,0-3 0,15-21-527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326 158 13123,'0'-1'211,"1"0"0,0 0 1,-1 0-1,1 0 0,0 0 1,-1 0-1,1 0 0,-1 0 0,0 0 1,1 0-1,-1 0 0,0 0 1,0-1-1,0 1 0,0 0 0,0 0 1,0 0-1,0 0 0,0 0 1,0 0-1,0-1 0,0 1 1,-1-2-1,-1 1 85,1 1 0,0-1 0,0 0 1,-1 0-1,1 1 0,-1-1 0,1 1 0,-1-1 1,0 1-1,1-1 0,-4-1 0,-1 0 131,-1 0-1,1 0 0,-1 1 1,1 0-1,-1 0 0,1 0 0,-8 0 1,5 1-254,1 1 0,0 1 0,-1 0 0,1 0 1,0 0-1,-13 5 0,17-5-158,0 0 0,0 0 0,0 1 1,0 0-1,1 0 0,-1 0 0,0 0 0,1 1 0,0-1 0,-1 1 0,1 0 0,0 0 0,0 0 1,-3 6-1,5-9-20,1 1 0,-1-1 0,1 1 0,-1 0-1,1-1 1,0 1 0,-1 0 0,1 0 0,0-1 0,0 1 0,-1 0 0,1-1 0,0 1 0,0 0 0,0 0 0,0-1 0,0 1 0,0 0 0,0 0 0,0 0 0,1-1 0,-1 1 0,0 0 0,0-1 0,0 1 0,1 1 0,0-2-3,0 1-1,0 0 1,0-1 0,0 0 0,-1 1 0,1-1 0,0 1 0,0-1 0,0 0 0,0 0 0,0 1 0,0-1 0,0 0-1,0 0 1,0 0 0,2 0 0,6-1-48,0-1 0,-1 1-1,12-4 1,-19 4 49,5 0-25,-2-1 7,0 1 0,1 0 1,-1 0-1,0 0 0,8 0 0,-11 1 23,0 1 0,0-1 0,1 0 0,-1 0 0,0 1 0,0-1 0,0 0 0,0 1 0,0-1 0,0 1-1,0-1 1,0 1 0,0 0 0,0-1 0,0 1 0,0 0 0,0 0 0,0 0 0,-1 0 0,1-1 0,0 1 0,-1 0 0,1 0 0,-1 0 0,1 1 0,-1-1 0,1 1 0,4 16-3,-2 1 1,0-1-1,-1 1 1,-1 0-1,-1 0 1,-2 27 0,0-19-3,0 38 63,-22 126 0,19-167 30,-1 0 0,-1 0 0,-1-1 0,-1 0 0,-1 0 0,-1-1 0,-1 0 0,-20 28 0,27-45-54,1 0 1,0 0-1,-1 0 1,0-1-1,0 0 1,-1 1-1,1-2 1,-7 5 0,10-8-31,0 1 0,1 0 0,-1 0 0,0-1 1,0 1-1,1-1 0,-1 1 0,0-1 0,0 0 1,0 0-1,0 0 0,1 0 0,-1 0 1,0 0-1,0 0 0,0-1 0,0 1 0,1-1 1,-1 1-1,0-1 0,0 0 0,1 0 0,-1 1 1,0-1-1,1 0 0,-1-1 0,1 1 1,0 0-1,-1 0 0,1-1 0,0 1 0,0 0 1,-2-4-1,-1 0-29,1-1-1,0 0 1,0 0 0,1-1 0,0 1-1,0-1 1,0 1 0,1-1 0,0 1-1,0-1 1,1 0 0,0 1 0,1-11-1,0 2-54,1 0 0,1 0 0,1 0 0,9-27 0,-4 23 10,0 1 0,2-1 0,-1 1 0,2 1 0,1 0 0,0 1 0,19-18 0,115-93-112,-128 112 178,28-23-11,77-63 15,-101 80 31,-1-1 0,39-50 0,-57 65-17,0 1 1,0-1-1,-1 0 0,5-12 0,-8 18-9,1 0 0,-1 1 0,0-1 0,0 0 0,1 0 0,-1 0-1,0 0 1,0 0 0,0 0 0,0 0 0,0 0 0,0 0 0,-1 0 0,1 0-1,0 0 1,0 1 0,-1-1 0,1 0 0,-1-1 0,0 1 0,0 1-1,0-1 1,0 1 0,0-1-1,0 1 1,0 0 0,0-1-1,1 1 1,-1 0 0,0 0-1,0 0 1,0 0 0,0 0-1,0 0 1,0 0 0,0 0-1,0 0 1,0 1 0,0-1-1,0 0 1,0 0-1,0 1 1,-2 0 0,-2 2 2,-1-1 1,1 1-1,0 1 1,0-1-1,0 1 1,1 0-1,-1 0 1,1 0-1,0 1 1,0-1-1,0 1 1,-5 10-1,-1 1 16,1 1 0,-13 33-1,17-37-3,1 1 0,-6 27-1,9-38-12,1 1 0,-1-1 0,1 0 0,0 1 0,0-1 0,0 0 0,1 1 0,-1-1 0,1 0 0,-1 1 0,1-1 0,0 0 0,0 0 0,1 0 0,-1 0 0,1 0 0,-1 0 0,4 4 0,-4-6-2,1 1 1,-1-1 0,1 0-1,-1 0 1,1 0 0,0 0 0,-1 0-1,1-1 1,0 1 0,0 0 0,0-1-1,-1 1 1,1-1 0,0 0-1,0 1 1,2-1 0,1 0 1,0-1 0,0 1 1,0-1-1,0 0 0,-1 0 0,6-2 1,7-4 8,-1 0 1,23-15-1,-37 21-11,37-23 14,-1-2 1,-2-1-1,0-1 0,-2-3 0,-2 0 0,30-38 1,-60 66-16,0 1 0,0-1 0,0 0 0,0 0 0,-1 0 0,1 0 0,-1 0 0,2-6 0,-3 9-1,0 0 0,0 0 0,0-1 1,0 1-1,0 0 0,0 0 0,0 0 0,0-1 0,0 1 1,0 0-1,0 0 0,0 0 0,0-1 0,0 1 0,0 0 1,0 0-1,0 0 0,0-1 0,0 1 0,-1 0 0,1 0 1,0 0-1,0 0 0,0-1 0,0 1 0,0 0 0,0 0 1,-1 0-1,1 0 0,0 0 0,0 0 0,0-1 0,0 1 1,-1 0-1,1 0 0,0 0 0,0 0 0,0 0 0,-1 0 1,1 0-1,0 0 0,0 0 0,-1 0 0,-16 8 8,3 3 11,2 0 1,0 1 0,0 0 0,1 1-1,0 0 1,1 1 0,1 0 0,0 0-1,1 1 1,-7 16 0,13-25-6,0 0-1,0-1 1,1 1 0,0 0-1,0 0 1,0 0 0,1 7-1,-1-11-6,1 0 0,0-1 0,1 1 0,-1 0 0,0-1 0,0 1 0,1 0 0,-1-1 0,1 1 0,-1-1-1,1 1 1,0-1 0,0 1 0,-1-1 0,1 1 0,0-1 0,0 0 0,0 1 0,1-1 0,-1 0 0,0 0 0,0 0 0,1 0 0,-1 0-1,1 0 1,-1 0 0,1 0 0,-1-1 0,1 1 0,1 0 0,3 0 7,0-1 0,0 1 0,1-2 0,-1 1 0,0 0 0,0-1 0,0 0 0,0-1 0,0 1 0,0-1 0,0 0 0,-1-1 0,1 1 0,9-7-1,4-3 34,0-1-1,29-26 0,-36 29-26,5-5 6,0 0 0,0-1 1,-2-1-1,25-34 0,-59 73 13,12-12-32,1 0 1,1 0 0,0 1 0,0 0-1,1 0 1,0 0 0,1 0 0,0 1 0,1 0-1,1-1 1,-1 13 0,2-22-4,0-1 0,0 0 0,0 1 0,0-1 0,0 1 0,0-1 0,1 0 0,-1 1 0,1-1 0,-1 0 0,1 0 0,-1 1 0,1-1 0,0 0 0,0 0 0,-1 0 1,1 0-1,0 1 0,0-1 0,0-1 0,0 1 0,0 0 0,0 0 0,1 0 0,-1 0 0,0-1 0,0 1 0,1-1 0,-1 1 0,0-1 0,0 1 0,1-1 0,-1 0 0,1 0 0,-1 1 0,0-1 0,1 0 0,-1 0 0,1 0 0,-1-1 0,2 1 0,4-2 25,0 1 0,0-1-1,0 0 1,-1-1-1,1 1 1,11-8-1,6-5 79,-1-1-1,0 0 0,30-31 1,-40 34-62,0 0 1,-1-1 0,-1-1 0,0 0-1,-1-1 1,11-21 0,-21 36-45,1-1 1,0 0-1,0 1 1,-1-1 0,1 0-1,-1 1 1,0-1-1,1 0 1,-1 0-1,0 0 1,0 1-1,0-3 1,0 3-1,0 1 0,-1-1-1,1 1 1,0 0 0,0-1 0,0 1 0,-1-1-1,1 1 1,0 0 0,0-1 0,-1 1-1,1 0 1,0-1 0,-1 1 0,1 0 0,0-1-1,-1 1 1,1 0 0,-1 0 0,1-1 0,-1 1-1,1 0 1,0 0 0,-1 0 0,1 0 0,-1 0-1,1-1 1,-1 1 0,-2 1-1,0-1-1,1 0 1,-1 1 0,0-1-1,1 1 1,-1 0 0,1 0-1,-1 0 1,1 0 0,0 0-1,-1 1 1,1-1 0,-3 3-1,-2 2-15,0 0 0,1 0 0,0 1-1,-9 12 1,13-17 13,0 0 0,1 1-1,-1-1 1,1 1 0,0-1 0,-1 1-1,1-1 1,1 1 0,-1 0 0,0 0 0,0-1-1,1 1 1,0 0 0,-1 0 0,1 0-1,0 0 1,1-1 0,0 6 0,-1-7 1,1 0 0,0 1 0,0-1 1,0 0-1,0 1 0,0-1 0,0 0 1,1 0-1,-1 0 0,0 0 0,1 0 1,-1 0-1,0 0 0,1 0 0,-1-1 1,1 1-1,-1-1 0,1 1 0,0-1 1,-1 1-1,1-1 0,-1 0 0,1 0 1,0 0-1,-1 0 0,3 0 0,5 0 3,0-1 1,0 0-1,13-3 0,1-3 13,0-1 0,-1 0 0,-1-2-1,0 0 1,0-2 0,-1 0 0,32-26 0,-64 52-54,1 0-1,1 1 1,0 0 0,1 1 0,-12 27-1,20-42 46,1 0 0,-1 1-1,1-1 1,-1 0 0,1 0-1,0 0 1,0 1-1,0-1 1,-1 0 0,1 0-1,0 1 1,1-1 0,-1 0-1,0 0 1,0 1 0,0-1-1,1 0 1,-1 0-1,1 0 1,-1 1 0,1-1-1,-1 0 1,2 2 0,0-2 0,-1 0 1,0 0 0,1-1-1,-1 1 1,1 0 0,-1 0 0,1-1-1,-1 1 1,1-1 0,-1 1-1,1-1 1,0 0 0,-1 0-1,1 0 1,2 0 0,6 0 7,1-1 0,-1-1 0,0 0 0,15-5 0,36-18 10,-50 19-28,1 1 0,-1 0 0,1 0 0,0 1 0,1 1 0,-1 0 0,19-1 0,-30 4 5,-1-1 0,1 1 0,0 0-1,-1 0 1,1 0 0,-1 0 0,1 1 0,0-1 0,-1 0-1,1 0 1,-1 0 0,1 0 0,0 1 0,-1-1 0,1 0-1,-1 0 1,1 1 0,-1-1 0,1 0 0,-1 1 0,1-1-1,-1 1 1,1-1 0,-1 1 0,0-1 0,1 1 0,-1-1-1,0 1 1,1-1 0,-1 1 0,0-1 0,0 1 0,1 0-1,-1 0 1,-3 23-13,3-21 12,-1-1 0,1 1 0,-1-1 1,1 1-1,0-1 0,0 1 0,0 0 0,0 3 1,1-5 0,-1 0 1,1 0-1,-1-1 1,1 1 0,-1-1-1,1 1 1,-1 0-1,1-1 1,0 1 0,-1-1-1,1 1 1,0-1-1,-1 1 1,1-1 0,0 0-1,0 1 1,-1-1-1,1 0 1,0 0 0,0 1-1,0-1 1,-1 0-1,1 0 1,0 0 0,0 0-1,0 0 1,-1 0-1,1 0 1,0 0 0,0 0-1,0-1 1,1 1-1,15-4 2,-1 0 0,1-1-1,22-9 1,29-9-203,-61 21 134,0 0-1,0 1 1,0 0-1,0 1 1,0 0 0,0 0-1,12 1 1,-18-1 54,-1 0 1,1 0-1,0 0 0,0 1 0,-1-1 1,1 0-1,0 0 0,0 0 1,-1 1-1,1-1 0,0 0 0,-1 1 1,1-1-1,0 1 0,-1-1 1,1 1-1,0-1 0,-1 1 0,1-1 1,-1 1-1,1-1 0,-1 1 1,1 0-1,-1-1 0,0 1 0,1 0 1,-1-1-1,0 1 0,1 0 1,-1 0-1,0-1 0,0 1 0,0 0 1,0 0-1,0 0 0,0-1 1,0 1-1,0 0 0,0 0 0,0-1 1,0 1-1,0 0 0,-1 0 1,1-1-1,0 1 0,0 0 0,-1 0 1,1-1-1,-1 2 0,-1 2-76,0-1-1,-1 1 1,1-1-1,-1 0 0,1 1 1,-1-1-1,-6 5 1,5-5 6,0-1 0,1 1 0,-2-1 1,1 0-1,0 0 0,0-1 0,0 1 0,-1-1 1,1 0-1,-1 0 0,1 0 0,-6 0 0,-5-3-209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19940,'3'3'198,"0"0"0,-1 0 0,0 0 0,1 0 0,-1 0 0,0 0 0,-1 1 0,4 6 0,-3-6-318,0 1-1,0 0 1,1-1 0,5 8 0,1-3-861,-1-1 1,1 1 0,1-1-1,0-1 1,21 12 0,57 21-4250,-87-39 5400,0-1 0,-1 1 0,1-1 0,-1 1-1,1-1 1,0 1 0,-1-1 0,1 1 0,-1-1 0,0 1 0,1 0 0,-1 0 0,0-1 0,1 1 0,-1 0 0,0-1 0,0 1 0,1 0-1,-1 0 1,0-1 0,0 1 0,0 0 0,0 0 0,0 0 0,0-1 0,0 1 0,0 0 0,-1 0 0,1-1 0,0 1 0,0 0 0,-1 0-1,1-1 1,0 1 0,-1 0 0,1-1 0,-1 1 0,1-1 0,-1 2 0,-23 32 4693,18-27-4125,0 1-157,1 0 0,-1 0 0,1 1 0,0 0-1,1-1 1,0 2 0,-3 10 0,7-19-559,0 0 1,0-1 0,0 1 0,0-1-1,0 1 1,0-1 0,0 1-1,0 0 1,0-1 0,0 1 0,0-1-1,1 1 1,-1-1 0,0 1-1,0-1 1,1 1 0,-1-1-1,0 1 1,1-1 0,-1 1 0,0-1-1,1 1 1,-1-1 0,1 0-1,-1 1 1,1-1 0,0 1-1,19 3 243,23-9-113,-1-7-143,54-23 0,-69 23-74,1 2-1,0 0 0,0 2 0,1 1 1,36-4-1,-64 11 59,0 0 1,0 0-1,1 0 0,-1 0 1,0 0-1,0 0 0,1 0 1,-1 0-1,0 0 1,0 0-1,0 1 0,1-1 1,-1 0-1,0 1 0,0-1 1,0 1-1,0 0 0,0-1 1,0 1-1,2 1 0,-3-1 5,0 0 0,1 0-1,-1-1 1,0 1-1,0 0 1,0 0 0,0 0-1,0 0 1,0 0-1,0-1 1,0 1 0,0 0-1,0 0 1,0 0-1,0 0 1,-1-1 0,1 1-1,0 0 1,-1 0-1,1 0 1,-1 1 0,-5 6 19,1 0 1,-1-1 0,-13 14 0,16-18 0,0 0-2,0 1-42,-1 0 0,1 0 0,-1-1 0,0 1 0,0-1 1,-1 0-1,1 0 0,0 0 0,-1-1 0,0 1 0,-8 2 1,4-5-30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17332,'-1'1'190,"-1"0"1,1 0-1,1 0 1,-1 0-1,0 0 1,0 0 0,0 1-1,0-1 1,1 0-1,-1 0 1,1 1-1,-1-1 1,1 0 0,-1 1-1,1-1 1,0 0-1,0 1 1,0-1-1,-1 1 1,1-1-1,1 0 1,-1 1 0,0-1-1,0 1 1,1 1-1,0-2-68,0 0-1,0 0 0,0 0 0,0 0 1,1 0-1,-1-1 0,0 1 1,0 0-1,1-1 0,-1 1 1,0-1-1,1 1 0,-1-1 0,1 0 1,-1 1-1,1-1 0,-1 0 1,0 0-1,1 0 0,-1 0 1,1 0-1,-1-1 0,1 1 0,-1 0 1,2-1-1,9-2-58,1-1 0,-1 0 0,0-1 0,-1 0 0,1 0 0,-1-1 0,0-1 0,0 0 0,-1-1 0,0 0 0,0 0-1,-1-1 1,0 0 0,11-15 0,-18 21-56,-1 1 0,1-1 0,-1 0 0,1 0 0,-1 1 0,0-1 0,0 0-1,0 0 1,-1 0 0,1 0 0,-1 0 0,1 0 0,-1-1 0,0 1 0,-1-4 0,1 6-5,-1-1 1,1 1-1,-1-1 1,0 1 0,0 0-1,1-1 1,-1 1-1,0 0 1,0-1 0,0 1-1,0 0 1,-1 0-1,1 0 1,0 0-1,0 0 1,-1 0 0,1 0-1,-1 1 1,1-1-1,-1 0 1,1 1 0,-1-1-1,1 1 1,-1 0-1,1-1 1,-1 1 0,1 0-1,-1 0 1,0 0-1,-2 0 1,-4 1 1,0 0 0,0 0 0,1 0 0,-1 1 0,1 0 0,-1 1 0,1-1 0,0 2-1,0-1 1,0 1 0,0 0 0,1 0 0,0 1 0,0 0 0,0 0 0,0 0 0,1 1 0,-1-1 0,2 2 0,-1-1 0,-6 12 0,10-17-1,0 0 0,1 0 0,0 0 0,-1 1 0,1-1 0,-1 0 0,1 0 0,0 0 0,0 0 0,0 1 0,0-1 0,0 0 0,0 0 0,0 0 0,0 1 0,0-1 0,1 0 0,-1 0 0,0 0 0,1 0 0,-1 0 0,1 1 0,0 0 0,0-1 2,0 0 0,1 0 0,-1 1 0,1-1 0,-1 0 0,0-1 0,1 1 0,0 0 0,-1 0-1,1-1 1,-1 1 0,1-1 0,0 1 0,1 0 0,6 0 13,0 0 0,0-1 0,1 0 0,15-2 0,85-19 47,2-1-18,-96 20-43,0 1 0,0 0 0,0 1 0,-1 1 0,18 3 0,-31-4 1,1 0 0,0 1 0,0 0 0,0 0 1,0 0-1,-1 0 0,1 0 0,0 0 0,-1 1 1,1-1-1,-1 1 0,1 0 0,-1 0 0,0 0 0,0 0 1,3 3-1,-2 0 19,-1-1 0,0 1 0,0-1 0,0 1 0,-1 0 0,0 0 0,0 0 0,1 7 0,-2-12-18,1 1 0,-1 0 0,0-1 0,0 1 0,1-1 0,-1 1 0,0-1 0,1 1 0,-1-1 0,0 1 0,1-1 0,-1 1 0,1-1 0,-1 0 0,1 1 0,-1-1 0,1 0 0,-1 1 0,1-1 0,-1 0 0,1 1 0,0-1 0,-1 0 0,1 0-1,-1 0 1,1 0 0,0 0 0,-1 0 0,1 0 0,-1 0 0,1 0 0,0 0 0,-1 0 0,1 0 0,0 0 0,-1 0 0,1-1 0,-1 1 0,1 0 0,-1 0 0,2-1 0,29-13 75,-26 12-57,28-16 37,-23 11-63,1 1 0,0 0 0,0 1 0,1 0 0,-1 1 0,1 0 0,23-4 0,-34 8-3,-1 0 0,1 0 0,-1-1 0,1 1 0,0 0 0,-1 0 0,1 0 0,-1 0 0,1 0 0,0 0 0,-1 0 0,1 0 0,0 0 0,-1 0 0,1 1 1,-1-1-1,1 0 0,0 0 0,-1 0 0,1 1 0,-1-1 0,1 0 0,-1 1 0,1-1 0,-1 1 0,1-1 0,-1 0 0,1 1 0,-1-1 0,0 1 0,1-1 0,-1 1 0,0-1 0,1 1 0,-1 0 0,0-1 0,0 1 0,1-1 0,-1 1 0,0 0 0,0-1 0,0 1 0,0-1 0,0 1 0,0 0 0,0-1 0,0 1 0,0 0 0,0 0 0,-2 4-100,0 0 1,0-1-1,0 1 0,0 0 1,-4 4-1,0 1-63,6-8 32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16027,'0'3'197,"0"0"-1,1 0 0,-1 0 1,1 0-1,0 0 1,0-1-1,0 1 0,0 0 1,0-1-1,1 1 0,3 4 1,-4-6-88,1 1 0,-1-1 1,1 0-1,-1 0 0,1 0 1,0 0-1,0 0 0,0 0 0,-1 0 1,1-1-1,0 1 0,0 0 1,0-1-1,0 0 0,0 0 0,0 1 1,0-1-1,4-1 0,3 0 176,1 0-1,-1-1 0,0 0 1,1-1-1,-1 0 0,0-1 1,-1 0-1,1 0 0,-1-1 1,1 0-1,9-8 0,5-5 217,1-2 0,25-28 0,-34 32-247,-1-1 0,22-32 0,-32 42-219,0 0 0,0-1-1,0 1 1,-1-1 0,0 0 0,0 0 0,-1 0 0,0-1 0,1-15 0,-3 22-32,1 0 0,-1 0 0,0 0 0,0 1 0,-1-1 0,1 0 0,0 0 0,-1 0 0,1 0 1,-1 0-1,1 1 0,-1-1 0,0 0 0,0 1 0,0-1 0,0 0 0,0 1 0,0-1 0,-3-2 0,3 4-1,-1-1 0,1 0 0,-1 0-1,1 1 1,-1-1 0,0 0-1,1 1 1,-1 0 0,0-1-1,1 1 1,-1 0 0,0 0 0,0 0-1,1 0 1,-1 0 0,0 1-1,-2-1 1,-2 2-1,0 0 0,-1 0 0,1 1 0,0 0 0,0 0 0,0 0 0,1 1 0,-1 0 0,-6 6 0,0 2-2,0 0-1,1 2 0,1-1 0,0 1 0,-8 17 1,13-23 0,1 1 1,0 0-1,0 0 1,1 0-1,0 0 1,1 1-1,0-1 1,1 1-1,0 0 1,0 12-1,1-19 1,1 1 0,-1 0 0,1 0 0,0 0 0,0 0 0,1-1 0,-1 1 0,1-1 0,0 1 0,0-1 0,0 1 0,0-1 0,0 0 0,1 0 0,0 0 0,-1 0 0,1-1 0,0 1 0,0-1 0,1 0 0,-1 0 0,0 0 0,1 0 0,-1 0 0,8 2 0,3 0 0,1 1-1,0-2 1,1 0 0,-1-1-1,18 1 1,49 0 18,76 7 0,-132-6 9,0 0 0,0 2 1,49 18-1,-75-25-12,1 1 0,-1 0 0,0 0 0,0 0 0,0-1 0,0 1 0,1 0 0,-1 0 0,0-1 0,0 1 0,0 0 0,0 0 0,0-1 0,0 1 1,0 0-1,0 0 0,0-1 0,1 1 0,-1 0 0,0-1 0,0 1 0,0 0 0,-1 0 0,1-1 0,0 1 0,0 0 0,0 0 0,0-1 0,0 1 0,0 0 0,0 0 0,0-1 0,-1 1 0,1 0 0,0 0 0,0-1 0,-1 1 0,-5-18 163,5 14-93,-90-346 1248,89 341-1357,1 5-79,0 0-1,0 0 1,1 0-1,-1-1 1,1 1 0,0-6-1,1 9 19,-1 0 0,0 0 0,1 0-1,-1 0 1,0 0 0,1 0 0,-1 0-1,1 0 1,0 0 0,-1 0 0,1 0-1,-1 1 1,1-1 0,0 0 0,0 0 0,0 1-1,-1-1 1,1 1 0,0-1 0,0 1-1,0-1 1,0 1 0,0-1 0,0 1 0,0 0-1,0-1 1,0 1 0,0 0 0,0 0-1,2 0 1,58-5-1211,-18-1 393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14574,'0'0'9230,"-10"12"-9177,-11 15 53,2 0 0,-18 34 0,29-46-7,0 1 1,0 0 0,2 1 0,0-1 0,1 1-1,1 0 1,-3 19 0,6-28-83,1 0 0,-1 0 1,2 1-1,-1-1 0,1 0 1,0 0-1,0 0 0,1 0 0,3 9 1,-2-13-48,-1 0 0,0 1 0,1-1 1,0-1-1,0 1 0,0 0 0,1-1 1,-1 1-1,1-1 0,-1 0 0,1 0 1,0-1-1,1 1 0,-1-1 0,0 0 0,1 0 1,5 2-1,2 0-693,1-1 1,0 0 0,0 0-1,0-2 1,20 1-1,22-1-4498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16492,'-52'123'5773,"-4"68"-2575,47-140-2657,9-48-497,-1 0 0,1 0 0,0 0 0,1 1 0,-1-1 0,1 0 0,-1 0 0,1 0-1,0 0 1,0 0 0,0 0 0,0 0 0,4 4 0,-4-6-33,0 0 0,0 0 0,0 0 0,0 0 0,0 0 0,0-1 0,0 1 0,1 0 0,-1-1 0,0 1 0,1-1 0,-1 1 0,0-1 0,1 0 0,-1 0 0,0 1 0,1-1 0,-1 0 0,1 0 0,-1 0 0,0-1 0,1 1 0,-1 0 0,0 0 0,1-1 1,-1 1-1,0-1 0,2 0 0,6-3-5,0 0 1,0-1-1,8-5 1,-8 4 7,0 1-9,1-2-17,1 1 1,1 0-1,-1 0 1,1 1 0,17-4-1,-27 8 6,0 1 0,1-1 0,-1 1 0,1 0 0,-1-1 0,1 1 0,-1 1 0,1-1 0,-1 0 0,1 1 0,-1-1 0,1 1 0,-1 0 0,1-1 0,-1 1 0,0 1 0,0-1 0,1 0 0,-1 0 0,0 1 0,0-1 0,0 1 0,-1 0 0,1-1 0,0 1 0,-1 0 0,1 0 0,-1 0-1,1 0 1,-1 1 0,0-1 0,0 0 0,0 0 0,1 3 0,0 4-4,1 0 1,-1 0-1,-1 0 0,0 0 0,0 12 0,-1-11-175,1 0-1,0 0 1,1 0-1,2 9 1,-4-19 140,0 1 0,0-1 0,0 1 0,1-1 0,-1 0 0,0 1 0,0-1 0,0 0 0,0 0 0,0 1 0,1-1 0,-1 0 0,0 1 0,0-1 0,0 0 0,1 0 0,-1 1 0,0-1 0,1 0 0,-1 0 0,0 1 0,0-1 0,1 0 0,-1 0 0,0 0 0,1 0 0,-1 0 0,0 0 0,1 1 0,-1-1 0,0 0 0,1 0 0,10-8-660,7-19 123,-17 25 496,15-26-649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98 334 16932,'-30'57'2166,"-14"29"20,40-74-1723,-1-1 1,1 1-1,1 0 1,0 0 0,-1 19-1,4-29-397,-1 0 1,1 0-1,0 0 0,0 0 1,1 0-1,-1 1 0,0-1 0,1 0 1,-1 0-1,1 0 0,0 0 0,-1 0 1,1 0-1,0-1 0,0 1 1,1 0-1,-1 0 0,2 1 0,-2-1-38,1-1 1,-1 0-1,1 0 0,-1-1 0,1 1 0,0 0 0,-1 0 0,1-1 0,0 1 0,0-1 0,-1 0 0,1 1 0,0-1 0,0 0 0,0 0 0,-1 0 0,1 0 0,0 0 0,0-1 0,-1 1 0,4-2 1,3 0-10,-1-1 0,0 0 0,1-1 1,-2 0-1,1 0 0,0 0 1,-1-1-1,0 0 0,0 0 1,0-1-1,-1 1 0,1-1 1,-2 0-1,9-14 0,-4 6-2,-2 0-1,1 0 0,-2-1 1,0 0-1,-1-1 0,4-19 1,-8 32-14,1-4-1,-1 1-1,1-1 1,-1 0 0,-1 0 0,1 1-1,-1-1 1,0 0 0,-1 0 0,0 0 0,-2-8-1,3 15-1,0-1 0,0 1 0,0 0-1,0-1 1,0 1 0,0-1 0,0 1 0,0 0-1,-1-1 1,1 1 0,0 0 0,0-1 0,0 1-1,-1-1 1,1 1 0,0 0 0,-1 0 0,1-1-1,0 1 1,-1 0 0,1 0 0,0-1 0,-1 1-1,1 0 1,0 0 0,-1 0 0,1-1 0,0 1-1,-1 0 1,1 0 0,-1 0 0,1 0 0,-1 0-1,1 0 1,-1 0 0,-9 13-12,-3 23-6,11-27 14,1 0 0,-1 0 0,2 0-1,-1 0 1,1 0 0,1 0 0,0 0 0,0 0 0,1 0-1,3 11 1,-5-18 7,1 1 0,1 0 0,-1 0-1,0-1 1,0 1 0,1-1 0,0 1 0,-1-1-1,1 0 1,0 1 0,0-1 0,0 0 0,1 0-1,-1 0 1,0-1 0,1 1 0,-1-1-1,1 1 1,-1-1 0,1 0 0,0 0 0,0 0-1,-1 0 1,1 0 0,0-1 0,0 1 0,0-1-1,0 0 1,0 0 0,0 0 0,0 0-1,0 0 1,0-1 0,-1 1 0,6-3 0,3 0 13,0-1 1,0 0-1,-1-1 1,0 0-1,0-1 1,0 0-1,-1 0 1,1-1-1,11-12 1,-1-1 37,0-1 0,27-40-1,-30 38-39,-2 0 0,-1-2 0,0 0 0,-2 0-1,-1-1 1,-1-1 0,-1 0 0,7-41-1,-15 61-14,0 0-1,-1 0 0,0 1 0,0-1 0,-3-11 0,3 18 1,0-1 0,0 0 0,0 0 0,0 0 0,0 0 0,0 0 0,-1 0 0,1 0 0,0 1 0,-1-1-1,1 0 1,-1 0 0,1 0 0,-1 1 0,1-1 0,-1 0 0,1 0 0,-1 1 0,0-1 0,1 1 0,-1-1 0,0 0 0,0 1 0,1-1 0,-1 1 0,0 0 0,0-1 0,0 1 0,0 0-1,0-1 1,1 1 0,-1 0 0,0 0 0,0 0 0,0 0 0,0 0 0,0 0 0,0 0 0,0 0 0,0 0 0,0 0 0,1 1 0,-1-1 0,0 0 0,0 1 0,0-1 0,0 0 0,1 1-1,-2 0 1,-4 3-1,0 1-1,0-1 0,1 1 1,0 0-1,0 0 1,0 1-1,1 0 0,-1-1 1,1 2-1,-4 8 0,-5 10 49,-12 36 0,14-33 27,2 0-1,-9 49 1,16-66-43,1 1 1,0 0-1,0 0 1,1 0-1,1-1 1,0 1-1,1 0 1,0 0-1,6 18 1,-7-26-26,1 0 0,-1-1 0,1 1 0,0-1 1,0 1-1,0-1 0,0 0 0,1 0 0,-1 0 0,1 0 1,0 0-1,0-1 0,0 1 0,0-1 0,0 0 0,1 0 0,-1 0 1,1 0-1,-1 0 0,1-1 0,0 0 0,-1 1 0,1-2 1,0 1-1,0 0 0,0-1 0,0 1 0,0-1 0,0 0 1,0-1-1,-1 1 0,6-2 0,3 0-6,-1-1-1,0 0 1,0-1 0,0-1 0,0 0-1,-1 0 1,1-1 0,-1 0-1,18-15 1,4-9 2,-1-1 0,-1-1 0,44-63 0,57-118 59,-120 188-26,-11 17-8,-8 11 1,1 4-7,0 0-1,1 0 1,0 1 0,0-1-1,1 1 1,-7 14-1,-23 56 138,31-69-134,-10 27 126,2 0-1,-15 70 1,23-88-85,2 1 0,0 0 0,1-1 0,1 1 0,1 0 0,0-1 0,8 36 0,-7-48-46,1 1 0,-1-1 0,1 1-1,0-1 1,1 0 0,0 0 0,8 10 0,-11-15-21,0 1-1,0-1 1,0 0 0,0 0 0,0 1-1,0-1 1,1 0 0,-1 0-1,0 0 1,1-1 0,-1 1-1,0 0 1,1 0 0,-1-1-1,1 1 1,-1-1 0,1 1-1,0-1 1,-1 0 0,1 0-1,-1 0 1,1 0 0,0 0 0,-1 0-1,1 0 1,-1 0 0,1 0-1,-1-1 1,1 1 0,0-1-1,-1 1 1,1-1 0,-1 0-1,0 1 1,1-1 0,-1 0-1,0 0 1,1 0 0,1-2 0,0 0-46,-1-1 1,0 1-1,1-1 1,-1 0 0,0 0-1,-1 1 1,1-1-1,-1-1 1,1 1 0,-1 0-1,0 0 1,-1 0-1,1-1 1,-1 1 0,0 0-1,0-1 1,0 1-1,-2-9 1,0-1-213,-1 0 1,-1 1-1,0-1 0,-8-18 0,2 10-172,-1 2 0,0 0-1,-2 0 1,-14-17-1,19 27 317,-1 0-1,0 1 0,0 0 0,-1 0 0,0 1 0,0 0 1,-1 1-1,-17-9 0,24 14 922,9 5-394,17 6 123,3-3-437,0-1 0,0-1 0,1-1 0,-1-1 0,1-2 0,0 0 0,45-7 0,-67 6-302,1 0 0,0-1 0,-1 0 0,1 1 0,-1-1 0,5-3 0,-7 4 160,-1 0-1,1-1 1,-1 1-1,1 0 1,-1 0 0,0-1-1,1 1 1,-1-1-1,0 1 1,0-1-1,0 1 1,0-1 0,0 0-1,-1 1 1,1-1-1,0 0 1,0-3-1,-1-13-590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10802,'-21'4'6298,"19"3"-4914,10-1-632,10-10-264,9-2 1489,6-1-1857,5 1 240,-3 0 16,-2 4-120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 20084,'-2'-3'198,"-1"1"-1,0-1 1,0 1 0,0 0-1,0 1 1,0-1-1,0 0 1,-1 1 0,1 0-1,0-1 1,-1 1-1,1 1 1,-1-1-1,1 0 1,-1 1 0,0 0-1,1 0 1,-1 0-1,1 0 1,-5 1 0,-4 1 106,0 0 0,1 0 0,-1 1 0,-18 8 0,21-7-248,1 0 1,-1 0-1,1 1 1,0 0-1,-10 9 1,17-13-57,0 0 0,-1 0-1,1 1 1,0-1 0,0 0 0,0 1 0,0-1-1,0 1 1,0 0 0,0-1 0,0 1 0,1 0-1,-1-1 1,0 4 0,1-3-4,0-1 1,0 0-1,1 0 0,-1 1 1,0-1-1,1 0 0,-1 0 0,1 0 1,-1 1-1,1-1 0,-1 0 1,1 0-1,0 0 0,0 0 1,0 0-1,-1 0 0,1-1 0,0 1 1,0 0-1,0 0 0,0 0 1,0-1-1,1 1 0,0 0 1,18 9-41,0-1 0,42 12 1,4 3 16,-45-16 24,-1 2-1,0 1 0,27 19 1,-41-26 1,-1 0 0,0 0-1,0 1 1,0 0 0,0 0 0,-1 0 0,1 0 0,-1 1 0,-1-1 0,1 1 0,-1 0 0,0 0-1,-1 1 1,1-1 0,2 12 0,-5-14 4,1-1 0,-1 0-1,0 0 1,0 0 0,0 1-1,0-1 1,-1 0 0,0 0-1,1 0 1,-1 0 0,0 0-1,0 0 1,-1 0 0,1 0 0,-1 0-1,1 0 1,-1-1 0,0 1-1,0-1 1,0 1 0,0-1-1,0 0 1,-4 3 0,1-2 23,0 1 1,1-2-1,-1 1 1,-1-1 0,1 0-1,0 0 1,0 0-1,-1 0 1,1-1-1,-1 0 1,1-1 0,-10 1-1,10-1-25,0 0 0,0 0 0,1 0 0,-1-1 0,0 0 0,1 0 0,-1 0 0,1-1 0,-1 0 0,1 1 0,0-2 0,0 1 0,0 0 0,-7-5 0,9 5-37,0-1 0,1 1 1,-1 0-1,0 0 0,1-1 0,-1 1 0,1-1 1,-1 1-1,1-1 0,0 0 0,0 0 0,1 1 1,-1-1-1,0 0 0,1 0 0,0 0 0,0 0 1,0 1-1,0-1 0,0 0 0,0 0 0,1 0 0,-1 0 1,1 0-1,2-4 0,-2 5-17,0-1-1,0 0 1,0 1 0,0 0-1,1-1 1,-1 1 0,1 0 0,0 0-1,0 0 1,0 0 0,0 0-1,0 0 1,0 0 0,0 1-1,0-1 1,1 1 0,-1 0-1,1-1 1,-1 1 0,1 0-1,0 1 1,-1-1 0,1 0-1,4 0 1,6 0-110,1 0-1,-1 1 1,26 2-1,-22 0 121,-1-1 37,1-1 0,-1-1 0,1 0 0,-1-1 0,1-1-1,-1 0 1,0-1 0,0-1 0,22-10 0,-28 10 77,0 0 0,-1-1-1,1 0 1,-1 0 0,0-1-1,-1 0 1,0 0 0,0-1-1,0-1 1,-1 1 0,0-1-1,-1 0 1,0-1 0,0 1-1,4-13 1,0-12 665,-9 28-139,-7 23-263,2 1-289,0 1 1,1 0-1,1 0 0,0 0 0,2 0 0,0 0 0,6 36 1,-6-53-56,1 0 0,-1 0 1,1 0-1,-1-1 0,1 1 0,0 0 1,-1 0-1,1-1 0,0 1 1,0-1-1,0 1 0,1-1 1,1 3-1,-3-4 21,1 0 0,-1 1 0,1-1 0,-1 0 0,1 0 0,-1 1 0,1-1 0,-1 0 0,1 0 0,0 0 0,-1 0 0,1 0 0,-1 0 0,1 0 0,0 0 0,-1 0 0,1 0 0,-1 0 0,1 0 0,0-1 0,-1 1 0,1 0 0,-1 0 0,1-1 0,-1 1 0,2-1 0,1-1 17,0-1-1,0 0 0,0 0 0,0-1 0,-1 1 1,1-1-1,-1 1 0,0-1 0,3-5 0,9-26 36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17628,'-3'21'1216,"4"2"-1216,4-3-248,10 3 504,7-2-144,5 1-88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77 319 15171,'-13'16'882,"1"1"0,1 1 0,-11 23-1,19-34-585,0 0-1,0 0 1,1 0 0,0 1-1,0-1 1,1 1-1,0-1 1,0 1-1,0-1 1,1 1-1,2 14 1,-2-20-239,1 1 0,-1-1 1,1 1-1,0-1 1,-1 0-1,1 1 0,0-1 1,1 0-1,-1 0 0,0 0 1,1 0-1,-1 0 1,1 0-1,0 0 0,-1 0 1,1 0-1,0-1 0,0 1 1,0-1-1,0 1 0,0-1 1,1 0-1,-1 0 1,0 0-1,1 0 0,-1 0 1,1-1-1,-1 1 0,0-1 1,1 0-1,-1 1 1,1-1-1,-1 0 0,1 0 1,-1-1-1,5 0 0,3 0-12,0-2 0,1 1 0,-1-1-1,0-1 1,-1 0 0,1 0 0,12-8-1,5-5-25,-1-1-1,-1-2 1,0 0-1,-2-1 1,36-42 0,-43 43-3,-1 0 1,0-1 0,-2-1 0,-1 0-1,0-1 1,-2 0 0,12-39 0,-19 51-13,-1-1 1,0 1-1,-1 0 0,0-1 1,0 1-1,-3-21 1,2 29-4,-1 0 0,0-1-1,1 1 1,-1 0 0,-1-1 0,1 1 0,0 0 0,-1 0 0,0 0 0,1 0 0,-5-4 0,4 5-2,1 1-1,-1-1 1,0 1 0,0 0 0,1-1 0,-1 1 0,0 0-1,0 1 1,0-1 0,-1 0 0,1 0 0,0 1 0,0-1-1,0 1 1,0 0 0,-1 0 0,1-1 0,0 2 0,-4-1-1,-1 1 13,0 1-1,1 0 1,-1 0-1,1 1 0,-1-1 1,1 1-1,0 1 1,0-1-1,0 1 0,1 0 1,-1 0-1,1 1 1,0 0-1,0 0 0,-5 7 1,2-3 39,1 0 0,1 1 0,0-1 0,0 1 0,1 1 0,0-1 1,1 1-1,-5 17 0,8-24-30,0-1 0,1 1 0,-1-1 0,1 1 0,0 0 0,0-1 0,0 1 0,1 0 0,-1-1 0,1 1 0,0 0 0,0-1 0,0 1 0,0-1 0,1 0 0,0 1 0,-1-1 0,1 0 0,0 0 0,3 3 1,4 3-17,-1-1 0,1 0 0,1 0 1,18 10-1,15 12-134,-31-20-11,0 1 1,-1 1-1,0 0 1,-1 0-1,10 15 1,-15-20 146,-1 1 1,1 0 0,-2 0-1,1 1 1,-1-1-1,0 1 1,-1-1-1,1 1 1,-2 0-1,2 12 1,-6-6-108,-5-10-29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17172,'6'-6'453,"-1"1"0,1-1 0,0 1 0,0 0 0,1 1 0,0 0 0,-1 0 1,1 0-1,0 1 0,12-4 0,-9 3-109,0 1 1,1 0-1,-1 1 0,0 0 1,1 1-1,-1 0 0,15 1 1,-23 0-298,1 0 0,0 0 1,-1 1-1,1-1 0,0 1 1,-1-1-1,1 1 0,0 0 0,-1 0 1,1 0-1,-1 0 0,0 1 1,1-1-1,-1 1 0,0-1 1,0 1-1,0 0 0,0 0 1,0 0-1,0 0 0,-1 0 1,1 0-1,-1 0 0,1 1 0,-1-1 1,0 0-1,0 1 0,0-1 1,0 1-1,1 3 0,-2-1-21,1 1 0,-1 0 0,-1 0 0,1 0 0,-1-1-1,0 1 1,0 0 0,0-1 0,-1 1 0,0-1 0,0 1-1,-1-1 1,-4 8 0,-7 9 13,-2-1-1,0 0 0,-33 31 1,28-31-2,0 1-1,-24 37 1,42-54-28,0 0-1,0 0 1,0 1 0,1-1-1,0 1 1,-3 11 0,5-15-9,0-1 1,-1 1-1,1-1 1,0 1-1,0-1 1,0 1 0,0-1-1,0 1 1,1-1-1,-1 1 1,0-1-1,1 1 1,-1-1 0,1 1-1,-1-1 1,1 0-1,-1 1 1,1-1-1,0 0 1,0 1 0,0-1-1,0 0 1,0 0-1,0 0 1,0 0-1,0 0 1,0 0 0,1 0-1,-1 0 1,0-1-1,3 2 1,2 0-48,-1-1 0,1 0 0,0 0 0,-1 0 1,1-1-1,0 1 0,-1-1 0,1-1 0,0 1 0,0-1 0,8-2 1,10-4-594,31-12 0,-49 16 488,139-67-1966,-112 52 1749,30-17-427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19516,'-7'15'1945,"-12"5"-1089,-3 7-288,-9 10 1088,-6 3-375,-6 11-385,-2 3-144,-4 3-200,4 1-112,3-4-408,3-5-256,12-8-896,6-6 656,9-16 240,11-17-176,-2-7-161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16644,'0'0'208,"1"1"1,0-1 0,-1 1 0,1-1 0,0 1-1,-1-1 1,1 0 0,0 1 0,0-1 0,-1 0-1,1 0 1,0 0 0,0 1 0,0-1 0,-1 0-1,1 0 1,0 0 0,0 0 0,0 0 0,-1-1-1,1 1 1,0 0 0,0 0 0,0-1 0,27-8 2034,-16 5-981,-4 1-890,1 1-1,-1 0 1,1 1-1,0 0 1,0 0-1,-1 1 1,1 0-1,14 2 1,-21-1-334,1-1 0,-1 1 0,0 0 0,1 0 0,-1 0 0,0 0 1,0 0-1,0 0 0,0 0 0,0 1 0,0-1 0,0 1 1,-1 0-1,4 3 0,-3-2-25,-1-1 1,0 1-1,0 0 1,1-1-1,-2 1 0,1 0 1,0 0-1,0 0 1,-1 0-1,0 0 1,0 0-1,0 0 0,0 0 1,-1 6-1,-1 5-4,-1 0 0,-1 0 0,-1-1 0,0 1 1,0-1-1,-1 0 0,-1 0 0,0 0 0,-1-1 0,-16 19 0,-11 9 30,-58 52 1,92-91-40,0 0-4,-1 0 0,1-1 0,0 1-1,0 0 1,0 0 0,0 0 0,0 0 0,1 0 0,-1 0 0,0 0-1,0 0 1,1 1 0,-1-1 0,0 2 0,17-7-199,-2-1 152,2 0-80,1 1 0,0 1-1,0 0 1,0 1 0,1 1 0,18 1 0,-27 1 31,-1 0 1,0 0-1,0 1 0,0 0 1,0 0-1,12 6 0,-16-6 36,0 0 0,0 0 0,0 1-1,0-1 1,-1 1 0,1 0-1,-1 0 1,0 1 0,0-1 0,0 1-1,0 0 1,3 5 0,-4-6 59,-1 1 0,1-1 1,-1 0-1,0 1 0,-1-1 1,1 1-1,0-1 0,-1 1 0,0-1 1,0 1-1,0-1 0,0 1 1,-1-1-1,1 1 0,-1-1 1,0 1-1,0-1 0,0 1 1,0-1-1,-1 0 0,1 0 0,-1 0 1,0 0-1,0 0 0,0 0 1,0 0-1,-4 3 0,-5 6 224,-1 0-1,-1-1 0,1-1 1,-22 13-1,12-9 210,-1 0-1,-42 17 1,55-27-373,-1 0 1,1-1 0,-1 0 0,1 0 0,-1-1-1,0-1 1,0 0 0,0-1 0,-14 0-1,22 0-119,1-1-1,0 1 0,0-1 1,0 1-1,0-1 0,-1 1 0,1-1 1,0 0-1,0 0 0,0 0 1,1 0-1,-1-1 0,0 1 0,0 0 1,1-1-1,-1 1 0,0-1 1,1 0-1,0 0 0,-1 1 0,1-1 1,0 0-1,0 0 0,0 0 1,0 0-1,0 0 0,1 0 0,-1 0 1,0-1-1,1 1 0,0 0 1,0 0-1,-1 0 0,1-1 1,0 1-1,1 0 0,-1 0 0,0-1 1,1 1-1,-1 0 0,1 0 1,0 0-1,-1 0 0,1 0 0,2-3 1,12-14-588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35 178 17612,'-5'-5'461,"1"-1"1,0 0-1,1 1 0,-1-2 1,1 1-1,0 0 1,1-1-1,-3-10 0,4 14-315,1 1-1,-1-2 0,1 1 0,0 0 0,1 0 0,-1 0 0,0 0 1,1 1-1,0-1 0,-1 0 0,1 0 0,0 0 0,0 0 0,1 0 1,-1 1-1,1-1 0,-1 1 0,1-1 0,0 1 0,0 0 0,0-1 1,2-1-1,2-1-31,0 0 0,0 1-1,0-1 1,0 1 0,0 1 0,1-1 0,0 1 0,0 0 0,0 0 0,0 1 0,0 0 0,0 1 0,1-1-1,11 0 1,-15 2-105,0 0 0,0 0-1,0 1 1,0-1-1,0 1 1,-1 0 0,1 0-1,0 0 1,0 1 0,-1-1-1,1 1 1,-1 0-1,1 0 1,-1 0 0,0 0-1,0 1 1,0-1-1,0 1 1,0 0 0,-1 0-1,1 0 1,-1 0-1,0 0 1,0 1 0,0-1-1,0 0 1,0 1 0,-1 0-1,2 5 1,1 6-10,-1 1 1,0 0 0,-1 0-1,-1 1 1,0-1-1,-1 0 1,-5 31 0,-29 114-141,25-124 110,6-23 17,-11 55-76,13-68 86,1 0 0,0 0-1,0 0 1,0 0 0,0 0 0,0 0-1,0 0 1,0 0 0,0 0 0,0 0 0,0 0-1,0 0 1,1-1 0,-1 1 0,0 0-1,1 0 1,-1 0 0,1 0 0,-1 0-1,1-1 1,-1 1 0,1 0 0,0 0 0,0 0 1,0-1 1,0 0 0,0 1-1,0-1 1,0 0 0,0 0 0,0 0-1,0 0 1,0 0 0,0 0-1,0 0 1,0 0 0,0 0 0,0-1-1,0 1 1,0 0 0,0-1-1,1 0 1,7-3-2,-1-1 0,1 0-1,11-10 1,-15 12-1,163-146 30,-114 97 38,61-46 1,-114 98-63,-1-1 0,1 0-1,0 1 1,-1-1-1,1 1 1,0-1-1,-1 1 1,1-1 0,0 1-1,0-1 1,-1 1-1,1 0 1,0-1 0,0 1-1,0 0 1,0 0-1,0-1 1,-1 1-1,1 0 1,0 0 0,0 0-1,0 0 1,0 0-1,0 0 1,0 1 0,-1-1-1,1 0 1,0 0-1,1 1 1,-1 1-1,0-1 0,0 1 0,0 0 0,-1 0 0,1 0 0,-1 0 0,1 0 1,-1 0-1,1 0 0,-1 0 0,0 0 0,0 0 0,0 2 0,-2 88-52,-1-60 12,5 58-1,6-55 16,-8-33 25,0-1 0,0 0 0,1 0 0,-1 0 0,1 0 1,-1 0-1,1-1 0,-1 1 0,1 0 0,-1 0 0,1 0 0,0 0 1,0 0-1,-1-1 0,1 1 0,0 0 0,0-1 0,0 1 1,0-1-1,0 1 0,0-1 0,0 1 0,0-1 0,0 0 0,0 1 1,0-1-1,0 0 0,0 0 0,0 0 0,0 0 0,0 0 1,2 0-1,1-1 8,0-1 0,0 0 0,-1 0 1,1 0-1,0 0 0,-1-1 0,1 0 0,-1 0 1,0 1-1,0-2 0,0 1 0,0 0 1,-1-1-1,3-3 0,8-13 65,12-25 0,-24 43-68,14-28 80,-1-1 0,12-39-1,-21 54-55,-1 1 0,-1 0 0,0-1 1,-1 0-1,-1 0 0,-1-30 0,0 45-30,0 0 1,0 1-1,0-1 0,0 0 1,0 0-1,0 1 1,-1-1-1,1 0 0,0 0 1,0 0-1,-1 1 1,1-1-1,0 0 0,-1 1 1,1-1-1,-1 0 1,1 1-1,-1-1 0,0-1 1,0 2-2,1 0-1,-1 0 1,1 0 0,-1 0 0,1 0 0,-1 0 0,1 0 0,-1 0 0,1 0 0,-1 1-1,1-1 1,0 0 0,-1 0 0,1 0 0,-1 0 0,1 1 0,-1-1 0,1 0-1,0 0 1,-1 1 0,1-1 0,0 0 0,-1 1 0,-2 3-16,0-1 0,1 0 0,-1 0 0,1 1 0,0 0 0,-2 4-1,-1 5-45,0 1-1,1 0 0,-4 26 0,7-34 18,0 1-1,1-1 0,0 1 1,0-1-1,0 1 0,1-1 0,0 1 1,0-1-1,0 1 0,5 11 0,-5-16 34,0-1 0,0 1 0,0-1 0,0 1 0,1-1 0,-1 0 0,0 1 0,0-1 0,1 0 0,-1 0-1,1 0 1,-1 0 0,1 0 0,0 0 0,-1-1 0,1 1 0,0 0 0,0-1 0,-1 1 0,1-1 0,0 0 0,0 0 0,0 1-1,-1-1 1,1 0 0,0 0 0,0-1 0,0 1 0,3-1 0,3-1-27,0 0 1,-1-1-1,1 0 0,0 0 0,9-6 1,15-10 45,-1-1 0,-1-1 1,-1-2-1,-1 0 0,-1-2 1,-1-1-1,39-51 0,-56 60 89,-9 16-89,0 1 1,0 0-1,0-1 0,0 1 1,0 0-1,0-1 0,0 1 1,0-1-1,0 1 1,0 0-1,0-1 0,0 1 1,0-1-1,0 1 1,0 0-1,0-1 0,-1 1 1,1 0-1,0-1 0,0 1 1,0 0-1,-1-1 1,1 1-1,0-1 0,-1 1 5,-1 0-1,1 0 1,0-1-1,0 1 1,0 0-1,-1 0 1,1 0-1,0 0 1,0 1-1,0-1 1,-1 0-1,1 0 1,0 1-1,0-1 1,0 1-1,0-1 1,0 1-1,0-1 1,0 1-1,0 0 1,0-1-1,-2 3 1,-12 9 50,0 1 1,1 0-1,1 1 1,0 1-1,1 0 1,0 1-1,1 0 1,-13 27-1,21-37-31,1-1-1,-1 0 1,1 1-1,0-1 1,1 1 0,-2 9-1,2-14-22,1 0-1,0 0 1,0 0-1,0 0 1,0 0-1,0 0 1,1 0-1,-1 0 1,0-1-1,0 1 1,1 0 0,-1 0-1,0 0 1,1 0-1,-1 0 1,1-1-1,-1 1 1,1 0-1,0 0 1,-1-1-1,1 1 1,0 0-1,-1-1 1,1 1-1,0-1 1,0 1 0,-1-1-1,1 1 1,0-1-1,0 1 1,0-1-1,0 0 1,0 0-1,-1 1 1,1-1-1,0 0 1,0 0-1,0 0 1,0 0-1,0 0 1,0 0-1,0 0 1,0 0 0,0 0-1,0-1 1,1 1-1,15-4 17,0-1-1,-1 0 1,1-1 0,-1 0-1,0-2 1,23-14-1,-2 2-9,-17 10-11,59-27 20,-68 32-21,0 1 0,0 1 0,1 0-1,-1 1 1,18-2 0,-27 4 0,0 0-1,0 0 1,0-1-1,0 1 0,0 1 1,0-1-1,0 0 1,0 0-1,0 1 1,0-1-1,0 1 0,0 0 1,0-1-1,0 1 1,0 0-1,-1 0 1,1 0-1,0 1 1,-1-1-1,1 0 0,-1 1 1,1-1-1,-1 1 1,0-1-1,1 1 1,-1-1-1,0 1 1,0 0-1,0 0 0,0 0 1,0 0-1,-1-1 1,1 4-1,1 5 3,-1 0 0,0 0-1,-1 0 1,0 0 0,-3 18 0,1 20 18,2-47-20,0-1 1,0 1-1,0-1 0,0 1 0,0-1 0,0 1 0,0-1 1,0 1-1,1-1 0,-1 1 0,0-1 0,0 0 1,0 1-1,1-1 0,-1 1 0,0-1 0,1 1 1,-1-1-1,0 0 0,1 1 0,-1-1 0,1 0 0,-1 1 1,0-1-1,1 0 0,-1 0 0,1 1 0,-1-1 1,1 0-1,-1 0 0,1 0 0,-1 0 0,1 1 1,-1-1-1,1 0 0,-1 0 0,1 0 0,-1 0 0,1 0 1,-1 0-1,1 0 0,-1-1 0,1 1 0,-1 0 1,1 0-1,-1 0 0,1 0 0,-1-1 0,1 1 1,-1 0-1,1 0 0,-1-1 0,0 1 0,1-1 1,28-19 4,-26 17-2,6-5-5,80-59 5,-81 61-3,0 1 0,1 0 1,0 1-1,0 0 0,1 0 0,-1 1 0,1 0 0,18-3 1,-26 6-2,-1 0 0,1 0 0,0 0 0,0 0 1,0 0-1,0 0 0,0 0 0,0 1 1,-1-1-1,1 1 0,0-1 0,0 1 0,0 0 1,-1 0-1,1-1 0,0 1 0,-1 0 1,1 1-1,-1-1 0,1 0 0,-1 0 0,0 1 1,1-1-1,-1 0 0,0 1 0,0 0 1,0-1-1,0 1 0,0-1 0,-1 1 0,1 0 1,0 0-1,-1 0 0,1-1 0,-1 1 1,0 0-1,1 3 0,0 7-3,-1 1 0,0-1 0,-1 1 0,-4 20 0,2-12-10,1-9-56,1-10 10,1 0 0,-1 1 1,1-1-1,-1 0 0,1 1 1,0-1-1,0 0 1,0 1-1,0-1 0,0 1 1,0-1-1,1 0 1,-1 1-1,2 2 0,-1-5 21,-1 0-1,0 1 1,1-1-1,-1 0 1,1 0-1,-1 0 1,1 0-1,-1 0 1,1 0-1,-1 0 1,1 0-1,-1 0 1,1 0-1,-1 0 1,1 0-1,-1 0 1,1-1-1,-1 1 1,1 0-1,-1 0 1,0-1-1,1 1 1,-1 0-1,1 0 1,-1-1-1,0 1 1,1 0-1,-1-1 1,0 1-1,1-1 1,14-15-127,-10 9-53,19-15-247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1057,'0'0'22010,"9"-9"-21204,60-50 63,-42 38-689,-1 0 0,-2-2-1,0 0 1,39-50-1,-62 70-115,1 0 0,-1 1 0,0-1 0,0 0 1,0 0-1,0 0 0,0 0 0,-1 1 0,1-1 0,-1 0 0,0-6 0,-1 9-62,0 0 1,-1 0-1,1 0 0,0 0 1,-1 1-1,1-1 1,0 1-1,-1-1 0,1 1 1,0-1-1,0 1 0,0 0 1,-1-1-1,1 1 1,0 0-1,0 0 0,-1 2 1,-6 7 56,1 1 0,0 1 0,1-1 1,0 1-1,1 0 0,-7 24 0,9-29-84,1 0 0,1 0 0,-1 0 0,2 1 0,-1-1 0,0 1 0,1-1 0,1 1 0,-1-1 0,1 0 0,1 1 0,-1-1 0,5 12 0,9 2-2259,-3-10-2583,-8-8 2788,1 2-4573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20628,'-21'40'2273,"12"-22"-1624,0-1-1,1 1 1,1 0 0,0 0 0,-5 27 0,12-42-558,-1-1 0,1 1-1,0 0 1,0-1 0,0 1 0,0 0 0,0-1 0,2 5 0,-2-7-75,0 1-1,1 0 1,-1 0-1,1-1 1,-1 1-1,0-1 1,1 1-1,-1 0 1,1-1 0,0 1-1,-1-1 1,1 1-1,-1-1 1,1 1-1,0-1 1,-1 0 0,1 1-1,0-1 1,0 0-1,-1 0 1,1 1-1,0-1 1,0 0-1,-1 0 1,1 0 0,0 0-1,0 0 1,0 0-1,-1 0 1,1 0-1,0 0 1,0 0 0,-1-1-1,3 1 1,5-3-3,-1 1 1,1-1 0,0 0-1,-1 0 1,0-1 0,8-5 0,43-33-76,-35 25 30,0 0-27,54-37-126,-68 49 152,-1 0-1,1 1 1,0 0 0,1 0-1,-1 1 1,1 0 0,10-2 0,-19 5 25,0 0 0,0 0 1,0-1-1,1 1 0,-1 0 0,0 0 1,0 0-1,0 0 0,0 1 1,0-1-1,1 0 0,-1 0 1,0 1-1,0-1 0,0 0 1,0 1-1,0-1 0,0 1 1,0-1-1,0 1 0,0 0 1,0 0-1,0-1 0,-1 1 0,2 1 1,-1 0 1,0 0 0,-1-1 0,1 1 0,-1 0-1,1-1 1,-1 1 0,0 0 0,0 0 0,0 0 0,0 0 0,0-1 0,0 1 0,0 0 0,-1 2 0,-2 8 6,-1 0-1,0-1 1,-10 19 0,13-28 4,-33 70-395,27-62 287,7-10 102,-1 1 0,1-1 0,0 0 0,0 0 0,0 0 0,-1 1 1,1-1-1,0 0 0,0 0 0,-1 0 0,1 0 0,0 0 0,0 0 0,0 0 0,-1 1 0,1-1 0,0 0 0,-1 0 0,1 0 0,0 0 1,0 0-1,-1 0 0,1 0 0,0 0 0,0 0 0,-1 0 0,1-1 0,0 1 0,0 0 0,-1 0 0,1 0 0,0 0 0,0 0 1,-1 0-1,1 0 0,0-1 0,0 1 0,0 0 0,-1 0 0,1-1 0,-6-12-83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123 160 17444,'1'-4'499,"-1"-5"81,0 1 1,0-1-1,-2-13 1,2 21-530,0 1 1,0-1 0,0 0-1,0 1 1,0-1 0,0 0-1,0 0 1,0 1-1,0-1 1,-1 0 0,1 1-1,0-1 1,-1 1-1,1-1 1,0 0 0,-1 1-1,1-1 1,-1 1 0,1-1-1,-1 1 1,1-1-1,-1 1 1,1-1 0,-1 1-1,1-1 1,-1 1 0,0 0-1,1 0 1,-1-1-1,1 1 1,-1 0 0,0 0-1,1-1 1,-1 1-1,0 0 1,0 0 0,1 0-1,-1 0 1,0 0 0,1 0-1,-1 0 1,0 0-1,1 1 1,-1-1 0,0 0-1,1 0 1,-1 0 0,0 1-1,1-1 1,-1 0-1,0 1 1,1-1 0,-1 1-1,1-1 1,-1 0-1,1 1 1,-1-1 0,0 2-1,-5 3 111,1 0-1,0 1 0,0 0 0,0 0 1,0 1-1,1-1 0,0 1 0,-5 12 1,-20 58 0,26-70-156,1-1-4,0 0-1,0 0 1,0 0 0,1 1-1,-1-1 1,1 0-1,1 1 1,-1-1 0,1 0-1,1 1 1,1 11-1,-2-18 0,0 1-1,1 0 0,-1 0 0,0-1 0,1 1 0,-1 0 1,1 0-1,-1-1 0,1 1 0,-1-1 0,1 1 0,0 0 1,-1-1-1,1 1 0,0-1 0,-1 0 0,1 1 1,0-1-1,0 1 0,-1-1 0,1 0 0,0 0 0,0 1 1,0-1-1,-1 0 0,1 0 0,0 0 0,0 0 1,0 0-1,0 0 0,-1 0 0,1 0 0,0 0 0,0-1 1,0 1-1,0 0 0,4-2 4,-1 1 0,0-1-1,0 0 1,0 0 0,7-6 0,16-12 20,0-2 0,-2-1 0,28-33-1,60-84 109,-60 72-37,-88 162-43,24-65-64,-15 61 0,24-81 11,0 0 0,1 0 0,0 1 0,0-1 1,1 0-1,0 1 0,1-1 0,0 0 1,1 1-1,5 17 0,-6-25 1,-1 0 0,1 0-1,0 0 1,0 0 0,0 0 0,1 0-1,-1 0 1,0 0 0,1 0 0,-1 0-1,1-1 1,0 1 0,-1-1 0,1 1-1,0-1 1,0 0 0,0 0 0,0 0-1,0 0 1,3 1 0,-2-1 0,0-1 1,-1 0 0,1 0-1,0 0 1,0 0-1,-1 0 1,1-1-1,0 1 1,0-1-1,-1 0 1,1 0-1,-1 0 1,1 0-1,3-2 1,3-3 8,-1 1 0,0-1 1,0-1-1,0 0 0,-1 0 1,0 0-1,12-17 0,-12 14 12,-1 0 0,-1 0-1,0 0 1,0-1-1,0 0 1,-2 0 0,1 0-1,-2 0 1,1-1 0,0-15-1,-3 26-17,1-1 0,-1 1 0,0 0-1,0 0 1,0 0 0,-1 0 0,1 0 0,0-1 0,0 1-1,0 0 1,-1 0 0,1 0 0,-1 0 0,1 0 0,-1 0-1,1 0 1,-1 0 0,0 0 0,-1-1 0,2 2-2,-1-1 1,0 1 0,1 0-1,-1 0 1,0 0-1,1 0 1,-1 0 0,0 0-1,1 0 1,-1 0 0,0 0-1,0 0 1,1 0-1,-1 0 1,0 0 0,1 1-1,-1-1 1,1 0 0,-1 0-1,0 1 1,1-1-1,-1 0 1,0 1 0,-3 2 1,1 0-1,-1 0 1,1 0 0,0 0 0,0 0 0,0 1 0,-5 7 0,5-6-3,0 1 0,1 0 0,-1 0 0,1 0 1,0 1-1,1-1 0,-1 0 0,1 1 0,0-1 0,1 1 0,0-1 0,0 1 1,2 11-1,-2-15 0,1 1 1,1 0 0,-1-1-1,0 1 1,1-1 0,0 1-1,-1-1 1,1 0 0,1 0-1,-1 0 1,0 0-1,1 0 1,-1 0 0,1-1-1,0 1 1,0-1 0,0 0-1,0 0 1,1 0 0,-1 0-1,0 0 1,1-1 0,0 1-1,-1-1 1,5 1 0,11 2 24,1-1 0,-1-1 0,1-1 0,37-1 0,77-17 179,-133 16-191,0 1 1,0 0-1,0-1 0,0 1 1,0-1-1,0 1 0,0-1 0,0 1 1,-1-1-1,1 0 0,0 0 1,0 1-1,-1-1 0,1 0 1,0 0-1,-1 0 0,1 0 1,0 0-1,-1 1 0,0-1 1,1 0-1,-1 0 0,1 0 1,-1 0-1,0-1 0,0 1 1,0 0-1,0 0 0,0 0 1,0 0-1,0 0 0,0 0 1,0 0-1,0 0 0,0 0 0,-1 0 1,1-1-1,-2-8 130,-1 1-1,0-1 1,-4-10-1,2 10-62,-34-91 342,39 100-444,0 1 0,0 0 1,0 0-1,0 0 0,-1 0 1,1-1-1,0 1 1,0 0-1,0 0 0,0 0 1,0 0-1,0-1 1,0 1-1,0 0 0,0 0 1,0 0-1,0-1 0,0 1 1,0 0-1,0 0 1,0 0-1,0-1 0,0 1 1,0 0-1,0 0 1,0 0-1,0-1 0,0 1 1,1 0-1,-1 0 0,0 0 1,0 0-1,0-1 1,0 1-1,0 0 0,0 0 1,1 0-1,-1 0 1,0 0-1,0 0 0,0-1 1,0 1-1,1 0 0,-1 0 1,0 0-1,0 0 1,0 0-1,1 0 0,-1 0 1,0 0-1,0 0 1,0 0-1,0 0 0,1 0 1,-1 0-1,0 0 0,0 0 1,0 0-1,1 0 1,-1 0-1,14 6-118,-11-5-14,13 6-185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115 148 16011,'-7'8'599,"2"1"-1,-1 0 0,1 1 0,0-1 0,1 1 1,0 0-1,1 0 0,-3 16 0,0-7-52,-12 46 569,2 2 0,-14 129 1,30-192-1078,0 33 256,0-37-282,0 1 1,1 0 0,-1 0 0,0 0-1,0 0 1,0-1 0,0 1 0,1 0-1,-1 0 1,0 0 0,1-1 0,-1 1-1,1 0 1,-1-1 0,1 1 0,-1 0-1,1-1 1,0 1 0,-1 0 0,1-1-1,-1 1 1,1-1 0,0 1 0,0-1-1,-1 0 1,1 1 0,0-1 0,0 0-1,0 1 1,-1-1 0,1 0-1,0 0 1,0 0 0,0 0 0,0 0-1,-1 0 1,2 0 0,3-1 20,-1 0 0,1 0 0,-1-1 0,0 0 1,0 0-1,0 0 0,0 0 0,0-1 0,5-4 0,35-32 145,-29 25-114,27-27 125,-3-2-1,51-71 1,52-106 108,-69 74-131,-64 131-161,-9 15-5,0 0-1,0 0 1,0 0-1,1 0 1,-1 0-1,0 0 1,0 0 0,0 0-1,0 0 1,0 0-1,0 0 1,0 0-1,1 0 1,-1 0-1,0 0 1,0 0 0,0 0-1,0 0 1,0 0-1,0 0 1,0 0-1,0 0 1,1 0 0,-1 0-1,0 0 1,0 1-1,0-1 1,0 0-1,0 0 1,0 0-1,0 0 1,0 0 0,0 0-1,0 0 1,0 0-1,0 1 1,0-1-1,0 0 1,0 0-1,0 0 1,0 0 0,0 0-1,0 0 1,0 1-1,0-1 1,0 0-1,0 0 1,0 0 0,0 0-1,0 0 1,0 0-1,0 0 1,0 0-1,0 1 1,0-1-1,-4 29-159,-30 87-1,23-82 111,3-6-50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17428,'-14'24'2144,"14"3"-1216,-2-1-384,4-4 1417,3-2-729,8-7-496,2-3-344,-1-7-1200,3-5 776,0-6-152,3-5-112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18692,'-24'19'1047,"1"2"-1,0 0 1,-20 26 0,33-35-770,1 0 0,0 1 1,1 0-1,1 1 0,0-1 1,1 2-1,1-1 0,-5 17 1,9-30-259,1 0 1,-1 0-1,1 1 1,0-1-1,-1 0 0,1 0 1,0 1-1,0-1 1,0 0-1,0 0 1,0 1-1,0-1 1,0 0-1,0 0 1,1 1-1,-1-1 0,0 0 1,1 0-1,-1 0 1,1 0-1,-1 1 1,1-1-1,0 0 1,-1 0-1,1 0 1,0 0-1,0 0 0,0 0 1,1 1-1,0-2-5,0 1 0,0-1-1,0 1 1,1-1 0,-1 0-1,0 0 1,0 0 0,0 0-1,0 0 1,1 0 0,-1 0-1,0-1 1,0 1 0,0-1-1,0 0 1,0 0 0,3-1-1,24-13 41,0-2 0,-1 0 0,-1-2 0,38-34 0,9-6-8,-58 47-40,-10 6-7,0 2-1,0-1 1,0 1 0,1 0 0,0 0 0,12-5 0,-19 9 0,1 0 1,-1 0-1,0 0 1,1 0-1,-1 0 1,0 0-1,0 0 0,1 0 1,-1 0-1,0 0 1,1 0-1,-1 0 1,0 0-1,0 0 1,1 0-1,-1 0 1,0 0-1,0 1 1,1-1-1,-1 0 1,0 0-1,0 0 1,0 0-1,1 1 1,-1-1-1,0 0 1,0 0-1,0 0 0,1 1 1,-1-1-1,0 0 1,0 0-1,0 1 1,0-1-1,0 0 1,0 0-1,0 1 1,1-1-1,-1 0 1,0 0-1,0 1 1,0-1-1,0 0 1,0 1-1,0-1 1,0 0-1,0 0 1,-1 1-1,1-1 0,0 0 1,0 1-1,0-1 1,0 0-1,0 1 1,-5 17-18,4-16 15,-6 16-14,4-11 24,0 0 0,0 0 0,1 0-1,0 0 1,0 0 0,1 0 0,0 0 0,0 1 0,1-1 0,0 0 0,0 1-1,2 7 1,-2-13-1,1-1 0,-1 0 0,1 0 0,0 0 0,-1 1 0,1-1 0,0 0 0,0 0 0,0 0 0,0 0 0,0 0 0,0 0 0,0 0 0,0 0 0,0-1 0,0 1 0,1 0 0,-1-1 0,0 1 0,0-1 0,1 1 0,-1-1-1,0 0 1,1 1 0,-1-1 0,0 0 0,1 0 0,1 0 0,3 0 21,1 0 0,-1-1 0,1 0-1,11-3 1,23-9-549,65-30-1,-65 25-1334,57-18-1,-77 31 944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149 170 13683,'-1'-2'154,"1"0"0,-1 0 0,0 0 0,0 0 0,0 1 0,-1-1-1,1 0 1,0 1 0,-1-1 0,1 1 0,-1-1 0,1 1 0,-1 0 0,0 0 0,1 0 0,-1-1 0,0 2 0,0-1 0,0 0 0,0 0-1,0 1 1,0-1 0,0 1 0,0-1 0,0 1 0,0 0 0,0 0 0,0 0 0,0 0 0,0 0 0,0 0 0,0 1 0,0-1 0,0 1 0,0-1-1,0 1 1,-3 2 0,-1-1 66,0 1 0,1 0 0,0 0 0,-1 1 0,1 0 0,0 0 0,1 0 0,-1 1 0,1-1 0,0 1-1,-5 7 1,6-7-134,1-1-1,-1 1 0,1-1 1,0 1-1,0 0 0,-1 8 0,3-12-73,0 0 0,0-1-1,0 1 1,-1 0-1,1 0 1,0 0-1,0-1 1,1 1 0,-1 0-1,0 0 1,0 0-1,0-1 1,0 1-1,1 0 1,-1 0-1,0 0 1,1-1 0,-1 1-1,1 0 1,-1-1-1,1 1 1,-1 0-1,1-1 1,-1 1 0,1-1-1,0 1 1,-1-1-1,1 1 1,0-1-1,-1 1 1,1-1 0,0 0-1,0 1 1,-1-1-1,1 0 1,0 0-1,0 1 1,0-1 0,-1 0-1,1 0 1,0 0-1,0 0 1,0 0-1,-1 0 1,1 0-1,0 0 1,0-1 0,0 1-1,-1 0 1,3-1-1,8-1 63,0-1 1,1-1-1,-1 1 0,0-2 0,-1 1 0,21-13 0,55-44 206,-64 44-246,-1-1-1,-1 0 0,0-2 1,-1 0-1,28-41 0,-46 61-32,-1 0 0,0 0 0,0 0-1,0 0 1,0 0 0,0 0 0,0 0 0,1 0 0,-1-1-1,0 1 1,0 0 0,0 0 0,0 0 0,0 0 0,0-1-1,0 1 1,0 0 0,0 0 0,0 0 0,0 0-1,1-1 1,-1 1 0,0 0 0,0 0 0,0 0 0,0 0-1,0-1 1,-1 1 0,1 0 0,0 0 0,0 0-1,0 0 1,0-1 0,0 1 0,0 0 0,0 0 0,0 0-1,0 0 1,0 0 0,0-1 0,0 1 0,-1 0-1,1 0 1,0 0 0,-7 3 50,-11 15 80,1 1 0,2 1 0,0 0 1,1 1-1,0 0 0,-13 31 0,23-43-37,0-1 0,0 1 1,0 0-1,1 1 0,0-1 0,1 0 1,0 1-1,1-1 0,-1 12 1,2-20-75,0 1 1,1-1 0,-1 1-1,0-1 1,1 1-1,-1-1 1,1 0 0,-1 1-1,1-1 1,0 0 0,0 1-1,0-1 1,-1 0-1,1 0 1,0 0 0,1 0-1,-1 0 1,0 0 0,0 0-1,0 0 1,0 0 0,1 0-1,-1-1 1,0 1-1,1 0 1,-1-1 0,1 1-1,-1-1 1,0 0 0,1 1-1,2-1 1,3 1 7,-1-1 0,1 0 0,-1 0 0,0-1 0,1 1 0,7-3 0,2-1-6,0-2 1,0 0-1,0 0 0,-1-2 1,0 0-1,23-15 0,-19 9-11,-1-1-1,0 0 1,0-1 0,16-21-1,-48 55 70,-18 32 0,26-39-71,0-1 1,1 1-1,0 0 0,1 0 1,0 1-1,-2 11 1,6-22-24,0 1 0,0-1 1,-1 0-1,1 0 1,0 0-1,0 0 1,0 0-1,1 1 1,-1-1-1,0 0 0,0 0 1,1 0-1,-1 0 1,0 0-1,1 2 1,0-3-24,-1 0 1,0 1-1,1-1 1,-1 0 0,0 0-1,1 1 1,-1-1-1,1 0 1,-1 0-1,0 0 1,1 0 0,-1 1-1,1-1 1,-1 0-1,1 0 1,-1 0 0,0 0-1,1 0 1,-1 0-1,1 0 1,-1 0-1,1 0 1,-1 0 0,0 0-1,1-1 1,0 1-1,2-1-211,0-1 1,0 1-1,0-1 0,0 0 0,-1 1 0,1-2 0,0 1 0,-1 0 0,3-3 0,2-3-126,-1-1 0,0 0 1,-1 0-1,0-1 0,0 0 0,-1 0 0,0 0 0,2-13 0,9-26-766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14459,'0'-16'1993,"-2"19"-1073,-2 7-400,-2 4 2256,2 5-1607,1 4-1105,0 2-416,3 4-136,0-3 375,4 0-159,4-1-144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171 338 14787,'-4'1'545,"-1"0"0,0 0 0,1 0 0,-1 0 0,1 1 0,-1 0-1,1 0 1,-1 0 0,1 0 0,0 1 0,0-1 0,-5 6 0,-4 2 336,1 1 0,-13 16 1,15-15-499,0 0 1,-11 19 0,19-27-312,0 0-1,-1 0 1,1 1 0,1-1 0,-1 1-1,0-1 1,1 1 0,0-1 0,0 1-1,1 0 1,-1 8 0,1-12-58,0 0 0,1 0 0,-1 0 0,0 0-1,0 0 1,1 0 0,-1 0 0,0 0 0,1 0 0,-1 0 0,1 0 0,-1 0 0,1 0-1,0-1 1,-1 1 0,1 0 0,0 0 0,0-1 0,-1 1 0,1-1 0,0 1 0,2 0-1,-1 0 0,0 0 0,1 0 0,-1-1 0,0 1 0,1-1 0,-1 0 0,1 0-1,-1 0 1,4 0 0,4-1-1,0-1-1,0 0 1,16-6 0,-1-3 9,1 0 0,-1-1 0,-1-2 0,-1-1 1,0 0-1,41-37 0,-39 28 0,-2 0 1,0-1 0,-2-2-1,-1 0 1,23-40-1,-38 59-3,-1-1 0,0 0 0,0 1 0,-1-1 0,0 0 0,2-11 0,-5 20-15,0-1 1,1 0-1,-1 0 1,0 0 0,0 0-1,0 0 1,0 1 0,0-1-1,-1 0 1,1 0 0,0 0-1,0 0 1,0 0 0,-1 1-1,1-1 1,-1 0 0,0-1-1,1 2 0,0 0-1,-1-1 0,1 1 0,-1 0 1,1 0-1,0 0 0,-1-1 0,1 1 1,-1 0-1,1 0 0,-1 0 0,1 0 0,0 0 1,-1 0-1,1 0 0,-1 0 0,1 0 1,-1 0-1,1 0 0,-1 0 0,1 0 1,0 0-1,-1 1 0,-2 0 6,0 0 0,0 0-1,1 1 1,-1-1 0,0 1-1,1 0 1,-4 3 0,-20 21 48,2 2 1,1 0 0,1 1-1,-33 61 1,50-81-87,0 1 1,1 0-1,0 0 1,0 0-1,-3 15 1,7-23-25,-1 0-1,1 0 1,0 0 0,0 0 0,-1 0-1,1 0 1,0 0 0,1 0 0,-1 0-1,0 0 1,1-1 0,-1 1 0,1 0-1,-1 0 1,1 0 0,0 0 0,0 0-1,0-1 1,0 1 0,0 0 0,0-1-1,0 1 1,1-1 0,-1 1 0,0-1-1,1 0 1,0 1 0,-1-1 0,1 0-1,-1 0 1,1 0 0,0 0 0,0-1-1,0 1 1,3 1 0,3-1-353,0 0 1,0 0-1,0 0 1,0-1-1,0 0 1,0-1-1,0 0 1,0 0-1,0-1 1,0 1-1,0-2 0,-1 1 1,1-1-1,-1-1 1,12-6-1,3-3-804,-1-1 0,0-1 0,29-28 0,-39 33 1175,-7 7 209,0 0-1,0 0 0,0-1 1,-1 0-1,0 0 1,1 0-1,-1 0 0,-1 0 1,4-6-1,-6 10-142,0-1 1,0 1-1,0 0 0,1 0 1,-1 0-1,0 0 0,0 0 1,0 0-1,0 0 0,0 0 1,0 0-1,0 0 0,0 0 1,0 0-1,0-1 0,0 1 1,0 0-1,0 0 0,0 0 1,0 0-1,0 0 0,0 0 1,0 0-1,0 0 0,0 0 1,0-1-1,0 1 0,0 0 1,0 0-1,0 0 0,0 0 1,0 0-1,0 0 0,0 0 1,0 0-1,0 0 0,0-1 1,0 1-1,0 0 0,0 0 1,0 0-1,-1 0 0,1 0 1,0 0-1,0 0 0,0 0 1,0 0-1,0 0 0,0 0 1,0 0-1,0 0 0,0 0 1,0 0-1,-1 0 0,1 0 1,0 0-1,0 0 0,0 0 1,0 0-1,0 0 0,0 0 1,-8 4 1349,-11 12 590,-9 12 85,13-16-1449,2 2 0,0 0 0,0 0 0,-17 27 0,29-40-580,1 0 1,-1 0 0,1 0-1,-1 0 1,1 0 0,-1 0 0,1 0-1,-1 0 1,1 0 0,0 0-1,0 1 1,-1-1 0,1 0 0,0 0-1,0 0 1,0 0 0,1 3-1,-1-4-13,0 1-1,1-1 0,-1 1 1,1-1-1,-1 1 0,0-1 1,1 1-1,-1-1 0,1 0 1,-1 1-1,1-1 0,-1 0 1,1 0-1,0 1 0,-1-1 0,1 0 1,-1 0-1,1 0 0,0 0 1,-1 0-1,1 1 0,-1-1 1,1 0-1,0-1 0,5 1 11,0-1 0,0 0 0,-1 0 0,1-1 0,10-3 1,-5 0-28,0-1 0,0 0 1,-1-1-1,1 0 0,-1-1 1,16-15-1,-2-2-280,23-33 0,-56 70 182,0 1 0,0 0 0,1 0 1,1 1-1,0-1 0,1 2 0,-8 26 0,13-39 109,1-1 0,0 0 0,-1 0 0,1 1-1,0-1 1,0 0 0,0 1 0,0-1 0,0 0 0,0 1-1,1-1 1,-1 0 0,0 1 0,1-1 0,-1 0 0,1 1-1,-1-1 1,1 0 0,-1 0 0,1 0 0,0 0 0,0 0-1,0 1 1,1 0 0,0-1 4,-1 0 0,1-1 1,0 1-1,-1-1 0,1 1 0,0-1 1,0 1-1,0-1 0,0 0 0,-1 0 1,1 0-1,0 0 0,0 0 0,0 0 1,2-1-1,8-2 40,0-1 1,-1 0-1,0 0 1,13-8-1,3-3 9,0-2 0,-1-1 0,-1-1 0,-1-1 0,35-37-1,-16 9 17,63-90 0,-94 122-29,-1-1-1,-1 0 1,0-1 0,-1 0-1,7-21 1,-14 26 8,-7 14-5,-11 21 12,-21 37 90,-47 100 0,71-129-72,1 0 0,2 1 1,1 0-1,1 1 0,-6 53 0,14-85-80,-1 3 0,1-1-1,0 0 0,-1 0 0,1 0 0,0 1 0,0-1 0,1 0 0,-1 0 0,0 1 1,1-1-1,-1 0 0,1 0 0,0 0 0,-1 0 0,1 0 0,0 0 0,3 4 0,-4-6-2,0 0-1,0 0 1,1 0-1,-1 0 0,0 0 1,0 0-1,1 0 1,-1 0-1,0 0 0,0 0 1,0 0-1,1-1 1,-1 1-1,0 0 0,0 0 1,0 0-1,0 0 1,1 0-1,-1 0 0,0 0 1,0-1-1,0 1 1,0 0-1,1 0 1,-1 0-1,0 0 0,0-1 1,0 1-1,0 0 1,0 0-1,0 0 0,0-1 1,0 1-1,0 0 1,1 0-1,-1 0 0,0-1 1,0 1-1,0 0 1,0 0-1,0-1 0,0 1 1,0 0-1,-1 0 1,1 0-1,0-1 0,0 1 1,0 0-1,0 0 1,0 0-1,0-1 0,0 1 1,-2-16-159,-7-17-170,-2 1 0,-1 0-1,-27-48 1,-12-33 45,51 112 302,-1 1 1,1-1-1,0 0 0,-1 0 1,1 0-1,0 1 0,0-1 1,0 0-1,0 0 0,0 1 1,0-1-1,0 0 0,0 0 1,0 0-1,0 1 0,1-3 1,-1 3-7,0 0 0,0-1 0,1 1 1,-1 0-1,0 0 0,0 0 0,1-1 1,-1 1-1,0 0 0,1 0 0,-1 0 1,0 0-1,1 0 0,-1 0 0,1 0 1,-1 0-1,0 0 0,1 0 0,-1 0 1,0 0-1,1 0 0,-1 0 0,0 0 1,1 0-1,-1 0 0,1 0 0,32 15 405,-17-6-266,2-1-128,1-1 1,1-1-1,-1-1 0,1 0 0,0-1 0,0-1 0,23 0 1,10-11-36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16724,'5'22'1406,"-2"0"0,1 29 1,-3-31-1004,0 0 0,2-1-1,6 28 1,-6-37-335,0-1 0,1 1 0,0 0 0,1-1 0,0 0 0,7 12 0,-9-18-40,-1 0 0,1-1 0,-1 1 0,1 0 0,0-1 1,0 1-1,0-1 0,0 0 0,1 0 0,-1 0 0,0-1 0,1 1 0,-1-1 0,1 0 0,0 0 0,-1 0 0,1 0 0,0-1 1,0 1-1,7-1 0,-3-1 32,0-1 1,1 1 0,-1-2-1,0 1 1,0-1 0,-1 0-1,1-1 1,-1 0 0,1 0-1,-1 0 1,0-1 0,-1 0-1,9-8 1,5-6 215,-1-1-1,29-39 1,10-29 503,-58 88-776,1-1-1,-1 1 1,0 0 0,0 0-1,0 0 1,0 0-1,0-1 1,0 1 0,0 0-1,1 0 1,-1 0 0,0 0-1,0-1 1,0 1 0,0 0-1,1 0 1,-1 0 0,0 0-1,0 0 1,0 0 0,1-1-1,-1 1 1,0 0 0,0 0-1,0 0 1,1 0-1,-1 0 1,0 0 0,0 0-1,0 0 1,1 0 0,-1 0-1,0 0 1,0 0 0,1 0-1,-1 0 1,0 0 0,0 1-1,0-1 1,1 0 0,-1 0-1,0 0 1,0 0 0,0 0-1,0 0 1,1 0-1,-1 1 1,0-1 0,0 0-1,0 0 1,0 0 0,0 0-1,1 1 1,-1-1 0,0 0-1,0 0 1,0 0 0,0 1-1,0-1 1,0 0 0,0 0-1,0 1 1,0-1 0,0 0-1,0 0 1,0 0-1,0 1 1,0-1 0,0 0-1,2 20 26,-2-18-25,-1 46 16,0-32-19,0-1 0,2 0 0,-1 0 0,2 0 0,5 22 0,-7-36-1,0-1 1,0 1 0,0 0-1,0 0 1,0 0 0,1-1-1,-1 1 1,0 0 0,1 0-1,-1-1 1,0 1 0,1 0 0,-1 0-1,1-1 1,-1 1 0,1-1-1,0 1 1,-1 0 0,1-1-1,-1 1 1,1-1 0,0 0-1,0 1 1,-1-1 0,1 1-1,0-1 1,0 0 0,-1 0 0,1 1-1,0-1 1,0 0 0,0 0-1,-1 0 1,1 0 0,0 0-1,0 0 1,0 0 0,0 0-1,-1 0 1,1 0 0,0-1-1,0 1 1,0 0 0,-1-1-1,1 1 1,0 0 0,1-2-1,3-1 1,0-1 0,0 0-1,0 0 1,-1-1 0,5-4-1,12-16-8,-2 3 16,44-40 0,-58 57-16,1 1 0,-1-1 0,1 1 0,1 1 0,-1-1 0,0 1 0,1 0 0,-1 1 0,1-1 0,0 1 0,0 0 0,0 1 0,12-1 0,-14 2-3,1 1 1,-1 0-1,0 0 0,0 0 1,0 1-1,0 0 1,0-1-1,0 2 0,-1-1 1,1 1-1,-1-1 0,1 1 1,-1 1-1,0-1 0,0 0 1,-1 1-1,1 0 1,-1 0-1,1 0 0,-1 0 1,0 1-1,3 6 0,0 1-166,0 1 0,0 0 0,-1 0 0,-1 0 0,0 1 0,-1-1 0,2 18 0,-4-9-680,-1-22 849,0 1 0,0-1 1,1 0-1,-1 0 0,0 0 0,0 0 0,0 1 1,0-1-1,0 0 0,0 0 0,0 0 0,0 1 1,0-1-1,0 0 0,0 0 0,0 0 0,0 1 1,0-1-1,0 0 0,0 0 0,-1 0 0,1 0 1,0 1-1,0-1 0,0 0 0,0 0 0,0 0 1,0 0-1,0 1 0,-1-1 0,1 0 0,0 0 1,0 0-1,0 0 0,0 0 0,0 0 0,-1 0 1,1 1-1,0-1 0,0 0 0,0 0 0,-1 0 1,1 0-1,0 0 0,0 0 0,0 0 0,0 0 1,-1 0-1,1 0 0,0 0 0,0 0 0,-1 0 1,-7-8-307,-8-15-240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17076,'3'17'1536,"1"1"-1208,6 2-208,3 0 552,13 0 1185,-2-2-1617,13 1 16,6 0 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14798,'0'0'6726,"47"6"-5348,-17-10-353,4-3-449,-1-1-352,4 3-160,0 1-64,-6 2-480,-4 1-1602,-7 0-993,-7-1-2786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214 300 15355,'2'-3'268,"0"-1"0,0 0 0,-1 1 1,0-1-1,1 0 0,-1 0 0,0 0 0,-1 0 0,1 0 0,-1 0 0,0 0 0,0 0 0,0-4 0,-1 6-150,1 1-1,0-1 1,-1 0-1,1 1 1,-1-1-1,0 0 1,1 1-1,-1-1 1,0 1-1,0-1 1,0 1-1,0-1 1,0 1-1,0 0 1,0-1-1,-1 1 1,1 0-1,0 0 1,-1 0 0,1 0-1,-1 0 1,1 1-1,-1-1 1,0 0-1,1 0 1,-1 1-1,0 0 1,1-1-1,-1 1 1,0 0-1,1-1 1,-3 1-1,-1 1 4,1-1-1,-1 1 0,0 0 1,1 0-1,0 0 1,-1 0-1,1 1 0,0 0 1,0 0-1,0 0 0,0 0 1,0 1-1,0 0 1,0-1-1,-4 6 0,-5 5 63,1-1-1,-18 26 0,21-25-143,1-1 0,1 1 0,0 0-1,-8 23 1,12-28-31,1 0 1,0 0-1,0 0 0,0 0 0,1 0 0,1 1 0,-1-1 1,1 0-1,2 14 0,-2-20-6,1 0-1,-1 0 1,1 0 0,-1 0 0,1 0 0,0 0-1,-1-1 1,1 1 0,0 0 0,0 0 0,0-1-1,0 1 1,1-1 0,-1 1 0,3 1-1,-3-2 1,0 0-1,0-1 0,0 1 0,1-1 1,-1 1-1,0-1 0,0 0 0,1 1 1,-1-1-1,0 0 0,1 0 0,-1 0 0,0 0 1,1 0-1,-1 0 0,0 0 0,3-1 1,2-1-1,0-1 1,1 0 0,-1 0-1,-1 0 1,1-1 0,0 0-1,8-8 1,13-12 11,-2-1 1,0-2 0,-2 0-1,21-34 1,71-128 91,-56 87-82,-58 102-23,13-22-41,-10 16 7,-4 13 1,-46 150-203,41-131 222,0 0 0,1 0-1,2 1 1,1 31 0,1-52 16,0-1-1,1 1 1,0-1-1,0 1 1,0-1-1,1 1 1,0-1-1,0 0 0,3 7 1,-3-10-1,-1 0-1,0 0 1,1 0 0,0-1 0,-1 1-1,1-1 1,0 1 0,0-1 0,0 1-1,0-1 1,0 0 0,0 0 0,0 0-1,0 0 1,0 0 0,1-1 0,-1 1-1,0-1 1,0 1 0,1-1 0,-1 0-1,0 0 1,1 0 0,3 0-1,3-2 2,-1 0 0,1 0-1,0-1 1,0 0-1,-1 0 1,0-1 0,1 0-1,-1 0 1,-1-1-1,12-9 1,1-2 2,-1 0 1,26-30-1,-31 25 0,-14 19-5,-8 11-3,-1 4-2,0 0 1,1 1-1,-11 25 1,16-33 3,1 0 1,0 0-1,0 0 1,0 0-1,1 0 1,0 0-1,0 1 1,1-1-1,-1 1 1,1-1-1,2 13 1,-1-17 1,-1-1 0,1 1 0,0-1 0,-1 1 0,1-1 0,0 0 0,0 1 0,0-1 0,0 0 0,0 1 0,0-1 0,1 0 0,-1 0 0,0 0 0,1 0 0,-1 0 0,0 0 0,1-1 0,-1 1 0,1 0 0,0-1 1,-1 1-1,1-1 0,-1 1 0,1-1 0,0 0 0,-1 0 0,1 0 0,2 0 0,5 0 0,0-1 1,0 0 0,0-1-1,9-2 1,-16 4-1,109-35 13,-71 21 4,68-15-1,-105 29-9,0-1-1,0 0 0,0 1 0,0-1 0,0 0 0,0 0 0,4-3 0,-6 3 8,0 1 0,0-1 0,-1 0 1,1 0-1,0 0 0,-1 0 0,1 0 0,0 0 0,-1 0 0,1 0 0,-1 0 0,0 0 0,1-1 0,-1 1 0,0 0 1,0 0-1,1 0 0,-1 0 0,0-1 0,0 1 0,0 0 0,-1 0 0,1-2 0,-2-10 170,0-1-1,-1 0 1,-1 1 0,0 0-1,-7-14 1,-34-64 512,35 71-629,7 8-1183,11 11 312,22 12-68,-18-6 702,20 5-464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18972,'2'-3'220,"1"0"0,-1 0 0,1 1 1,-1-1-1,1 1 0,0-1 0,0 1 0,0 0 0,0 0 0,0 0 1,1 1-1,-1-1 0,1 1 0,-1-1 0,1 1 0,-1 0 0,1 1 1,0-1-1,-1 1 0,8-1 0,-1 1 92,0 0 1,0 1-1,0 0 0,0 0 1,0 1-1,17 5 1,-24-6-270,0 0 0,0 0 0,0 0 0,0 1 0,-1-1 0,1 1 1,0-1-1,-1 1 0,1 0 0,-1 0 0,0 0 0,1 0 1,-1 1-1,0-1 0,0 1 0,0-1 0,-1 1 0,1-1 0,-1 1 1,1 0-1,-1 0 0,0 0 0,0 0 0,0 0 0,-1 0 1,1 0-1,-1 0 0,1 0 0,-1 0 0,0 0 0,0 1 0,-1-1 1,0 5-1,-2 4-12,-1 0 0,0 0 1,0 0-1,-1-1 0,-1 0 1,0 0-1,-9 12 0,-18 22 23,21-29-42,1-1 0,0 2 0,1-1 0,0 2 0,-12 32 0,21-48-17,1-1 1,-1 1 0,1 0 0,-1-1 0,1 1 0,0 0 0,0 0 0,0-1-1,0 1 1,0 0 0,0 0 0,0-1 0,1 1 0,-1 0 0,1 0 0,-1-1-1,1 1 1,0-1 0,0 3 0,0-3-26,1 0-1,-1 0 1,0 0 0,0 0-1,0-1 1,1 1 0,-1 0 0,1 0-1,-1-1 1,1 1 0,-1-1-1,0 1 1,1-1 0,0 0-1,-1 0 1,1 1 0,-1-1-1,1 0 1,-1 0 0,1 0-1,2-1 1,14-2-404,-1-1 0,1 0 0,-1-2 0,1 0 1,17-9-1,-8 3 168,21-6-407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19604,'0'26'1809,"0"-2"-1257,0-3-208,1-4 344,5-9-1064,4-16 560,3-9-272,3-14-248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19196,'2'47'1905,"-2"3"-1361,-3 11-272,0 2 928,3 4-576,-1-2-136,1-8-512,1-7-384,1-7-592,0-9-2009,-3-18 2561,-2-9-432,-4-21-368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15355,'3'-10'299,"0"0"0,0 0 0,1 1 0,1-1 0,-1 1 0,2 0-1,-1 0 1,1 0 0,1 1 0,-1 0 0,1 0 0,1 1 0,-1 0 0,1 0 0,1 1-1,-1 0 1,1 0 0,0 1 0,0 0 0,1 0 0,0 1 0,-1 1 0,1 0 0,0 0-1,16-2 1,-12 3-151,-1 1 0,1 0 1,0 0-1,0 2 0,-1 0 0,1 0 0,0 1 0,-1 1 0,0 0 0,1 1 0,-1 1 1,24 11-1,-29-12-120,-1 1 1,1-1 0,-1 2-1,0-1 1,-1 1-1,1-1 1,-1 2 0,0-1-1,-1 1 1,0 0 0,0 0-1,0 0 1,-1 1-1,0 0 1,0-1 0,-1 1-1,0 1 1,-1-1 0,1 0-1,-2 1 1,3 14-1,-4-8 26,-1 0 0,0 0 0,-1-1 0,-1 1 0,0-1 0,-1 1 0,0-1 0,-1 0 0,-1-1 0,0 1 0,-15 22 0,-9 10 281,-63 74 1,84-110-288,-19 22 74,17-21-99,1 0 0,1 1 0,0 0 0,-12 21 0,21-32-46,-1 0 0,0 0 0,1 0 1,-1 0-1,0 0 0,1 0 0,0 0 1,-1 0-1,1 0 0,-1 0 1,1 1-1,0-1 0,0 0 0,0 0 1,0 0-1,0 1 0,0-1 1,0 0-1,0 0 0,0 0 0,0 0 1,1 0-1,-1 1 0,1-1 1,-1 0-1,0 0 0,1 0 0,0 0 1,-1 0-1,1 0 0,0 0 1,-1 0-1,1 0 0,0-1 0,0 1 1,0 0-1,0 0 0,0-1 1,0 1-1,0 0 0,0-1 0,0 1 1,0-1-1,0 1 0,0-1 0,0 0 1,3 1-1,5 0-380,1 1-1,-1-1 1,1-1 0,17-1-1,-22 1 249,22-2-471,45-10 0,-15-1-147</inkml:trace>
  <inkml:trace contextRef="#ctx0" brushRef="#br0" timeOffset="1">791 501 18020,'-8'6'285,"1"-1"1,0 1-1,1 0 0,-1 0 1,1 1-1,0 0 1,1 0-1,0 1 0,0-1 1,0 1-1,1 0 1,1 0-1,-4 10 0,2-5-40,1 0 0,1 0 0,0 1 0,1-1 0,1 1 0,0-1 0,1 27-1,1-36-209,-1 0-1,1 0 0,0 0 0,0 0 1,0 0-1,0 0 0,1 0 0,-1 0 0,1 0 1,0-1-1,0 1 0,1 0 0,2 3 0,-3-5-21,0 0 0,0-1 0,0 1 0,0-1 0,1 0 0,-1 0 0,0 1-1,0-1 1,1-1 0,-1 1 0,1 0 0,-1-1 0,1 1 0,-1-1 0,1 1 0,-1-1-1,1 0 1,-1 0 0,1-1 0,-1 1 0,1 0 0,-1-1 0,4-1 0,10-2 20,0-2 0,-1 0 1,0-1-1,24-15 0,59-45 95,-53 35-62,-27 19-37,-9 6-18,0 1 0,0-1 0,0 2 0,1-1 0,0 1 0,0 1 0,15-5 0,-24 9-10,0 0-1,0-1 1,0 1 0,0 0-1,0 0 1,0 0 0,0 0 0,0 1-1,0-1 1,0 0 0,0 0-1,0 0 1,0 1 0,0-1-1,0 1 1,-1-1 0,1 1-1,0-1 1,0 1 0,0-1 0,0 1-1,-1 0 1,1-1 0,0 1-1,-1 0 1,1 0 0,0-1-1,-1 1 1,1 0 0,-1 0-1,1 0 1,-1 0 0,0 0-1,1 0 1,-1 0 0,0 0 0,0 0-1,1 1 1,0 5 1,-1 0 1,1 0-1,-1 0 0,-1 9 1,1-13-3,-7 52 8,0 17 10,6-71-33,1 0 0,0 0 0,0 0 0,0 0 0,0-1 0,0 1 0,0 0 0,0 0 0,0 0 0,0-1 0,0 1 0,1 0 0,-1 0 0,0 0 0,1-1 0,-1 1 0,0 0 0,1 0 0,-1-1 0,1 1 0,-1 0 0,1-1 0,-1 1 0,1-1 0,-1 1 0,1 0 0,0-1 0,-1 1 0,1-1 0,0 0 0,0 1 0,-1-1 0,1 0 0,0 1 0,0-1 0,-1 0 0,1 0 0,0 1-1,0-1 1,0 0 0,0 0 0,-1 0 0,1 0 0,0 0 0,0-1 0,0 1 0,0 0 0,-1 0 0,1 0 0,0-1 0,0 1 0,-1 0 0,1-1 0,0 1 0,1-1 0,5-3-398,1 0-1,-1 0 1,13-11 0,-19 14 368,107-80-2386,-68 56 1564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91 332 13219,'1'0'139,"0"0"0,0-1 0,0 1 1,0 0-1,0 0 0,0-1 0,0 1 1,0-1-1,0 1 0,0-1 0,0 1 0,-1-1 1,1 1-1,0-1 0,1-1 0,-2 2-62,0 0 1,0 0-1,0-1 0,0 1 0,0 0 0,0 0 1,0-1-1,0 1 0,0 0 0,0 0 0,0-1 0,0 1 1,0 0-1,0 0 0,0-1 0,0 1 0,-1 0 0,1 0 1,0-1-1,0 1 0,0 0 0,0 0 0,0 0 1,-1-1-1,1 1 0,0 0 0,0 0 0,0 0 0,0 0 1,-1 0-1,1-1 0,0 1 0,0 0 0,-1 0 1,1 0-1,0 0 0,-2-1 73,1 1 1,-1-1 0,1 1-1,-1 0 1,1-1-1,-1 1 1,1 0-1,-1 0 1,1 0-1,-1 0 1,1 0-1,-1 0 1,1 0-1,-1 1 1,1-1 0,0 1-1,-1-1 1,1 1-1,-1-1 1,-1 2-1,-3 3-5,1 0 0,0 0 0,1 0 0,-1 0 0,1 1 0,0 0 0,0 0 0,1 0 0,-1 0 0,-2 8 0,2-5-94,1 1 1,0 0-1,0 0 0,1 0 0,0 1 0,0 11 0,1-20-51,1-1 0,0 1 0,0 0 0,0 0 0,0-1 0,1 1 0,-1 0 0,0 0 0,1-1 0,-1 1 0,1 0 0,0-1 0,-1 1 0,1-1 0,0 1 0,0-1 0,0 1 0,0-1 0,2 2 0,-2-2-2,0 0 1,0-1-1,1 1 0,-1 0 1,1-1-1,-1 1 1,1-1-1,-1 0 0,0 0 1,1 1-1,-1-1 1,1 0-1,-1 0 0,1 0 1,-1 0-1,1 0 0,2-1 1,4-2-5,0 1 0,0-1 0,0-1 0,-1 1 0,1-1 0,9-8 0,8-6 6,-1-1 1,-1-1-1,-1-2 1,-1 0-1,29-39 1,-26 27 41,-1-1 1,-2-1 0,25-60-1,-42 88-11,0-1 0,-1 0-1,0-1 1,0 1 0,-1 0-1,0-1 1,0 0 0,-1 1-1,-1-15 1,0 24-27,0 0 1,0 0-1,0-1 0,0 1 1,0 0-1,0 0 0,0-1 1,0 1-1,0 0 0,0 0 1,0-1-1,0 1 0,0 0 1,0-1-1,0 1 0,0 0 1,0 0-1,-1 0 0,1-1 1,0 1-1,0 0 0,0 0 1,0 0-1,-1-1 0,1 1 1,0 0-1,0 0 0,0 0 1,-1 0-1,1-1 0,0 1 1,0 0-1,-1 0 0,1 0 1,0 0-1,0 0 0,-1 0 1,-8 7 98,-7 20 33,-3 7 35,3 0-1,0 1 0,3 1 1,1 0-1,1 1 0,2 0 1,-5 45-1,14-74-115,-1 1 1,1-1-1,1 1 0,-1-1 1,1 1-1,1-1 0,4 16 0,-5-21-35,1 1-1,-1-1 0,1-1 0,-1 1 1,1 0-1,0 0 0,0-1 0,0 1 0,1-1 1,-1 1-1,0-1 0,1 0 0,0 0 0,-1 0 1,1 0-1,0-1 0,0 1 0,0-1 0,0 0 1,0 1-1,1-1 0,5 1 0,-1-2-7,0 1-1,0-1 1,0 0-1,0-1 1,0 0-1,0 0 1,0-1-1,0 0 1,-1 0-1,1-1 1,13-6-1,6-5 4,43-29-1,-70 43-14,7-5 1,105-75 13,-100 70-13,0 0 1,-1-1-1,0-1 1,-1 1-1,0-2 1,13-21-1,-22 33 2,0 0 0,0 0 0,-1 0-1,1 0 1,-1 0 0,1 0-1,-1-1 1,1 1 0,-1 0 0,1 0-1,-1 0 1,0 0 0,0-1 0,1 1-1,-1 0 1,0 0 0,0 0-1,0-1 1,-1 1 0,1 0 0,0 0-1,0 0 1,-1-1 0,1 1 0,0 0-1,-1 0 1,1 0 0,-1 0-1,0-1 1,-1 1 3,0 0 0,1 1 0,-1-1-1,0 1 1,1-1 0,-1 1 0,0 0 0,1 0 0,-1-1-1,0 1 1,0 1 0,1-1 0,-1 0 0,0 0-1,0 1 1,1-1 0,-1 1 0,1-1 0,-1 1 0,-2 1-1,-7 3 46,-1 1 0,2 0-1,-1 1 1,1 0 0,0 0-1,0 1 1,1 1 0,0 0-1,0 0 1,-7 12-1,9-12 5,0 0-1,1 1 1,0 0-1,1 0 1,0 1-1,0 0 1,1 0-1,1 0 1,0 0-1,0 0 1,0 13-1,2-21-55,1 0 0,0 0 0,0 0 0,0 0 0,0 0-1,0 0 1,1 0 0,0-1 0,-1 1 0,1 0 0,0 0 0,0 0-1,1-1 1,-1 1 0,1 0 0,-1-1 0,1 0 0,0 1 0,-1-1-1,1 0 1,1 0 0,-1 0 0,0 0 0,0 0 0,1 0 0,-1-1-1,1 1 1,-1-1 0,1 1 0,0-1 0,0 0 0,-1 0 0,1-1-1,0 1 1,4 0 0,2 0-32,1 0-1,-1-1 1,0 0-1,1-1 1,-1 0-1,0 0 1,1-1-1,-1 0 1,0 0-1,10-5 1,40-21-99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21709,'-2'0'100,"0"0"1,0 1 0,0-1 0,0 1 0,0 0 0,0 0 0,0 0-1,0 0 1,0 0 0,0 0 0,0 0 0,1 1 0,-1-1 0,0 0-1,1 1 1,-1 0 0,1-1 0,-3 5 0,-1 1-1,1 1 0,-1-1 0,-4 13 0,2-4-63,1 1 1,1 1-1,0-1 0,1 1 0,1 0 1,1 0-1,0 0 0,2 0 0,0 0 0,0 0 1,5 21-1,-5-36-38,1 0 0,0 0-1,0 0 1,0 0 0,0 0 0,1 0 0,-1 0 0,1 0-1,-1 0 1,1-1 0,0 1 0,0 0 0,0-1-1,1 0 1,-1 1 0,0-1 0,1 0 0,0 0 0,-1-1-1,1 1 1,4 1 0,-3-1 3,1-1-1,0 0 1,0-1-1,0 1 1,0-1-1,0 0 1,0 0 0,0 0-1,-1-1 1,1 0-1,0 0 1,0 0-1,8-3 1,8-5 21,0 0-1,-1-1 1,0-1 0,0-1-1,-1-1 1,-1-1 0,18-17-1,-2-2 110,0-1-1,37-51 1,-61 71-53,-1 1 0,-1-1 1,12-29-1,-17 36-15,-9 24-64,0-1 0,2 1-1,0 0 1,1 1-1,-2 18 1,2 6-1,3 44 0,1-67 6,1-1-1,5 29 1,-6-43 9,0 0 0,0 1 0,0-1 0,1 0 0,0 0 0,0 0 1,0 0-1,0 0 0,0 0 0,1 0 0,-1-1 0,1 0 0,0 1 0,0-1 1,0 0-1,6 4 0,-7-6 6,0 0 0,1-1 1,-1 1-1,0 0 0,0-1 1,1 1-1,-1-1 0,1 0 1,-1 0-1,0 0 0,1 0 1,-1 0-1,0-1 0,1 1 1,-1-1-1,0 1 0,1-1 0,-1 0 1,0 0-1,0 0 0,0 0 1,1 0-1,-1 0 0,-1-1 1,4-2-1,3-2 69,-1-1 0,1 0 0,-2-1 0,12-14 0,-5 2 29,-1-1 0,-1 0 0,-1-1-1,0 0 1,-2 0 0,0-1-1,-2 0 1,0 0 0,-2-1 0,3-45-1,-13 32-36,6 37-80,0-1 0,0 1 0,0-1 0,0 1 0,0-1 0,-1 1 0,1-1 0,0 1 0,0-1-1,-1 1 1,1 0 0,0-1 0,-1 1 0,1-1 0,0 1 0,-1 0 0,1-1 0,0 1-1,-1 0 1,1-1 0,-1 1 0,0 0-1,0 0-1,1 1 1,-1-1-1,1 1 1,-1-1-1,1 1 1,-1-1-1,1 1 1,-1-1-1,1 1 1,-1-1-1,1 1 1,-1-1-1,1 1 1,0 0-1,0-1 1,-1 1-1,1 0 1,0-1-1,0 1 1,0 0-1,-1 0 1,-1 10-9,0 0 0,0 0 1,1 0-1,0 0 0,1 0 1,0 0-1,1 0 0,0 0 1,1 0-1,0 0 0,0-1 1,2 1-1,7 19 0,-9-26 6,0 0 0,0 0 0,1 0-1,-1-1 1,1 1 0,-1-1 0,1 1-1,1-1 1,-1 0 0,0 0 0,1-1-1,-1 1 1,1-1 0,0 0 0,-1 1-1,8 1 1,-5-2 0,0-1-1,0 0 1,0 0-1,0 0 1,0-1-1,1 0 1,-1 0-1,0 0 1,0-1 0,10-2-1,2-2 8,1-1 0,-1-1 0,-1-1-1,1 0 1,-1-1 0,25-18 0,-26 15 7,0-1-1,-1 0 1,21-22 0,-32 30-8,0 1 0,0 0 0,-1-1 0,0 1 0,0-1-1,0 0 1,0 0 0,-1 0 0,0-1 0,0 1 0,0-1-1,-1 1 1,0-1 0,0 1 0,0-1 0,-1 0-1,0-7 1,0 12-3,0-1-1,0 0 0,0 1 0,-1-1 1,1 1-1,-1 0 0,1-1 1,-1 1-1,0-1 0,1 1 0,-1 0 1,0-1-1,0 1 0,0 0 1,0 0-1,0 0 0,0-1 0,0 1 1,0 0-1,-1 1 0,1-1 1,0 0-1,0 0 0,-1 0 0,1 1 1,-1-1-1,1 1 0,-1-1 0,1 1 1,-1 0-1,1-1 0,-1 1 1,1 0-1,-1 0 0,1 0 0,-1 0 1,1 0-1,-1 1 0,-2 0 1,-2 0-7,0 0 1,0 1 0,0 0 0,0 1 0,0-1 0,1 1 0,-1 0-1,-8 7 1,4-1-16,0 0 0,1 1 0,-1 0 0,2 0 0,0 1 0,0 0 0,1 1-1,0 0 1,1 0 0,0 0 0,1 1 0,1 0 0,0 0 0,0 0 0,1 0 0,1 1-1,0-1 1,1 23 0,1-32-47,0-1 0,1 1 0,-1-1-1,1 1 1,0-1 0,0 1 0,0-1 0,0 1-1,0-1 1,1 0 0,0 0 0,-1 0 0,1 0-1,1 0 1,-1 0 0,0 0 0,1-1-1,-1 1 1,1-1 0,0 0 0,-1 0 0,1 1-1,0-2 1,1 1 0,-1 0 0,0-1 0,0 0-1,1 1 1,5 0 0,0-1-4,0 0 0,0 0 0,0-1 0,0 0 0,1 0 0,-1-1 0,0-1 0,0 1 0,0-1 0,14-6 0,27-12-454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315 366 17636,'-3'-3'170,"0"1"0,0 0 0,0 0 0,-1 1 0,1-1-1,0 1 1,-1-1 0,1 1 0,-1 0 0,0 1 0,1-1 0,-1 0 0,1 1 0,-7 0 0,4 1 21,-1-1 0,0 1 1,1 1-1,-1 0 0,1-1 0,0 2 0,-10 3 1,3 2 33,-1 0 0,1 1 0,0 0 0,1 1 0,0 0 0,-11 12 0,10-8-82,1 1 0,1 0 0,0 1 0,1 0-1,-9 20 1,16-29-112,0-1 0,0 1-1,0 0 1,1 0-1,0 0 1,0 0 0,1 1-1,0-1 1,1 0 0,-1 1-1,1-1 1,1 0-1,-1 1 1,1-1 0,1 0-1,1 9 1,-2-14-28,0 0 1,0 0-1,0 1 0,1-1 0,-1 0 1,0 0-1,1-1 0,-1 1 1,1 0-1,0 0 0,-1-1 0,1 1 1,0-1-1,0 1 0,0-1 1,0 0-1,4 1 0,-2 0-1,0-1 0,0 0-1,0-1 1,0 1 0,0-1 0,0 1-1,0-1 1,0-1 0,6 0 0,4-2-1,0 0 1,0-1 0,0-1 0,24-12-1,-4 0 8,-1-2 0,0-2 0,-2-1 0,0-1-1,-2-2 1,-1 0 0,0-2 0,-2-2 0,-2 0-1,0-1 1,-2-2 0,-2 0 0,0-1 0,19-48-1,-32 66-13,-1-1-1,-1 1 1,-1-1-1,0-1 1,-1 1 0,0 0-1,-2-1 1,0 1-1,-2-25 1,1 38 1,0-1 0,-1 1 0,0 0 0,0 0 0,0 0 0,0-1 0,0 1 0,0 0 0,-1 1 0,0-1 0,1 0 0,-4-3 0,3 4 2,1 1 0,-1 0 0,1 0 0,-1 0 0,1 0 0,-1 0 0,1 1 0,-1-1 0,0 0 0,1 1 0,-1-1 1,0 1-1,0 0 0,0-1 0,1 1 0,-1 0 0,0 0 0,0 0 0,0 0 0,1 1 0,-1-1 0,0 0 0,0 1 1,-2 1-1,-5 1 0,0 1 1,1 1 0,0-1 0,0 1 0,0 1 0,1-1 0,-1 1 0,1 1-1,-8 9 1,-3 5 67,-30 43 0,44-57-45,-7 10 70,-19 37 0,28-50-75,0 0 0,1 0 0,-1 0-1,1 0 1,0 0 0,0 0-1,0 0 1,1 0 0,-1 0-1,1 1 1,0-1 0,0 0 0,1 0-1,-1 0 1,1 1 0,1 4-1,0-6-4,-1-1-1,1 1 1,0-1 0,0 0-1,0 1 1,0-1-1,0 0 1,0 0-1,1-1 1,-1 1-1,0 0 1,1-1-1,0 0 1,4 3-1,46 12 27,-29-9-24,-8-2-19,0 0 0,0 2 0,-1 0-1,1 0 1,15 12 0,-25-14-7,0-1 1,1 2-1,-2-1 1,1 1 0,-1 0-1,0 0 1,0 0-1,-1 1 1,1 0-1,-2 0 1,1 0-1,-1 0 1,3 10-1,-2-3-67,0 0 0,-2 0 0,0 0 0,0 0 0,-2 19 0,0-26-7,0-1 1,0 1 0,-1-1 0,0 1 0,0-1 0,-1 0 0,0 0 0,0 1 0,-1-1 0,1 0 0,-1-1 0,0 1 0,-7 8 0,6-14-173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18604,'-22'0'640,"1"1"0,-1 1 0,1 0 0,0 2-1,0 1 1,1 0 0,-1 2 0,1 0 0,0 2 0,-22 12 0,36-18-541,1 1 0,-1 1 1,1-1-1,-6 8 0,10-12-91,0 1 0,0 0 1,0-1-1,1 1 0,-1 0 0,0 0 1,1 0-1,-1-1 0,0 1 0,1 0 1,-1 0-1,1 0 0,0 0 1,-1 0-1,1 0 0,0 0 0,0 0 1,-1 0-1,1 0 0,0 0 0,0 0 1,0 0-1,0 0 0,0 1 0,0-1 1,1 0-1,-1 0 0,0 0 0,1 0 1,-1 0-1,0 0 0,1 0 0,-1-1 1,1 1-1,-1 0 0,2 2 0,4 0-8,0 0-1,0 0 1,0 0 0,1-1-1,-1 0 1,1 0-1,0 0 1,-1-1-1,1 0 1,8 0-1,18 4-8,-18-2-10,0 2 0,-1-1 0,0 2 1,0 0-1,0 1 0,-1 0 1,17 12-1,-25-16-1,0 1 0,0 0 0,-1 0 1,0 0-1,0 0 0,0 1 0,0-1 0,-1 1 1,0 0-1,0 0 0,0 0 0,0 1 0,-1-1 1,0 1-1,0-1 0,0 1 0,-1 0 0,0-1 1,0 1-1,-1 0 0,1 11 0,-2-12 26,0-1 0,0 0 0,0 1-1,-1-1 1,1 1 0,-1-1 0,0 0-1,0 0 1,-1 0 0,1 0 0,-1-1-1,0 1 1,0 0 0,0-1 0,0 0 0,-1 0-1,1 0 1,-1 0 0,0-1 0,0 1-1,0-1 1,0 0 0,0 0 0,0 0-1,-1-1 1,-4 2 0,-3 0-109,-1 0 0,0 0 0,0-1 0,0-1 0,0 0 0,0-1 0,-26-2 0,35 1-90,-1 0 1,1 0-1,0 0 1,0 0-1,0-1 0,0 1 1,0-1-1,0 0 1,0-1-1,1 1 0,-1 0 1,1-1-1,0 0 1,-1 0-1,1 0 0,0 0 1,1 0-1,-6-8 1,-7-16-657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15395,'0'2'137,"1"-1"-1,0 0 0,0 0 1,0 0-1,0 0 0,0 0 1,0 0-1,0 0 0,0 0 1,0 0-1,0 0 0,1-1 0,-1 1 1,0 0-1,0-1 0,1 1 1,-1-1-1,0 0 0,1 1 1,-1-1-1,1 0 0,-1 0 1,0 0-1,1 0 0,-1 0 1,1 0-1,-1 0 0,0 0 1,1 0-1,-1-1 0,2 0 1,7-1 329,0-1 0,0-1 0,11-5 0,-14 6-171,35-16 80,0-3 0,-2 0 0,-1-3 0,0-1 1,-2-2-1,-2-2 0,0-1 0,40-47 0,-66 66-316,0 0-1,-1 0 1,0-1-1,-1 1 1,0-2-1,6-17 1,-12 27-41,1-1 0,-1 1 0,0-1 0,-1 0 0,1 1 0,-1-1 0,0 0 0,0 1 0,0-1 0,-2-7 0,1 9-12,0 1-1,0-1 0,0 0 1,0 1-1,-1-1 0,1 0 1,-1 1-1,0 0 0,1-1 1,-1 1-1,0 0 0,0 0 1,-1 0-1,1 0 1,0 0-1,-1 1 0,1-1 1,-4-1-1,0 1-3,1 0 0,0 1 0,-1-1 0,1 1 0,-1 0-1,0 1 1,1-1 0,-1 1 0,0 0 0,0 0 0,1 1 0,-1 0 0,1 0 0,-1 0 0,1 1 0,-1 0 0,-8 4 0,-2 1-6,1 1 1,0 1-1,0 0 1,-21 17-1,21-13 2,0 1 1,1 0-1,0 1 0,1 0 0,1 1 1,0 1-1,1 0 0,1 0 0,1 1 1,0 0-1,2 1 0,0-1 0,1 2 1,1-1-1,0 1 0,2-1 0,0 1 1,0 27-1,3-38-4,1 0 0,0 0 0,1 0 1,0 0-1,0 0 0,1 0 0,0-1 1,0 1-1,1-1 0,0 0 0,0 0 0,1 0 1,10 12-1,-9-14 0,-1-1-1,1 1 1,0-1 0,0-1 0,0 1-1,0-1 1,1 0 0,0 0 0,0-1 0,0 0-1,0 0 1,1-1 0,-1 0 0,0 0 0,1-1-1,14 1 1,-5-2-5,-1-1-1,1-1 1,-1 0-1,0-2 0,0 0 1,0 0-1,0-2 1,-1 0-1,1 0 1,-2-2-1,23-13 1,-5 0 7,-1-2 0,-1-1 0,50-52-1,-58 53 17,-2-1-1,-1 0 1,-1-2-1,-1 0 1,-2 0-1,23-53 1,-33 66-5,0-1 1,0 0-1,-1-1 1,-1 1-1,-1 0 1,0-1-1,-1 0 0,0 0 1,-1 1-1,-1-1 1,0 0-1,-1 1 1,-1-1-1,0 1 0,-1 0 1,-8-19-1,12 32-7,0 0 1,-1 0-1,1 0 0,0 0 0,-1 0 1,1 0-1,-1 1 0,0-1 0,1 0 1,-1 0-1,1 1 0,-1-1 0,0 0 1,0 1-1,1-1 0,-1 1 0,0-1 1,0 1-1,0-1 0,1 1 0,-1-1 1,0 1-1,0 0 0,-2-1 1,2 1-1,-1 1 1,1-1 0,0 0-1,-1 1 1,1-1 0,0 1-1,0-1 1,-1 1 0,1 0 0,0-1-1,0 1 1,0 0 0,0 0-1,0 0 1,-1 1 0,-4 4 3,0 1 0,0 1 0,-8 13 0,14-20-4,-33 1 81,28 2-69,1 0-1,0 1 1,0-1 0,0 1-1,0 0 1,1 0 0,0 0 0,0 1-1,1-1 1,-4 9 0,-1 3 22,-9 14 98,2 0 0,2 1 0,0 0 0,2 0 1,2 1-1,-6 49 0,13-77-116,1 1-1,0-1 1,0 0-1,0 1 1,1-1-1,-1 0 1,1 1-1,1-1 1,-1 0-1,1 0 1,0 0-1,0 0 1,4 7-1,-4-10-11,0 0 0,0 1-1,0-1 1,1 0 0,-1 0 0,1 0-1,-1 0 1,1-1 0,-1 1 0,1-1-1,0 1 1,0-1 0,0 0 0,0 0-1,0 0 1,0-1 0,0 1 0,0-1-1,0 0 1,0 0 0,0 0 0,0 0-1,0 0 1,5-1 0,4-2-1,1 0 0,-1 0 0,0-2-1,0 1 1,0-1 0,0-1 0,-1 0 0,11-8 0,6-6 9,46-42-1,-41 29-11,-3-2 0,-1-1 0,-1-2 0,-2 0-1,-2-2 1,-2 0 0,-1-2 0,25-72 0,-43 106 4,19-64 16,-21 66-17,0 0-1,0 0 1,0-1-1,-1 1 1,1 0-1,-1 0 1,-1-1-1,0 1 1,-1-7-1,2 12-1,0 1-1,0-1 1,0 1-1,0-1 1,-1 1-1,1-1 1,0 1-1,0-1 0,-1 1 1,1 0-1,0-1 1,-1 1-1,1-1 1,0 1-1,-1 0 1,1-1-1,0 1 1,-1 0-1,1 0 1,-1-1-1,1 1 1,-1 0-1,1 0 1,-1-1-1,1 1 1,-1 0-1,1 0 0,-1 0 1,1 0-1,-1 0 1,1 0-1,-1 0 1,1 0-1,-1 0 1,1 0-1,-1 0 1,0 0-1,0 1 0,-1 0 0,0-1 0,0 1-1,1 0 1,-1 0 0,0 0 0,1 0 0,-1 0-1,-1 2 1,-7 8 0,0 0-1,1 0 0,1 1 1,0 0-1,-11 24 0,-29 75-14,41-91 10,-13 32 13,3 0 1,-15 80-1,26-96 19,1 1-1,2-1 1,1 1-1,6 62 1,6-43 9,-10-52-56,1 0-1,1-1 1,-1 1-1,0 0 1,1-1-1,0 1 1,0-1-1,0 1 1,0-1-1,0 0 1,5 5-1,-6-8 5,-1 1-1,0-1 0,0 0 1,0 0-1,0 0 0,0 0 1,1 1-1,-1-1 1,0 0-1,0 0 0,0 0 1,0 0-1,1 0 0,-1 0 1,0 0-1,0 0 1,0 1-1,1-1 0,-1 0 1,0 0-1,0 0 0,0 0 1,1 0-1,-1 0 1,0 0-1,0 0 0,1 0 1,-1 0-1,0 0 0,0-1 1,0 1-1,1 0 1,-1 0-1,0 0 0,0 0 1,0 0-1,0 0 0,1 0 1,-1 0-1,0-1 1,0 1-1,0 0 0,0 0 1,1 0-1,-1 0 0,0-1 1,2-13-798,-4-16-585,-6-3 74,-1 1-1,-1 0 0,-2 0 1,-22-42-1,15 33 1878,-21-64-1,39 102-316,0-1 0,0 1 0,1 0 0,-1-1 1,1 1-1,-1-1 0,1 1 0,1-6 0,-1 8-135,1 0 1,-1 0-1,0 0 1,1 0-1,-1 0 0,1 0 1,-1 0-1,1 0 1,0 1-1,-1-1 1,1 0-1,0 0 0,0 0 1,-1 1-1,1-1 1,0 0-1,0 1 1,0-1-1,0 1 0,0-1 1,0 1-1,0 0 1,0-1-1,0 1 1,0 0-1,0 0 0,0-1 1,0 1-1,0 0 1,2 0-1,23 1 508,0 1 0,-1 0-1,43 11 1,-37-6-578,8 1-13,-3 0-66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9321,'0'0'10474,"8"-2"-9022,79-8 3251,-87 10-4698,1 1 0,-1-1 1,0 0-1,0 0 0,1 1 1,-1-1-1,0 0 0,0 0 0,1 1 1,-1-1-1,0 0 0,0 1 1,0-1-1,0 0 0,1 1 0,-1-1 1,0 0-1,0 1 0,0-1 1,0 0-1,0 1 0,0-1 0,0 0 1,0 1-1,0-1 0,0 0 1,0 1-1,0-1 0,0 1 0,0-1 1,0 0-1,0 1 0,-1-1 1,1 0-1,0 1 0,0-1 0,0 0 1,-1 0-1,1 1 0,-8 15 88,-7-2-8,0-1-1,-1 0 0,0-2 1,-28 16-1,31-16-140,22-5-50,30-5 16,-32-1 144,49 0-206,119-3-4895,-125-3-281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22517,'-1'4'1832,"-4"11"-1584,-2 18-144,-3 8 704,2 18-624,-4 7-95,1 7-49,-2 3 24,3 0-217,0-3-255,1-11-1144,1-12 1376,-4-16-184,6-8-144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23493,'-6'32'1752,"3"-19"-1480,3-10-272,6-11-352,1-5 664,0-14-392,-3-7-200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23 139 12451,'0'-4'237,"1"1"1,-1-1-1,1 0 1,-1 1 0,1-1-1,0 1 1,1-1-1,-1 1 1,0 0 0,1-1-1,0 1 1,0 0-1,0 0 1,4-5 0,0 1 315,1 0 1,-1 0 0,1 1 0,13-9 0,-10 8-295,0 1 0,1 0 0,-1 1 0,13-4 0,-19 8-201,0-1 1,0 1-1,0 0 0,0 0 1,1 0-1,-1 1 0,0 0 1,1 0-1,-1 0 0,0 0 1,1 0-1,-1 1 0,0 0 0,6 2 1,-8-2-39,-1 0 0,1 0 1,-1 0-1,0 0 0,1 0 1,-1 0-1,0 0 0,0 1 0,0-1 1,0 0-1,0 1 0,0-1 1,0 1-1,0-1 0,0 1 0,-1 0 1,1-1-1,-1 1 0,1 0 1,-1 0-1,0-1 0,0 1 0,1 0 1,-1-1-1,0 1 0,-1 0 1,1 0-1,0-1 0,0 1 0,-1 0 1,1 0-1,-1 1 0,-2 5 48,0 1 0,0-1 0,0 1-1,-10 14 1,-3-1 89,0 0 0,-39 38-1,-1 2 31,44-48-103,1 1 0,1 0 0,-18 33 0,26-44-60,0 1-1,0-1 1,0 1 0,1-1 0,0 1-1,0-1 1,0 1 0,0 0 0,1-1 0,-1 1-1,1 0 1,1 0 0,-1 0 0,1-1 0,-1 1-1,1 0 1,0-1 0,1 1 0,-1-1 0,5 9-1,-3-9-5,0-1 0,1 1 0,-1-1 0,1 1 0,-1-1 0,1-1 0,0 1 0,0 0 0,1-1 0,-1 0 0,0 0 0,1 0 0,-1 0 0,1-1 0,0 0 0,-1 0 0,1 0 0,0 0 0,8-1 0,2 1 12,0-1 1,0-1-1,0-1 1,-1 0 0,19-5-1,-20 4 56,-1 0-302,0-1 0,0 0 0,15-6 0,-24 9 173,-1-1 0,0 1 0,0 0 0,0 0 0,1-1-1,-1 0 1,0 1 0,-1-1 0,1 0 0,0 0 0,0 0 0,-1 0 0,1 0-1,-1 0 1,0 0 0,0 0 0,0-1 0,0 1 0,0-1 0,0 1 0,0-1 0,0-3-1,-4-15-274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18588,'11'4'835,"1"-1"0,0 0-1,0-1 1,0-1 0,16 1 0,1 0-131,30 4-1964,80-2-1,-116-5 186,0-1 0,0-1 1,0-1-1,-1-1 0,1-2 0,32-12 0,-5-7-1127,-35 18 3060,0 0 0,1 1 0,17-6 0,-33 13-789,0 0 1,1 0-1,-1 0 1,0-1-1,0 1 1,1 0-1,-1 0 0,0 0 1,0 0-1,1 0 1,-1 0-1,0 0 1,0 0-1,1 0 0,-1 0 1,0 0-1,1 0 1,-1 1-1,0-1 0,0 0 1,1 0-1,-1 0 1,0 0-1,0 0 1,1 0-1,-1 1 0,0-1 1,0 0-1,0 0 1,1 0-1,-1 1 1,0-1-1,0 0 0,0 0 1,0 0-1,1 1 1,-2 13 1791,-10 16 308,10-27-1940,-9 23 730,2 1-1,-7 30 1,12-44-1580,1 1 0,0 0 1,1 0-1,1 0 1,1 21-1,-3-49-153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16371,'-3'-6'1881,"1"5"-969,-1-2-328,1 0 937,1 0 727,1-3-1096,3-1-2160,-5 0 760,1 4-56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16868,'-8'5'2200,"15"-3"-394,17-1 320,-8-4-1989,0-1 0,0 0 1,-1-1-1,1-1 0,-1 0 1,0-1-1,-1-1 0,0 0 1,0-1-1,-1 0 1,0-1-1,17-17 0,-28 25-133,-1 1-1,1-1 0,-1 0 1,0 0-1,0 1 0,1-1 1,-1 0-1,-1 0 1,1 0-1,0 0 0,0-3 1,-1 4-2,1 1 0,-1-1 0,0 0 0,0 0 0,0 1 0,0-1 0,-1 0 0,1 1 0,0-1 0,0 0 0,0 0 0,0 1 0,-1-1 0,1 0 0,0 1 0,-1-1 0,1 0 0,-1 1 0,1-1 0,-1 1 0,1-1 0,-1 0 0,-1 0-1,0 0 0,0 0 0,0 0 0,0 0 0,0 1 0,-1-1 1,1 1-1,0-1 0,0 1 0,0 0 0,0 0 0,-1 0 1,1 0-1,0 0 0,0 0 0,0 1 0,0-1 0,0 1 0,-4 1 1,-4 2-6,0 1-1,0-1 1,1 2 0,0-1 0,0 1 0,0 1 0,1 0 0,-1 0-1,2 1 1,-8 8 0,10-11 10,0 1-1,1 0 0,0 0 1,0 0-1,0 1 1,1-1-1,0 1 1,0 0-1,1 0 0,0 0 1,0 0-1,1 0 1,-1 0-1,1 1 1,1 11-1,0-17-17,0 0 1,0 1-1,0-1 1,0 0-1,1 0 0,-1 0 1,1 1-1,0-1 1,-1 0-1,1 0 0,0 0 1,0 0-1,0 0 0,1-1 1,-1 1-1,0 0 1,1 0-1,-1-1 0,1 1 1,0-1-1,-1 1 1,1-1-1,0 0 0,0 0 1,0 0-1,0 0 1,0 0-1,0 0 0,0 0 1,0-1-1,0 1 0,0-1 1,1 1-1,-1-1 1,0 0-1,0 0 0,0 0 1,1 0-1,1-1 1,2 1-114,0-1 0,0-1 1,-1 1-1,1-1 0,0 0 1,-1-1-1,1 1 0,-1-1 1,0 0-1,0 0 0,0-1 1,0 1-1,5-7 0,14-18-230,-6-4-91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14851,'-19'3'2129,"5"13"-1129,2-2-416,6 4 2233,4-3-1785,4 1-608,7 0-400,5-2-968,4 1 824,0-7-176,5 5-169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15283,'-8'2'2646,"-2"0"-1934,-1 0-1,1 1 0,0 1 1,0 0-1,-17 9 1,25-12-686,-1 1 0,1-1 0,0 1 1,-1 0-1,1 0 0,0 0 0,0 0 1,0 0-1,1 0 0,-1 1 0,0-1 1,1 0-1,0 1 0,-1 0 0,1-1 1,0 1-1,0 0 0,1-1 0,-1 1 1,0 0-1,1 0 0,0 0 0,0 0 0,0 0 1,0-1-1,1 7 0,3 8-20,1 1 0,1-1-1,1 0 1,1-1 0,14 24 0,-1-1-22,-11-17 8,53 116-21,-57-122 30,-1-1 0,0 2 0,-2-1 0,0 0 0,0 1 0,-1 32 1,-2-43 17,-1-1 0,1 1 0,-2-1 0,1 1 0,0-1 0,-1 0 0,0 1 1,0-1-1,-1 0 0,0-1 0,1 1 0,-2 0 0,1-1 0,-5 5 1,6-6 16,-1 0 1,0 0 0,-1-1 0,1 1 0,0-1 0,-1 0 0,1 0 0,-1 0 0,0 0-1,0-1 1,1 1 0,-1-1 0,0 0 0,0-1 0,0 1 0,0-1 0,0 1-1,-1-1 1,1 0 0,-4-1 0,5 0-22,0 1 0,0-1 0,1 0-1,-1-1 1,0 1 0,1 0 0,-1-1 0,1 1 0,-1-1-1,1 0 1,0 0 0,0 0 0,0 0 0,0 0 0,0 0-1,0-1 1,0 1 0,1 0 0,-1-1 0,1 0 0,0 1-1,0-1 1,0 0 0,0 0 0,0 1 0,1-1 0,-1-5-1,-1-5-76,0-1 0,1 1 0,1 0-1,2-24 1,2 14-55,0 1-1,1-1 0,1 1 1,1 1-1,2-1 0,0 1 1,1 0-1,0 1 1,2 0-1,16-20 0,-2 6 115,3 2-1,0 0 0,2 2 1,50-37-1,-75 62 79,-4 4-21,1 0 1,-1-1-1,0 1 1,0-1 0,0 0-1,0 0 1,0 1-1,-1-1 1,1 0-1,0 0 1,-1-1 0,0 1-1,3-4 1,-4 6-41,-1-1 0,1 1 1,0 0-1,0 0 0,-1-1 0,1 1 1,0 0-1,-1 0 0,1 0 1,0-1-1,0 1 0,-1 0 0,1 0 1,0 0-1,-1 0 0,1 0 1,0 0-1,-1 0 0,1 0 0,-1 0 1,1 0-1,0 0 0,-1 0 1,1 0-1,0 0 0,-1 0 0,1 0 1,0 0-1,-1 0 0,1 0 1,0 0-1,-1 1 0,1-1 0,0 0 1,0 0-1,-1 0 0,1 1 1,0-1-1,-1 0 0,1 1 0,-15 7 216,6-1-101,0 0 0,0 0 0,1 1 0,0 1 0,-8 10 0,13-15-105,1-1 0,0 1 0,0-1 0,0 1-1,0 0 1,1 0 0,-3 8 0,4-10-12,0 0-1,-1 0 0,1 0 1,0 0-1,0-1 1,1 1-1,-1 0 1,0 0-1,0 0 1,1 0-1,0 0 0,-1 0 1,1-1-1,0 1 1,0 0-1,0-1 1,0 1-1,1 1 0,0-1-2,0 0-1,0 0 0,1 0 0,-1-1 0,1 1 0,-1-1 0,1 1 0,-1-1 1,1 0-1,0 0 0,0 0 0,-1-1 0,1 1 0,0-1 0,0 1 0,0-1 1,0 0-1,0 0 0,0 0 0,-1 0 0,6-2 0,7-1 2,0 0-1,25-9 0,-32 9 1,71-31 49,-61 25-39,0 1-1,0 0 1,1 2-1,28-7 1,-46 13-17,0-1 0,1 1 0,-1 0 0,0 0 0,0 0 0,0 0 0,1 0 0,-1 0 0,0 1 0,0-1 0,0 0 0,1 1 0,-1-1 0,0 0 0,0 1-1,0-1 1,0 1 0,0 0 0,0-1 0,0 1 0,0 0 0,0 0 0,0 0 0,0 1 0,2 1 17,-1 1 0,0-1 0,0 1 0,-1 0 0,3 7 0,-3-8-1,0 1 0,0-1 1,0 0-1,1 1 0,-1-1 0,1 0 1,0 0-1,0 0 0,4 4 1,-4-5 0,1 0 0,-1-1 0,1 1 0,0 0 0,-1-1 0,1 0 0,0 0 0,0 0 0,0 0 0,0 0 0,0-1 0,0 1 0,0-1 0,4 0 0,42-6-2115,-35 4-173,-13 2 2230,-1 0 0,0-1 0,0 1 0,0 0-1,0 0 1,0 0 0,0 0 0,0 0 0,1-1-1,-1 1 1,0 0 0,0 0 0,0 0 0,0 0-1,0-1 1,0 1 0,0 0 0,0 0 0,0 0-1,0-1 1,0 1 0,0 0 0,0 0 0,0 0-1,0 0 1,0-1 0,0 1 0,0 0 0,0 0-1,0 0 1,-1 0 0,1-1 0,0 1 0,0 0-1,0 0 1,0 0 0,0 0 0,0 0 0,-1-1-1,1 1-198,-3-6-893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16107,'-1'1'166,"0"0"0,0 1-1,0-1 1,1 0-1,-1 1 1,0-1 0,1 0-1,-1 1 1,1-1-1,-1 1 1,1-1 0,0 1-1,0-1 1,0 1 0,0-1-1,0 2 1,-1 2 259,-13 136 3135,11 74-2683,3-149-402,0-31-331,-1-9 169,5 46 1,-1-67 26,2-11-183,2-11 15,32-105 337,-19 51-530,4 0 0,54-111 0,-76 177 2,1 0 1,0 0 0,0 0 0,1 1 0,0-1 0,-1 1-1,7-5 1,-9 8 16,0 0-1,0 1 0,0-1 1,0 1-1,0-1 1,0 1-1,1-1 0,-1 1 1,0-1-1,0 1 1,0 0-1,0 0 0,0-1 1,1 1-1,-1 0 1,0 0-1,0 0 0,0 0 1,1 1-1,-1-1 1,0 0-1,0 0 0,0 1 1,0-1-1,0 1 1,1-1-1,-1 1 0,0-1 1,0 1-1,0 0 1,0-1-1,-1 1 0,1 0 1,0 0-1,0 0 1,0 0-1,-1-1 0,1 1 1,1 2-1,0 0 8,0 1-1,0 0 1,0 0 0,0 0-1,0 1 1,-1-1-1,0 0 1,0 1-1,0-1 1,0 1 0,-1-1-1,1 1 1,-1-1-1,-1 1 1,1-1-1,0 1 1,-1-1 0,0 0-1,0 1 1,0-1-1,-1 0 1,0 0-1,1 1 1,-1-1 0,-5 6-1,2-1 54,-1-1 0,0 1 0,0-1 0,-1 0 0,0 0 0,-1-1 1,0 0-1,0-1 0,0 1 0,-10 4 0,15-9-33,-1 0 0,0-1-1,1 1 1,-1-1 0,0 0 0,0 0 0,0 0 0,0-1 0,0 1 0,-7-1 0,10 0-59,-1 0 0,0-1-1,0 1 1,0 0 0,0-1 0,0 1 0,1-1 0,-1 0 0,0 1 0,0-1 0,1 0-1,-1 0 1,1 0 0,-1 0 0,1-1 0,-1 1 0,1 0 0,0-1 0,-1 1-1,1 0 1,0-1 0,0 0 0,0 1 0,-1-4 0,0-2-135,0-1-1,1 0 1,0 1 0,0-1 0,1 0-1,0 0 1,0 0 0,1 0 0,0 1-1,3-13 1,5-15-407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16844,'3'5'422,"-1"0"0,1 0 0,-1 1 0,1-1 0,-2 1 0,1-1 0,-1 1 1,1-1-1,-1 9 0,2 59 2221,-3-33-1462,0-39-1154,4 38 447,-4-37-460,1 0 0,-1 1 0,1-1 0,0 0 0,0 1 0,0-1 1,0 0-1,0 0 0,0 0 0,0 0 0,1 0 0,-1 0 0,3 2 0,-4-4-9,1 0 1,-1 1 0,0-1-1,1 0 1,-1 0 0,1 0-1,-1 0 1,1 0-1,-1 0 1,1 0 0,-1 0-1,1 0 1,-1 0 0,0 0-1,1 0 1,-1 0 0,1 0-1,-1 0 1,1-1-1,-1 1 1,1 0 0,-1 0-1,0 0 1,1-1 0,-1 1-1,1 0 1,-1 0 0,0-1-1,1 1 1,-1 0-1,0-1 1,0 1 0,1-1-1,-1 1 1,0 0 0,0-1-1,1 1 1,-1-1-1,0 1 1,0-1 0,0 1-1,0 0 1,0-1 0,0 1-1,0-1 1,0 0 0,7-24 128,-7 24-130,6-44-59,0-86 0,-6 131 17,0 0 1,0-1-1,0 1 0,0 0 1,0 0-1,0-1 0,0 1 1,0 0-1,0-1 0,0 1 1,1 0-1,-1 0 0,0-1 0,0 1 1,0 0-1,0-1 0,0 1 1,1 0-1,-1 0 0,0 0 1,0-1-1,0 1 0,1 0 0,-1 0 1,0 0-1,0-1 0,1 1 1,-1 0-1,0 0 0,0 0 1,1 0-1,-1 0 0,0 0 1,1 0-1,-1 0 0,0 0 0,0-1 1,1 1-1,-1 0 0,0 0 1,1 1-1,-1-1 0,0 0 1,1 0-1,-1 0 0,0 0 0,0 0 1,1 0-1,-1 0 0,0 0 1,0 1-1,1-1 0,20 11-1438,-13-6 741,8 2-545,0-1 0,0-1 0,1 0 1,0-2-1,-1 1 0,1-2 0,27 0 0,-21-1-175,39-7 0,-43 3 1878,0-1-1,20-6 1,-19 0 2539,-15 5-197,-14 5 1142,2 1-3569,1 1 0,-1 0 0,1 0 0,0 1 0,0 0 0,0 0 0,0 0 0,1 1 0,-1 0 0,1 0 0,0 0 0,-6 6 0,5-3-260,-1 0-1,1 0 1,0 1 0,0 0-1,1 0 1,0 0 0,1 0 0,-4 11-1,6-15-32,1 1 0,0 0-1,0 0 1,0 0 0,1 0-1,0 0 1,0 0 0,0 0-1,1 8 1,-1-12-36,1 0-1,-1 0 1,0 0-1,1 0 1,-1 0-1,0 0 1,1 0-1,0 0 1,-1 0 0,1 0-1,-1 0 1,1 0-1,0 0 1,0 0-1,0 0 1,-1 0-1,1-1 1,0 1-1,0 0 1,0-1-1,0 1 1,0-1 0,0 1-1,0-1 1,1 1-1,-1-1 1,0 0-1,0 1 1,0-1-1,0 0 1,0 0-1,1 0 1,-1 0-1,0 0 1,0 0 0,0 0-1,0-1 1,1 1-1,-1 0 1,0-1-1,0 1 1,0 0-1,0-1 1,0 0-1,0 1 1,1-2-1,4-1 33,0 0 1,0-1-1,0 0 0,0-1 0,-1 1 0,0-1 0,0 0 0,0 0 0,-1-1 0,1 1 0,-1-1 0,-1 0 0,6-11 1,-4 7-115,-1 1 1,-1 0-1,1-1 1,-2 0-1,1 0 1,-1 1-1,-1-1 1,1-20-1,-2 26-179,0 1 1,-1-1-1,1 0 0,-1 1 0,0-1 1,-2-4-1,3 7 189,-1 0 0,1 0 0,-1 0-1,1 0 1,-1 0 0,1 0 0,-1 0 0,0 1 0,0-1-1,1 0 1,-1 0 0,0 1 0,0-1 0,0 0 0,0 1-1,0-1 1,0 1 0,0-1 0,0 1 0,0-1 0,0 1-1,0 0 1,-2-1 0,-7 1-718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6534,'0'0'5734,"-5"-12"-5542,5 11-64,5 1-32,0 0-96,-3-1-545,4-3-2722,-1 2-3139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17780,'-24'60'3076,"-8"25"-283,30-76-2639,-1-1 0,2 1 0,-1-1 1,1 1-1,1 0 0,0-1 0,1 17 1,-1-23-157,1 1 0,-1-1 0,1 0 0,0 0 1,0 1-1,0-1 0,0 0 0,0 0 1,0 0-1,1 0 0,-1 0 0,1 0 0,-1-1 1,1 1-1,0 0 0,-1-1 0,4 3 0,-1-2-54,1 1 0,-1-1 0,1 0 0,0 0-1,-1-1 1,1 1 0,9 1 0,4-1-276,0-1-1,1-1 1,24-2 0,-38 2 258,-1 0 0,1 0 0,0 0 1,-1 0-1,1 1 0,7 1 0,-11-2 77,0 1-1,-1-1 1,1 0-1,0 1 0,0-1 1,0 1-1,0-1 1,-1 1-1,1 0 1,0-1-1,-1 1 0,1 0 1,0-1-1,-1 1 1,1 0-1,-1 0 0,1-1 1,-1 1-1,1 0 1,-1 0-1,0 0 0,0 0 1,1 0-1,-1 0 1,0 0-1,0 0 0,0-1 1,0 1-1,0 0 1,0 0-1,0 0 1,0 0-1,0 0 0,0 0 1,-1 0-1,1 0 1,0 0-1,-1 0 0,1-1 1,-1 2-1,-2 4 74,1-1 0,-1 1 0,-1-1 0,1 0 1,-1 0-1,0-1 0,0 1 0,0-1 0,-1 0 0,1 0 0,-1 0 0,0-1 0,-10 6 0,11-7-68,0 1 0,0-1 0,0-1 1,0 1-1,0-1 0,0 1 0,0-1 0,-1 0 0,1-1 0,-1 1 0,1-1 0,0 0 0,-1 0 1,1 0-1,-1 0 0,1-1 0,-1 0 0,1 0 0,-7-3 0,9 3-117,0-1-1,0 1 1,0-1-1,0 0 1,0 0-1,1 0 1,-1 0-1,1 0 1,-1 0-1,1-1 1,0 1-1,0 0 1,0-1-1,0 1 1,0-1-1,1 1 1,-1-1 0,1 1-1,0-1 1,-1 0-1,1 1 1,0-1-1,0 1 1,1-1-1,-1 1 1,1-1-1,-1 0 1,1 1-1,0-1 1,0 1-1,0 0 1,2-4-1,12-15-682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17596,'1'4'323,"1"0"0,-1 0 0,1 0 1,-1 0-1,-1 0 0,1 0 0,0 1 1,-1-1-1,0 0 0,0 0 0,-1 6 1,-9 50 1609,5-34-1211,-9 50 366,6-42-840,1 1 0,2 1 0,2-1 1,1 56-1,11-48-1039,-9-42 750,0 1 0,1-1 0,-1 1 0,1-1 0,-1 1 0,1-1 1,0 1-1,-1-1 0,1 0 0,0 1 0,0-1 0,0 0 0,0 0 0,0 0 0,1 1 0,-1-1 0,0 0 0,0-1 0,1 1 0,-1 0 0,0 0 0,1 0 0,1 0 0,-2-1 20,0 0 0,0-1 0,1 1 0,-1 0 0,0 0 0,0-1 0,0 1 0,0 0 0,0-1 1,0 1-1,0-1 0,0 0 0,0 1 0,0-1 0,0 0 0,0 0 0,0 1 0,0-1 0,0 0 0,-1 0 0,1 0 0,0 0 0,-1 0 0,2-2 0,-1 2-10,12-19-454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18764,'10'8'786,"-1"0"0,1-1 0,1 0 0,19 10 0,-27-16-735,1 1 1,-1-1-1,1 0 1,-1 0-1,1 0 1,0 0 0,-1-1-1,1 1 1,0-1-1,0 0 1,-1 0-1,1 0 1,0-1-1,-1 1 1,1-1-1,0 0 1,-1 0-1,1 0 1,-1-1-1,5-1 1,-7 2-44,0 1 0,0-1 0,0 1 0,0 0-1,-1-1 1,1 0 0,0 1 0,0-1 0,-1 1 0,1-1 0,0 0 0,0 0 0,-1 1 0,1-1 0,-1 0 0,1 0 0,-1 0 0,1 0 0,-1 0 0,0 1 0,1-1-1,-1 0 1,0 0 0,0 0 0,0 0 0,1 0 0,-1 0 0,0 0 0,0 0 0,-1 0 0,1 0 0,0 0 0,0 0 0,0 0 0,-1 0 0,1 0 0,0 0 0,-1 0-1,1 0 1,-1 1 0,1-1 0,-1 0 0,1 0 0,-1 0 0,0 1 0,1-1 0,-1 0 0,0 1 0,0-1 0,1 0 0,-1 1 0,0-1 0,0 1 0,0-1 0,0 1-1,0 0 1,0-1 0,0 1 0,0 0 0,1 0 0,-1 0 0,0 0 0,0 0 0,0 0 0,-1 0 0,-3 0 3,0 1-1,1 0 1,-1 1 0,1-1 0,-1 1 0,1 0 0,0 0-1,-1 0 1,1 0 0,0 1 0,1 0 0,-1 0-1,0 0 1,1 0 0,0 0 0,-1 1 0,1-1-1,1 1 1,-1 0 0,0 0 0,1 0 0,0 1-1,0-1 1,0 0 0,1 1 0,-1-1 0,1 1-1,-1 4 1,2-8-5,0 1-1,1-1 0,-1 1 1,0-1-1,0 0 1,1 1-1,-1-1 0,0 0 1,1 1-1,-1-1 1,1 0-1,0 0 0,-1 1 1,1-1-1,0 0 1,0 0-1,0 0 0,0 0 1,0 0-1,0 0 1,0 0-1,0 0 0,0-1 1,0 1-1,1 0 1,-1-1-1,0 1 0,0-1 1,1 1-1,-1-1 1,0 1-1,1-1 0,-1 0 1,1 0-1,1 0 1,4 1 6,1-1 1,-1 0 0,0 0 0,0-1-1,11-2 1,10-4-22,41-17 0,-44 15-10,1 0 0,30-5 0,-54 13 18,1 1-1,-1-1 1,1 1 0,-1 0-1,1 0 1,0 0-1,-1 0 1,1 1-1,-1-1 1,1 1 0,-1-1-1,1 1 1,2 1-1,-3-1 6,-1 0-1,1 0 1,-1 1-1,1-1 1,-1 0-1,0 1 1,0-1-1,0 1 1,1-1-1,-1 1 1,0 0-1,-1-1 1,1 1-1,0 0 1,0 0-1,-1 0 1,1-1-1,-1 5 1,1-2 8,0 1 0,0-1 0,1 1 1,-1-1-1,1 0 0,3 8 0,-3-11-8,-1 1 1,0 0-1,1-1 0,-1 0 1,1 1-1,-1-1 1,1 0-1,0 0 0,-1 1 1,1-1-1,0-1 0,0 1 1,0 0-1,0 0 1,0-1-1,0 1 0,0-1 1,2 1-1,16 0-113,0-1-1,1 0 1,-1-2-1,0 0 1,0-1 0,0-1-1,21-8 1,-11 5-364,53-8 1,-80 15 512,0 0 1,0 0-1,0 0 1,0 1-1,0-1 0,0 1 1,0 0-1,0 0 1,0 0-1,5 3 1,-5-3 19,0 1 1,0-1-1,0 0 0,0 0 1,1 0-1,-1 0 0,6 0 1,12-1-470,0-2 0,0 0 0,32-8 1,-28 5-741,46-4 0,-69 9 1125,1 0-1,-1 0 1,1 1 0,-1-1-1,0 1 1,1-1-1,-1 1 1,0 0 0,1 0-1,-1 0 1,0 0 0,3 2-1,-5-3 11,1 1 0,0-1 0,-1 1 0,1-1 0,-1 1 0,1 0 0,-1-1 0,1 1 0,-1-1 0,1 1 0,-1 0 0,0-1 0,1 1 0,-1 0 0,0 0 0,1-1 0,-1 1 0,0 0 0,0 0 0,0-1 0,0 1 0,0 0 0,0 0 0,0 0 0,0-1 0,0 1 0,0 0 0,0 0 0,-1-1 0,1 1 0,0 0 0,0 0 0,-1-1 0,1 1 0,0 0 0,-1-1 0,1 1 0,-1 0 0,1-1 0,-1 1-1,0 0 1,0 0 6,1-1 0,-1 0-1,1 1 1,-1-1 0,1 1-1,-1-1 1,1 0 0,-1 0-1,1 1 1,-1-1 0,1 0-1,-1 0 1,1 1 0,-1-1-1,1 0 1,-1 0 0,0 0-1,1 0 1,-1 0-1,1 0 1,-1 0 0,0 0-1,-6-1-224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17404,'-1'0'115,"0"0"0,0 0 0,-1 0 0,1 1 0,0-1-1,0 0 1,0 1 0,-1-1 0,1 1 0,0 0 0,0-1 0,0 1 0,0 0 0,0-1 0,0 1 0,0 0 0,0 0 0,1 0 0,-1 0 0,0 0 0,0 0 0,1 0 0,-1 0 0,1 0 0,-2 2 0,-12 34 1317,12-34-1162,-1 8 46,-13 46 598,15-54-871,1 1 0,-1 0-1,1-1 1,0 1 0,0-1 0,0 1 0,0 0 0,1-1 0,0 1 0,-1-1-1,1 1 1,1-1 0,1 6 0,-2-7-28,0-1-1,0 0 0,0 0 1,0 1-1,0-1 0,0 0 1,0 0-1,1 0 1,-1 0-1,0 0 0,1-1 1,-1 1-1,0 0 1,1-1-1,-1 1 0,1-1 1,-1 1-1,3 0 1,-1-1 2,1 0 1,0 0-1,-1 0 1,1 0-1,0 0 1,-1-1 0,7-1-1,1-2 22,1 0 0,0-1 0,16-10 0,-1-1 79,36-31 1,-2 2 84,-60 44-194,0 0 1,-1 1-1,1-1 1,0 0-1,0 1 1,0-1-1,0 1 1,0-1-1,0 1 1,0-1-1,0 1 1,0-1-1,0 1 1,0 0-1,0 0 1,0-1-1,0 1 1,0 0-1,0 0 1,0 0-1,0 0 1,1 1-1,-1-1 1,0 0-1,0 0 1,2 1-1,-2 1 17,0 0 0,0-1-1,0 1 1,0 0-1,-1 0 1,1 0-1,0 0 1,-1-1 0,1 1-1,-1 0 1,0 0-1,0 0 1,0 4-1,0-2 18,1 1-1,-1 0 1,1 0-1,0-1 1,0 1-1,1-1 0,-1 1 1,1-1-1,0 1 1,0-1-1,1 0 0,-1 0 1,4 5-1,-3-7-18,0 1 0,0-1 0,0 0 0,0 0 0,0 0-1,0-1 1,0 1 0,0-1 0,1 0 0,-1 0 0,1 0-1,-1 0 1,1 0 0,-1-1 0,1 0 0,-1 1 0,1-1 0,5-1-1,12-2 42,0 0 1,0-2-1,0 0 0,-1-1 0,25-11 0,20-6-14,-62 22-70,0 0 1,0 1 0,0-1-1,0 1 1,0-1 0,0 1-1,0 0 1,0 0 0,0 1-1,0-1 1,1 0 0,-1 1-1,0 0 1,0 0 0,-1 0-1,1 0 1,0 0 0,0 1-1,0-1 1,-1 1 0,5 4-1,-5-5-39,2 1-120,0-1 0,-1 1 0,1-1 0,0 1 0,0-1-1,0 0 1,0-1 0,0 1 0,0-1 0,0 0 0,0 0-1,0 0 1,5-1 0,6-1-76,0-1 0,17-7 1,-19 6 18,25-7-326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147 161 18668,'-2'2'265,"0"0"1,0 1-1,-1-1 0,1 0 0,0-1 1,-1 1-1,1 0 0,-1-1 1,1 1-1,-5 1 0,-4 3 282,-11 7 931,14-9-1199,-1 0-1,1 1 1,1 0-1,-1 0 1,1 1-1,0 0 1,0 0-1,1 1 1,-6 7-1,11-13-271,1-1 0,-1 1 0,1-1 0,0 1 0,0-1 0,-1 1-1,1-1 1,0 1 0,0-1 0,-1 1 0,1 0 0,0-1 0,0 1 0,0 0 0,0-1-1,0 1 1,0-1 0,0 1 0,0 0 0,0-1 0,0 1 0,0-1 0,1 1-1,-1 0 1,0-1 0,0 1 0,1-1 0,-1 1 0,0-1 0,1 1 0,-1-1-1,0 1 1,1-1 0,-1 1 0,1-1 0,-1 1 0,1-1 0,-1 0 0,1 1 0,-1-1-1,1 0 1,-1 1 0,1-1 0,-1 0 0,1 0 0,0 1 0,-1-1 0,1 0-1,-1 0 1,1 0 0,0 0 0,-1 0 0,1 0 0,-1 0 0,1 0 0,1 0-1,4 0-15,0 0 0,-1-1 0,1 1 0,11-4 0,2-2-10,0-1 0,-1-1 1,1-1-1,-2-1 0,1 0 0,-2-2 0,1 1 0,25-25 1,-21 15 18,0-1 0,-1 0 0,-2-1 1,0-2-1,16-29 0,-33 48 59,-5 8-26,-4 9-15,1 0 0,0 0 0,1 1 0,0 0 0,0 0 0,2 1 0,0-1 0,0 1 0,1 0 0,0 0 0,1 1 0,1-1 0,0 25 0,1-33-82,1-1 1,-1 0-1,1 0 0,0 0 0,0 0 1,0 0-1,1 0 0,-1 0 1,1 0-1,0 0 0,0 0 0,0-1 1,1 1-1,-1-1 0,1 0 0,0 0 1,0 0-1,0 0 0,0 0 1,1 0-1,-1-1 0,1 0 0,-1 1 1,1-2-1,0 1 0,0 0 0,8 2 1,19 1-275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5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5565 205 12667,'-4'1'156,"0"0"0,0 0 0,0-1 0,0 0 0,-1 0 0,1 0 1,0 0-1,0-1 0,0 1 0,0-1 0,0 0 0,0 0 0,0-1 0,0 1 1,-5-3-1,-5-5-275,0 1 0,-22-19 1,25 18 5,-1 0-1,0 1 1,-16-9 0,7 9 28,-1 1-1,1 0 0,-1 2 0,-40-6 0,-96 1-7,88 7 86,-357-5 88,71 3 21,-371 5 426,477 8-252,-504 20 860,517-23-588,-311-33-1,77 0-713,71 7 100,307 14 86,-128 5 0,206 3-16,0 1 0,1 0 1,-1 2-1,1 0 0,0 0 0,0 1 0,1 1 1,-1 0-1,-21 14 0,11-3 0,0 2-1,2 0 0,-38 41 1,28-26-12,-1 0-11,-49 68 0,73-89 7,1 0 0,1 0 0,0 1 0,1 0 0,0 0 0,1 1 0,1-1 0,0 1 1,-2 25-1,3-7-119,1 0 1,2 0 0,1-1 0,1 1-1,12 53 1,-12-78 86,1 1-1,1-1 1,-1 0-1,1 0 1,1-1-1,-1 1 1,1-1-1,0 0 1,11 11-1,-6-8-3,1-1 0,0 0-1,0 0 1,1-2-1,19 10 1,3-1-16,2-2-1,-1-2 1,60 12 0,276 39-88,4-25 101,-361-37 48,767 15-215,-236-33 210,-198 1 16,-127 5-14,151-17-12,-146 9 11,514-41 32,-645 54-9,740-73-16,-811 75 0,361-65 10,-305 50-19,0-3 1,131-56-1,-202 74 16,0 0 0,0 0-1,0-1 1,0 1 0,-1-2 0,0 1-1,9-9 1,-13 9 5,1 1 0,-1-1 1,0 0-1,0 0 0,-1 0 0,1 0 0,-1-1 1,0 1-1,-1 0 0,1-1 0,-1 0 0,1-7 0,0-6 7,-1 1-1,-1-1 1,-1 0-1,0 1 0,-2-1 1,0 1-1,-1 0 0,0-1 1,-2 2-1,0-1 0,-1 1 1,-1 0-1,-19-31 0,15 30 28,0 1 0,-2 0 0,0 1 0,0 1 0,-2 0 0,0 1 0,0 0 0,-2 2 0,1 0 0,-2 1 0,-37-17 0,21 15 8,-1 1 0,-1 3 0,1 0 1,-2 3-1,1 1 0,-64-1 0,-230 28-50,262-15 14,-91 7-33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41 11883,'0'0'13234,"-8"-7"-12609,-26-22-380,33 29-242,0-1 0,0 0-1,0 1 1,-1-1-1,1 1 1,0-1 0,0 1-1,0 0 1,0 0 0,-1-1-1,1 1 1,0 0 0,0 0-1,-1 0 1,1 0 0,0 0-1,0 0 1,0 1-1,-1-1 1,1 0 0,0 1-1,0-1 1,0 0 0,0 1-1,0 0 1,0-1 0,-1 1-1,1 0 1,1-1 0,-2 2-1,-24 28-17,22-23 39,-5 5 15,2 1 0,0-1 0,0 1 0,-7 23 0,11-31-35,1 1 1,0 0-1,1 0 0,0 0 1,0 1-1,0-1 1,0 0-1,1 0 0,0 1 1,1-1-1,-1 0 0,1 0 1,2 8-1,-2-12 0,0-1-1,0 0 0,0 0 0,0 0 1,1 0-1,-1 0 0,0 0 0,0 0 1,1 0-1,-1 0 0,0 0 1,1-1-1,-1 1 0,1 0 0,-1-1 1,1 1-1,-1-1 0,1 0 0,0 0 1,-1 1-1,1-1 0,-1 0 1,1 0-1,-1-1 0,1 1 0,0 0 1,-1 0-1,1-1 0,-1 1 0,3-2 1,3 1 35,-1-1-1,1-1 1,-1 1 0,0-1 0,0 0 0,6-4 0,-4 2-4,-1-1-1,0 0 1,-1 0-1,0 0 1,0-1-1,0 0 1,0 0-1,-1-1 1,-1 1 0,1-1-1,-1 0 1,-1-1-1,1 1 1,-1-1-1,-1 1 1,1-1-1,-2 0 1,2-16 0,-23 46-564,14-10 501,-19 38 352,24-46-295,0 0 0,0 1 0,0-1 1,0 0-1,0 1 0,1-1 0,-1 1 0,1-1 1,0 1-1,0-1 0,0 0 0,1 1 1,0 3-1,0-6-24,0 0 0,0 0 0,0 0 1,0-1-1,0 1 0,0 0 0,1-1 0,-1 1 1,0 0-1,0-1 0,1 1 0,-1-1 1,0 0-1,1 0 0,-1 1 0,0-1 0,1 0 1,-1 0-1,0 0 0,1 0 0,1-1 1,31-2 194,-25 1-206,0-1 0,0-1 0,0 0 0,-1 0 0,15-11 0,-17 11-31,0 0 1,1 0-1,-1 0 1,1 1-1,-1 0 1,1 0-1,0 1 1,0 0-1,0 0 0,11-1 1,-18 4 24,1-1 1,-1 0-1,1 1 1,-1-1-1,1 1 1,-1-1-1,1 1 1,-1-1-1,1 1 0,-1-1 1,0 1-1,1-1 1,-1 1-1,0-1 1,1 1-1,-1 0 1,0-1-1,0 1 0,0-1 1,0 1-1,1 0 1,-1-1-1,0 1 1,0 0-1,0-1 1,0 1-1,-1 1 0,1 25 346,0-21-50,0-6-277,0 0 0,0-1 0,0 1 0,1 0 0,-1 0 0,0 0 0,0 0 0,0 0 0,0 0 0,0 0 0,0 0 0,0-1 0,0 1 1,0 0-1,0 0 0,1 0 0,-1 0 0,0 0 0,0 0 0,0 0 0,0 0 0,0 0 0,0 0 0,1 0 0,-1 0 0,0 0 0,0 0 1,0 0-1,0 0 0,0 0 0,0 0 0,1 0 0,-1 0 0,0 0 0,0 0 0,0 0 0,0 0 0,0 0 0,0 0 0,1 0 1,-1 0-1,0 0 0,0 0 0,0 0 0,0 1 0,0-1 0,0 0 0,0 0 0,0 0 0,1 0 0,-1 0 0,0 0 0,0 0 0,0 0 1,0 1-1,0-1 0,0 0 0,0 0 0,0 0 0,0 0 0,0 0 0,0 0 0,0 1 0,0-1 0,0 0 0,6-9 221,-4 2-184,-1 0 1,1 0-1,-2-1 0,1 1 1,-1-1-1,0 1 1,-1 0-1,-1-10 1,4 17-59,0 0 0,1 0 1,-1 0-1,0 0 0,0 0 1,1-1-1,-1 1 0,0-1 0,0 1 1,0-1-1,0 0 0,0 0 1,0 0-1,4-2 0,39-20 172,-6-11-35,-35 32-150,-5 32-518,-5-1 917,2-13 132,2 0 1,-3 30-1,5-46-606,1 1 0,-1 0 0,0 0 0,0-1 0,0 1 0,1 0 0,-1-1 0,0 1 0,1 0 0,-1-1 0,0 1 0,1-1 0,-1 1 0,1 0 0,-1-1 0,1 1 0,-1-1 0,1 1 0,0-1 1,-1 0-1,1 1 0,0-1 0,0 1 0,1 0-310,-1-1 0,0 1 0,1-1 1,-1 1-1,1-1 0,-1 0 1,0 0-1,1 1 0,-1-1 1,1 0-1,-1 0 0,0 0 0,1-1 1,-1 1-1,1 0 0,-1 0 1,1-1-1,-1 1 0,0-1 0,2 0 1,6-10-8825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 12268,'0'0'11312,"-4"12"-10031,-7 25-113,-5 10-447,2 1 0,2 1 0,2-1-1,-4 69 1,14-116-795,5-66-2265,-15-20-805,36 87 4046,-16-3-852,1 0 0,-1-1-1,1 0 1,-1-1 0,0 0-1,0 0 1,0-1 0,0-1 0,-1 1-1,1-2 1,-1 1 0,9-9-1,-8 7-23,0-1 0,0-1-1,-1 0 1,0 0-1,-1-1 1,0 0 0,-1 0-1,0-1 1,11-22-1,-16 29-29,-1 0-1,0 0 0,0 0 0,0 0 0,0-1 0,-1 1 0,0-7 0,0 10-3,0 1-1,0-1 1,0 0-1,0 1 1,0-1-1,0 1 1,0-1-1,0 1 1,-1-1-1,1 1 1,0-1-1,0 1 1,-1-1-1,1 1 1,0-1-1,-1 1 1,1-1-1,-1 1 1,1-1-1,0 1 1,-1 0-1,1-1 1,-2 0-1,1 1-6,0 0 1,0 0-1,0 0 0,0 0 0,0 0 1,0 0-1,0 1 0,0-1 1,-1 0-1,1 1 0,0-1 0,0 0 1,0 1-1,0-1 0,0 1 1,1-1-1,-1 1 0,-1 1 0,-6 4 207,0 0-1,1 0 0,-1 1 1,2 1-1,-1-1 0,1 1 1,0 0-1,0 0 0,1 1 1,0-1-1,1 1 0,0 1 1,1-1-1,-1 0 0,2 1 1,-1 0-1,1-1 0,-1 19 1,4-27-205,-1 0 0,1 1-1,0-1 1,-1 1 0,1-1 0,0 0 0,0 1 0,0-1 0,0 0 0,0 0-1,0 0 1,0 0 0,1 0 0,-1 0 0,0 0 0,0 0 0,1 0 0,-1-1-1,1 1 1,-1 0 0,1-1 0,-1 1 0,1-1 0,-1 0 0,1 1 0,-1-1-1,1 0 1,-1 0 0,4 0 0,58 0-2054,-46-1 1117,-16 1 972,1 1 1,-1-1-1,0 0 1,0 1 0,1-1-1,-1 0 1,0 1-1,0 0 1,0-1 0,0 1-1,1 0 1,-1-1-1,0 1 1,0 0 0,0 0-1,-1 0 1,1 0 0,0 0-1,0 0 1,0 0-1,-1 0 1,1 1 0,-1-1-1,1 0 1,-1 0-1,1 0 1,-1 1 0,1-1-1,-1 0 1,0 1 0,0-1-1,0 0 1,0 0-1,0 1 1,0-1 0,0 0-1,0 1 1,-1-1-1,1 2 1,-1 0 33,1 0 0,0 0 0,-1 0 0,0 1 0,0-1 0,0 0 1,0 0-1,0 0 0,-1-1 0,1 1 0,-1 0 0,1 0 0,-1-1 0,0 1 0,0-1 0,-4 3 0,-14-5-9836,8-3 1698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11147,'0'0'7655,"62"-4"-18449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15759,'0'0'3315,"-2"10"-2568,-10 42 528,3 1-1,2 1 1,0 89 0,7-141-1262,0-1 0,0 0 0,1 1 1,-1-1-1,0 0 0,0 1 0,1-1 0,-1 0 1,1 1-1,-1-1 0,1 0 0,-1 0 1,1 1-1,0-1 0,0 0 0,0 0 1,-1 0-1,1 0 0,0 0 0,0 0 0,0 0 1,1-1-1,-1 1 0,0 0 0,0 0 1,0-1-1,1 1 0,-1-1 0,0 1 1,0-1-1,1 1 0,-1-1 0,0 0 0,1 0 1,-1 0-1,1 0 0,-1 0 0,0 0 1,1 0-1,-1 0 0,0 0 0,1-1 1,-1 1-1,0 0 0,3-2 0,4 0 116,0-1 0,0 0 0,0 0 0,-1-1 0,1 0-1,7-6 1,3-3-54,-1-1 0,-1-1 0,0 0 0,15-21 0,8-22-2509,-35 50 1020,0-1 0,-1 1 0,0-1 0,0 0 0,1-9 0,-2 0-4448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21428,'0'0'1233,"-7"9"235,4-5-1196,-29 43 2072,30-44-2291,1-1 0,-1 1 0,1-1 0,0 1-1,0 0 1,0-1 0,0 1 0,0 0 0,1 0 0,-1 0 0,1 0-1,0 0 1,0 0 0,0-1 0,0 1 0,0 0 0,1 0 0,-1 0-1,2 3 1,-1-4-123,0-1 0,1 0 0,-1 1-1,1-1 1,-1 0 0,1 0 0,-1 0-1,1 0 1,0 0 0,0 0-1,-1-1 1,1 1 0,0 0 0,0-1-1,0 1 1,0-1 0,0 0 0,0 0-1,0 0 1,-1 0 0,1 0 0,0 0-1,0 0 1,0-1 0,0 1 0,0-1-1,2 0 1,4-1-184,-1 0 0,1-1 0,0 0 0,-1 0 0,9-5 0,-14 6 267,0 1 0,0 0 0,0-1 0,0 1 1,0 0-1,1 0 0,-1 0 0,0 0 0,1 1 0,-1-1 0,1 1 0,-1-1 1,3 1-1,1 9 1050,-11 15 242,4-23-1308,1 0-1,-1-1 1,1 1 0,0 0 0,-1 0 0,1 0-1,0 0 1,-1 0 0,1 0 0,0 0-1,0 0 1,0 0 0,0 0 0,0 0 0,0 0-1,0 0 1,0 0 0,0 0 0,1 0 0,-1 0-1,0 0 1,0 0 0,1 0 0,-1 0 0,1-1-1,-1 1 1,1 0 0,-1 0 0,1 0 0,0-1-1,-1 1 1,1 0 0,0 0 0,0-1 0,-1 1-1,1-1 1,0 1 0,0-1 0,0 1-1,0-1 1,0 1 0,0-1 0,0 0 0,-1 0-1,1 1 1,0-1 0,0 0 0,0 0 0,0 0-1,0 0 1,0 0 0,0 0 0,0 0 0,0-1-1,0 1 1,1 0 0,12-2-957,0-1 0,0 0 1,19-7-1,-7 2 177,-26 8 821,1 0 0,-1 0 0,1 1 0,-1-1 0,1 0 0,-1 0 0,1 1 0,-1-1 0,0 0 0,1 1 0,-1-1 0,1 0 0,-1 1 0,0-1 0,1 1 0,-1-1 0,0 0 0,0 1 0,1-1 0,-1 1 0,0-1 0,0 1 0,1-1 0,-1 1 0,0-1 0,0 1 0,0-1 0,0 1 0,0 0 0,0-1 0,0 1 0,0-1 0,0 1 0,0-1 0,0 1 0,0-1 0,-1 1 0,1-1 0,0 1 0,0-1 0,0 1 0,-1 0 0,-7 34 1111,5-25-910,3-8-252,-1 1 1,1-1-1,0 0 1,0 1-1,0-1 1,0 1-1,0-1 1,0 1 0,1-1-1,0 4 1,7 3-3515,8-6-5771,-4-3-1763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81 19250,'0'0'6454,"8"-2"-6278,-7 1-175,56-18 188,-55 18-204,1 0 0,-1 0 0,1 0 0,-1-1 0,0 1 0,1-1 0,-1 1 0,0-1 0,0 0 0,0 1 0,0-1 0,0 0 0,-1 0 0,1-1 0,-1 1 0,1 0 0,-1 0 1,0-1-1,0 1 0,1-1 0,-2 1 0,2-5 0,-2 6 4,-1 1-1,0-1 1,1 0 0,-1 0 0,0 0 0,0 1 0,1-1 0,-1 0-1,0 1 1,0-1 0,0 0 0,0 1 0,0-1 0,0 1 0,0 0 0,0-1-1,0 1 1,0 0 0,0-1 0,0 1 0,0 0 0,0 0 0,0 0 0,0 0-1,0 0 1,0 0 0,0 0 0,0 1 0,0-1 0,0 0 0,0 0-1,0 1 1,-2 0 0,-38 10-91,32-6 270,0 1 0,1 0-1,0 1 1,0 0 0,1 0 0,-14 16-1,17-18 16,1-1 0,-1 1-1,1 0 1,1 0 0,-1 0-1,1 1 1,-1-1 0,1 0-1,1 1 1,-1 0 0,1-1-1,0 1 1,0 11 0,1-15-176,1-1 1,-1 0-1,1 1 0,-1-1 1,1 0-1,0 0 1,-1 1-1,1-1 0,0 0 1,0 0-1,0 0 1,0 0-1,0 0 0,0 0 1,0 0-1,0 0 1,1-1-1,-1 1 0,0 0 1,0-1-1,1 1 1,-1-1-1,1 1 0,-1-1 1,0 0-1,1 1 1,-1-1-1,1 0 0,-1 0 1,2 0-1,53 0-435,-48 0 130,3-1-388,-1-1-1,0 0 0,0 0 1,0-1-1,17-7 1,-12 4-1210,-1-2 1,0 1-1,14-12 1,5-9-4090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14318,'0'0'9988,"-8"7"-8077,3-4-1700,0 1 0,0-1 1,0 1-1,1 1 0,0-1 1,0 1-1,0-1 0,1 1 0,-1 0 1,1 0-1,0 1 0,1-1 1,-1 1-1,1-1 0,0 1 0,0 0 1,1 0-1,-2 10 0,0 7-151,1 0-1,1 1 1,1-1 0,1 0-1,7 39 1,-8-62-76,0 0 1,0 0 0,0 1-1,0-1 1,0 0-1,0 1 1,0-1-1,1 0 1,-1 1 0,0-1-1,0 0 1,0 0-1,0 1 1,0-1-1,1 0 1,-1 0-1,0 1 1,0-1 0,0 0-1,1 0 1,-1 0-1,0 1 1,0-1-1,1 0 1,-1 0-1,0 0 1,0 0 0,1 0-1,-1 0 1,0 1-1,1-1 1,-1 0-1,0 0 1,0 0 0,1 0-1,-1 0 1,0 0-1,1 0 1,-1 0-1,12-10-402,5-18-607,-13 18 517,-1 0-1,0 1 0,0-2 1,-1 1-1,0 0 0,0-16 1,-3 26 547,0 1 1,0 0-1,0-1 1,1 1-1,-1 0 0,0-1 1,1 1-1,-1 0 1,0 0-1,1 0 1,-1-1-1,1 1 1,-1 0-1,1 0 1,-1 0-1,1 0 1,0 0-1,0 0 1,-1 0-1,1 0 1,0 0-1,0 0 1,0 0-1,0 0 1,0 0-1,0 0 0,0 0 1,0 0-1,1 0 1,-1 0-1,0 0 1,1 0-1,-1 0 1,0 0-1,1 0 1,-1 0-1,2 0 1,2 2 22,1-2 1,0 1-1,0 0 1,0-1-1,0 0 1,0 0-1,0 0 1,0-1-1,0 0 0,0 0 1,0 0-1,0 0 1,0-1-1,10-2 1,-8 1-111,0 1 0,0-2 0,-1 1 1,1-1-1,0 0 0,-1 0 0,0-1 0,0 0 0,0 0 1,6-5-1,-17 22 341,0 0 1,1 0 0,0 1-1,2 0 1,-1 0-1,0 25 1,3-38-320,0 0-1,0 0 1,0 0 0,0 0-1,0 0 1,0-1-1,0 1 1,0 0 0,1 0-1,-1 0 1,0 0 0,1-1-1,-1 1 1,0 0-1,1 0 1,-1-1 0,1 1-1,-1 0 1,1-1-1,0 1 1,-1-1 0,1 1-1,0 0 1,-1-1 0,1 1-1,0-1 1,-1 0-1,1 1 1,0-1 0,0 0-1,0 1 1,-1-1 0,1 0-1,0 0 1,0 0-1,0 0 1,0 0 0,0 0-1,-1 0 1,1 0 0,0 0-1,0 0 1,0 0-1,0 0 1,0-1 0,0 1-1,2-1-669,0 0-1,0 0 1,-1 0-1,1 0 0,-1 0 1,1 0-1,-1-1 1,0 1-1,1-1 1,-1 0-1,0 1 0,0-1 1,3-4-1,8-15-8084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12396,'0'0'15695,"60"10"-17809,-31-6-1154,0 0-1024,1 1-384,-3-2-2531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11915,'0'0'10095,"-9"1"-7735,4 1-2178,-9 0 777,1 1 1,1 1 0,-17 7 0,26-10-930,1-1 0,0 1 0,0 0 0,0 0 0,0 0-1,0 0 1,0 0 0,0 1 0,1-1 0,-1 1 0,0-1 0,1 1 0,-1-1 0,1 1 0,-1 0 0,1 0 0,0 0-1,0 0 1,0 0 0,0 0 0,0 0 0,0 0 0,1 0 0,-1 0 0,1 0 0,-1 1 0,1-1 0,0 0 0,0 0-1,0 3 1,1-4-225,0 1-1,-1-1 1,1 0 0,0 0-1,0 0 1,0 0-1,0 0 1,1 0-1,-1 0 1,0 0-1,0 0 1,0 0-1,1-1 1,-1 1-1,0 0 1,1-1-1,-1 1 1,1-1-1,-1 0 1,1 1-1,-1-1 1,1 0 0,-1 0-1,3 0 1,45 1-3241,-38-1 2939,18 3 275,-28-3 363,-1 1-1,1-1 0,0 0 1,-1 0-1,1 0 0,-1 1 1,1-1-1,-1 0 1,1 1-1,-1-1 0,1 1 1,-1-1-1,1 0 1,-1 1-1,0-1 0,1 1 1,-1-1-1,0 1 0,1-1 1,-1 1-1,0-1 1,0 1-1,1 0 0,-2 2 211,1-1-1,-1 0 1,0 0-1,0 0 1,0 0-1,0 0 1,0 0-1,-1 0 1,1 0-1,-1 0 1,1-1-1,-1 1 1,1-1-1,-1 1 1,0-1-1,0 1 1,0-1 0,-3 2-1,-1 1-208,1 0 0,0-1 1,-1 0-1,1 0 0,-1 0 0,0 0 0,0-1 1,0 0-1,0 0 0,-10 1 0,18-23-10493,10 7 2189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12780,'0'0'6481,"-9"5"-4864,7-4-1635,-10 5 903,0 0-1,0 1 0,-19 16 1,28-21-749,1 0 0,-1 0 0,1 0 0,0 0 0,-1 1 0,1-1 0,0 1 0,0-1 0,1 1 0,-1 0 1,1 0-1,-1 0 0,1 0 0,0 0 0,0 0 0,0 0 0,0 0 0,1 0 0,-1 1 0,1-1 0,0 0 0,0 0 1,0 1-1,0-1 0,2 6 0,-1-8-129,0 0 1,0 1-1,0-1 0,0 0 1,0 0-1,1 0 1,-1 0-1,1 0 1,-1 0-1,1 0 0,-1 0 1,1-1-1,-1 1 1,1-1-1,-1 1 0,1-1 1,0 1-1,0-1 1,-1 0-1,1 0 0,0 0 1,-1 0-1,3 0 1,42-5 17,-37 2-134,0-2 0,0 1 0,0-1 1,-1-1-1,0 0 0,0 0 1,0 0-1,-1-1 0,0 0 1,0-1-1,7-10 0,-4 5-189,-1 0 0,-1-1 0,0 0 0,0 0 1,-2-1-1,7-19 0,-12 32 301,0 1 0,-1-1 0,1 1 0,-1 0 0,1-1 0,-1 1 0,1-1 0,-1 1 1,0-1-1,0 1 0,0-1 0,0 0 0,0 1 0,0-1 0,0 1 0,0-1 0,-1 1 0,1-1 0,-1 1 0,1-1 1,-1 1-1,1 0 0,-1-1 0,0 1 0,0 0 0,0-1 0,0 1 0,0 0 0,0 0 0,0 0 0,0 0 1,-2-2-1,1 3 28,0 0 1,-1-1 0,1 1 0,-1 0-1,1 0 1,0 1 0,-1-1 0,1 0-1,0 1 1,-1-1 0,1 1 0,0 0-1,-1 0 1,1 0 0,0 0 0,0 0-1,0 0 1,0 1 0,0-1 0,-3 4-1,-6 3 461,1 1 0,0 1-1,0 0 1,-15 21-1,23-28-451,-1 1 0,1-1 0,0 0 0,0 1 1,1-1-1,-1 1 0,1-1 0,-1 1 0,1 0 0,0-1 0,1 1 0,-1 0 0,1 0 0,-1 0 0,1 0 0,0-1 0,0 1 0,1 0 0,-1 0 0,1 0 1,0 0-1,2 5 0,-1-6-259,1-1-1,-1 1 1,0-1 0,1 0 0,0 0 0,-1 0 0,1 0 0,0 0 0,0-1 0,0 1 0,0-1-1,1 0 1,-1 1 0,0-2 0,0 1 0,1 0 0,-1-1 0,0 1 0,1-1 0,4 0 0,-5-1 172,0 1 1,0 0 0,0 1 0,1-1 0,-1 1 0,0-1 0,0 1 0,0 0 0,0 0 0,0 0 0,0 1 0,0-1 0,0 1 0,-1-1 0,1 1 0,0 0 0,-1 0 0,1 0 0,-1 0 0,4 6 0,-3-1 1869,5 5-911,14-12-4234,-19-1 2424,-1 1 0,0-1 0,1 0 0,-1 0 0,0 0 1,0 0-1,1 0 0,-1-1 0,0 1 0,3-3 1,7-10-8350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16912,'0'0'7388,"9"2"-6058,-3-1-1145,5 2 83,-1 0-1,1-1 1,0-1 0,0 0-1,0 0 1,0-1 0,0 0-1,15-3 1,-26 3-264,0 0 0,0 0-1,-1 0 1,1 0 0,0 0 0,0-1 0,0 1-1,0 0 1,-1 0 0,1 0 0,0 0 0,0 0-1,0 0 1,0-1 0,0 1 0,-1 0 0,1 0-1,0 0 1,0 0 0,0-1 0,0 1 0,0 0-1,0 0 1,0 0 0,0-1 0,0 1 0,0 0-1,0 0 1,0 0 0,0-1 0,0 1 0,0 0-1,0 0 1,0 0 0,0 0 0,0-1 0,0 1-1,0 0 1,0 0 0,0 0 0,0-1 0,0 1-1,0 0 1,1 0 0,-1 0 0,0 0 0,0-1-1,0 1 1,0 0 0,0 0 0,1 0 0,-1 0-1,0 0 1,0 0 0,1-1 0,-18-2-180,7 3 204,0 1-1,0 0 0,0 1 0,0 0 0,0 0 0,0 1 1,-11 5-1,17-6 88,1-1 0,-1 1-1,1 0 1,-1 0 0,1 0 0,0 0 0,0 1 0,0-1-1,0 1 1,0 0 0,0 0 0,1 0 0,-1 0 0,1 0-1,0 1 1,0-1 0,0 1 0,1-1 0,-1 1 0,1 0-1,-1 5 1,2-8-101,0 1 1,0-1-1,1 1 0,-1-1 0,0 1 0,1-1 0,-1 1 0,1-1 1,0 1-1,0-1 0,-1 0 0,1 0 0,0 1 0,0-1 0,0 0 1,0 0-1,0 0 0,1 0 0,-1 0 0,0 0 0,0 0 0,1 0 1,-1-1-1,0 1 0,1 0 0,-1-1 0,1 1 0,-1-1 0,1 0 1,-1 1-1,3-1 0,52 9-1174,-52-9 901,52 2-6638,-24-2-742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15727,'0'0'7895,"-9"2"-6635,5-1-1132,-45 17 1282,47-17-1385,0-1 0,0 1-1,0 0 1,0 1 0,0-1-1,0 0 1,0 1 0,1-1-1,-1 1 1,1-1 0,-1 1-1,1 0 1,-1-1 0,1 1-1,0 0 1,0 0 0,0 0-1,0 0 1,0 0 0,0 0-1,1 0 1,-1 1 0,0 1-1,2-3-113,-1 0 0,0 0 0,1 0 0,0 0 0,-1 0 0,1 0 1,0 0-1,-1 0 0,1 0 0,0-1 0,0 1 0,0 0 0,0-1 0,-1 1 0,1 0 0,0-1 0,0 1 0,0-1 0,1 1 0,-1-1 0,0 0 0,0 1 0,0-1 0,2 0 0,35 8-1924,-28-7 1088,132 18-2662,-142-16 7629,-9 2-2305,-9 3-576,-97 21 3173,57-15-5690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15951,'0'0'7928,"-7"11"-7613,0 4-104,0-1 0,1 2 0,1-1 0,0 0 0,1 1 1,0 0-1,2 0 0,-2 22 0,5 47 793,-1-85-997,0 1 0,-1-1 0,1 1 0,0-1 0,0 0 0,0 1 1,0-1-1,0 0 0,0 1 0,0-1 0,1 0 0,-1 1 0,0-1 1,0 0-1,0 1 0,0-1 0,0 0 0,0 1 0,1-1 0,-1 0 1,0 1-1,0-1 0,1 0 0,-1 0 0,0 1 0,0-1 0,1 0 0,-1 0 1,0 1-1,1-1 0,-1 0 0,0 0 0,1 0 0,-1 0 0,0 1 1,1-1-1,-1 0 0,0 0 0,1 0 0,-1 0 0,0 0 0,1 0 1,-1 0-1,0 0 0,1 0 0,-1 0 0,1 0 0,-1 0 0,0-1 0,1 1 1,-1 0-1,0 0 0,1 0 0,-1 0 0,0 0 0,1-1 0,12-17 387,-9 3-590,-1-1-1,-1 0 1,0 1-1,-1-1 1,-1 0-1,0 0 1,-1 0-1,-1 0 0,-1 0 1,-4-18-1,-5 16 68,12 18 145,0 0 1,0 0-1,0 1 1,0-1-1,0 0 1,0 0-1,0 0 1,0 1-1,0-1 1,0 0-1,0 0 1,0 0-1,-1 1 1,1-1-1,0 0 1,0 0-1,0 0 1,0 0-1,0 1 0,-1-1 1,1 0-1,0 0 1,0 0-1,0 0 1,0 0-1,-1 0 1,1 0-1,0 0 1,0 0-1,0 1 1,-1-1-1,1 0 1,0 0-1,0 0 1,-1 0-1,1 0 1,0 0-1,0 0 1,0 0-1,-1-1 1,1 1-1,0 0 1,0 0-1,0 0 1,-1 0-1,1 0 1,0 0-1,0 0 0,0 0 1,0 0-1,-1-1 1,1 1-1,0 0 1,0 0-1,0 0 1,0 0-1,0 0 1,-1-1-1,1 1 1,1 1 15,0 0 1,0 0-1,0 0 0,0 0 1,0-1-1,0 1 1,0 0-1,0 0 0,0-1 1,1 1-1,-1-1 0,0 1 1,0-1-1,1 0 1,-1 1-1,0-1 0,0 0 1,1 0-1,-1 0 1,0 0-1,1 0 0,-1 0 1,2 0-1,36-1 205,-34 1-213,0-1-1,0 0 0,-1 0 1,1 0-1,-1-1 0,1 0 1,-1 0-1,0 0 1,0 0-1,0 0 0,0-1 1,0 0-1,0 0 1,0 0-1,-1 0 0,0-1 1,0 1-1,0-1 0,0 0 1,3-5-1,-6 9-151,-5 29-699,1-16 739,-1 1 421,0 1-1,1-1 1,1 1 0,1 0-1,0 0 1,1 1-1,1 29 1,0-44-328,0 1 0,0-1-1,1 1 1,-1-1 0,0 0 0,1 1 0,-1-1 0,1 0 0,0 0 0,-1 1 0,1-1 0,0 0-1,0 0 1,-1 0 0,1 0 0,0 0 0,0 0 0,0 0 0,1 0 0,-1 0 0,0-1-1,0 1 1,0 0 0,1-1 0,-1 1 0,0-1 0,0 1 0,1-1 0,-1 1 0,1-1 0,-1 0-1,0 0 1,1 0 0,-1 0 0,0 0 0,1 0 0,-1 0 0,1 0 0,-1-1 0,0 1-1,1 0 1,-1-1 0,0 1 0,2-2 0,2 1-131,0-1-1,0-1 1,0 1 0,-1-1 0,1 1-1,-1-1 1,1-1 0,-1 1-1,0-1 1,4-4 0,5-14-1062,-12 20 736,-3 7 307,-1 4 317,0-2-102,1-2 26,0-1 0,0 1 0,0 0 0,1 0 0,-1-1 1,1 1-1,1 0 0,-1 0 0,1 0 0,-1 0 0,2 0 0,-1 0 0,2 9 0,-2-13-158,1-1 1,0 1-1,0 0 0,0 0 1,-1-1-1,1 1 0,0-1 1,0 1-1,0-1 0,0 1 0,0-1 1,0 1-1,0-1 0,0 0 1,0 0-1,1 1 0,-1-1 1,0 0-1,0 0 0,0 0 1,0 0-1,0 0 0,0-1 0,2 1 1,27-8-8230,-15-6-715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25 14253,'0'0'9610,"-3"7"-8116,-1 14-828,0 0 0,1 0 0,1 0-1,1 23 1,1-16-510,-2 0-1,-6 36 1,-2-84-2275,7 7 1391,0 0 1,-2 0-1,1 1 1,-2-1-1,-12-21 1,5 9 874,14 25-36,-1-1 0,0 1-1,1-1 1,-1 1 0,0 0-1,1-1 1,-1 1 0,0 0 0,1-1-1,-1 1 1,1 0 0,-1 0-1,1-1 1,-1 1 0,1 0-1,-1 0 1,1 0 0,-1 0 0,1-1-1,-1 1 1,1 0 0,-1 0-1,1 0 1,-1 0 0,1 0 0,-1 0-1,1 0 1,-1 1 0,1-1-1,0 0 1,28 1 324,-23-1-4,7 0-337,-1-1 0,1 0 0,-1-1 0,0 0 0,0-1 0,0-1 0,0 0 0,0 0 0,14-8 0,-18 7-219,0 1 0,0-1 0,-1-1 0,1 1 0,-1-1-1,0 0 1,-1-1 0,0 0 0,0 0 0,0 0 0,-1 0 0,0-1-1,5-12 1,-47 86 301,27-43 1313,-14 44 0,22-60-1345,0 0 0,0 0 1,1 0-1,0 1 0,0-1 0,1 1 1,0-1-1,0 0 0,1 1 0,2 13 1,-3-21-138,0 0 0,0 0 0,0 1 1,0-1-1,0 0 0,0 0 0,0 1 1,1-1-1,-1 0 0,0 0 0,0 0 0,0 1 1,0-1-1,0 0 0,0 0 0,0 0 1,1 1-1,-1-1 0,0 0 0,0 0 0,0 0 1,1 0-1,-1 1 0,0-1 0,0 0 1,0 0-1,1 0 0,-1 0 0,0 0 0,0 0 1,1 0-1,-1 0 0,0 0 0,0 0 1,0 0-1,1 0 0,-1 0 0,0 0 0,0 0 1,1 0-1,-1 0 0,8-9 262,3-16-147,-10-55-1697,30 92 1148,-22-9 470,1 0 0,0-1 1,0 0-1,0 0 0,0-1 1,0 0-1,16-1 0,-21-1-23,0 1-1,0 0 0,0-1 1,-1 0-1,1 0 0,0-1 0,0 0 1,-1 1-1,1-1 0,-1-1 1,0 1-1,1-1 0,-1 1 1,0-1-1,-1 0 0,1-1 0,5-5 1,-9 9-9,1-1-1,0 0 1,-1 0 0,1 1-1,-1-1 1,1 0 0,-1 0 0,1 0-1,-1 0 1,1 0 0,-1 0-1,0 0 1,0 0 0,1 0-1,-1 0 1,0 0 0,0 0 0,0 0-1,0 0 1,0 0 0,-1-1-1,1 1-16,0 1 0,-1-1-1,1 0 1,-1 1-1,1-1 1,-1 1-1,0-1 1,1 1-1,-1 0 1,1-1-1,-1 1 1,0-1-1,1 1 1,-1 0-1,0 0 1,1-1-1,-1 1 1,0 0-1,0 0 1,1 0-1,-2 0 1,-1-1-16,1 1 0,-1 0 0,0 1 1,1-1-1,-1 0 0,1 1 0,0-1 0,-1 1 1,1 0-1,-1 0 0,1 0 0,0 0 0,0 0 1,-1 0-1,1 1 0,-2 1 0,0 1 48,0 1-1,0-1 1,1 1-1,0 0 0,0 0 1,0 0-1,1 0 1,0 0-1,0 1 1,0-1-1,0 1 1,1-1-1,-1 11 1,2-14-11,0 0 1,0 0 0,1 0-1,-1 0 1,0 0-1,1 1 1,0-1 0,-1 0-1,1 0 1,0 0 0,0-1-1,0 1 1,0 0-1,1 0 1,-1 0 0,0-1-1,1 1 1,-1-1 0,1 1-1,0-1 1,-1 1-1,1-1 1,0 0 0,0 0-1,0 0 1,0 0 0,0 0-1,0-1 1,0 1-1,0 0 1,0-1 0,0 0-1,0 1 1,1-1 0,-1 0-1,0 0 1,4-1-1,8 1-6,-1-1 0,0 0 0,1-1 0,-1 0 0,0-1-1,-1-1 1,1 0 0,0-1 0,-1 0 0,0-1-1,0 0 1,-1-1 0,0-1 0,0 1 0,-1-2 0,1 1-1,-2-2 1,1 1 0,-2-1 0,1 0 0,-1-1-1,7-13 1,-14 23-40,1-1-1,-1 0 1,0 0 0,0 0-1,0 0 1,0 0-1,-1 0 1,1 0-1,0 0 1,-1 0-1,0-1 1,1 1 0,-1 0-1,0 0 1,0 0-1,0-1 1,0 1-1,-1 0 1,1 0-1,0 0 1,-1 0 0,0-1-1,1 1 1,-1 0-1,0 0 1,0 0-1,0 1 1,-1-1 0,1 0-1,0 0 1,-1 0-1,1 1 1,-1-1-1,-1-1 1,0 2-7,1 0 1,-1 0-1,0 0 1,1 1-1,-1-1 1,0 1-1,0-1 1,0 1-1,1 0 0,-1 0 1,0 0-1,0 0 1,0 1-1,1-1 1,-1 1-1,0 0 1,0 0-1,1 0 1,-1 0-1,1 0 1,-1 0-1,1 1 0,-1-1 1,1 1-1,0 0 1,-3 2-1,-1 1 107,0 1 0,1-1-1,0 1 1,1 0 0,-1 0 0,1 0-1,0 0 1,0 1 0,1 0 0,0-1-1,0 1 1,-3 14 0,5-17-46,1-1 0,-1 1 0,1-1 0,0 1 0,0-1 0,0 1 0,0-1 0,1 1 0,0-1 0,-1 0 1,1 1-1,0-1 0,0 1 0,1-1 0,-1 0 0,1 0 0,0 0 0,0 0 0,0 0 0,0 0 0,0-1 0,0 1 0,1-1 0,0 1 0,-1-1 1,1 0-1,0 0 0,0 0 0,5 2 0,1 1-111,0-1 0,0-1 0,1 1 0,14 2 0,-2-3-2858,-1-2-4062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11018,'0'0'2403,"-21"51"543,15-27-1088,6-4-673,0-3 0,14-2-384,3-2-480,0-2-193,4-2-128,6-1-1153,-1-4-1570,-5-4-2626,1 0-4580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21652,'0'-8'2915,"0"0"-1057,5 3-897,4 1-1025,6 4 0,2 0-1602,3 0-2722,2-3-4580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23478,'0'0'1730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18097,'0'0'5413,"46"-54"-24407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 14029,'0'0'12449,"-1"-1"-12430,1 1 0,0 0 0,-1-1 0,1 1-1,-1-1 1,1 1 0,0-1 0,-1 1-1,1-1 1,0 1 0,0-1 0,-1 1 0,1-1-1,0 0 1,0 1 0,0-1 0,0 1-1,0-1 1,0 0 0,0 1 0,0-1 0,0 1-1,0-1 1,0 0 0,0 1 0,0-1 0,3-1 43,0 1 1,0-1-1,1 1 1,-1 0 0,0 0-1,0 0 1,1 1 0,-1-1-1,0 1 1,7 0 0,2-1 38,34-6-91,-21 2-331,1 1-1,-1 1 1,0 1 0,1 2 0,49 5 0,-49 5-2413,-1 0-5833,-16-9-354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16912,'0'0'4185,"6"7"-3811,38 40 661,60 48-1,-48-45-1112,-50-42-2241,-7-5-1263,-14 1-13755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14670,'0'0'6972,"8"-10"-5098,23-27-1251,1 1 1,2 2-1,1 2 1,48-35-1,-60 57-744,-13 9-3084,-5 9-7706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15727,'0'0'4901,"61"33"-3652,-29-33-513,0 0-351,5 0-129,-5-4-192,0-1 32,-2 0 0,-5 4-64,-6 1-1697,-6 0-1314,-10 5-1025,-3 4-768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14510,'0'0'7046,"49"10"-5316,-22-18-641,5-4-673,5 0-287,0 2-97,3 3-577,-8 0-2498,-5 2-2274,-5-2-6022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6598,'0'0'18909,"9"0"-17991,124-6 1713,-30 1-4518,-42 4-8098,-74 1 2378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15375,'0'0'11013,"3"1"-10634,8 1-248,1 0 0,-1 1 1,0 0-1,1 1 1,-2 0-1,20 11 0,-28-14-131,0 0 0,0 0 0,0 0 0,0 1 0,0-1 0,0 0 0,0 1 0,0 0 0,-1-1 0,1 1 0,-1 0 0,1 0 0,-1 0 0,0 0 0,0 0 0,0 0 0,0 0 0,0 0 0,0 0 0,0 0 0,-1 1 0,1-1 0,-1 0 0,0 0 0,0 1 0,0-1-1,0 0 1,0 1 0,0-1 0,0 0 0,-1 1 0,1-1 0,-1 0 0,0 0 0,1 1 0,-1-1 0,0 0 0,0 0 0,-1 0 0,1 0 0,0 0 0,-3 3 0,-6 5 47,-1 1 0,0-1 0,0-1 0,-1 0 0,0-1 0,0 0 0,-16 7 1,13-7-38,0 1 0,1 0 0,1 1 0,-26 22 0,38-31-16,0 0 0,1-1 0,-1 1 1,0 0-1,0 0 0,0 0 0,1 0 0,-1 0 1,0 0-1,1 0 0,-1 0 0,1 0 0,-1 0 0,1 0 1,-1 0-1,1 0 0,0 1 0,0-1 0,0 0 0,-1 0 1,1 0-1,0 0 0,0 1 0,1-1 0,-1 0 1,0 2-1,1-2 11,1 0-1,-1 0 1,0 0 0,0 1 0,0-1 0,1-1 0,-1 1 0,1 0 0,-1 0 0,0 0 0,1-1-1,-1 1 1,1-1 0,0 1 0,-1-1 0,4 1 0,12 1 132,1-1 0,32-2 0,-35 1-63,42-3 48,-39 1-120,0 1 0,0 1 1,0 0-1,0 1 1,0 1-1,32 8 1,-48-9-5,-1-1 1,1 1 0,-1-1-1,1 1 1,-1 0 0,1 0-1,-1 0 1,0 0-1,1 0 1,-1 0 0,0 0-1,0 0 1,0 1 0,0-1-1,0 0 1,0 1-1,1 1 1,1 12-3594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51 345 16944,'0'0'3102,"-8"2"-1255,8-1-1822,-29 11 1679,28-12-1654,0 0-1,0 1 1,1-1-1,-1 1 1,0-1-1,1 1 1,-1-1-1,0 1 1,1-1-1,-1 1 1,0-1-1,1 1 1,-1 0-1,1 0 1,-1-1-1,1 1 1,0 0-1,-1 0 1,1-1-1,0 1 1,-1 0-1,1 0 1,0 0-1,0-1 1,0 1-1,0 0 1,0 0-1,0 0 1,0 0-1,0 0 1,0-1-1,0 1 1,0 0-1,1 0 1,-1 0-1,0-1 1,0 1-1,1 0 1,-1 0-1,1-1 1,-1 1-1,1 0 1,0 0-1,2 2-21,0-1-1,0 0 0,0-1 0,1 1 0,-1 0 1,0-1-1,1 0 0,-1 0 0,1 0 0,0 0 1,-1 0-1,1-1 0,-1 0 0,1 0 0,5 0 1,-2 0-14,1 0 0,-1-1 0,0 1 0,0-2 0,1 1 0,12-5 0,-16 4-161,-1 0-1,1 0 0,-1 0 1,0 0-1,0-1 0,0 1 1,0-1-1,0 0 0,-1 0 1,1 0-1,-1 0 1,0 0-1,0-1 0,0 1 1,0 0-1,1-6 0,-1 5-312,-1 0-1,0 0 1,-1 0-1,1 0 0,-1 0 1,0 0-1,0 0 0,0 0 1,-1-7-1,1 10 399,-1-1 1,1 1-1,-1 0 0,0-1 1,1 1-1,-1 0 0,0-1 0,0 1 1,1 0-1,-1 0 0,0 0 0,0 0 1,0 0-1,0 0 0,-1 0 0,1 0 1,0 0-1,0 1 0,-1-1 1,1 0-1,0 1 0,-1-1 0,1 1 1,0 0-1,-1-1 0,1 1 0,-1 0 1,1 0-1,-1 0 0,1 0 0,0 0 1,-1 0-1,1 0 0,-1 0 1,1 0-1,-3 2 0,-1-2 382,0 2 1,0-1-1,1 0 0,-1 1 0,0 0 0,1 0 1,-1 0-1,1 1 0,-7 4 0,9-5-102,0 0-1,-1 0 1,1 0-1,0 1 1,0-1-1,0 1 1,1-1-1,-1 1 1,1 0-1,-1 0 0,1 0 1,0 0-1,0 0 1,0 0-1,0 0 1,1 0-1,-1 0 1,1 0-1,0 0 1,0 0-1,0 6 0,1-7-156,0 1-1,0 0 1,0-1-1,0 1 0,0-1 1,1 1-1,-1-1 1,1 0-1,0 1 0,-1-1 1,1 0-1,0 0 1,0 0-1,1-1 0,-1 1 1,0 0-1,0-1 1,1 1-1,-1-1 0,1 0 1,0 0-1,-1 0 1,1 0-1,4 1 0,7 0 36,0 1 0,0-2 0,0 1 0,0-2 0,0 0 0,0-1 0,0 0 0,0-1 0,0-1-1,22-6 1,-28 6-320,1 0-1,-1 0 0,0-1 1,0 0-1,0 0 0,-1 0 1,1-1-1,-1-1 0,-1 1 1,1-1-1,-1 0 0,1-1 1,-2 1-1,1-1 0,-1 0 1,0-1-1,0 1 0,3-10 1,-7 14 76,0 1 0,0-1 0,0 0 0,-1 0 0,1 1 1,-1-1-1,0 0 0,1 0 0,-1 0 0,-1 0 0,0-4 1,1 6 168,0 1 1,0-1-1,-1 0 1,1 0-1,-1 1 1,1-1-1,0 0 1,-1 1-1,0-1 1,1 0-1,-1 1 1,1-1-1,-1 1 1,0-1-1,1 1 1,-1-1-1,0 1 1,1-1-1,-1 1 1,0 0-1,0-1 1,0 1-1,1 0 1,-1 0-1,0 0 1,0 0 0,0 0-1,1 0 1,-1 0-1,0 0 1,0 0-1,0 0 1,0 0-1,1 0 1,-1 0-1,0 1 1,0-1-1,0 0 1,1 1-1,-1-1 1,0 0-1,0 2 1,-1-2 72,1 1 0,0 0 1,0-1-1,0 1 0,0 0 1,-1 0-1,1 0 0,0 0 0,1 0 1,-1 0-1,0 1 0,0-1 0,0 0 1,1 0-1,-1 1 0,1-1 1,-1 0-1,1 1 0,-1 1 0,1-2-75,-1 0 0,1-1 0,0 1 0,0 0 0,0-1 0,0 1 0,0 0 0,0-1 0,0 1 0,0 0-1,0-1 1,1 1 0,-1 0 0,0-1 0,0 1 0,0 0 0,1-1 0,-1 1 0,0-1 0,1 1 0,-1 0 0,1-1-1,-1 1 1,1-1 0,-1 1 0,1-1 0,-1 0 0,1 1 0,-1-1 0,1 1 0,-1-1 0,1 0 0,0 0-1,-1 1 1,1-1 0,-1 0 0,1 0 0,0 0 0,-1 1 0,1-1 0,1 0 0,7 0-54,0-1 0,0 0-1,1 0 1,-1-1 0,0 0 0,0 0 0,-1-1 0,1 0 0,0-1 0,-1 0 0,0 0 0,0-1 0,0 0 0,-1 0-1,1 0 1,7-9 0,-3 3-85,-1-1-1,0 0 1,0-1-1,-1 0 0,-1 0 1,0-1-1,-1 0 1,9-21-1,-15 27 78,0 0 0,0 0 0,0 0 0,-1 0 0,0 0 0,-1 0-1,0-10 1,0 13 121,0 4-50,0 1-1,0-1 0,0 1 1,-1-1-1,1 1 1,0-1-1,0 1 0,0-1 1,0 1-1,0-1 1,-1 1-1,1-1 0,0 1 1,-1-1-1,1 1 0,0 0 1,-1-1-1,1 1 1,0-1-1,-1 1 0,1 0 1,-1-1-1,1 1 1,0 0-1,-1 0 0,1-1 1,-1 1-1,1 0 1,-1 0-1,1 0 0,-1 0 1,1-1-1,-1 1 1,0 0-1,1 0 0,-1 0 1,1 0-1,-1 0 1,1 0-1,-1 0 0,1 1 1,-1-1-1,1 0 1,-1 0-1,1 0 0,-1 0 1,1 1-1,-1-1 0,1 0 1,-1 1-1,-26 16 637,21-8-385,0 1 0,0 0 1,0 1-1,1-1 0,1 1 1,0 0-1,1 0 0,0 1 0,0-1 1,-1 20-1,2 0 53,1 0 0,5 58 0,4-42-272,-7-44-48,-1 0 1,1-1-1,0 1 0,0 0 1,0-1-1,0 1 1,0-1-1,0 1 0,1-1 1,-1 0-1,1 1 0,0-1 1,-1 0-1,5 3 0,-6-6 15,1 0-1,0 1 1,0-1-1,0 0 1,-1 0-1,1 0 0,0 1 1,-1-1-1,1 0 1,-1 0-1,1 0 1,-1 0-1,0 0 1,1 0-1,-1 0 1,0 0-1,0 0 1,1-1-1,-1 1 0,0 0 1,0 0-1,0-1 1,1-18-558,0 0-1,-2-1 1,0 1 0,-1 0 0,-1 0 0,-1 0 0,-6-20-1,12 45 616,1-1 0,0 0 0,0 1 0,1-1 0,-1-1 0,1 1 0,0 0 0,0-1 0,0 0 0,0 0 0,1 0 0,7 4 0,63 28 757,-57-29-623,1-1 0,0-1 1,-1 0-1,1-2 0,1 0 0,-1-1 0,31-2 1,-49 1-212,0 0 0,0 0 1,0 0-1,0 0 0,0 0 1,0 0-1,0 0 0,0 0 0,0 0 1,0 0-1,0 0 0,0-1 1,0 1-1,0 0 0,0-1 1,0 1-1,0-1 0,0 1 1,-1-1-1,1 1 0,0-1 1,0 0-1,-1 1 0,1-1 1,0 0-1,-1 1 0,1-1 1,-1 0-1,1 0 0,-1 0 1,1 0-1,-1 0 0,1 0 1,-1-1-1,-2 1-24,0 0 1,0 1-1,0-1 1,0 1-1,0 0 1,-1 0-1,1 0 0,0 0 1,0 0-1,0 0 1,0 0-1,-1 1 1,1-1-1,0 1 1,0 0-1,0 0 1,0-1-1,0 1 0,-2 2 1,3-2 17,1-1 1,-1 1 0,0 0-1,1 0 1,-1 0 0,1 0-1,0 0 1,-1 0-1,1 0 1,0 0 0,-1 0-1,1 0 1,0 0 0,0 0-1,0 0 1,0 0-1,0 0 1,0 0 0,0 0-1,0 0 1,0 0 0,1 0-1,-1 0 1,0 0-1,1 0 1,-1 0 0,1 0-1,-1 0 1,2 1 0,0 0 8,0 0 1,0 0 0,1 0-1,-1 0 1,1-1 0,-1 1 0,1-1-1,0 0 1,0 1 0,3 0 0,9 2 36,-1-1 1,1 0 0,15 1 0,51-1-205,-1-3 0,146-19 1,-210 13-1738,-19-3-1637,-27-11-3921,27 19 6956,-35-19-9914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8584,'0'0'15567,"-6"4"-15322,-15 12 110,0 2 0,2 0 0,0 1 0,-31 40 0,-4 4 278,41-51-2549,11-25-4723,2 5 4656,0-10-3809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7495,'0'0'17142,"1"3"-15797,2 0-1112,0 1 0,0-1 0,0 0 0,0 0 0,0 0 0,0 0 0,1 0 0,-1-1 0,1 1 0,6 2 0,52 22 47,-9-3-3924,-10-2-5452,-26-13 1819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6374,'0'0'17553,"-26"49"-16977,26-39-384,0 1-160,0 2 0,0-2-32,4 0-448,1-2-1250,0-4-1280</inkml:trace>
  <inkml:trace contextRef="#ctx0" brushRef="#br0" timeOffset="1">14 2 17969,'0'0'10762,"-13"-1"-12299,16 5-1346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13261,'0'0'78,"0"-1"0,-1 1 0,1 0 1,0 0-1,0 0 0,0 0 1,0 0-1,0 0 0,0 0 1,-1 0-1,1 0 0,0 0 0,0 0 1,0 0-1,0 0 0,0 0 1,-1 0-1,1 0 0,0 0 0,0 0 1,0 0-1,0 0 0,0 0 1,-1 1-1,1-1 0,0 0 1,0 0-1,0 0 0,0 0 0,0 0 1,0 0-1,0 0 0,0 0 1,-1 1-1,1-1 0,0 0 1,0 0-1,0 0 0,0 0 0,0 0 1,0 0-1,0 1 0,0-1 1,0 0-1,0 0 0,0 0 0,0 0 1,0 0-1,0 1 0,0-1 1,0 0-1,0 0 0,0 0 1,0 0-1,0 0 0,0 0 0,0 1 1,0-1-1,0 0 0,0 0 1,0 0-1,0 0 0,1 0 1,-1 1-1,14 3 1289,21-1-515,263-5 638,297 15 1520,-508-3-2828,92 6 672,-179-16-850,0 0 1,1 0 0,-1 0 0,0 0 0,0 0-1,0 0 1,1 0 0,-1-1 0,0 1-1,0 0 1,0 0 0,1 0 0,-1 0-1,0 0 1,0 0 0,0-1 0,0 1-1,1 0 1,-1 0 0,0 0 0,0-1-1,0 1 1,0 0 0,0 0 0,0 0-1,1-1 1,-1 1 0,0 0 0,0 0 0,0 0-1,0-1 1,0 1 0,0 0 0,0 0-1,0-1 1,0 1 0,0 0 0,0 0-1,0 0 1,0-1 0,0 1 0,-1 0-1,1 0 1,0 0 0,0-1 0,0 1-1,0 0 1,0 0 0,0 0 0,-1-1 0,-9-9-3227,-19 6-5869,15 1-396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11499,'0'0'12689,"-4"9"-12518,-6 22 232,1 0-1,2 1 1,1 0 0,1 0-1,1 0 1,2 47 0,2-78-396,0 0 1,0 0-1,1 0 1,-1 0 0,0 0-1,0 0 1,1 0-1,-1 0 1,0 0-1,1 0 1,-1 0 0,1 0-1,-1-1 1,1 1-1,-1 0 1,1 0-1,0 0 1,0-1 0,-1 1-1,1 0 1,0-1-1,0 1 1,0-1-1,-1 1 1,1-1 0,0 1-1,0-1 1,0 0-1,0 1 1,0-1-1,0 0 1,0 0 0,0 1-1,0-1 1,0 0-1,0 0 1,0 0-1,0 0 1,0-1 0,0 1-1,0 0 1,0 0-1,0-1 1,0 1-1,0 0 1,0-1 0,2 0-1,4-2 61,1 0 1,0 0-1,-1 0 0,12-8 0,7-9-86,-1-1 0,-1-1-1,36-42 1,-42 44 11,-18 19 8,0 1 0,0 0-1,0 0 1,0 0-1,0 0 1,0 0 0,0-1-1,0 1 1,1 0-1,-1 0 1,0 0 0,0 0-1,0 0 1,0 0 0,0-1-1,0 1 1,0 0-1,1 0 1,-1 0 0,0 0-1,0 0 1,0 0 0,0 0-1,0 0 1,1 0-1,-1 0 1,0 0 0,0 0-1,0 0 1,0 0-1,0 0 1,1 0 0,-1 0-1,0 0 1,0 0 0,0 0-1,0 0 1,1 0-1,-1 0 1,0 0 0,0 0-1,0 0 1,0 0-1,0 0 1,0 0 0,1 0-1,-1 1 1,0-1 0,0 0-1,0 0 1,0 0-1,0 0 1,0 0 0,0 0-1,0 1 1,1-1-1,-1 0 1,0 0 0,0 0-1,0 0 1,0 0 0,0 1-1,0-1 1,0 0-1,0 0 1,0 0 0,0 1-1,0 19 100,-8 35 117,7-47-186,-9 71 239,9-46-3460,1-29-2202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18866,'0'0'7014,"55"8"-6725,-23-8-161,2 0 0,3 0-96,-2 0-1025,-6 0-1217,-7 0-961,-9 3-1249,-13 3-3235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13004,'0'0'9834,"47"20"-9226,-20-20-416,0 0-128,0 0-160,-2 0-1185,-3 0-1730,-7 1-2178,-3-1-8552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11659,'22'-12'9196,"33"-26"-7620,-21 14-1089,12-7-345,-2-1 0,52-49 1,-95 80-202,-11 13-320,-2 3 450,1 1 0,1 1 0,1 0 0,-13 30 0,19-40-216,0 1-1,0-1 0,1 1 0,0 0 1,1 0-1,0 0 0,0 0 0,1 0 1,0 0-1,0 0 0,1 0 0,0 0 0,0 0 1,3 9-1,1 6-6837,-5-12 737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12620,'0'0'9225,"55"19"-8361,-18-30-159,9-1-353,-4 0-159,-2 2-97,1 0-32,-9 6-96,-4 3-417,-4 1-1537,-11 0-1505,1 0-2563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16624,'0'0'7175,"-17"45"-6151,17-31-479,-5 2-385,5-1-128,0 2-64,0-3 0,0 1-384,0 0-289,5-3-704,-3-2-929,4-4-769,-1-6-2339,4 0-3298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19603,'-5'-3'2498,"10"3"-2338,12 7-96,5 4-128,3-1-1826,-1-2-3363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17777,'0'0'2215,"-7"8"-571,3-5-1535,-37 36 1962,39-37-1951,-1 0 0,1 0 0,0 1 0,0-1 0,1 1-1,-1-1 1,0 1 0,1 0 0,-1 0 0,1-1 0,0 1 0,0 0-1,0 0 1,1 0 0,-1 0 0,0 7 0,7-9-108,-1 0 0,1 0 0,-1-1 1,1 0-1,-1 0 0,10-1 0,-9 1 47,-3 0-45,10 0-115,1 0 1,-1 1-1,0 1 0,21 4 0,-32-6 95,-1 1 0,1-1 1,0 1-1,0-1 0,-1 1 0,1-1 1,0 1-1,0 0 0,-1 0 1,1 0-1,-1 0 0,1 0 0,-1 0 1,0 0-1,1 1 0,-1-1 1,0 1-1,0-1 0,0 1 0,0-1 1,0 1-1,0-1 0,0 1 1,0 0-1,-1-1 0,1 1 0,-1 0 1,1 0-1,-1 0 0,0-1 1,1 1-1,-1 0 0,0 0 0,0 0 1,-1 0-1,1-1 0,0 1 1,-1 0-1,1 0 0,-1 0 0,1-1 1,-1 1-1,0 0 0,-1 2 1,-3 2 191,0 0 0,0 0 0,-1 0 0,0-1 1,0 0-1,0 0 0,-1-1 0,0 1 0,0-1 1,0-1-1,0 1 0,0-1 0,-1-1 1,0 1-1,1-1 0,-13 1 0,19-3-440,0 0-1,0 1 0,0-1 1,0 0-1,0-1 0,0 1 1,0 0-1,0 0 0,0 0 0,0 0 1,0-1-1,0 1 0,0-1 1,0 1-1,0 0 0,0-1 1,0 0-1,0 1 0,1-1 1,-1 0-1,0 1 0,0-1 1,1 0-1,-1 0 0,0 1 1,1-1-1,-1 0 0,1 0 1,-1 0-1,1 0 0,-1 0 1,1 0-1,-1-1 0,-9-19-5761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 13453,'0'0'8872,"55"-49"-7559,-31 41-800,3 3-449,0 3-96,0 2-1602,0 0-2145,-4-1-3492</inkml:trace>
  <inkml:trace contextRef="#ctx0" brushRef="#br0" timeOffset="1">625 1 6726,'0'0'18455,"-9"9"-18327,-10 11 81,2 1-1,0 1 0,2 0 1,0 1-1,2 0 1,-13 29-1,19-35-85,0 1 0,1 0 0,1 0 1,0 0-1,2 1 0,0-1 0,1 1 0,0 0 0,2 0 0,3 28 1,-2-41-347,0 1 0,1-1 1,0 0-1,0 0 1,0 0-1,1 0 0,0 0 1,0-1-1,1 1 0,-1-1 1,8 8-1,-6-7-331,0-1-1,1-1 1,-1 1-1,1-1 1,0 0 0,0 0-1,0-1 1,1 1-1,-1-1 1,1-1-1,0 1 1,0-1 0,0-1-1,0 1 1,0-1-1,9 0 1,14 0-10123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5285,'0'0'17809,"8"-9"-16757,46-42-241,-23 23-651,-1-2 0,-2 0 0,29-40 1,-54 64-129,-22 48-478,-18 55 0,26-52 364,10-16-2895,1-28 2799,1-1 1,-1 1-1,0-1 0,0 0 0,1 1 0,-1-1 1,0 0-1,1 1 0,-1-1 0,0 0 0,1 1 1,-1-1-1,1 0 0,-1 0 0,0 0 0,1 1 0,-1-1 1,1 0-1,-1 0 0,1 0 0,-1 0 0,0 0 1,1 0-1,-1 0 0,1 0 0,-1 0 0,1 0 1,-1 0-1,1 0 0,-1 0 0,1 0 0,-1 0 1,0 0-1,2-1 0,-1 1-747,12-3-5150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19122,'0'0'673,"-8"6"-38,6-5-615,-35 31 1727,35-31-1702,1 1 1,-1-1 0,1 0-1,0 1 1,-1-1 0,1 1-1,0 0 1,0-1 0,0 1 0,0 0-1,0-1 1,1 1 0,-1 0-1,1 0 1,-1 0 0,1 0-1,-1 0 1,1 0 0,0 0-1,0 0 1,0 0 0,0 0-1,0 0 1,1 0 0,-1-1-1,1 3 1,3-1-266,0-1 1,0 0-1,0-1 0,0 1 1,0-1-1,0 1 0,1-1 1,-1-1-1,0 1 0,1 0 1,5-1-1,2 1-710,-7 0 692,1 0-1,0 1 1,-1 0-1,1 0 1,-1 0 0,1 1-1,-1-1 1,0 1-1,0 0 1,0 1 0,-1-1-1,1 1 1,7 8-1,-11-10 326,1 0 0,-1 0 0,1 0-1,-1 0 1,0 0 0,0 1 0,0-1 0,-1 0-1,1 1 1,0-1 0,-1 0 0,1 1 0,-1-1-1,0 1 1,0-1 0,0 1 0,0-1-1,0 1 1,-1-1 0,1 0 0,-1 1 0,0-1-1,1 0 1,-1 1 0,0-1 0,0 0-1,0 0 1,-1 0 0,1 0 0,-1 0 0,1 0-1,-1 0 1,1 0 0,-1 0 0,-3 1 0,-2 5 554,-1-2 0,-1 1 0,1-1 0,-1 0 0,0-1 0,-12 5 0,17-8-667,0 0-1,-1 0 1,1-1-1,-1 0 1,0 0-1,1 0 1,-1-1-1,0 1 1,-7-2-1,11 1-147,1 0 0,-1 0 0,0 0 0,1 0 0,-1-1 0,1 1 0,0 0 0,-1-1-1,1 1 1,-1 0 0,1-1 0,-1 1 0,1 0 0,0-1 0,-1 1 0,1-1 0,0 1 0,-1 0 0,1-1-1,0 1 1,0-1 0,0 1 0,-1-1 0,1 0 0,0 1 0,0-1 0,0 1 0,0-1 0,0 1 0,0-1 0,0 1-1,0-1 1,0 0 0,-1-4-1834,-3-18-7660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18449,'0'0'5542,"53"-26"-5222,-29 24-288,5 0-64,6 2-1377,-3 0-2051,0-1-1632,-4 0-3332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11691,'0'0'8034,"3"4"-7879,-1-2-57,-1 0 0,1 1 0,-1-1 0,1 1 0,-1-1 0,0 1 0,0-1 1,0 1-1,-1 0 0,1-1 0,-1 1 0,1 0 0,-1 0 0,0-1 0,0 1 0,0 0 0,0 0 0,-1-1 0,1 1 0,-1 0 0,1 0 0,-1-1 0,0 1 0,0-1 0,0 1 0,-1-1 0,1 1 0,-1-1 1,-2 4-1,-28 36 2010,16-23-639,-24 40-1,37-54-1648,0 0 0,1 0 0,0 0 0,0 1 0,0-1 0,0 1 0,1-1 0,0 1 0,0 0 0,0-1 0,1 1 0,0 0 0,1 8 0,7-9-4324</inkml:trace>
  <inkml:trace contextRef="#ctx0" brushRef="#br0" timeOffset="1">0 216 4260,'0'0'17873,"61"-32"-17489,-33 27-288,3 0-96,1 4-256,-1-1-2178,1 0-2563,-5-1-5893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18738,'0'0'7335,"-50"59"-6086,46-43-609,-1 0-543,5 0-97,0-3 32,0 1-353,2-1-768,5 0-640,-4-4-514,-1-2-799,-2-3-994</inkml:trace>
  <inkml:trace contextRef="#ctx0" brushRef="#br0" timeOffset="1">1 105 11018,'0'0'14574,"55"-4"-13645,-28 4-737,0 0-128,-3 0-160,3 0-1697,-4 0-2756,-6-1-2049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15727,'0'0'5792,"12"-11"-4041,26-22-904,134-124 84,-154 134-854,-15 17-261,-11 15-83,-10 16 279,0 1 1,-14 30-1,26-46-22,1 1 0,0 0 0,1 0 0,0 1 0,1 0 0,0-1 0,1 1 0,-2 17 0,4-28-132,0-1 1,0 1-1,0-1 1,0 0-1,0 1 1,0-1-1,0 1 1,0-1-1,0 1 1,0-1-1,0 0 1,0 1 0,0-1-1,0 1 1,0-1-1,0 0 1,1 1-1,-1-1 1,0 1-1,0-1 1,0 0-1,1 1 1,-1-1-1,0 0 1,1 1 0,-1-1-1,0 0 1,1 1-1,-1-1 1,0 0-1,1 0 1,-1 0-1,0 1 1,1-1-1,-1 0 1,1 0-1,-1 0 1,0 0-1,1 0 1,-1 1 0,1-1-1,-1 0 1,0 0-1,1 0 1,-1 0-1,1 0 1,-1 0-1,1-1 1,-1 1-1,0 0 1,1 0-1,-1 0 1,1-1-1,11-1-6461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19987,'0'0'8066,"-6"8"-8290,-19 27-230,25-34 381,0 1 0,-1-1 0,1 0 0,0 0 0,-1 0 0,1 1-1,0-1 1,0 0 0,0 0 0,0 0 0,0 1 0,1-1 0,-1 0 0,0 0 0,0 0-1,1 1 1,-1-1 0,1 0 0,-1 0 0,1 0 0,0 0 0,-1 0 0,1 0-1,0 0 1,-1 0 0,1 0 0,0 0 0,2 1 0,27 23-1198,-25-22 1214,4 4-189,-4-4 170,1 1 1,-1 0-1,1 1 0,-1-1 1,-1 1-1,1 0 1,5 8-1,-9-12 102,-1-1 0,0 1 0,1 0 0,-1 0 0,0 0 0,0-1 0,0 1 0,0 0 0,1 0 0,-1 0 0,0 0 0,0-1 1,0 1-1,-1 0 0,1 0 0,0 0 0,0 0 0,0-1 0,-1 1 0,1 0 0,0 0 0,-1 0 0,1-1 0,-1 2 0,-1 0 114,0 0 1,0 0-1,-1 0 1,1 0-1,0-1 1,-1 1-1,1-1 1,-1 1-1,0-1 0,-5 2 1,-1 0 144,-2 1 0,1-1 0,0-1 0,-12 2 0,-9-8-1666,30 3 1058,-1 0 0,1 1 0,0-1 0,0 0-1,0 0 1,0 0 0,0 0 0,0 0 0,0 0-1,0 0 1,1 0 0,-1 0 0,0 0 0,0 0 0,1-1-1,-1 1 1,1 0 0,-1 0 0,1-1 0,-1-1 0,-1-19-7509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15246,'0'0'6022,"49"-23"-5349,-27 19-545,2 2-128,-2 1-1762,1-1-3747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5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348 213 6374,'-348'-81'7073,"484"97"-8279,226 30 2330,516-2-1,365-90-151,-200 2-331,-364 39-371,966-40-183,-1542 37-204,827-54 1473,-1 34-246,-799 37-900,-8-1-4936,-78-8-3319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4676,'0'0'15594,"-8"4"-13448,-26 10-465,34-14-1662,-1 0 0,1 0-1,-1 0 1,1 0 0,0 1-1,-1-1 1,1 0-1,-1 0 1,1 1 0,-1-1-1,1 0 1,0 1-1,-1-1 1,1 1 0,0-1-1,-1 0 1,1 1 0,0-1-1,-1 1 1,1-1-1,0 1 1,0-1 0,0 1-1,-1-1 1,1 1 0,0-1-1,0 1 1,0-1-1,0 1 1,0-1 0,0 1-1,0-1 1,0 1-1,0-1 1,0 1 0,0-1-1,1 1 1,-1-1 0,0 1-1,0-1 1,0 1-1,1-1 1,-1 1 0,0-1-1,0 0 1,1 1-1,-1-1 1,0 1 0,1-1-1,-1 0 1,1 1 0,-1-1-1,0 0 1,1 0-1,0 1 1,31 20-1362,-24-16 827,49 48-2114,-55-50 2558,1 0 0,0 0 1,-1 0-1,1 1 0,-1-1 0,0 1 1,0-1-1,0 1 0,-1 0 1,1 0-1,-1-1 0,0 1 1,0 0-1,0 0 0,-1 1 0,1 4 1,-2-6 99,0-1 1,0 1-1,0-1 1,-1 0-1,1 0 1,-1 1-1,1-1 0,-1 0 1,0 0-1,1 0 1,-1-1-1,0 1 1,0 0-1,-1-1 1,1 1-1,0-1 1,0 0-1,-5 2 1,-46 17 1299,52-19-1286,-7 1 253,0 0 1,0 0-1,0-1 1,-1 0-1,1 0 1,0-1 0,-1 0-1,-9-1 1,16 1-312,0-1 1,1 1 0,-1-1 0,0 1 0,1-1-1,-1 1 1,0-1 0,1 0 0,-1 0 0,1 0 0,-1 0-1,1 0 1,-1 0 0,1 0 0,0-1 0,0 1-1,-1 0 1,0-2 0,1 0-115,1 1-1,-1 0 1,0 0-1,1 0 1,0-1 0,-1 1-1,1 0 1,0 0-1,0-1 1,0 1-1,1 0 1,-1-1 0,0 1-1,1 0 1,0 0-1,-1 0 1,1 0 0,1-3-1,1 0 10,0 0 0,-1 1 0,2-1 0,-1 1 1,0-1-1,1 1 0,0 0 0,0 1 0,0-1 0,0 1 0,10-6 0,60-29 667,-42 23-201,-15 6 183,36-18 929,-51 26-1226,0 0-1,-1 0 0,1-1 0,0 1 1,-1 0-1,1 0 0,-1-1 0,0 1 1,1-1-1,-1 1 0,0-1 0,0 0 1,0 1-1,0-1 0,0 0 0,-1 0 1,1 0-1,0 0 0,-1 0 0,1 1 1,-1-1-1,1-4 0,-2 5-222,0 0 0,1 0 1,-1 0-1,0 0 0,1 1 0,-1-1 0,0 0 1,0 0-1,0 1 0,0-1 0,1 1 0,-1-1 0,0 1 1,0-1-1,0 1 0,0 0 0,0-1 0,0 1 1,0 0-1,0 0 0,-1-1 0,1 1 0,0 0 0,0 0 1,-1 1-1,-35-2-138,31 2 127,-2-2-128,-24 4-1729,32-3 1537,-1 1 0,0-1 0,0 1 0,0-1 0,0 1 0,0-1 0,1 1 0,-1-1 0,0 1 0,1-1 0,-1 1 0,0 0 0,1 0 0,-1-1 0,1 1 0,-1 0 0,1 0 0,-1 0 0,1-1 0,-1 1 1,1 0-1,0 0 0,0 0 0,-1 0 0,1 0 0,0 0 0,0 0 0,0 0 0,0 1 0,0 4-5272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16752,'0'0'7591,"-44"50"-6662,31-26 0,3-1-481,3-2-320,5-1-64,2-4-64,0-1 32,0-4-32,0-1-704,5-3-738,-1-4-800,-1-3-672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15951,'0'0'8424,"46"0"-6534,-19 0-1057,1-2-705,1 2-96,1 0-288,-6 0-1858,-2 0-3236,-4 0-4483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13773,'0'0'11163,"-5"9"-11297,-2 5 133,1 0 0,0 1 0,1 0 0,0 0 0,1 1 0,1-1 0,0 1 0,2 0 0,-1 29-1,3-44-213,-1 0 0,1 0 0,0-1-1,-1 1 1,1 0 0,0 0 0,0-1-1,0 1 1,-1-1 0,1 1 0,0-1-1,0 1 1,0-1 0,0 1 0,0-1-1,0 0 1,0 1 0,0-1-1,0 0 1,0 0 0,0 0 0,0 0-1,0 0 1,0 0 0,0 0 0,1 0-1,-1 0 1,0-1 0,0 1 0,0 0-1,0-1 1,-1 1 0,2-1 0,19-6-5727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 11147,'0'0'9838,"-9"0"-8477,1 0-1133,0 0 0,1 1 0,-1 0 0,0 0 0,1 1 0,-15 5-1,19-6-181,1 0 1,-1 0-1,1 0 0,-1 1 0,1-1 0,-1 1 0,1 0 0,0-1 0,-1 1 1,1 0-1,0 0 0,1 0 0,-1 1 0,0-1 0,0 0 0,1 1 0,0-1 0,-1 1 1,1-1-1,0 1 0,0 0 0,0-1 0,1 1 0,-1 0 0,1 0 0,-1 4 0,1-6-43,1 0 0,-1 0 0,1 0 0,-1 0-1,1 0 1,-1 0 0,1 0 0,0 0-1,0 0 1,-1 0 0,1-1 0,0 1-1,0 0 1,0 0 0,0-1 0,0 1 0,0-1-1,0 1 1,0-1 0,0 1 0,0-1-1,0 0 1,0 0 0,0 1 0,0-1-1,1 0 1,-1 0 0,0 0 0,0 0-1,0 0 1,0 0 0,2-1 0,42-4 343,-38 3-331,-1 0-1,1-1 1,-1 0 0,0 0-1,0-1 1,-1 1-1,10-9 1,-12 10-24,0 0 1,-1 0-1,1-1 1,-1 1-1,0-1 1,0 0-1,0 0 0,0 1 1,0-1-1,0-1 1,-1 1-1,0 0 1,1 0-1,-1 0 1,0-1-1,-1 1 0,1-5 1,-1 8 0,0 0 1,0 0-1,0-1 0,0 1 1,0 0-1,0 0 0,0 0 1,0 0-1,0-1 0,0 1 1,0 0-1,0 0 0,0 0 1,0 0-1,0 0 0,0-1 1,0 1-1,0 0 0,-1 0 1,1 0-1,0 0 0,0 0 1,0 0-1,0-1 0,0 1 1,-1 0-1,1 0 0,0 0 1,0 0-1,0 0 0,0 0 1,0 0-1,-1 0 0,1 0 1,0 0-1,0 0 0,0 0 1,-1 0-1,1 0 0,0 0 1,0 0-1,0 0 0,0 0 1,-1 0-1,1 0 0,0 0 1,-13 6-106,-8 9 271,19-13-92,0 0 0,0 1-1,0-1 1,0 1 0,0 0 0,0 0 0,0 0-1,1 0 1,0 0 0,-1 0 0,1 0 0,0 0 0,1 0-1,-1 1 1,1-1 0,-1 0 0,1 1 0,0-1-1,0 0 1,1 6 0,2 4-42,0 0 0,1 0-1,0 0 1,8 13 0,-8-16-11,1 0-1,-1 0 1,-1 0 0,0 1 0,0-1 0,1 20 0,-4-28 122,-1 0 0,0-1-1,0 0 1,1 1 0,-1-1 0,0 0 0,0 1 0,-1-1 0,1 0 0,0 0 0,0 0 0,-1 0 0,1 0 0,0 0 0,-1 0-1,1 0 1,-1-1 0,1 1 0,-1 0 0,1-1 0,-1 1 0,0-1 0,1 0 0,-1 0 0,1 1 0,-1-1 0,0 0-1,-2-1 1,-4 2 32,0 0 0,-1-1-1,1-1 1,-15-1 0,-5-17 61,27 18-463,0 0 1,0 0-1,0 0 1,0 0-1,0 0 0,0 0 1,0 0-1,0-1 1,0 1-1,0 0 0,1 0 1,-1-1-1,0 1 1,1 0-1,-1-1 0,1 1 1,0-1-1,-1 1 1,1 0-1,0-1 1,0-2-1,32-3-9486,-12 1 3816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73 17745,'0'0'4932,"4"-9"-2769,-2 5-2122,19-36 2028,-20 38-2016,0 1-1,0-1 0,0 1 0,0-1 0,1 1 0,-1 0 1,0 0-1,1 0 0,-1 0 0,1 0 0,0 0 0,-1 0 1,1 0-1,0 1 0,-1-1 0,1 1 0,0-1 0,0 1 0,-1-1 1,1 1-1,0 0 0,0 0 0,0 0 0,-1 0 0,1 0 1,0 1-1,3 0 0,-4-1-60,0 0 0,-1 1 1,1-1-1,0 0 0,0 1 1,0-1-1,0 1 0,-1-1 0,1 1 1,0-1-1,-1 1 0,1 0 1,0-1-1,-1 1 0,1 0 0,-1 0 1,1-1-1,-1 1 0,1 0 1,-1 0-1,0 0 0,1-1 0,-1 1 1,0 0-1,0 0 0,1 0 1,-1 1-1,-7 29 38,-25 20 284,1-17-67,23-27-186,1 0 0,0 0-1,1 0 1,-1 1 0,2 0-1,-1 1 1,1-1 0,0 1-1,-3 9 1,7-17-87,1 0 0,0 0 1,0 0-1,0 0 0,0 0 0,-1 0 0,1 0 0,1 0 0,-1 0 0,0 0 0,0 0 1,0 0-1,0 0 0,1 0 0,-1 0 0,0 0 0,1 0 0,-1 0 0,1 0 1,-1 0-1,1 0 0,0 0 0,-1 0 0,2 1 0,1-1-121,-1 1 0,0-1 0,0 0-1,1 1 1,-1-1 0,1 0 0,-1 0 0,1-1 0,-1 1-1,4 0 1,9 1-1260,0-1 0,30-2 0,-30 1 330,15 0-3146,1 0-1564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19474,'0'0'6855,"-44"44"-6375,41-25-416,-2-2-64,5 0 32,0-1-128,0-1-1121,0-2-256,0-3-897,0-4-1026,0-2-2017</inkml:trace>
  <inkml:trace contextRef="#ctx0" brushRef="#br0" timeOffset="1">1 81 13421,'0'0'4772,"68"-4"-5412,-41 7-3909,5 1-5156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13132,'0'0'11916,"59"0"-25273</inkml:trace>
  <inkml:trace contextRef="#ctx0" brushRef="#br0" timeOffset="1">188 23 11915,'0'0'9994,"51"-11"-10090,-24 6-2467,5-2-4323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11371,'0'0'6614,"9"-1"-6475,-2-1 136,31-4-2024,-33 6 864,-1 0 0,1-1 1,-1 1-1,1 1 0,-1-1 0,1 1 0,5 1 1,-5 7 12153,-5-15-17696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13997,'0'0'9764,"-1"10"-9700,-9 105-961,9-110-1545,-7-4-5472,-1-1 1684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2759 6342,'0'0'4863,"8"4"-3694,10 2-589,0 0 1,1-2-1,-1 0 0,1 0 0,33 0 0,535 0-10,-368-5 99,11-18-143,-49 0-342,1 3-132,0-9 0,-2-7 0,-1-8 1,220-80-1,-95 3-20,301-162 0,-473 207-21,-4-5 0,-3-6-1,136-118 1,-170 125-15,-4-5 1,138-162-1,-184 192 2,60-75-29,118-114 0,-123 146 31,139-182 0,-193 221 29,2 3 1,2 2-1,2 2 1,2 1-1,76-52 0,-96 79-14,1 1 0,0 1-1,1 1 1,1 3 0,0 0-1,1 2 1,1 2 0,0 1-1,0 1 1,0 2 0,68-2-1,-71 8-19,-1 1 1,0 2-1,61 13 0,-74-11 3,1 1 1,-1 1-1,0 1 1,-1 0-1,0 2 0,0 0 1,25 20-1,55 46 54,4 1-78,95 96 0,-136-112 25,237 227 200,-125-125-51,111 95 425,-86-105 91,246 143 1,-285-202-426,5-7 0,3-7 0,214 70-1,39-18 92,6-19-1,439 57 0,272-72-166,-741-73-198,366 70-200,-255-24-2375,-351-57-502,7-5-3545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13132,'0'0'12396,"52"-16"-12140,-22 13-224,2 0-64,2 0-1761,1 0-2179,-11-4-2018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10570,'0'0'13650,"11"-5"-11968,19-10-1093,0-2 0,-1-1 0,31-25 1,-42 28-408,0 0 0,0-2 0,-2 0-1,0 0 1,26-40 0,-53 77-802,-47 83 842,52-91-607,1 0 1,1 0-1,0 1 1,0-1-1,1 1 0,1 0 1,-2 21-1,4-34 109,0 1 0,0-1-1,0 1 1,0-1 0,0 1-1,0-1 1,0 1 0,0-1-1,0 0 1,0 1 0,0-1-1,0 1 1,0-1 0,0 1 0,1-1-1,-1 0 1,0 1 0,0-1-1,0 1 1,1-1 0,-1 0-1,0 1 1,1-1 0,-1 0-1,0 1 1,1-1 0,-1 0 0,1 1-1,4-1-7143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16143,'0'0'8931,"-8"10"-7975,0 0-683,-35 47 982,40-52-1216,0 1 1,0-1-1,0 1 0,0-1 1,1 1-1,0 0 1,0 0-1,0 0 0,0 12 1,2-17-139,0 0 0,1 0 0,0 1 0,-1-1 0,1 0 0,0-1 0,-1 1 0,1 0-1,0 0 1,0 0 0,0 0 0,0-1 0,0 1 0,0 0 0,0-1 0,0 1 0,0 0 0,0-1 0,0 0 0,0 1 0,0-1 0,0 0 0,1 1 0,-1-1 0,0 0 0,0 0 0,2 0 0,45 4-2681,-35-4 1948,-6 1 428,45 6-511,-50-7 911,-1 0 0,1 0 0,-1 1 0,1-1 0,-1 0 0,1 1-1,-1-1 1,0 1 0,1-1 0,-1 1 0,0 0 0,1 0-1,-1-1 1,0 1 0,0 0 0,0 0 0,0 0 0,0 0 0,0 1-1,0-1 1,0 0 0,0 0 0,0 0 0,-1 1 0,1-1 0,1 3-1,-3-3 149,1 1-1,-1-1 0,1 0 0,-1 0 0,0 1 1,0-1-1,1 0 0,-1 0 0,0 0 0,0 0 1,0 0-1,0 0 0,0 0 0,0-1 0,0 1 1,0 0-1,-1 0 0,1-1 0,0 1 0,0-1 1,-1 1-1,1-1 0,-2 1 0,-36 10 1535,31-9-1091,-6 2-354,1-1 1,-1 0-1,1-1 0,-1 0 1,0-1-1,-18-1 0,30-1-634,0 1-1,0-1 0,1 0 0,-1 1 1,0-1-1,1 0 0,-1 0 0,1 0 0,-1 0 1,1 0-1,0 0 0,-1-1 0,1 1 1,0 0-1,0-1 0,0 1 0,0-1 1,0 1-1,0-1 0,0 0 0,0 1 1,1-1-1,-1 0 0,1 0 0,-1 1 0,0-4 1,-4-18-8279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9321,'0'0'11274,"55"-31"-9736,-33 27-897,2 1-481,-6 3-128,4 0-385,3 0-1504,-5 0-898,1-4-2754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11627,'0'0'6091,"-7"4"-3331,6-4-2734,-7 4 633,-1 0 1,1 1-1,0 0 1,1 1-1,-12 9 0,17-13-616,0 0 0,1-1-1,-1 1 1,1 0-1,0 0 1,-1-1-1,1 1 1,0 0-1,0 0 1,0 1 0,1-1-1,-1 0 1,0 0-1,1 0 1,-1 1-1,1-1 1,0 0-1,0 0 1,0 1-1,0-1 1,0 0 0,0 0-1,0 1 1,1-1-1,-1 0 1,1 0-1,0 0 1,0 1-1,0-1 1,0 0 0,0 0-1,0 0 1,3 2-1,75 107-2364,-78-110 2319,0 0 0,0 0 0,0 0 0,0 0 0,0 0 0,0 0 0,-1 1 0,1-1-1,-1 0 1,1 0 0,-1 1 0,1-1 0,-1 0 0,1 1 0,-1-1 0,0 1 0,0-1 0,0 0 0,0 1 0,0-1 0,0 1 0,0-1 0,0 0 0,-1 1 0,1-1-1,-1 0 1,1 1 0,-1 1 0,-1-1 15,-1 1 0,1-1 0,0 0-1,0 1 1,-1-1 0,0 0 0,1-1-1,-1 1 1,0 0 0,0-1 0,0 0-1,-3 2 1,-9 2 423,-1-1 0,0 0 0,-31 4 0,44-8-393,0 0 1,0 0-1,0 0 0,0 0 0,0 0 0,0-1 0,0 1 0,0-1 0,0 0 0,0 0 0,0 0 0,1 0 0,-1 0 0,0-1 1,-4-2-1,6 3-64,1 0 0,-1 1 0,1-1 0,-1 0 0,1 1 0,-1-1 0,1 0 1,-1 0-1,1 0 0,0 1 0,-1-1 0,1 0 0,0 0 0,0 0 0,-1 0 0,1 0 1,0 1-1,0-1 0,0 0 0,0 0 0,1-1 0,-1 0-52,1 0 0,0 0 0,-1 0 1,1 0-1,0 0 0,1 0 0,-1 1 0,0-1 0,0 0 0,1 1 0,-1-1 1,4-2-1,10-8 91,0 1 0,1 1 0,1 0 0,32-14 0,-33 18 427,-1-2 1,0 0 0,0 0-1,-1-1 1,0-1 0,22-21-1,-34 30-391,-1 0 0,0 0-1,1-1 1,-1 1 0,0 0-1,0-1 1,0 0 0,0 1 0,0-1-1,0 1 1,0-1 0,-1 0-1,1 0 1,-1 1 0,1-1-1,-1 0 1,1 0 0,-1 0-1,0 0 1,0 1 0,0-1 0,0 0-1,0 0 1,-1 0 0,0-3-1,-1 2-5,1 1-1,-1-1 1,0 1 0,0 0-1,0 0 1,0 0 0,-1 0-1,1 0 1,0 0-1,-1 0 1,1 1 0,-1-1-1,0 1 1,-4-2-1,-6-1-689,0 0-1,0 0 0,-1 1 0,1 1 0,-27-2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15214,'0'0'6075,"-7"8"-5332,1-1-508,1 0 0,0 0 0,1 0 1,0 1-1,0 0 0,0-1 0,1 1 1,0 1-1,1-1 0,0 0 0,0 1 1,1-1-1,-1 13 0,3-3-157,-1-1 0,-1 1 0,-1-1-1,0 1 1,-1-1 0,-1 1 0,0-1 0,-1 0-1,-1-1 1,-1 0 0,0 0 0,-2 0 0,-17 26-1,-3-4-750,-35 33 0,-3-5-3671,28-31-1070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10090,'0'0'18449,"55"-32"-18417,-26 30 32,3 2-96,0 0 32,-5 6-929,-4 2-2370,-4-1-2274,-11-2-3940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18802,'0'0'5061,"64"0"-3684,-26-4-961,8 0-352,-2 1-128,-1 2-1986,-2 1-2882,-4-3-3652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2 354 13068,'0'0'12802,"-1"-3"-11964,1 1-755,0-1 1,0 1-1,1-1 0,-1 0 1,1 1-1,-1-1 0,1 1 1,0-1-1,0 1 0,0 0 1,0-1-1,1 1 1,-1 0-1,0 0 0,1 0 1,2-3-1,38-44 160,-22 27-173,166-215-353,-203 295-774,0-13 1072,2-12 24,2 1 0,2 1 0,1 0 0,2 0 0,1 1 0,-3 43 0,10-76-188,0-1-1,1 0 1,-1 0 0,0 0 0,1 0 0,-1 0-1,1 0 1,0 0 0,0 0 0,0 0-1,2 4 1,-2-5-93,0 0 0,0 1 0,0-1 1,0 0-1,0 0 0,0 0 0,1 0 0,-1 0 0,0 0 0,1 0 0,-1 0 0,1 0 0,-1 0 1,1-1-1,0 1 0,-1-1 0,1 1 0,-1-1 0,1 0 0,0 0 0,-1 1 0,1-1 0,0 0 0,0-1 1,-1 1-1,1 0 0,-1 0 0,1-1 0,0 1 0,-1-1 0,1 1 0,-1-1 0,1 0 0,-1 1 1,1-1-1,-1 0 0,1 0 0,-1 0 0,2-2 0,9-11-6164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 13261,'0'0'9566,"-9"-4"-8616,-28-13-384,35 17-539,0 0-1,0-1 1,0 1-1,0 0 1,0 0-1,0 0 1,0 1 0,0-1-1,0 0 1,0 1-1,0-1 1,1 1-1,-1-1 1,0 1-1,0 0 1,0 0 0,1 0-1,-1 0 1,0 0-1,1 0 1,-1 1-1,-1 1 1,-28 35 629,24-28-316,-29 48 928,34-54-1251,1 0-1,-1-1 1,1 1-1,-1 0 1,1 0-1,0 0 1,1 0-1,-1 1 1,1-1-1,-1 0 1,1 0-1,1 0 1,-1 0-1,1 5 1,0-8-20,0 1 0,0-1 0,0 0 0,0 0 0,0 0-1,0 0 1,0 0 0,0-1 0,0 1 0,0 0 0,0 0 0,1-1 0,-1 1 0,0-1 0,0 1-1,1-1 1,-1 1 0,1-1 0,-1 0 0,0 0 0,1 0 0,-1 0 0,0 0 0,1 0 0,-1 0 0,1 0-1,-1 0 1,2-1 0,40-10 226,-31 5-188,-1 0-1,1-1 1,-1-1 0,-1 0-1,1 0 1,-2-1-1,1 0 1,-1-1-1,0 0 1,-1-1-1,0 1 1,-1-1-1,0-1 1,9-21-1,-14 17-295,-11 12 24,8 4 307,-1 1 0,0-1 0,0 1 0,0-1 0,1 1 0,-1 0 0,0 0 0,1 0 0,-1-1 0,1 2 0,-1-1-1,-2 2 866,4-6-492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4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15210 295 10890,'0'0'1041,"-10"0"-955,-1 1-176,0-1 1,-1 0-1,1-1 0,0 0 1,-1-1-1,1-1 1,0 1-1,-19-9 1,15 5 89,0 0 1,0 1-1,0 1 1,0 0-1,-1 1 1,-28-2-1,-102 6-69,77 1 156,-576 11 732,-128 0-282,-211-46-740,-549-52 1378,1327 77-855,-427-29-763,-299-9-796,-419 57 1901,814-3-326,-797-35-170,-1680-27 1339,2262 102-1454,8 58 85,173 14-455,479-94 378,1 5-1,2 4 1,2 3-1,-89 54 1,167-86-25,-17 9 1,1 1 0,-37 31 0,56-42-45,0 0 0,1 1 0,0-1 0,0 1 0,1 0 0,-1 0 0,1 1 0,1-1 0,-1 1 0,1 0-1,0 0 1,1 0 0,0 0 0,0 1 0,-2 11 0,3-5 3,1 0-1,1 1 1,0-1-1,0 0 1,2 0-1,0 0 1,0 0-1,1 0 0,1-1 1,12 26-1,-6-21-2,0 0 0,1-1 0,1 0 0,1-1 0,0 0 0,28 23-1,5-4-10,2-1-1,1-3 1,2-2-1,76 31 1,585 221-47,-542-228-59,3-8 0,229 31 0,527 7 204,5-46-63,-41-24 17,562 27 18,-904 0-42,751 46 18,-985-71-21,1936 64-3,-421-114 160,28-126-92,-1140 53-124,-485 59 16,234-81-1,-390 104-85,-2-5 0,89-47 0,-138 62 58,0-1-1,-1-1 1,-1-2-1,-1-1 1,-1-1-1,-1-1 1,-1-1 0,31-41-1,-47 55 13,0-1 0,-1 0 0,0-1-1,-1 0 1,0 0 0,-1 0 0,0 0 0,-1-1-1,-1 1 1,2-15 0,-3 18 20,-1 0 1,0-1-1,-1 1 1,0 0-1,0-1 0,-1 1 1,0 0-1,-1 0 0,0 0 1,0 0-1,-1 1 1,0-1-1,-1 1 0,-8-11 1,-7-6 115,-2 1 0,0 1-1,-2 1 1,-1 1 0,0 2 0,-1 0 0,-1 2 0,-1 0 0,-50-20 0,-8 2 279,-2 4 0,-99-21 1,-478-71 2028,-10 52-1778,326 48-611,14 1-1657,114-1-2420,49-2-2831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5926,'0'0'-2499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88 8808,'0'0'8344,"1"-8"-6534,1 0-1714,2-4 2201,-2 0 0,1 0 0,0-20-1,-7 31-2271,1 0 0,-1 1 1,0-1-1,1 1 0,-1-1 0,1 1 0,-1 1 0,0-1 0,1 0 0,-1 1 0,0-1 0,-4 3 0,-3 2 37,0 2 0,0-1 0,0 1 0,1 1 0,0-1 0,1 2 0,-1 0 0,2 0 0,-1 0-1,-10 17 1,-3 7 169,1 0-1,-18 41 0,31-57-220,1 1 0,1 0 1,-8 33-1,13-44-11,-1 1 0,1 0 1,0 0-1,1 0 0,0 0 0,0 0 1,1 0-1,0 0 0,0 0 0,1 0 1,4 12-1,-5-17 4,1 0-1,0 0 1,0-1-1,0 1 1,0 0 0,0-1-1,1 1 1,-1-1-1,1 0 1,-1 0 0,1 0-1,0 0 1,0-1 0,0 1-1,0-1 1,0 1-1,0-1 1,0 0 0,0 0-1,1 0 1,-1-1-1,0 1 1,0-1 0,1 0-1,-1 0 1,0 0-1,1 0 1,-1-1 0,0 1-1,1-1 1,-1 0-1,0 0 1,6-2 0,3-2 34,0 1 0,0-2 0,-1 0 0,1 0-1,-1-1 1,-1 0 0,16-13 0,-26 20-35,16-14 48,-2-1 1,20-23-1,-30 33-35,-1 0 0,0 0 0,0 0 0,0 0 0,-1 0 0,0 0 0,0-1 0,0 1 0,0-1 0,-1 1 0,0-1 0,0 0 0,0-11 0,-2 16-13,1 0-1,0 0 0,0 0 0,-1 0 1,1-1-1,0 1 0,-1 0 0,1 0 0,-1 0 1,0 0-1,1 0 0,-1 0 0,0 0 1,1 0-1,-1 1 0,0-1 0,0 0 0,0 0 1,0 0-1,0 1 0,0-1 0,0 1 1,-1-1-1,-35-9-39,24 10 20,0-1 0,-1 2 0,-21 2 0,26 0 48,0 0-1,1 0 0,-1 0 1,0 1-1,1 0 1,0 1-1,-15 10 0,21-14-75,1 1 1,-1-1-1,0 1 0,0 0 0,1 0 0,-1 0 0,1 0 0,-1 0 0,1 0 0,0 0 0,0 0 0,0 0 1,0 0-1,0 1 0,0 2 0,1-4-116,0 1 0,0 0 0,0 0 0,1-1 0,-1 1 0,1 0 0,-1-1 0,1 1 0,-1-1 0,1 1 0,0-1 0,0 1 0,0-1 0,0 1 1,0-1-1,0 0 0,0 1 0,0-1 0,1 0 0,-1 0 0,0 0 0,1 0 0,-1 0 0,3 1 0,4 3-2364,1 0 0,1-1 0,-1 1 0,18 4-1,-5-4-5203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197 140 15150,'0'-8'1175,"4"-113"4179,-4 120-5299,0 1 0,-1-1 0,1 0 1,0 1-1,0-1 0,0 1 0,-1-1 0,1 1 0,0 0 0,-1-1 0,1 1 0,0-1 0,-1 1 1,1-1-1,-1 1 0,1 0 0,0-1 0,-1 1 0,1 0 0,-1 0 0,1-1 0,-1 1 0,1 0 1,-1 0-1,1-1 0,-1 1 0,0 0 0,1 0 0,-1 0 0,1 0 0,-1 0 0,1 0 0,-1 0 1,1 0-1,-1 0 0,1 0 0,-1 0 0,0 1 0,1-1 0,-1 0 0,1 0 0,-1 0 0,1 1 1,-1-1-1,1 0 0,0 1 0,-1-1 0,1 0 0,-1 1 0,-27 16 350,6 1 192,1 2 0,-30 35 0,44-47-508,1 0-1,0 1 1,0-1 0,1 1-1,0 1 1,1-1-1,0 1 1,0-1 0,1 1-1,-3 16 1,6-25-92,0 0 0,0-1 0,0 1 0,0 0 0,0 0 0,0-1 0,0 1 0,0 0 0,0 0 0,0-1 0,1 1 0,-1 0 0,0 0 0,0-1 0,1 1 0,-1 0 0,1-1 0,-1 1 0,1 0 0,-1-1 0,1 1 0,-1-1 0,1 1 0,-1 0 0,1-1 0,0 0 1,-1 1-1,1-1 0,0 1 0,-1-1 0,2 1 0,29 0 23,-21-3 17,0 0 1,-1-1-1,1 0 0,12-6 1,12-11-324,-2-1 0,35-30 0,14-10-2347,-81 61 2598,0 0 0,0-1 0,0 1 1,0 0-1,0 0 0,1 0 1,-1 0-1,0 0 0,0 0 1,0-1-1,0 1 0,0 0 0,1 0 1,-1 0-1,0 0 0,0 0 1,0 0-1,0 0 0,1 0 0,-1 0 1,0 0-1,0 0 0,0 0 1,0 0-1,1 0 0,-1 0 1,0 0-1,0 0 0,0 0 0,0 0 1,1 0-1,-1 0 0,0 0 1,0 0-1,0 0 0,0 0 0,1 1 1,-1-1-1,0 0 0,0 0 1,0 0-1,0 0 0,0 0 1,0 0-1,1 1 0,-1-1 0,0 0 1,0 0-1,0 0 0,0 0 1,0 0-1,0 1 0,0-1 0,-1 15-382,-8 19 880,8-33-481,-8 29 581,1 1 0,1-1 0,1 2 0,2-1 1,-1 57-1,5 6-222,0-92-213,-1-1 0,1 1 0,-1 0 0,0 0-1,1-1 1,-1 1 0,0-1 0,0 1 0,0-1-1,0 1 1,-1-1 0,1 1 0,0-1 0,-1 0-1,1 0 1,-1 0 0,1 0 0,-1 0 0,1 0-1,-1 0 1,0 0 0,1-1 0,-1 1 0,0 0-1,0-1 1,0 0 0,1 1 0,-1-1 0,0 0-1,0 0 1,-2 0 0,-66 1 1505,65-2-1569,-5 0-35,1 0 1,-1-2-1,1 1 0,-1-1 1,1 0-1,0-1 0,-16-8 1,-25-11-3954,58 27-3545,1 0 4773,11 5-543,3-2-1432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20820,'0'0'2946,"-26"61"-2113,20-41-32,1 0-513,0-3-352,5-2-1633,0-4-1538,0-5-1762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34 12236,'0'0'7991,"-7"-1"-7324,3 1-626,0 0-1,1 0 0,-1 0 0,0 1 0,1 0 0,-1-1 0,0 1 0,1 1 0,-1-1 0,1 0 0,0 1 0,-1-1 0,1 1 0,-5 4 0,0 0 182,1 1 0,1-1 0,-1 1 0,1 1 0,-9 12 0,11-14-100,-1 0 0,1 1 0,1 0 1,-1-1-1,1 1 0,0 0 0,0 1 0,1-1 0,0 0 0,0 1 1,1-1-1,0 1 0,1 0 0,-1-1 0,1 1 0,2 11 1,-1-17-120,-1-1 1,1 0 0,0 0 0,0 0 0,0 1 0,0-1-1,0 0 1,0 0 0,0 0 0,1-1 0,-1 1-1,0 0 1,1 0 0,-1-1 0,0 1 0,1 0 0,-1-1-1,0 0 1,1 1 0,-1-1 0,1 0 0,-1 0 0,1 1-1,-1-1 1,1 0 0,2-1 0,42-6 357,-37 3-283,1 0-1,-1-1 1,0 0-1,0-1 1,-1 0-1,1-1 1,-1 0-1,-1 0 1,1 0-1,6-11 1,-8 12 33,0-2-1,-1 1 1,0 0-1,0-1 1,-1 0-1,0 0 1,-1 0-1,0-1 1,0 1 0,0-1-1,-1 0 1,1-10-1,-3 17-107,0 0 0,0 0 0,-1 0 0,1 0 0,-1 0 0,1 0 0,-1 0 0,1 0 0,-1 0 1,0 0-1,0 0 0,0 1 0,0-1 0,0 0 0,0 1 0,-1-1 0,1 0 0,-1 1 0,1 0 0,-1-1 0,1 1 0,-4-2 0,1 1-18,-1-1 1,1 1-1,-1 0 1,0 1-1,1-1 1,-1 1-1,0 0 1,0 0-1,-8 0 1,7 1-27,0 0 1,0 0-1,0 1 1,0-1-1,0 2 1,0-1-1,-12 4 1,16-4 15,0 0 1,0 0-1,-1 0 1,1 1-1,0-1 1,0 0-1,0 1 1,0-1-1,1 1 1,-1 0-1,0-1 1,1 1-1,-1 0 1,1 0-1,-1 0 1,1 0-1,0 1 1,-2 2-1,3-3-146,0 0 0,0 0 0,0 0 0,0 0 0,0 0 0,0-1 0,0 1 0,1 0-1,-1 0 1,1 0 0,-1 0 0,1-1 0,0 1 0,-1 0 0,1-1 0,0 1 0,0 0 0,0-1 0,0 1-1,1-1 1,-1 0 0,0 1 0,1-1 0,-1 0 0,1 0 0,-1 0 0,1 0 0,-1 0 0,1 0-1,0 0 1,-1 0 0,1-1 0,0 1 0,0-1 0,2 1 0,7 2-1856,0 0 1,-1 0-1,1-1 0,17 0 1,6-1-8059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 13677,'0'0'10202,"-7"-3"-8927,4 2-1218,0 0-1,0 0 1,0 1-1,0-1 1,0 1-1,0 0 1,0-1-1,0 1 0,0 1 1,0-1-1,0 0 1,0 1-1,0-1 1,-5 3-1,2 0 101,0 0-1,1 0 0,-1 0 1,1 1-1,-1 0 1,1 0-1,-7 8 0,3-3 58,0 1-1,1 0 1,0 1-1,1 0 0,0 0 1,1 1-1,-6 14 0,11-23-201,0 0-1,0 0 0,0 0 0,0 0 1,1 1-1,-1-1 0,1 0 0,0 0 1,0 1-1,0-1 0,0 0 0,1 0 1,-1 1-1,2 4 0,0-6-10,-1 0 0,0 0 0,1 0 0,-1 0-1,1 0 1,0 0 0,-1-1 0,1 1 0,0-1 0,0 1-1,0-1 1,0 0 0,0 1 0,1-1 0,-1 0 0,0 0 0,0-1-1,1 1 1,-1 0 0,1-1 0,-1 0 0,3 1 0,4-1 13,-1 1 1,0-1-1,1-1 1,-1 0 0,0 0-1,0 0 1,0-1-1,0-1 1,0 1 0,0-1-1,0 0 1,-1-1-1,0 0 1,0 0 0,0-1-1,0 0 1,0 0-1,-1 0 1,0-1 0,0 0-1,-1 0 1,0 0-1,0-1 1,0 0 0,-1 0-1,1 0 1,-2-1-1,1 1 1,-1-1 0,-1 0-1,1 0 1,-1 0-1,2-15 1,-4 21-80,0 0-1,0 0 1,0 0 0,0 0-1,0 0 1,0 0 0,-1 1-1,1-1 1,-1 0 0,1 0-1,-1 0 1,0 0 0,0 0-1,0 0 1,0 1 0,0-1-1,0 0 1,0 1 0,0-1-1,-1 1 1,1-1 0,-1 1-1,1 0 1,-1 0 0,1 0-1,-1-1 1,0 2-1,0-1 1,1 0 0,-1 0-1,0 0 1,0 1 0,0-1-1,0 1 1,0 0 0,-3-1-1,-1 0-364,1 1-1,0 0 1,0 0-1,-1 0 1,1 1-1,0-1 1,-1 1-1,1 1 0,0-1 1,0 1-1,0-1 1,0 2-1,-5 2 1,-19 17-3078,1 3-1915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78 545,'0'0'17872,"-5"-10"-16147,5 10-1727,-5-7 518,1 0 0,-1 0 0,0 0 0,0 1 0,-1-1 1,-6-4-1,10 9-431,0 0 0,0 1 0,0 0 0,-1-1 0,1 1 0,0 0 0,-1 0 0,1 0 0,0 0-1,-1 1 1,1-1 0,-1 0 0,1 1 0,-1 0 0,1 0 0,-1 0 0,1 0 0,-1 0 0,1 0 0,-1 1 0,1-1 0,-1 1 0,1 0 0,-1-1 0,1 1 0,0 0 0,-1 0 0,1 1 0,-4 2 0,0 0-70,0 1 0,1 0-1,-1 0 1,1 1 0,1 0 0,-1-1-1,1 2 1,-5 6 0,7-10-12,1 0 0,-1 1 0,0-1 0,1 0 0,0 1 1,0-1-1,0 1 0,0-1 0,0 1 0,1-1 0,0 1 0,0-1 1,0 1-1,0 0 0,0-1 0,1 1 0,-1-1 0,3 8 0,-2-10-4,1 1 0,0-1 1,-1 0-1,1 1 0,0-1 0,-1 0 0,1 0 0,0 0 0,0 0 0,0-1 0,0 1 0,0 0 0,0-1 0,0 1 0,0-1 0,0 0 0,0 0 0,0 0 0,1 0 0,-1 0 0,4-1 0,48-7-58,-39 2-182,0 0 0,-1-2 0,0 1-1,25-20 1,-18 14 305,-32 48-956,-30 117 1665,28-95 173,-41 111-1,52-165-877,1 1-1,-1-1 1,0 0-1,0 1 1,-1-1-1,1 0 1,0-1-1,-1 1 1,0 0-1,0-1 1,1 1-1,-1-1 1,-1 0-1,1 0 1,-5 2 0,7-3-49,-1-1 1,1 0 0,-1 1 0,1-1 0,-1 0-1,1 0 1,-1 0 0,0 0 0,1 0 0,-1 0-1,1 0 1,-1-1 0,1 1 0,-1-1-1,1 1 1,-1-1 0,1 1 0,-1-1 0,1 0-1,0 0 1,-1 1 0,1-1 0,0 0 0,0 0-1,0 0 1,0-1 0,0 1 0,0 0 0,0 0-1,0-1 1,0 1 0,0 0 0,1-1 0,-1 1-1,0-1 1,1 1 0,-1-1 0,1-1 0,-5-10-126,1-1 0,1 0 1,0 1-1,1-1 0,0 0 0,1 0 1,1-1-1,0 1 0,4-26 1,-3 38 86,0-1 1,1 1-1,-1-1 0,1 1 1,0-1-1,-1 1 1,1 0-1,0-1 1,0 1-1,1 0 0,-1 1 1,0-1-1,1 0 1,-1 1-1,1-1 1,-1 1-1,1 0 1,5-2-1,59-16-1957,-43 13 87,50-18-5755,-39 8 891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18 113 15118,'0'0'8809,"9"-5"-8179,5-2-510,45-28 64,-55 33-164,0-1 0,0 0 0,0 0 0,0 0 0,0-1 0,-1 0 0,0 1 0,0-1 0,0 0 0,0-1 0,3-5 0,-6 10-14,0-1 0,1 1-1,-1-1 1,0 1 0,0-1 0,0 1 0,0-1-1,1 1 1,-1-1 0,0 1 0,0-1 0,0 1-1,0-1 1,0 1 0,0-1 0,-1 1 0,1-1-1,0 1 1,0-1 0,0 1 0,0-1 0,-1 1 0,1-1-1,0 1 1,0 0 0,-1-1 0,1 1 0,0-1-1,-1 1 1,1 0 0,0-1 0,-1 1 0,0-1-1,-20-1 58,-22 16-109,37-10 71,0 0 1,1 0 0,0 0-1,0 0 1,0 1 0,0 0 0,1 0-1,0 1 1,0-1 0,0 1 0,0 0-1,1 0 1,0 0 0,1 0-1,-1 0 1,1 1 0,0-1 0,1 1-1,-1-1 1,1 1 0,0 12-1,2-17-93,0 0-1,-1 0 0,1 0 0,0 0 0,0 0 0,0 0 0,0 0 0,1-1 0,-1 1 0,0 0 0,1-1 0,-1 1 0,1-1 0,0 0 0,-1 1 0,1-1 0,0 0 0,0 0 0,0 0 0,0 0 0,0 0 0,0-1 0,0 1 0,0-1 0,0 1 0,2-1 0,58 7-5852,-28-8 1645,0-2-1345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 16367,'-7'0'2477,"-2"-1"-1940,0 1-1,1 0 0,-1 1 0,0 0 0,0 0 0,1 1 0,-1 0 0,1 0 0,-16 7 0,20-7-428,0 0 0,1 1 0,-1-1 0,1 0 0,-1 1 0,1 0 0,0 0 0,0 0 0,1 0 0,-1 0 0,1 1 0,-1-1 0,1 1 0,0-1 0,0 1 0,1 0 0,-1 0 0,1 0 0,0 0 0,0 0 0,0 0 0,0 0 0,1 0 0,-1 8 0,2-11-109,0 1 0,-1-1-1,1 0 1,-1 0 0,1 0-1,0 0 1,0 0 0,0 0-1,-1-1 1,1 1 0,0 0-1,0 0 1,0-1 0,0 1-1,1 0 1,-1-1 0,0 1-1,0-1 1,0 1 0,0-1-1,1 0 1,-1 1 0,0-1-1,0 0 1,0 0 0,1 0-1,-1 0 1,0 0 0,0 0-1,2-1 1,2 2-30,0-1 0,-1-1 1,1 1-1,-1-1 0,1 1 0,0-1 0,8-3 0,-6-2-60,1 1 1,-1-1-1,0-1 0,0 1 0,-1-1 1,1 0-1,-2-1 0,1 1 0,-1-1 1,0 0-1,5-13 0,-10 24 105,1 27 218,0-29-235,-1 0-1,0 0 1,1 1 0,-1-1-1,1 0 1,-1 0 0,1 0-1,-1 0 1,1 0 0,0 0-1,-1 0 1,1 0 0,0 0-1,0 0 1,0 0 0,0 0-1,0-1 1,0 1 0,0 0 0,0-1-1,0 1 1,0 0 0,0-1-1,1 0 1,-1 1 0,0-1-1,0 0 1,2 1 0,14-1-780,0 0 1,0-1 0,0 0 0,0-2 0,33-8 0,-25 5 62,-24 5 734,0 1 1,-1-1 0,1 1-1,0 0 1,0-1 0,0 1 0,0 0-1,0 0 1,0-1 0,0 1 0,0 0-1,0 0 1,0 0 0,0 0-1,0 0 1,0 0 0,0 1 0,0-1-1,0 0 1,-1 0 0,1 1 0,0-1-1,0 0 1,0 1 0,0-1-1,0 1 1,0-1 0,-1 1 0,1 0-1,0-1 1,-1 1 0,2 1 0,-8 26 2723,5-26-2596,0 0-1,0 0 0,0 0 0,0 0 0,1 0 0,-1 1 0,1-1 0,-1 0 0,1 0 0,0 0 1,0 1-1,0-1 0,0 0 0,0 0 0,1 4 0,2-5-124,0 0 0,0-1 0,0 1 0,0-1 0,-1 0 1,1 0-1,0 0 0,0 0 0,0 0 0,0-1 0,0 1 0,-1-1 0,1 0 0,5-2 0,47-26-1789,-45 22 1523,1 1-1,0 0 0,16-6 1,-26 11 1220,-1 31 640,0-12-4412,0-15-1593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14029,'0'0'9337,"8"5"-9139,-3-2-161,1 0 0,0 0 0,1 0 0,-1-1 0,0 0 0,1 0 1,-1-1-1,1 0 0,7 1 0,-12-2-17,0 0 0,0 0 0,1 0-1,-1-1 1,0 1 0,0 0 0,0-1 0,0 1 0,0-1-1,-1 0 1,1 1 0,0-1 0,0 0 0,0 0 0,-1 0 0,1-1-1,0 1 1,-1 0 0,1-1 0,-1 1 0,1-1 0,-1 1-1,0-1 1,0 1 0,0-1 0,0 0 0,0 0 0,0 0 0,0 0-1,0 1 1,-1-1 0,1 0 0,-1 0 0,0 0 0,1 0-1,-1-1 1,0 1 0,0 0 0,0 0 0,-1-2 0,1 3-24,0 0-1,0-1 1,-1 1 0,1 0 0,0 0 0,-1 1 0,1-1 0,-1 0 0,1 0-1,-1 0 1,1 0 0,-1 0 0,0 0 0,0 1 0,1-1 0,-1 0-1,0 1 1,0-1 0,0 0 0,1 1 0,-1-1 0,0 1 0,0-1-1,0 1 1,0 0 0,0-1 0,0 1 0,0 0 0,0 0 0,0 0 0,0-1-1,0 1 1,-1 0 0,1 1 0,0-1 0,0 0 0,0 0 0,0 0-1,-1 1 1,-3 0 8,1-1 1,-1 1-1,1 0 0,-1 1 0,1-1 0,0 1 0,0-1 0,-6 5 1,3-1 160,0 1 1,0 0-1,0 1 1,1 0 0,-10 13-1,13-17-97,1 0 0,0 0 1,1 1-1,-1-1 0,1 0 0,-1 1 0,1 0 0,0-1 0,0 1 0,0 0 0,1-1 1,0 1-1,-1 0 0,1 0 0,0-1 0,2 8 0,-1-9-110,0 0 1,0 0-1,1 0 1,-1 0-1,1 0 0,-1-1 1,1 1-1,0 0 1,-1-1-1,1 1 0,0-1 1,0 0-1,0 0 0,0 0 1,1 0-1,-1 0 1,0 0-1,0 0 0,0-1 1,1 1-1,-1-1 1,0 0-1,1 0 0,-1 1 1,5-2-1,60-1-4172,-29-6 301,0-10-1863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12908,'0'0'9940,"-8"10"-8653,-1 2-912,0 2 0,0-1 0,1 1 0,1 0 0,0 1 0,1 0 0,1 0 0,0 0 0,1 1 0,0 0 0,-1 20 0,5-35-373,0 0-1,0 0 1,0 0 0,1-1-1,-1 1 1,0 0 0,0 0 0,1 0-1,-1 0 1,0-1 0,1 1-1,-1 0 1,1 0 0,-1 0-1,1-1 1,-1 1 0,1 0-1,0-1 1,-1 1 0,1-1-1,0 1 1,-1-1 0,1 1-1,0-1 1,0 1 0,1 0-1,29 3-924,-20-4 221,-1-1 0,0-1 0,0 1 0,12-5 0,1-3-567,-16 6 1086,0 0-1,0 0 1,0 1 0,0 0 0,0 0-1,11-1 1,-17 4 305,0 0 0,-1-1 0,1 1 1,-1 0-1,1 0 0,-1 0 0,0 0 0,1 0 0,-1-1 0,0 1 0,0 0 0,0 0 0,1 0 0,-1 0 0,0 0 1,0 0-1,0 0 0,0 0 0,-1 0 0,1 0 0,0 0 0,-1 1 0,1-1-80,0 0 0,-1 0 0,1 0 0,0 0 0,0 0 0,0 0 1,0 1-1,0-1 0,0 0 0,0 0 0,0 0 0,0 0 0,0 0 0,1 0 0,-1 0 0,0 0 0,1 0 0,-1 0 0,1 0 0,-1 0 1,1 0-1,0 0 0,-1 0 0,2 1 0,0-2-43,1 0 1,-1 0 0,1-1-1,-1 1 1,0 0 0,1-1-1,-1 1 1,0-1 0,1 0-1,-1 0 1,0 0 0,0 0-1,0 0 1,1 0 0,-1-1-1,-1 1 1,1-1 0,0 1-1,0-1 1,0 0-1,-1 0 1,1 0 0,1-3-1,-1 1-22,1 0 0,-1-1 0,0 0 0,-1 1 0,1-1 0,-1 0 0,0 0 0,0 0 0,0 0 0,-1-9 0,0 14 183,1 39 235,0-37-492,0-1 0,1 0-1,-1 0 1,0 1-1,1-1 1,-1 0-1,1 0 1,-1 0-1,1 0 1,-1 0-1,1-1 1,0 1-1,0 0 1,-1-1-1,1 0 1,3 1-1,25 13-2578,-29-13 2672,-1-1 1,1 1-1,-1 0 1,0 0-1,1 0 1,-1 0-1,0 0 1,0 0-1,0-1 1,0 1-1,0 0 1,0 0-1,0 0 1,0 0-1,0 0 1,0 0-1,0 0 1,-1 0-1,1-1 1,0 1-1,-1 0 1,1 0-1,0 0 1,-1 0-1,1-1 1,-1 1-1,1 0 1,-1-1-1,0 1 1,1 0 0,-1-1-1,0 1 1,1-1-1,-1 1 1,0-1-1,-1 1 1,-2 2-2213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 24183,'0'0'1185,"-8"-13"-16143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18065,'0'0'4709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17713,'0'0'8039,"-42"39"-8135,44-32-448,6-1-1090,-3-2-1473,2 1-2210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14 16143,'0'0'8333,"-11"-4"-7751,5 2-513,1 0-1,-1 0 0,0 1 1,0 0-1,0 0 0,0 1 1,0-1-1,-1 1 0,1 0 1,0 1-1,0 0 0,0 0 1,0 0-1,0 1 0,0-1 1,1 1-1,-1 1 0,0-1 1,-6 5-1,8-4-6,-1 0 0,1 0 0,-1 0-1,1 1 1,0 0 0,1 0 0,-1 0 0,-3 6 0,6-9-76,1-1-1,-1 1 1,1 0 0,-1 0 0,1 0 0,0 0 0,-1 0 0,1 0 0,0 0 0,0 0 0,0 0 0,0 0 0,0 0 0,0-1 0,0 1 0,0 0 0,0 0 0,0 0 0,0 0 0,1 1 0,0 0-65,0-1 1,0 0 0,-1 0-1,1 0 1,1 0-1,-1 0 1,0 0 0,0-1-1,0 1 1,0 0-1,1 0 1,-1-1 0,0 1-1,1-1 1,-1 1-1,0-1 1,1 0 0,1 1-1,57 6-4165,-48-7 3791,0 1 0,-1 0 0,1 1 1,-1 0-1,12 5 0,-22-7 483,-1 0 1,0 0-1,1 0 1,-1 0-1,1 0 1,-1 0-1,0 0 0,1 0 1,-1 1-1,1-1 1,-1 0-1,0 0 1,1 0-1,-1 1 0,0-1 1,1 0-1,-1 0 1,0 1-1,1-1 1,-1 0-1,0 1 0,0-1 1,1 0-1,-1 1 1,0-1-1,0 0 1,0 1-1,1-1 0,-1 1 1,0-1-1,0 0 1,0 1-1,0-1 1,0 1-1,0-1 0,0 1 1,0-1-1,0 0 1,0 1-1,0-1 1,0 1-1,-18 13 2337,-27 3 1056,35-14-2968,-34 8 1446,14-8-4641,48-9-10553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111 133 15599,'0'0'4153,"-7"-1"-3315,2 1-578,-1 0 0,0 0 0,1 0-1,-1 0 1,1 1 0,-1 0 0,1 0 0,-1 1-1,-7 3 1,10-4-122,1 0-1,-1 0 0,1 0 0,0 1 1,-1-1-1,1 1 0,0 0 0,0-1 1,0 1-1,0 0 0,1 0 1,-1 0-1,0 1 0,1-1 0,0 0 1,-1 0-1,1 1 0,0-1 1,0 1-1,0-1 0,0 1 0,1 0 1,-1-1-1,1 1 0,0 0 1,-1 2-1,2-4-131,0 0 1,0 0-1,0 0 1,0 0-1,0 0 1,0 0-1,0 0 1,1-1-1,-1 1 1,0-1-1,0 1 1,1-1-1,-1 1 1,0-1-1,0 1 1,1-1-1,-1 0 1,1 0-1,-1 0 1,0 0-1,1 0 1,-1 0-1,0 0 1,1 0-1,-1-1 1,0 1-1,1 0 1,1-1-1,44-10 249,-30 3-474,0-2 1,-1 0-1,0-1 1,-1 0-1,16-16 1,-23 19 122,1 0 1,-1-1 0,0 0 0,-1 0-1,0-1 1,-1 0 0,0 0 0,0 0 0,5-16-1,-11 26 97,1 0-1,-1-1 1,0 1-1,0 0 1,0-1 0,0 1-1,0-1 1,1 1-1,-1 0 1,0-1-1,0 1 1,0 0-1,0-1 1,0 1-1,0-1 1,0 1-1,0 0 1,0-1-1,-1 1 1,1-1-1,0 1 1,0 0 0,0-1-1,0 1 1,0 0-1,-1-1 1,1 1-1,0 0 1,0-1-1,-1 1 1,1 0-1,0-1 1,-1 1-1,1 0 1,0 0-1,-1-1 1,-16 3 1,-16 16 313,28-14-176,1 0 0,-1 0 0,1 1 0,0-1 0,0 1 0,1 0 0,-1 0 0,1 0 0,0 0 1,1 0-1,-1 1 0,1-1 0,0 1 0,0 0 0,1 0 0,-1 0 0,1 0 0,0 10 0,2-14-144,-1-1-1,1 1 0,-1 0 1,1-1-1,0 1 1,-1 0-1,1-1 1,0 1-1,0-1 0,0 1 1,1-1-1,-1 0 1,0 0-1,0 1 0,1-1 1,-1 0-1,1 0 1,-1 0-1,1 0 1,-1 0-1,1-1 0,-1 1 1,1 0-1,0-1 1,0 1-1,-1-1 0,1 0 1,0 0-1,0 1 1,2-1-1,65 3-1140,-58-3 757,2 0 163,0-1 0,0 0 0,0-1 0,-1-1 0,20-6 0,-25 7 324,-1 0 1,0-1-1,0 0 1,0 0 0,0 0-1,0-1 1,-1 0-1,0 0 1,0 0-1,0-1 1,0 0 0,6-9-1,-11 15-86,0-1 0,-1 0 1,1 0-1,-1 0 0,1 0 0,0 0 0,-1 0 0,1 0 0,-1 0 0,1 0 0,0 0 1,-1 0-1,1 0 0,-1 0 0,1 0 0,0 0 0,-1 0 0,1-1 0,-1 1 0,1 0 1,0 0-1,-1 0 0,1-1 0,0 1 0,-1 0 0,1 0 0,0-1 0,0 1 1,-1 0-1,1-1 0,0 1 0,0 0 0,-1-1 0,1 1 0,0 0 0,0-1 0,0 1 1,0-1-1,-1 1 0,1 0 0,0-1 0,0 1 0,0-1 0,0 1 0,0 0 0,0-1 1,0 1-1,0-1 0,0 1 0,0 0 0,1-1 0,-1 1 0,0-1 0,0 1 1,0 0-1,0-1 0,1 1 0,-1 0 0,0-1 0,0 1 0,1 0 0,-1-1 0,1 1 1,-32 12 215,26-8-104,1 0 0,0 0 0,0 1 1,0-1-1,0 1 0,1 0 0,0 0 0,0 1 1,0-1-1,0 1 0,-2 8 0,5-12-109,-1 0 0,1 0-1,0 0 1,-1-1 0,1 1 0,0 0 0,0 0-1,0 0 1,0 0 0,1 0 0,-1-1 0,1 1-1,-1 0 1,1 0 0,-1 0 0,1-1 0,0 1-1,0 0 1,0-1 0,0 1 0,0-1-1,0 1 1,0-1 0,1 1 0,-1-1 0,0 0-1,1 0 1,-1 0 0,1 0 0,0 0 0,-1 0-1,1 0 1,0 0 0,-1 0 0,1-1 0,0 1-1,0-1 1,0 1 0,2-1 0,7 3-256,1-2 0,-1 1 0,1-1 0,0-1 0,-1 0 0,13-2 0,-16 1-817,1 0 0,0-1 0,-1-1 0,1 1 0,7-5 1,31-19-8414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16784,'0'0'7281,"-8"8"-7142,-40 53 434,43-55-528,2 0 0,-1 0 0,1 1 0,0 0 0,0-1 0,0 1 0,1 0 0,0 0 0,1 1 0,-1 10 0,1-18-40,1 1-1,0-1 1,0 0 0,0 0-1,0 1 1,0-1 0,0 0-1,0 0 1,0 1 0,0-1-1,0 0 1,0 0 0,0 1-1,1-1 1,-1 0 0,0 0-1,0 0 1,0 1-1,0-1 1,0 0 0,0 0-1,0 1 1,1-1 0,-1 0-1,0 0 1,0 0 0,0 0-1,1 1 1,-1-1 0,0 0-1,0 0 1,0 0 0,1 0-1,-1 0 1,0 0 0,0 1-1,1-1 1,-1 0 0,0 0-1,12-6 265,7-15 39,-13 4-344,0-1-1,-2 1 1,0-1-1,-1 0 1,0 0-1,-2 0 1,0 0-1,-2-27 1,1 24 97,0 20 169,1 4-255,1 0 0,0 0 0,0 0 0,0 0 0,0-1 0,0 1-1,0-1 1,1 0 0,4 4 0,-3-2 36,-1-1 11,1 0 1,-1 0-1,1-1 1,0 1-1,0-1 0,0 0 1,0 0-1,0 0 1,1-1-1,-1 1 1,0-1-1,1 0 1,-1 0-1,1 0 1,-1-1-1,1 0 1,0 0-1,-1 0 1,1 0-1,-1-1 0,1 0 1,-1 0-1,9-3 1,4-2-23,0-2 1,-1 0 0,0 0-1,22-17 1,-33 22-41,-13 11 22,1 0 0,1 1 1,-1 0-1,1 0 0,1 1 1,-1-1-1,2 1 1,-1 0-1,-4 20 0,8-27 134,-2 4 81,0 1 1,1-1-1,0 1 0,1-1 1,-2 12-1,3-18-191,0 1 0,0-1-1,0 0 1,1 1 0,-1-1-1,0 0 1,0 1 0,1-1-1,-1 0 1,1 0 0,-1 1-1,1-1 1,-1 0 0,1 0-1,0 0 1,0 0 0,0 0 0,-1 0-1,1 0 1,0 0 0,0 0-1,0 0 1,0 0 0,1 0-1,-1-1 1,0 1 0,0-1-1,0 1 1,1-1 0,-1 1-1,0-1 1,0 1 0,1-1-1,-1 0 1,0 0 0,1 0-1,-1 0 1,3 0 0,4 0-178,0-1 1,0 0-1,0 0 1,0 0-1,0-1 1,0-1-1,0 1 1,-1-1-1,1 0 1,-1-1 0,0 0-1,0 0 1,0-1-1,-1 1 1,1-1-1,10-12 1,17-10-107,-37 30 328,1 0 0,-1 0 0,1 1 0,0-1 0,0 1 0,0-1 0,1 1 0,-1 0 0,1-1 0,0 1 0,-1 6 0,1-9-145,1 0-1,-1 1 1,1-1 0,-1 0 0,1 0-1,0 0 1,0 1 0,-1-1-1,1 0 1,0 1 0,0-1 0,0 0-1,0 0 1,1 1 0,-1-1-1,0 0 1,1 0 0,-1 0-1,0 1 1,1-1 0,-1 0 0,1 0-1,0 0 1,-1 0 0,1 0-1,0 0 1,0 0 0,0 0 0,-1 0-1,1 0 1,0 0 0,0-1-1,0 1 1,0 0 0,1-1 0,-1 1-1,2 0 1,14 0-4176,1-1-3560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 11787,'0'0'12273,"-6"12"-11248,1-1-723,-65 153 3275,62-142-3506,0 0-1,2 0 1,1 0 0,0 1-1,-1 35 1,2-227-3728,6 168 3731,-1-1 1,1 1-1,-1 0 0,1 0 1,0 0-1,0 1 0,-1-1 1,1 0-1,0 1 0,0-1 1,0 1-1,0-1 0,0 1 0,0 0 1,2 0-1,3-1 77,17-4-139,-1-2-1,1 0 1,-1-1 0,-1-1-1,0-1 1,0-1-1,-1-1 1,0-1 0,-1-1-1,27-24 1,-31 11-41,-17 19-170,-11 15-112,3 0 362,1 2 1,0-1 0,0 1-1,1 0 1,0 1-1,1-1 1,0 1-1,0 1 1,1-1 0,-6 19-1,5-11 97,1 1 1,1 0-1,1 0 1,0 1-1,0 30 0,3-50-199,0 0 0,0 0 0,0 1 0,0-1 0,0 0 0,0 1 0,0-1 0,0 0 0,0 1 0,0-1 0,0 0 0,0 0 0,0 1-1,0-1 1,0 0 0,0 1 0,0-1 0,0 0 0,0 1 0,0-1 0,0 0 0,1 0 0,-1 1 0,0-1 0,0 0 0,0 0 0,1 1 0,-1-1 0,0 0 0,0 0 0,0 1 0,1-1-1,-1 0 1,0 0 0,0 0 0,1 0 0,-1 0 0,0 1 0,1-1 0,-1 0 0,0 0 0,1 0 0,-1 0 0,1 0 0,13-11-628,10-21-7,-19 24 464,-1 0-1,-1 0 1,0 0-1,0-1 1,0 1 0,-1-1-1,0 1 1,1-15-1,-3 23 736,-1 1-474,1-1 1,0 1-1,0 0 1,0 0-1,0 0 1,0 0-1,0 0 1,0 0-1,0 0 1,0 0-1,1 0 1,-1 0-1,0 0 1,1 0-1,-1 0 1,0 0-1,1 0 1,-1 0-1,1-1 1,0 1-1,-1 0 1,1 0-1,0-1 1,-1 1-1,1 0 1,1 0-1,18 19 512,-14-16-494,0 0 1,1-1-1,0 0 0,0 0 0,0 0 0,0-1 0,0 0 0,0 0 1,0-1-1,1 0 0,-1 0 0,1-1 0,-1 0 0,1 0 1,13-3-1,-7 1-21,0-1-1,0-1 1,0 0 0,0-1 0,-1 0 0,0-1 0,16-10-1,32-28 85,-58 41-150,0 0 1,0 1-1,0-1 1,0 0-1,0 0 1,-1-1-1,1 1 1,-1 0-1,0-1 1,0 0 0,0 1-1,0-1 1,-1 0-1,0 0 1,2-7-1,-4 11 11,1-1 0,0 0 0,-1 1-1,1-1 1,-1 0 0,1 1 0,-1-1 0,0 1-1,1-1 1,-1 1 0,1-1 0,-1 1 0,0 0-1,0-1 1,1 1 0,-1 0 0,0-1 0,1 1-1,-1 0 1,0 0 0,0-1 0,0 1 0,1 0 0,-1 0-1,0 0 1,0 0 0,0 0 0,1 0 0,-1 1-1,-1-1 1,-28 5-171,23-1 321,1 0 1,-1 1-1,1 0 0,0 0 0,1 0 0,-1 1 0,1 0 0,0 0 1,1 0-1,-1 1 0,1-1 0,1 1 0,-1 0 0,1 0 0,0 0 1,1 1-1,0-1 0,0 1 0,0-1 0,1 1 0,0 0 0,1 10 1,0-16-128,0-1 1,0 1 0,0 0-1,0-1 1,0 1 0,1-1 0,-1 1-1,1-1 1,-1 0 0,1 1-1,0-1 1,-1 1 0,1-1 0,0 0-1,0 0 1,0 1 0,0-1 0,0 0-1,0 0 1,0 0 0,3 2-1,0-2 13,-1 1-1,0 0 0,1-1 0,0 0 0,-1 0 0,1 0 0,0 0 0,7 0 0,1 0 40,-1-1 1,1-1-1,0 0 1,0 0-1,15-5 1,-6-1-65,0-1 0,-1-1 0,0-1 0,0-1 0,-1 0 0,-1-2 0,0 0 0,0-1 0,-2 0 0,0-2 0,0 0 0,-2 0 0,18-26 0,-30 39-20,0-1 0,0 1 0,0-1 0,0 0 1,0 0-1,-1 0 0,0 0 0,0 0 1,0 0-1,0 0 0,-1 0 0,1-6 0,-1 9 12,-1-1 0,1 1 0,-1-1 0,1 1-1,-1-1 1,0 1 0,1-1 0,-1 1-1,0 0 1,0-1 0,0 1 0,0 0 0,0 0-1,0 0 1,0 0 0,-1 0 0,1 0-1,0 0 1,-1 0 0,1 0 0,0 0-1,-1 1 1,1-1 0,-1 1 0,1-1 0,-1 1-1,1-1 1,-1 1 0,0 0 0,1 0-1,-1 0 1,1 0 0,-4 0 0,-3 0 23,0 1 1,1 0 0,-1 0-1,0 0 1,1 1-1,-1 0 1,1 1-1,-1 0 1,1 0 0,0 0-1,0 1 1,1 0-1,-1 0 1,1 1 0,0 0-1,0 0 1,0 0-1,-7 10 1,8-10 2,1 0 1,0 0-1,0 1 1,1 0-1,-1 0 1,1 0-1,0 0 0,1 0 1,0 0-1,0 1 1,0-1-1,1 1 1,-1-1-1,2 1 1,-1 0-1,1 0 0,0-1 1,0 1-1,1 0 1,0-1-1,0 1 1,3 7-1,-2-10-320,0 0-1,0 0 1,1 0 0,0 0-1,0-1 1,0 1 0,0-1-1,1 1 1,-1-1 0,1 0-1,0-1 1,0 1 0,0-1-1,0 0 1,0 1 0,6 1-1,0-1-1031,-1 1-1,0-1 0,1-1 0,0 0 0,0 0 1,16 0-1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12396,'-10'-4'8840,"4"-5"-6950,0 4-833,6 3-897,7 2-3747,7 0-1730,2 0-7976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20692,'0'0'7591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11723,'0'0'14414,"-17"24"-15695,22-24-3108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8104,'0'0'15759,"5"9"-15551,29 53 76,4-1 0,2-2 1,55 63-1,-87-113-497,9 13-374,-11-8-6044,-8-11 2535,-5-2 2314,4-1 784,-12 0-3625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18674,'0'0'1633,"-2"10"-1270,-16 174 814,6 196 0,13-345-1324,1-23-948,0-18-2686,3-63-5385,-2 16 2573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55 320 5765,'0'0'7197,"-7"-1"-4779,-3 1-1579,-23-5 2742,33 4-3447,-1 1 0,1 0 0,0 0 0,0 0 0,-1 0 0,1-1 1,0 1-1,0 0 0,-1 0 0,1 0 0,0-1 0,0 1 0,-1 0 0,1-1 0,0 1 0,0 0 0,0 0 0,0-1 0,0 1 0,0 0 1,-1-1-1,1 1 0,0 0 0,0-1 0,0 1 0,0 0 0,0-1 0,0 1 0,0 0 0,0 0 0,0-1 0,0 1 0,1 0 0,-1-1 1,0 1-1,0-1 0,9-15 1253,14-11-715,9 0 560,54-35 0,-57 44-1457,-2-1 0,-1-2 0,40-39 0,-49 36-4977,-10 8-2798,-4 3-4908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69 3523,'11'-13'3425,"-8"11"-2402,-1 0 0,0 0 0,0 0 0,0 0 0,0-1 0,-1 1 0,1-1 0,0 1 0,-1-1 0,0 0 0,0 0 0,0 1 0,0-1 0,0 0 0,0 0 1,-1 0-1,1-6 0,-2 9-995,1-1 0,-1 1 1,0 0-1,1-1 0,-1 1 1,0 0-1,1-1 1,-1 1-1,0 0 0,0 0 1,0 0-1,1 0 0,-1 0 1,0 0-1,0 0 0,1 0 1,-1 0-1,0 0 1,0 0-1,0 0 0,1 1 1,-1-1-1,0 0 0,1 0 1,-2 1-1,-22 7-221,17-3 195,-1 1-1,1 0 1,0 0 0,1 0-1,0 1 1,0 0 0,0 0-1,1 1 1,0-1-1,0 1 1,1 0 0,0 1-1,1-1 1,0 1 0,0-1-1,0 1 1,1 0-1,1 0 1,0 0 0,0 0-1,0 0 1,2 14 0,-1-21 6,1-1 1,-1 1 0,1-1 0,0 1-1,0-1 1,-1 1 0,1-1 0,0 0-1,0 1 1,0-1 0,0 0-1,0 0 1,1 0 0,-1 0 0,0 0-1,1 0 1,-1 0 0,0 0 0,1 0-1,-1 0 1,1-1 0,-1 1 0,1-1-1,0 1 1,-1-1 0,1 0 0,-1 0-1,1 1 1,0-1 0,-1 0 0,1 0-1,0-1 1,-1 1 0,1 0 0,-1 0-1,1-1 1,0 1 0,-1-1 0,2 0-1,0 0 81,0 0 0,0 0 0,0 0-1,0 0 1,-1 0 0,1 0 0,0-1 0,-1 0-1,1 1 1,-1-1 0,0 0 0,0 0-1,0 0 1,0 0 0,0-1 0,0 1-1,0 0 1,-1-1 0,1 0 0,-1 1 0,1-1-1,0-3 1,-2 6-84,0-1 0,0 1 0,0-1 0,0 1 0,0-1 0,0 1 0,0-1 0,0 1 0,0-1 0,0 1-1,0 0 1,-1-1 0,1 1 0,0-1 0,0 1 0,0-1 0,-1 1 0,1-1 0,0 1 0,0 0 0,-1-1 0,1 1 0,0 0 0,-1-1 0,1 1 0,-1 0 0,1-1-1,0 1 1,-1 0 0,1 0 0,-1-1 0,1 1 0,-1 0 0,1 0 0,-1 0 0,1 0 0,-1 0 0,-22-1-350,15 2 406,7-1-125,33-5-336,-17-3 367,-12 6 12,0 0-1,0 1 1,0-1 0,0 1 0,0 0-1,0 0 1,0 0 0,1 0-1,3 0 1,-5 38 229,-2-8 772,0 0-870,0-10-3773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6887,'0'0'18166,"9"5"-17739,17 4-432,-1 0-1,1-2 1,1-1 0,-1-1-1,1-1 1,28 0 0,8-5-5451,-36-1 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6150,'0'0'10217,"-8"-4"-9181,1-2-717,5 5-210,-1-1 0,1 0-1,0 1 1,-1 0-1,1-1 1,-1 1 0,1 0-1,-1 0 1,1 0 0,-1 0-1,0 1 1,0-1-1,1 1 1,-5 0 0,7 0-52,0 0 0,1 0 0,-1 0 0,0 0 0,0 0 1,1 1-1,-1-1 0,0 0 0,1 0 0,-1 0 0,0 1 1,0-1-1,1 0 0,-1 0 0,0 1 0,0-1 0,0 0 0,1 0 1,-1 1-1,0-1 0,0 0 0,0 1 0,0-1 0,0 0 1,0 1-1,0-1 0,0 0 0,1 1 0,-1-1 0,0 0 1,0 1-1,-1-1 0,1 0 0,0 1 0,0-1 0,0 0 1,0 0-1,0 1 0,0-1 0,0 0 0,0 1 0,-1-1 0,1 0 1,0 1-1,0-1 0,0 0 0,-1 0 0,1 1 0,0-1 1,0 0-1,-1 0 0,1 0 0,0 1 0,0-1 0,-1 0 1,1 0-1,-1 0 0,143 6 2775,-101-7-2813,0 2 1,0 2-1,75 16 0,-104-14 404,-5-1-1554,0-3-4065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8136,'0'0'15300,"9"-1"-14430,40-4-693,77-4 600,-45 13-5292,-69 0 799,-8-2-1590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6086,'0'0'13100,"45"5"-11562,-21-5-642,3 2-447,-1 0-257,6 0-160,-3 0-64,-2-2-1601,-9 0-4037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7143,'0'0'2295,"2"-7"49,0-7-2137,6-34 7330,-3 24-890,-5 55-5733,-7 155-1683,7-186 673,0 1-1,0 0 1,0 0-1,0-1 1,0 1 0,0 0-1,0-1 1,0 1-1,1 0 1,-1 0-1,0-1 1,0 1-1,0 0 1,1-1 0,-1 1-1,0-1 1,1 1-1,-1 0 1,1-1-1,-1 1 1,1-1-1,-1 1 1,1-1-1,-1 1 1,1-1 0,-1 1-1,1-1 1,0 0-1,-1 1 1,1-1-1,0 0 1,-1 0-1,1 1 1,0-1 0,-1 0-1,1 0 1,0 0-1,-1 0 1,1 0-1,0 0 1,0 0-1,-1 0 1,1 0 0,0 0-1,-1 0 1,1 0-1,0-1 1,-1 1-1,1 0 1,0 0-1,-1-1 1,1 1-1,0 0 1,-1-1 0,1 1-1,0-2 1,34-24-4801,-27 15 3611,0-1 0,-1-1 0,0 1 0,-1-1 0,5-15-1,19-73 3033,-15 48 3259,-11 35 620,-12 35-4255,-11 33-528,16-31-558,0 0-1,1 0 1,0 0 0,2 0-1,0 0 1,6 37 0,4-30-1191,3-17-6840,-9-9 2190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13164,'0'0'11238,"7"-3"-10518,19-4-315,0 2-1,1 0 1,-1 2-1,1 1 1,41 2-1,12-2-503,-3-4-2663,-27-4-3845,-27 5 25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11211,'0'0'3336,"-5"11"-880,-37 50 1176,-67 76-1670,96-121-1438,11-13-628,0 0 0,-1 0 1,1 0-1,-1-1 0,0 1 1,1-1-1,-1 0 0,-5 3 1,-3-8-3814,3-18-602,2-36-4224,0-6 6123,-2 34 5420,-4 4 3675,6 19 2232,7 10-5780,12 14-1668,9-3-614,0-1 0,1-2 1,33 15-1,-32-17-1661,0 2-1,-1 0 1,30 23-1,-23-13-6152,-18-14 202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19154,'0'0'6374,"-31"50"-5349,26-34-737,0-3-256,5-2-64,0 1-768,0 0-450,0-1-287,9-2-641,-8-2-545,4-2-1633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10 123 14894,'0'0'3224,"-2"13"-2546,-2 13-63,2 1-1,0 0 1,2 0-1,1-1 1,2 1-1,6 34 0,-6-46-512,1-1 0,0 0 0,0-1 0,2 1 0,0-1 0,0 0 0,1 0 0,1-1 0,0 0-1,1 0 1,0-1 0,1 0 0,0-1 0,14 12 0,-21-19-29,0-1 0,0 0 0,0 1 0,1-1 0,-1 0 0,1-1 0,-1 1 0,1-1 1,-1 1-1,1-1 0,0 0 0,0-1 0,0 1 0,-1-1 0,1 1 0,0-1 0,0 0 0,0-1 0,5 0 0,-4 0 69,-1-1 0,0 0 0,0 0 0,0 0 0,0-1 0,0 1 0,-1-1 0,1 0 0,-1 0 0,1 0 0,-1-1 0,0 1-1,0-1 1,2-4 0,6-11 181,-1-1-1,-1 0 1,0 0-1,-2-1 1,8-32-1,-6 15-348,-2 0 1,-2 0-1,-2 0 0,-1 0 0,-6-75 0,-7 65-495,11 46 464,0 1 0,-1 0 0,1-1 0,0 1 0,-1 0 0,0-1 0,1 1 1,-1 0-1,0 0 0,1 0 0,-1-1 0,0 1 0,0 0 0,0 0 0,0 0 0,0 0 0,0 0 0,0 1 0,0-1 0,-1 0 0,1 0 0,0 1 0,0-1 0,-1 1 0,1-1 0,0 1 1,-1 0-1,-1-1 0,2 1-41,1 1 0,-1-1 1,0 1-1,1-1 0,-1 1 1,0-1-1,1 1 0,-1-1 1,1 1-1,-1-1 1,1 1-1,-1 0 0,1-1 1,-1 1-1,1 0 0,0 0 1,-1-1-1,1 1 0,0 0 1,0 0-1,0 0 0,-1-1 1,1 1-1,0 0 1,0 0-1,0 0 0,-1 28-1503,2-25 991,-1 5-277,0-1 0,1 0-1,0-1 1,1 1-1,3 11 1,11 17-5421,1-7-2794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17008,'0'0'11211,"0"10"-18482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17873,'0'7'416,"0"2"-320,0 3 129,0 4-1,-1 1 0,1-1-160,0 3-64,0-2-576,-4-1-1282,3-1-352,1-5-1506,-6-6-1857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10570,'0'0'10922,"-9"-7"-14445,18 8-1217,-3 3-5478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3716,'0'0'20627,"46"-10"-20755,-31 10-705,-5 0-320,2 3 224,-2 5-640,-2 2-289,-6 1-961,-2 1-608,0-4-2050</inkml:trace>
  <inkml:trace contextRef="#ctx0" brushRef="#br0" timeOffset="1">5 124 13325,'0'0'10986,"59"-15"-10954,-42 13-128,5 0-1442,-5 1-1633,1-2-1761,-6 1-4197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8456,'0'0'15321,"6"-8"-15150,81-113 309,-94 187-762,7-65 138,-2 32-546,3-23-2399,1-5-4055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18193,'0'0'5878,"4"7"-5894,-2-4 12,-1-1 0,0 0 1,1 1-1,-1-1 0,1 0 0,0 0 1,0 0-1,-1 0 0,1-1 0,1 1 1,-1 0-1,0-1 0,0 0 0,1 1 1,-1-1-1,0 0 0,1 0 1,-1 0-1,1 0 0,-1-1 0,1 1 1,0-1-1,-1 0 0,1 1 0,0-1 1,-1 0-1,1-1 0,0 1 0,-1 0 1,1-1-1,-1 1 0,1-1 0,0 0 1,-1 0-1,0 0 0,1 0 1,-1 0-1,0-1 0,4-2 0,6-3 54,8-3 68,-19 11-87,-1 0 0,1 0 0,0 0 0,-1-1 0,1 1 0,-1 0 0,1 0 0,-1 0 0,1 0 0,-1 0 0,0 0 0,1 0 0,-1 0 1,0 0-1,0 0 0,0 0 0,0 0 0,0 0 0,0 0 0,0 0 0,0 0 0,0 0 0,-1 1 0,1 6 100,0 25 724,5-22-3432,-2-13-1560,-2-5-3166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12236,'0'0'11979,"-5"49"-15919,5-43 1250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12812,'0'0'13517,"3"0"-13357,6 0-96,1 0-64,0 0-192,-2 0-1538,2 0-928,-1 0-673,-4 0-1025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11531,'0'0'9737,"32"0"-9641,-21-3 0,5 2-672,-1 0-1378,-2 0-1441,-4 1-2115,1 0-3170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8680,'0'0'13912,"0"0"-13891,0 1 1,0-1-1,0 0 0,0 1 1,0-1-1,0 0 1,0 1-1,0-1 0,1 0 1,-1 1-1,0-1 0,0 0 1,0 1-1,1-1 0,-1 0 1,0 1-1,0-1 0,1 0 1,-1 0-1,0 1 0,1-1 1,-1 0-1,0 0 1,1 1-1,-1-1 0,0 0 1,1 0-1,-1 0 0,0 0 1,1 0-1,6-2 33,-1 0 0,0-1 1,0 0-1,0 0 0,0-1 0,-1 0 0,1 0 1,-1 0-1,0-1 0,0 1 0,0-1 0,5-8 1,-10 12-242,-10 28-432,5-5 1433,4-10-2506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89 17136,'0'0'4623,"-6"-10"-2882,0 2-1515,0 1 0,0-1 0,0 1 0,-1 0 1,0 1-1,0-1 0,-11-6 0,16 12-217,-1-1-1,1 0 1,-1 1-1,0-1 0,1 1 1,-1 0-1,0 0 1,0 0-1,1 0 0,-1 0 1,0 1-1,0-1 1,0 1-1,0 0 1,0 0-1,0 0 0,0 0 1,0 1-1,0-1 1,0 1-1,0-1 0,0 1 1,1 0-1,-1 0 1,0 1-1,1-1 0,-1 0 1,0 1-1,1 0 1,0-1-1,-1 1 0,-2 4 1,0-1 60,1 0 1,-1 1-1,2 0 0,-1-1 1,1 2-1,-1-1 1,2 0-1,-1 1 0,1-1 1,0 1-1,0 0 1,1-1-1,0 1 0,0 0 1,0 0-1,1 9 1,1-15-67,0 1 1,-1-1-1,1 1 1,0-1-1,0 0 1,0 1-1,0-1 1,0 0-1,0 1 1,0-1-1,0 0 0,0 0 1,1 0-1,-1 0 1,1 0-1,-1-1 1,0 1-1,1 0 1,-1-1-1,1 1 1,0 0-1,-1-1 1,1 0-1,-1 1 1,1-1-1,0 0 1,-1 0-1,1 0 1,-1 0-1,1 0 1,0-1-1,2 1 1,4-1 35,-1 0 1,1 0-1,0-1 1,-1 1-1,13-6 1,-2-2 10,-1-1-1,-1-1 1,1 0-1,14-15 1,32-21 65,-63 46-122,1 1 0,0-1 0,-1 1 1,1-1-1,0 1 0,0-1 0,0 1 0,0-1 0,0 1 0,0 0 1,0-1-1,-1 1 0,1 0 0,0 0 0,0 0 0,0 0 1,0 0-1,0 0 0,0 0 0,0 0 0,0 0 0,0 0 0,0 0 1,0 0-1,0 1 0,0-1 0,0 1 0,0-1 0,0 0 0,-1 1 1,2 0-1,14 29 941,-15-27-846,0 0 0,0 0 1,0 0-1,1-1 0,-1 1 1,1 0-1,-1 0 0,1-1 0,0 1 1,0-1-1,0 1 0,1-1 1,-1 0-1,4 3 0,2-2-54,-1-1-1,1 0 1,0 0 0,-1 0-1,1-1 1,0 0-1,0-1 1,0 0 0,0 0-1,0-1 1,10-1-1,13-4 37,44-15-1,-59 16-56,-9 3-16,64-14-516,-66 15 485,-1 1 1,1 0-1,0 0 1,-1 0-1,1 0 0,-1 1 1,1 0-1,-1 0 1,1 0-1,-1 1 0,0 0 1,0-1-1,8 5 1,-7-3-354,0 0 0,0-1 0,1 0 1,-1 0-1,1-1 0,-1 0 1,1 0-1,0 0 0,0 0 1,-1-1-1,1 0 0,0 0 1,0-1-1,10-1 0,-2-1-1352,0-1-1,-1 0 0,1 0 0,24-14 0,-6 1-4804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12332,'0'0'10708,"-3"8"-10467,-6 23-172,9-30-68,0-1 0,0 1 0,0 0 0,0 0 1,0-1-1,0 1 0,1 0 0,-1 0 0,0-1 0,0 1 0,0 0 0,1-1 0,-1 1 0,0 0 0,1-1 1,-1 1-1,0 0 0,1-1 0,-1 1 0,1-1 0,-1 1 0,1-1 0,-1 1 0,1-1 0,0 1 0,-1-1 1,1 0-1,0 1 0,-1-1 0,1 0 0,0 1 0,-1-1 0,1 0 0,0 0 0,-1 0 0,1 1 0,0-1 1,0 0-1,-1 0 0,1 0 0,0 0 0,0-1 0,-1 1 0,1 0 0,0 0 0,0 0 0,-1 0 0,2-1 1,35-8-173,-29 5 69,0 0 1,0-1-1,-1 0 1,0-1-1,0 1 1,0-1 0,-1 0-1,0-1 1,0 0-1,6-9 1,-16 24 76,-15 45 1052,18-51-1323,0 1 1,1-1-1,0 1 0,0 0 1,0-1-1,0 1 0,0-1 0,0 1 1,0-1-1,1 1 0,1 4 1,2-3-5407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262 113 4644,'3'-7'4106,"-2"2"-3600,15-50 2863,-16 52-2678,1-1 0,-1 0 0,0 1-1,0-1 1,0 1 0,0-1 0,-1 0 0,1 1-1,-2-4 1,2 6-626,-1 1 0,1-1 0,-1 1 0,1-1 0,-1 1 0,1 0 0,-1-1 0,1 1-1,-1 0 1,1-1 0,-1 1 0,0 0 0,1 0 0,-1-1 0,1 1 0,-1 0 0,0 0 0,1 0 0,-1 0 0,1 0-1,-1 0 1,0 0 0,1 0 0,-1 0 0,0 0 0,1 0 0,-1 1 0,1-1 0,-1 0 0,0 0 0,0 1 0,-21 9 41,13-1-61,0 1 1,1-1-1,0 1 1,0 1-1,1-1 1,1 1-1,-7 14 1,-34 88 470,40-97-393,-20 62 3,4 1 0,2 0 1,5 2-1,3 0 0,3 1 0,4 0 0,6 104 0,0-163-90,2 0 0,1 1 0,1-1 0,1-1-1,16 45 1,-18-59-190,1 1-1,1 0 0,0-1 1,0 0-1,1 0 0,0 0 1,9 9-1,-10-13-232,0 1 0,0-1 0,0-1 0,1 1 0,-1-1 0,1 0 0,0 0 0,-1-1 0,1 0 0,1 0 0,-1 0-1,8 1 1,11-2-5116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12332,'0'0'8867,"3"10"-8157,20 71-92,-4 0 0,10 101 1,-25-144-578,-2 0 1,-2 0 0,-1 0 0,-2-1-1,-2 1 1,-1 0 0,-18 56-1,5-39-37,-3-2-1,-1 0 0,-33 51 0,37-74-2222,-32 39 0,29-46-3114,8-13-4073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3908,'0'0'9027,"-8"0"-8509,-33-3-81,40 4-436,1-1 0,-1 1 0,1-1-1,-1 1 1,1 0 0,-1-1-1,1 1 1,-1 0 0,1-1-1,-1 1 1,1 0 0,0 0-1,0-1 1,-1 1 0,1 0-1,0 0 1,0 0 0,0-1-1,0 3 1,0 1-3100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12748,'0'0'7303,"-8"3"-5974,2 0-994,4-1-205,0-1 0,0 0 0,0 0 0,0 0 0,0 0 0,-1 0 0,1 0 0,0-1 0,-1 1 0,1-1 0,-4 1 0,19-21 1536,43-37-945,-28 30-467,-2 0 1,35-48-1,-73 128-195,6-36-36,1-4-31,1 0-1,0 0 1,1 1 0,0-1-1,-1 24 1,4-36-127,0 0 0,0-1-1,0 1 1,0 0 0,1-1 0,-1 1-1,0 0 1,0-1 0,1 1 0,-1 0-1,0-1 1,1 1 0,-1-1 0,0 1-1,1 0 1,-1-1 0,1 1 0,-1-1-1,1 1 1,0-1 0,-1 0 0,1 1-1,-1-1 1,1 0 0,0 1 0,-1-1-1,1 0 1,0 0 0,-1 1 0,1-1-1,0 0 1,-1 0 0,2 0 0,16 0-9061,-10-2 1626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6983,'0'0'14045,"6"6"-13175,-4-4-789,0 0-1,0 0 1,1-1-1,-1 1 1,0-1-1,1 1 1,-1-1-1,1 0 1,-1 0-1,1 0 1,0 0-1,-1 0 1,1 0-1,0-1 1,4 1-1,2-1 97,0-1 0,0 0 0,0 0 0,15-5 0,-1 0-123,-12 2-172,0 1-1,0 0 1,0 0-1,0 1 1,1 1-1,-1 0 1,0 0-1,1 2 1,-1-1-1,13 3 1,-23-3-60,-1 0 1,1 1-1,-1-1 0,1 0 1,-1 0-1,1 1 1,-1-1-1,1 0 1,-1 1-1,0-1 1,1 0-1,-1 1 1,0-1-1,1 1 0,-1-1 1,0 0-1,1 1 1,-1-1-1,0 1 1,0-1-1,0 1 1,1-1-1,-1 1 1,0-1-1,0 1 0,0-1 1,0 1-1,0-1 1,0 1-1,0 0 1,0 7-4841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13357,'0'0'11296,"-4"7"-11174,0 3-33,0-1 0,1 1 0,0-1-1,0 1 1,1 0 0,0 0 0,0 14-1,2-23-87,1-1-1,0 1 0,0-1 0,-1 0 1,1 1-1,0-1 0,0 0 0,0 1 1,-1-1-1,1 0 0,0 0 0,0 0 0,0 0 1,-1 0-1,1 0 0,0 0 0,0 0 1,0 0-1,0-1 0,-1 1 0,1 0 1,0 0-1,0-1 0,-1 1 0,1 0 0,0-1 1,0 1-1,0-1 0,25-10 95,22-22 190,-38 25-252,0 1 0,0 0-1,22-10 1,-31 17-29,0 0-1,-1 1 1,1-1-1,0 1 1,-1-1-1,1 1 0,0-1 1,-1 1-1,1-1 1,-1 1-1,1-1 1,-1 1-1,1 0 1,-1-1-1,1 1 1,-1 0-1,0-1 0,1 1 1,-1 0-1,0 0 1,0-1-1,1 1 1,-1 0-1,0 0 1,0-1-1,0 1 0,0 0 1,0 0-1,0 0 1,0-1-1,0 1 1,-1 0-1,1 1 1,0 43 358,0-35-393,0 4-253,0 5-1261,0-6-8606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15887,'0'0'8504,"10"0"-7260,-8 1-1206,201 6 2004,-62-8-4667,-131 0 500,-21 0-16228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15631,'0'0'11242,"59"10"-9320,-29-17-1025,7 0-705,-2 1-160,5 0 0,-2 3-224,-5 1-1441,-1-2-2499,-2-2-3556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89 109 10346,'0'0'2343,"5"-8"-117,0 0-1865,5-10 1998,1 1 0,0 0 0,23-24-1,-46 54-2094,1-1 1,0 2-1,1-1 0,1 2 0,0-1 0,-12 29 0,4-3-190,-19 67 0,29-83-53,0 0-1,2 1 1,1 0 0,1 0-1,1 0 1,1 0 0,5 46-1,-3-67-178,0 1-1,0-1 1,1 1-1,0-1 1,0 0-1,0 1 1,0-1-1,1 0 1,-1 0-1,1-1 0,0 1 1,7 6-1,-6-7-333,1 1 0,0-1 0,0 0 0,0 0 0,0 0 0,0-1 0,1 0 0,-1 0-1,1 0 1,-1 0 0,1-1 0,0 0 0,-1-1 0,1 1 0,11-1 0,10-3-8856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91 426 5221,'0'0'15220,"-8"3"-13315,8-3-1907,-44 13 2527,41-12-2426,1-1 0,0 1 0,0 0 0,0 0 0,0 0 0,0 0 0,0 0 0,0 0 0,0 0 0,0 0 0,0 1 0,1-1 0,-1 1 0,1 0 0,-1-1 0,1 1 0,-1 0 0,1 0 0,0 0 0,-1 3 0,5-5-171,0 1-1,0-1 1,0 1-1,0-1 1,0 0-1,0 0 1,0-1-1,0 1 1,0-1-1,0 1 1,4-2-1,13-11-531,0-1-1,-1-1 1,0-1 0,26-28 0,-37 37 390,-18 17 924,0 1 1,2 1-1,-14 21 1,19-28-571,0 0 0,0 0 0,1 0 0,0 0 0,0 0 0,0 1 0,1-1 0,-1 0 0,1 1 0,1-1 0,-1 1 0,1-1 0,0 1 0,0 0 0,2 7 0,-1-11-128,0 0 0,0 0 0,0 0 0,1 0 0,-1-1 0,1 1 0,-1 0 0,1-1 0,0 1 0,0-1-1,0 1 1,0-1 0,0 0 0,0 0 0,0 0 0,0 0 0,0 0 0,0 0 0,1-1 0,-1 1 0,0-1 0,1 1 0,-1-1 0,5 0 0,3 0 120,0 1 1,0-1-1,0-1 1,15-3-1,-12 1-85,0-1 0,-1-1-1,1-1 1,-1 1 0,0-2 0,-1 0 0,1 0-1,16-15 1,3-5 15,42-48 0,-42 42-88,-2-2 0,-2-1 0,-1-1 0,-2-1 0,-1-1 0,27-67 0,-49 104 24,0-1 1,0 1-1,0 0 0,-1-1 1,1 1-1,-1 0 0,1-1 0,-1 1 1,0-1-1,0 1 0,0 0 1,0-1-1,-1 1 0,1-1 1,-1 1-1,0-4 0,0 6 0,0-1 0,1 0 0,-1 0 0,0 0 0,0 1 0,1-1 0,-1 0 0,0 1 0,0-1 0,0 1 0,0-1-1,0 1 1,0-1 0,0 1 0,0 0 0,0-1 0,0 1 0,0 0 0,0 0 0,0 0 0,0 0 0,0 0 0,0 0 0,-1 0 0,0 1 0,-5 0 23,1 1 1,-1 0-1,0 0 1,1 0-1,-1 1 1,1 0 0,0 1-1,0 0 1,-9 6-1,3 1 23,0 1-1,1 0 1,0 0-1,1 1 1,1 0-1,0 1 1,0 0-1,2 1 0,0 0 1,0 0-1,1 0 1,1 1-1,1-1 1,0 1-1,1 1 0,1-1 1,0 0-1,2 1 1,-1-1-1,2 0 1,3 21-1,-3-32-21,-1 1 0,1-1 1,1 0-1,-1 0 0,1-1 0,0 1 0,0 0 1,0 0-1,0-1 0,1 0 0,0 1 0,0-1 1,0 0-1,1 0 0,-1 0 0,1-1 0,0 0 1,0 1-1,0-1 0,0 0 0,1-1 0,-1 1 1,1-1-1,-1 0 0,1 0 0,0 0 1,0-1-1,0 0 0,0 0 0,9 1 0,-5-1-270,1-1-1,0 0 0,-1 0 1,1-1-1,0 0 0,17-5 0,-18 4-805,0-1 0,-1 0 0,0-1 0,1 0-1,-1 0 1,-1 0 0,10-8 0,17-18-10061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16848,'0'0'10202,"10"-9"-9802,179-169 273,-189 178-680,0 0 1,0 0 0,0 0 0,0 0-1,0 0 1,0 0 0,0 0 0,0 1-1,0-1 1,0 0 0,0 0 0,1 0-1,-1 0 1,0 0 0,0 0 0,0 0-1,0 0 1,0 0 0,0 1 0,0-1-1,0 0 1,1 0 0,-1 0 0,0 0-1,0 0 1,0 0 0,0 0 0,0 0-1,0 0 1,0 0 0,1 0 0,-1 0-1,0 0 1,0 0 0,0 0 0,0 0-1,0 0 1,0 0 0,1 0 0,-1 0-1,0 0 1,0 0 0,0 0 0,0 0-1,0 0 1,0 0 0,0-1 0,1 1-1,-1 0 1,0 0 0,0 0 0,0 0-1,0 0 1,0 0 0,0 0 0,0 0-1,0 0 1,0-1 0,0 1 0,0 0-1,0 0 1,1 0 0,-1 0 0,0 0-1,0 0 1,0 0 0,0-1 0,-2 17-175,-9 19 157,3-18-213,1 1 1,1 1-1,0 0 1,2-1 0,0 2-1,-2 28 1,6-48 108,0 1-1,0-1 1,0 0 0,1 1 0,-1-1-1,0 0 1,0 1 0,0-1 0,0 0-1,1 1 1,-1-1 0,0 0 0,0 1-1,1-1 1,-1 0 0,0 0 0,1 1-1,-1-1 1,0 0 0,0 0 0,1 0-1,-1 0 1,1 1 0,-1-1 0,0 0-1,1 0 1,-1 0 0,0 0 0,1 0-1,-1 0 1,0 0 0,1 0 0,-1 0-1,1 0 1,-1 0 0,0 0 0,1 0-1,-1 0 1,0 0 0,1 0 0,-1-1-1,1 1 1,-1 0 0,0 0 0,1 0-1,-1 0 1,0-1 0,0 1 0,1 0-1,-1 0 1,0-1 0,0 1 0,1 0-1,-1-1 1,20-13-6687,-6-6-1887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6150,'0'0'14200,"-9"8"-12353,2-2-1634,0-2 68,1 1 0,0-1 1,0 2-1,0-1 1,1 1-1,0-1 0,0 2 1,1-1-1,-1 0 0,1 1 1,1 0-1,-6 12 0,9-18-291,0 0-1,0 0 0,0-1 0,0 1 1,1 0-1,-1 0 0,0 0 1,0-1-1,1 1 0,-1 0 1,0-1-1,1 1 0,-1 0 0,1-1 1,-1 1-1,1 0 0,-1-1 1,1 1-1,0-1 0,-1 1 0,1-1 1,0 1-1,-1-1 0,1 1 1,0-1-1,0 0 0,-1 0 1,1 1-1,0-1 0,0 0 0,-1 0 1,1 0-1,1 1 0,36 5-690,-22-4 320,-9-1 338,0 1 1,0 0 0,0 1 0,-1 0 0,1 0 0,-1 0 0,0 1 0,0 0-1,10 8 1,-15-11 60,0 0 0,0 0 0,0 0 0,0 1 0,0-1 0,0 0 0,0 0 0,0 1-1,-1-1 1,1 1 0,0-1 0,-1 1 0,1-1 0,-1 1 0,0-1 0,0 1 0,1-1 0,-1 1 0,0 2 0,-1-1 55,0-1 0,0 0 0,0 0 1,0 0-1,0 0 0,0 0 0,-1-1 1,1 1-1,0 0 0,-1 0 1,0-1-1,1 1 0,-1-1 0,0 1 1,0-1-1,0 0 0,0 0 1,-2 1-1,-3 2 255,-1 0 0,1-1 0,-1 0 0,1 0-1,-1-1 1,0 0 0,-10 1 0,15-3-488,0 0 1,0 0-1,0 0 0,-1 0 0,1-1 0,0 1 1,0-1-1,0 1 0,-4-3 0,5 2-194,0 0-1,0 0 1,1 0-1,-1 0 1,1-1-1,-1 1 0,1 0 1,-1-1-1,1 1 1,0-1-1,0 1 1,-1-1-1,1 0 0,0 1 1,1-1-1,-2-2 1,-5-21-5262,2-5-3342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14958,'0'0'7880,"64"-18"-6247,-41 13-608,6 2-673,-2 0-320,1 2-608,-1-2-1826,-2 0-1986,-3-2-4133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44 16303,'0'0'7325,"11"-5"-6583,-1 0-579,55-20 198,-60 23-368,0 0 0,1 1 0,-1 0-1,1 0 1,0 0 0,-1 1 0,1 0-1,-1 0 1,1 0 0,0 1 0,5 1-1,-10-1 5,0 0-1,1 0 0,-1 0 1,0 1-1,0-1 0,0 0 1,0 0-1,0 1 0,0-1 1,-1 1-1,1-1 0,0 1 1,-1-1-1,1 1 0,-1-1 1,0 1-1,1 0 0,-1-1 1,0 1-1,0 0 0,0-1 1,0 1-1,0 0 0,0-1 1,-1 3-1,-9 45 831,0-29-288,-1 0 0,-14 19 1,12-20 89,1 0 0,-13 31 0,22-44-1291,1 1 0,0 0 1,0 0-1,0 0 1,1 0-1,-1 14 0</inkml:trace>
  <inkml:trace contextRef="#ctx0" brushRef="#br0" timeOffset="1">1 230 12236,'0'0'14958,"59"-23"-14862,-36 21-96,7 2-64,-1 0-1794,6-1-2210,-3 0-2274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18225,'0'0'14542,"22"0"-19955,-17-4-1442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12075,'0'0'14628,"9"-5"-13449,28-16-1030,-1-1 0,-1-2 0,-1-2-1,-1 0 1,-1-3 0,54-63-1,-100 140-1594,-1-17 1431,5-13 247,1 2 1,0-1-1,2 1 1,-10 39-1,17-59-250,0 0 0,0 1 0,0-1 0,0 1-1,0-1 1,0 1 0,0-1 0,0 1 0,0-1-1,0 1 1,0-1 0,0 0 0,0 1 0,0-1-1,0 1 1,1-1 0,-1 1 0,0-1 0,0 0-1,1 1 1,-1-1 0,0 0 0,1 1 0,-1-1-1,0 0 1,1 1 0,-1-1 0,0 0 0,1 1-1,-1-1 1,1 0 0,-1 0 0,0 0 0,1 1-1,-1-1 1,1 0 0,-1 0 0,1 0 0,-1 0-1,1 0 1,-1 0 0,0 0 0,1 0-1,-1 0 1,1 0 0,-1 0 0,1 0 0,-1 0-1,1-1 1,-1 1 0,0 0 0,1 0 0,24-12-4190,4-25-7275,-14 10 763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19378,'0'0'2621,"-8"5"27,3-1-2188,-46 33 3561,46-33-3872,1-1 1,0 1-1,1 0 0,-1 0 1,1 0-1,-1 0 0,1 1 1,1-1-1,-1 1 0,-3 8 0,6-12-165,0 0 0,0 0-1,1-1 1,-1 1 0,0 0-1,0 0 1,1 0 0,-1 0-1,0 0 1,1 0 0,-1 0-1,1-1 1,-1 1 0,1 0-1,0 0 1,-1 0 0,1-1-1,0 1 1,-1-1 0,1 1-1,0 0 1,0-1 0,0 1-1,0-1 1,-1 0 0,1 1-1,0-1 1,0 0 0,0 1-1,0-1 1,2 0 0,40 11-1120,-31-9 520,-3 1 295,0 1-1,0-1 1,-1 1-1,1 1 1,-1 0-1,9 6 1,-15-9 281,0-1 0,0 1 0,-1-1 1,1 1-1,-1 0 0,1-1 0,-1 1 1,1 0-1,-1 0 0,0 0 0,0 0 0,0 0 1,1 4-1,-2-5 51,0 1 0,0-1 0,0 0 0,0 1 0,0-1 0,-1 0 0,1 1 0,0-1 0,-1 0 1,1 0-1,-1 1 0,1-1 0,-1 0 0,0 0 0,1 0 0,-1 0 0,0 0 0,0 0 0,0 0 0,0 0 0,0 0 0,0 0 0,0 0 0,0 0 1,-2 0-1,-8 6 436,0 0 0,-1-1 0,0 0 0,-13 3 0,20-7-495,-1 0 0,0 0 0,0-1 0,0 0 0,-1 0 0,1 0 0,0-1 1,0 0-1,0 0 0,-11-2 0,16 1-200,0 1 0,0 0 0,0-1-1,0 1 1,1-1 0,-1 1 0,0-1 0,0 0 0,1 1 0,-1-1 0,0 0 0,1 0 0,-1 1 0,1-1-1,-1 0 1,1 0 0,-1 0 0,1 0 0,-1 0 0,1 1 0,0-1 0,0 0 0,-1 0 0,1 0 0,0 0-1,0-2 1,0 0-682,-5-20-6090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15214,'0'0'4709,"52"-5"-1858,-30 3-994,8 1-1024,-1 0-545,1 1-256,-1 0 0,5 0-1025,-11 0-1857,-6 0-3204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18866,'0'0'5936,"-8"7"-5952,2-1 18,-1 1-1,1 0 1,0 0-1,0 0 1,1 1-1,0 0 1,-7 14 0,10-17-5,0-1 1,1 0 0,-1 1 0,1-1 0,0 1 0,0 0 0,0-1 0,1 1-1,-1 0 1,1 0 0,1-1 0,-1 1 0,0 0 0,1-1 0,0 1 0,0 0 0,1-1-1,-1 0 1,1 1 0,3 5 0,21 26-223,-22-33 195,-1 1 1,1 0 0,-1 0 0,0 0-1,0 0 1,-1 1 0,1-1-1,-1 1 1,0-1 0,0 1-1,0 0 1,-1 0 0,0 0-1,0 0 1,0 0 0,0 0 0,-1 0-1,0 0 1,0 7 0,-2-9 59,1-1 0,0 1 0,-1-1 0,1 0 0,-1 0 0,1 1 0,-1-1 0,0 0 0,0 0 1,0-1-1,0 1 0,-1 0 0,1-1 0,0 1 0,-1-1 0,1 0 0,-1 0 0,1 0 0,-1 0 0,-4 1 0,-3 1 447,0 0 0,0-1 0,-1 0 0,-11 0 0,19-1-470,0-1-1,0 0 1,0 1 0,0-1-1,1 0 1,-1-1 0,0 1-1,0 0 1,0-1 0,1 0 0,-1 0-1,0 0 1,1 0 0,-1 0-1,0 0 1,1 0 0,0-1 0,-1 0-1,1 1 1,0-1 0,0 0-1,0 0 1,0 0 0,0 0-1,0 0 1,0-1 0,1 1 0,-1 0-1,1-1 1,0 0 0,0 1-1,0-1 1,0 0 0,0 1 0,0-1-1,1 0 1,-1 0 0,1 1-1,0-1 1,0 0 0,0 0-1,1-5 1,-1 4-65,1 1 1,0-1-1,0 0 0,0 1 1,0 0-1,0-1 0,1 1 1,-1 0-1,1-1 0,0 1 1,0 0-1,0 0 0,1 1 1,-1-1-1,1 0 0,-1 1 1,1 0-1,0-1 0,0 1 1,0 0-1,0 0 0,4-1 1,11-7 59,2 1 0,32-11 0,-30 13-75,-2 0 88,5-2 384,-1 0 0,0-2 1,41-24-1,-63 34-352,-1 1 0,0-1 0,0 1 0,0-1 0,0 0 0,0 1 0,0-1 0,0 0 0,0 0 0,0 0 0,0 0 0,0 0 0,0 0 0,-1 0 0,1 0-1,0 0 1,-1 0 0,1-1 0,-1 1 0,1 0 0,-1 0 0,1 0 0,-1-1 0,0 1 0,0 0 0,0-1 0,0 1 0,0 0 0,0-2 0,-1 1-9,0 1 0,-1-1-1,1 1 1,0 0 0,-1-1 0,1 1-1,-1 0 1,0 0 0,1 0 0,-1 0-1,0 0 1,1 1 0,-1-1 0,0 1-1,0-1 1,0 1 0,-2-1 0,-2 0-354,1 0 0,-1 0 0,0 0 0,0 1 0,1 0 0,-1 0 0,0 0 1,0 1-1,0 0 0,1 0 0,-1 0 0,-10 5 0,15-5-129,0-1-1,0 1 1,1 0-1,-1 0 1,0 1-1,1-1 1,-1 0-1,1 0 1,-1 0 0,1 0-1,0 0 1,-1 1-1,1-1 1,0 0-1,0 0 1,0 0-1,0 1 1,0-1 0,0 0-1,0 2 1,0 2-2671,0 5-6050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22870,'0'0'9897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219 296 16720,'0'0'2082,"0"-7"32,0 4-1921,0 1 1,0-1 0,-1 0-1,1 1 1,-1-1 0,1 1-1,-1-1 1,0 0 0,0 1-1,0 0 1,0-1 0,-1 1-1,1 0 1,-1 0 0,1-1-1,-1 1 1,-2-2 0,1 2-68,1 1 0,-1-1 0,0 1 0,0 0 1,1 0-1,-1 0 0,0 0 0,0 0 0,0 0 0,0 1 0,0-1 1,0 1-1,0 0 0,0 0 0,-1 0 0,1 1 0,0-1 1,-4 2-1,0 0-125,0 0 1,0 1-1,1 0 1,-1 0 0,1 1-1,-1-1 1,1 1-1,1 1 1,-1-1 0,0 1-1,1 0 1,0 1-1,0-1 1,-4 7 0,4-5-2,-1 1 1,1-1 0,1 1-1,0 0 1,0 0 0,0 0-1,1 0 1,0 0 0,1 1-1,0 0 1,-1 10 0,3-18-4,0 0 1,0 0 0,1 0 0,-1 1-1,0-1 1,1 0 0,-1 0-1,1 0 1,-1 0 0,1 0-1,-1 0 1,1 0 0,0 0 0,-1 0-1,1 0 1,0 0 0,0-1-1,0 1 1,0 0 0,0 0 0,0-1-1,0 1 1,0-1 0,0 1-1,0-1 1,0 1 0,0-1-1,0 0 1,0 1 0,1-1 0,-1 0-1,0 0 1,0 0 0,0 0-1,0 0 1,1 0 0,-1 0 0,0 0-1,0 0 1,0-1 0,2 0-1,5 1 17,-1-2-1,1 1 1,0-1-1,-1 0 0,11-5 1,4-5-33,0-1 1,-1-1-1,-1-1 1,0 0-1,-1-2 0,0 0 1,-2-1-1,19-25 1,-16 18 87,-2-1 1,0-1 0,-2-1-1,-1 0 1,-1-1-1,10-33 1,-20 36 543,-17 36-165,-21 37 50,17-18 128,0 1 0,-19 52 1,31-67-439,0 0 0,1 1 0,0-1 1,1 1-1,1 0 0,1 0 0,1 30 0,0-43-196,1 1 0,-1-1 0,1 0 0,0 1 0,1-1 0,-1 0 0,0 0-1,1 0 1,0 0 0,0 0 0,0 0 0,0 0 0,0 0 0,0-1 0,1 1 0,-1-1-1,1 0 1,0 0 0,0 0 0,0 0 0,0 0 0,0-1 0,0 1 0,0-1 0,0 0-1,1 0 1,-1 0 0,1 0 0,6 0 0,-4 0-113,1 0 1,-1-1-1,1 0 1,0 0-1,-1 0 0,1-1 1,-1 0-1,1 0 1,-1-1-1,1 0 1,-1 0-1,0-1 0,0 1 1,0-1-1,6-4 1,-1-3 38,0-1-1,0 0 1,0 0 0,-2-1 0,1-1 0,-2 0 0,0 0 0,0 0-1,-1-1 1,-1 0 0,0 0 0,7-29 0,-31 91 1106,14-38-782,0-1 0,0 1 0,0 0 1,1-1-1,1 1 0,0 1 0,0-1 0,1 0 0,0 0 0,1 1 0,1 19 0,0-28-520,0 1 0,0-1 0,0 0 0,1 0 0,-1 0 0,0 0 0,1 0-1,-1 0 1,1-1 0,0 1 0,0 0 0,-1-1 0,1 1 0,0-1 0,0 0 0,1 0 0,-1 0 0,0 0 0,4 2 0,-4-3-20,-1 1 0,1-1 0,-1 1 1,1-1-1,0 0 0,-1 0 0,1 1 1,-1-1-1,1 0 0,0 0 1,-1-1-1,1 1 0,-1 0 0,1 0 1,0-1-1,-1 1 0,1-1 0,-1 0 1,1 1-1,-1-1 0,0 0 0,1 0 1,-1 0-1,0 0 0,1 0 0,-1 0 1,0 0-1,0 0 0,2-3 0,7-17-7565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17296,'0'0'4292,"52"-8"-4324,-30 6 64,10 2-1281,1-4-2370,3-1-4581</inkml:trace>
  <inkml:trace contextRef="#ctx0" brushRef="#br0" timeOffset="1">593 0 15054,'0'0'2370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15727,'0'0'8360,"47"3"-8456,-20-11-2146,5-3-2435,4 1-2978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2146,'0'0'23751,"8"-5"-23063,21-13-568,74-54 663,-92 63-677,-1 0-1,0-1 0,0 0 1,-1-1-1,0 1 0,-1-2 0,8-12 1,-22 35-577,-4 5 519,1 1-1,1 0 1,1 0-1,0 1 1,1 0-1,1 0 1,-5 36-1,10-54-167,0 0 0,0 1 0,0-1-1,0 0 1,0 1 0,0-1 0,0 0 0,0 1-1,0-1 1,0 0 0,1 0 0,-1 1 0,0-1 0,0 0-1,0 1 1,0-1 0,0 0 0,1 0 0,-1 1-1,0-1 1,0 0 0,0 0 0,1 0 0,-1 1 0,0-1-1,0 0 1,1 0 0,-1 0 0,0 0 0,1 1-1,-1-1 1,0 0 0,0 0 0,1 0 0,8 0-5476,-5 0 2148,6 0-7410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19314,'0'0'2734,"-9"8"-1389,3-3-1321,-50 50 2599,54-53-2550,0 0-1,0 1 1,0-1-1,0 1 1,0-1-1,1 1 1,-1 0-1,1-1 1,-1 1 0,1 0-1,0 0 1,0 0-1,0 0 1,1 0-1,-1 1 1,1-1-1,0 0 1,0 0-1,0 0 1,0 0-1,0 1 1,1-1-1,0 4 1,1-6-154,-1 1 0,0-1 0,0 0 1,1 1-1,-1-1 0,1 0 0,-1 0 0,1 0 0,-1 0 1,1 0-1,0 0 0,-1-1 0,1 1 0,0-1 0,0 1 1,0-1-1,2 1 0,39 3-2117,-27-2 1105,-10-2 808,36 8-949,-41-8 1279,0 0 0,1 0-1,-1 1 1,0-1 0,0 1 0,0-1-1,0 0 1,0 1 0,0 0-1,0-1 1,-1 1 0,1 0-1,0-1 1,0 1 0,0 0-1,-1 0 1,1 0 0,0 0-1,-1-1 1,1 1 0,-1 0-1,1 0 1,-1 0 0,1 0 0,-1 1-1,0-1 1,1 0 0,-1 0-1,0 0 1,0 2 0,0-2 73,-1 1 0,0-1 0,0 0 0,0 1 1,0-1-1,0 0 0,0 0 0,0 0 0,0 0 1,0 0-1,0 0 0,0 0 0,-1 0 0,1 0 1,0-1-1,-1 1 0,-2 0 0,-31 13 1020,29-12-736,-8 4-125,1-1 0,-1-1 0,0-1 0,0 1 0,-1-2 0,1 0 0,-25-1 0,37-1-509,1 0 1,0 0 0,0 0 0,0 0 0,0-1 0,0 1 0,0 0 0,0-1 0,0 1 0,0-1 0,0 0-1,0 1 1,0-1 0,0 0 0,0 1 0,0-1 0,0 0 0,1 0 0,-1 0 0,0 0 0,1 1 0,-1-1-1,0-2 1,-6-15-6405,7 16 5627,-8-23-11413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18065,'0'0'5221,"64"-10"-3267,-32 8-1185,0-1-513,7 3-160,-1 0-609,4-2-1793,-5-2-2274,-5-1-2563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16303,'0'0'5339,"-7"2"-3497,-1-2-1314,5 1-356,0-1-1,1 0 1,-1 1 0,0-1-1,1 1 1,-1 0 0,0-1-1,1 1 1,-1 1 0,1-1-1,0 0 1,-5 3-1,7-3-149,-1 0-1,0 1 1,1-1-1,-1 0 0,1 0 1,0 0-1,-1 0 0,1 0 1,0 0-1,0 1 0,-1-1 1,1 0-1,0 0 0,0 0 1,1 1-1,-1-1 1,0 0-1,0 0 0,0 0 1,1 0-1,-1 0 0,1 1 1,-1-1-1,1 0 0,-1 0 1,1 0-1,-1 0 0,1 0 1,0 0-1,1 1 1,28 34-228,-27-32 219,14 13-32,30 40-820,-45-54 811,0 1 0,0-1 0,0 1 0,0-1 0,-1 1-1,0 0 1,0 0 0,0-1 0,0 1 0,0 0 0,-1 0 0,0 0 0,1 0 0,-1 0-1,-2 7 1,1-8 86,0 0-1,-1 0 0,1-1 0,-1 1 0,0-1 1,0 1-1,0-1 0,0 0 0,0 0 1,0 0-1,-1 0 0,1 0 0,-1 0 0,1-1 1,-1 1-1,0-1 0,1 0 0,-1 0 0,0 0 1,0 0-1,-3 1 0,-7 1 408,1 0 0,0-1-1,-24 2 1,33-4-431,-1 0-1,1 0 1,-1 0 0,0 0-1,1 0 1,-1-1 0,1 0-1,-1 0 1,1 0 0,-1 0-1,1 0 1,0-1 0,0 1-1,-6-5 1,7 5-81,1-1 0,-1 0 0,1 0 0,0 0 0,0 0 0,-1 0-1,1 0 1,0-1 0,1 1 0,-1 0 0,0 0 0,1-1 0,-1 1 0,1-1 0,0 1 0,0 0 0,0-1 0,0 1 0,0 0 0,0-1 0,1 1 0,-1-1-1,2-2 1,-1 2-30,0 0 0,0 0 0,1 1 0,-1-1 0,1 0 0,0 1 0,0-1 0,0 1 0,0-1-1,0 1 1,1 0 0,-1 0 0,0 0 0,1 0 0,5-2 0,49-24 117,-45 23-64,23-9 84,-17 8 250,-1-2 1,0 0-1,0 0 1,27-20-1,-43 28-265,0-1 1,1 0-1,-1 0 0,1 0 0,-1-1 0,0 1 0,0 0 0,0 0 0,0-1 0,0 1 0,0 0 0,0-1 0,0 1 0,0-1 0,-1 0 0,1 1 0,-1-1 0,1 1 0,-1-1 0,1 0 0,-1 1 0,0-1 0,0 0 0,0 0 0,0-2 0,-1 2-34,0 0-1,0 0 0,-1 0 1,1 0-1,0 1 0,-1-1 0,1 0 1,-1 0-1,0 1 0,0-1 1,1 1-1,-1 0 0,0-1 0,0 1 1,-5-2-1,-8-3-182,-1 0-1,-1 1 1,-27-6 0,41 11 155,-6-3 259,3 2-2770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18481,'0'0'2889,"0"9"-695,0 14-760,1-1 1,2 1 0,8 37-1,-8-47-1347,0 0-1,-1 0 0,0-1 1,-1 1-1,-1 0 0,0 0 0,0 0 1,-1 0-1,-1 0 0,0 0 1,-1 0-1,-1-1 0,1 1 0,-2-1 1,-9 19-1,5-16-262,1-1 0,-1 0 0,-1 0 0,-22 22 0,18-22-1019,0-1 1,-1-1-1,-1 0 1,-17 9 0,2-5-4540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65 374 5830,'0'0'4244,"-8"-2"-1864,-5 1-1246,-6-1 302,-2-3 3724,18 0 39,9-3-3610,8-3-951,9-2-70,161-109 1006,-161 105-1551,-1-2 1,-1 0 0,-1-1 0,0-2 0,27-38 0,-45 57-17,0 0-6,0 0 0,0 0 0,0-1-1,0 1 1,0-1 0,-1 1 0,1-1 0,-1 1-1,0-1 1,1-6 0,-23 32-396,11-8 422,0 0-1,0 1 1,1 1 0,1-1-1,1 1 1,0 0 0,1 1-1,1-1 1,1 1 0,0 0 0,1 1-1,-1 21 1,10-20-3060,-2-15-701,3-1-3406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4484,'0'0'22042,"12"-1"-20856,101-11 593,176-20 38,-99-1-5136,-169 27 39,-15 4-71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15182,'0'0'11723,"8"-1"-10628,10-6-916,0 0 1,-1-1-1,0 0 1,0-2-1,-1 0 1,30-24-1,9-5-74,-73 81-676,-2-13 573,15-23-9,0 0 0,1 0 0,-1 0 0,1 1 0,1 0 0,-1 0 0,1 0 0,1 0 0,-1 0 0,-2 12 0,6-18-522,1 0 0,-1-1 0,0 1 0,0 0 0,0-1 1,1 0-1,-1 1 0,0-1 0,1 0 0,-1 1 0,0-1 0,1 0 0,-1 0 0,0 0 0,1 0 0,-1 0 0,0-1 0,1 1 0,-1 0 0,0-1 0,1 1 0,-1-1 0,2 0 0,18-12-8380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18738,'0'0'10986,"52"43"-21844,-27-29 4932,-1 1-2658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5637,'0'0'14745,"-9"8"-12508,4-4-1841,-35 29 1654,37-31-1806,0 0-1,0 1 1,1-1 0,-1 1 0,1 0 0,0 0 0,0 0-1,0 0 1,0 0 0,1 1 0,-1-1 0,-1 6 0,3-8-239,0-1 0,1 1 0,-1 0 0,0 0 0,1 0 0,-1 0 0,0 0 0,1-1 0,-1 1 0,1 0 0,-1 0 1,1-1-1,0 1 0,-1 0 0,1-1 0,0 1 0,-1 0 0,1-1 0,0 1 0,0-1 0,0 1 0,-1-1 0,1 0 0,0 1 0,0-1 0,0 0 1,0 0-1,0 0 0,0 1 0,1-1 0,39 5-739,-22-3-35,-13 0 653,1-1 0,0 1 0,-1 1 0,1-1 0,-1 1-1,0 0 1,1 1 0,-1-1 0,10 10 0,-15-12 133,0 0 0,0 0 0,0 0 0,0 0 0,0 0 0,0 1 0,0-1 1,0 0-1,-1 1 0,1-1 0,-1 0 0,1 1 0,-1-1 0,1 1 0,-1-1 0,0 1 1,0-1-1,1 1 0,-1-1 0,-1 2 0,1-1 62,-1 1 1,0-1-1,0 0 0,0 0 0,0 0 1,0 0-1,-1 0 0,1 0 1,-1-1-1,1 1 0,-1 0 0,1-1 1,-1 1-1,0-1 0,0 1 0,0-1 1,-3 2-1,-6 3 128,0 0 0,0 0 1,-1-1-1,0-1 0,0 0 0,0 0 1,0-1-1,0-1 0,-1 0 0,-13 0 1,26-2-354,-1 0 0,0 0 0,0 0 0,0 0 0,1 0 1,-1 0-1,0 0 0,0-1 0,0 1 0,1 0 1,-1 0-1,0-1 0,1 1 0,-1 0 0,0-1 0,0 1 1,1-1-1,-1 1 0,1-1 0,-1 1 0,1-1 1,-1 0-1,1 1 0,-2-2 0,-2-20-7408,4 1-2520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11755,'0'0'12940,"44"-29"-10601,-24 23-1026,4 1-609,1 2-543,2 3-129,5 0-545,0 0-1953,0 0-2018,-4 2-3972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20371,'0'0'6150,"46"-6"-4741,-9-1-544,1 0-320,6 2-513,8 2-64,-3 3-993,2 0-1474,-8 0-1408,-9 0-1314,-9 0-3267</inkml:trace>
  <inkml:trace contextRef="#ctx0" brushRef="#br0" timeOffset="1">42 174 15855,'0'0'6022,"46"4"-4068,-11-4-193,7 0-31,9-2-1058,2 0-639,3 2-226,-4 0-1793,0 0-2690,-5-8-5221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8648,'0'0'16656,"4"-8"-16090,79-127 450,29-53-52,-95 166-505,-17 22-457,0 0 1,1 0 0,-1 0-1,0 1 1,1-1 0,-1 0 0,0 1-1,0-1 1,1 0 0,-1 0-1,0 1 1,0-1 0,1 1-1,-1-1 1,0 0 0,0 1-1,0-1 1,0 0 0,0 1-1,0-1 1,0 1 0,0-1-1,1 0 1,-1 1 0,-1-1-1,1 1 1,0-1 0,0 0-1,0 1 1,0-1 0,0 1 0,0 0-1,-9 53 87,-9 17 42,4-23-16,3 1 1,1-1-1,-5 91 0,15-139-228,0 0 0,0 1 0,0-1 0,0 1 0,1-1 0,-1 0 0,0 1-1,0-1 1,0 1 0,1-1 0,-1 0 0,0 1 0,1-1 0,-1 0 0,0 0 0,1 1 0,-1-1 0,0 0 0,1 0-1,-1 1 1,0-1 0,1 0 0,-1 0 0,1 0 0,-1 0 0,0 1 0,1-1 0,-1 0 0,1 0 0,-1 0-1,0 0 1,1 0 0,-1 0 0,1 0 0,-1 0 0,1 0 0,-1-1 0,0 1 0,1 0 0,-1 0 0,1 0-1,-1 0 1,0-1 0,1 1 0,-1 0 0,0 0 0,1 0 0,-1-1 0,0 1 0,1-1 0,22-14-4994,-4-8-1571,1-9-2990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15951,'0'0'7703,"-10"10"-6998,-6 8-423,1 1 1,1 1-1,1 0 0,1 1 1,1 0-1,0 1 0,2 0 1,-11 37-1,15-41-132,1 2-1,1-1 1,1 0-1,1 1 0,1 31 1,0-49-139,0 0-1,0 0 1,1 0-1,-1 0 1,0-1 0,1 1-1,0 0 1,-1 0-1,1-1 1,0 1-1,0 0 1,0-1 0,0 1-1,0 0 1,0-1-1,0 1 1,0-1 0,1 0-1,-1 1 1,0-1-1,1 0 1,-1 0 0,1 0-1,0 0 1,-1 0-1,1 0 1,0-1-1,0 1 1,-1-1 0,1 1-1,0-1 1,0 1-1,0-1 1,0 0 0,-1 0-1,1 0 1,0 0-1,0 0 1,0 0 0,0-1-1,0 1 1,-1-1-1,3 0 1,2 0 37,-1-1 1,1 0-1,0 0 0,-1-1 1,0 1-1,0-1 0,0-1 1,0 1-1,0 0 0,-1-1 1,1 0-1,6-8 0,-7 6 25,0 0 0,-1 1 0,0-2 0,0 1 0,0 0 0,-1-1 0,0 1 0,2-10 0,-4 14-51,1 1 1,-1 0-1,0-1 0,0 1 1,0-1-1,0 1 0,0-1 1,0 1-1,0-1 0,-1 1 1,1-1-1,0 1 1,-1 0-1,1-1 0,-1 1 1,0 0-1,1-1 0,-1 1 1,0 0-1,0 0 0,0-1 1,0 1-1,0 0 0,0 0 1,0 0-1,0 0 0,0 1 1,0-1-1,-1 0 0,1 0 1,0 1-1,-1-1 0,1 0 1,0 1-1,-1 0 0,1-1 1,-1 1-1,1 0 0,-1 0 1,1 0-1,-1-1 1,-2 2-1,-58 2 182,60-3-237,0 1 0,0-1 0,0 0-1,0 1 1,0-1 0,0 1 0,1 0 0,-1 0 0,0 0 0,0 0 0,0 0 0,1 0 0,-1 0 0,0 0 0,1 1 0,-1-1 0,1 1 0,0-1 0,-1 1 0,1-1 0,0 1 0,0 0 0,0 0 0,0 0 0,0-1 0,1 1 0,-2 3 0,2-4-132,1 0 0,-1-1 1,1 1-1,-1 0 0,0-1 0,1 1 0,-1-1 0,1 1 1,0-1-1,-1 1 0,1-1 0,-1 1 0,1-1 0,0 0 1,-1 1-1,1-1 0,0 0 0,-1 1 0,1-1 0,0 0 1,-1 0-1,1 0 0,0 0 0,0 0 0,-1 0 0,1 0 1,0 0-1,0 0 0,-1 0 0,1 0 0,1 0 0,28-3-4158,-5-10-866,0-6-2637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 15695,'0'0'10538,"-7"7"-10479,-21 25-49,27-31-8,1 0 0,-1 1 0,1-1 0,-1 0 1,1 1-1,-1-1 0,1 0 0,0 1 0,0-1 0,0 0 0,-1 1 0,1-1 0,1 0 0,-1 1 0,0-1 0,0 1 0,0-1 0,1 0 0,-1 0 0,1 1 0,-1-1 1,2 3-1,18 24 34,-14-20-8,15 20-2,-13-17-27,1 0 1,-1 1 0,-1 0-1,0 0 1,9 23-1,-15-31 19,0 0-1,0 0 1,0 0-1,-1 0 1,0 1-1,0-1 0,0 0 1,0 0-1,0 0 1,-1 0-1,0 0 1,0 0-1,0 0 1,0 0-1,-1 0 0,1-1 1,-1 1-1,0 0 1,0-1-1,-1 1 1,1-1-1,-1 0 1,1 0-1,-5 4 0,-5 5 499,0-1 0,-1 0 0,-20 13 0,29-22-409,0 1 0,1-1 0,-1 0 0,-1 0 0,1 0 0,0 0 0,0-1-1,-1 0 1,1 0 0,-1 0 0,1 0 0,-1-1 0,1 1 0,-1-1 0,1-1-1,-1 1 1,-6-2 0,10 2-108,0-1 0,-1 0 0,1 0 1,0 0-1,0 0 0,0 0 0,0 0 0,0-1 0,0 1 0,0 0 0,1 0 0,-1-1 0,0 1 0,1 0 0,-1-1 1,1 1-1,-1-1 0,1 1 0,0-1 0,0 1 0,-1-1 0,1 1 0,0-3 0,2-40-432,-2 39 344,1-2 22,0-1-1,1 1 1,0-1 0,0 1 0,1 0 0,0-1 0,0 1 0,0 1 0,1-1-1,0 0 1,1 1 0,-1 0 0,11-10 0,5-3 60,1 1 0,37-25 0,-38 30 79,-1-1 0,-1-1 0,24-23 0,-41 37-29,0 0-1,0 0 1,0-1-1,0 1 1,0 0-1,0 0 1,0-1-1,0 1 1,0 0-1,-1-1 1,1 1-1,0-1 1,-1 1 0,1-1-1,-1 1 1,0-1-1,0 0 1,0 1-1,1-1 1,-1 1-1,0-1 1,-1 0-1,1 1 1,0-1-1,0 1 1,-1-1 0,1 1-1,-1-1 1,1 1-1,-1-1 1,0 1-1,0 0 1,1-1-1,-1 1 1,0 0-1,0-1 1,0 1-1,-1 0 1,1 0-1,0 0 1,0 0 0,0 0-1,-1 0 1,1 0-1,-1 1 1,1-1-1,0 0 1,-4 0-1,-2-2-23,0 0-1,1 1 1,-2 0-1,1 0 1,0 1-1,0 0 1,0 0-1,-1 0 0,-11 2 1,18-1-147,0 1-1,1-1 1,-1 1-1,0-1 1,1 1 0,-1 0-1,1-1 1,-1 1 0,1 0-1,-1 0 1,1 0 0,0-1-1,-1 1 1,1 0 0,0 0-1,0 0 1,-1 0-1,1-1 1,0 1 0,0 0-1,0 0 1,0 0 0,0 0-1,1 1 1,1 25-7607,3-13 1084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20403,'0'0'2691,"-22"48"-97,12-23-320,3 1-1281,4-4-704,3-2-225,0-2-128,0-2-961,5-4-993,0-2-256,3-4-833,-3-6-897,2 0-1409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18161,'0'0'8584,"-8"-1"-7980,6 0-572,-1 1 1,0 0-1,0 0 1,0 0-1,0 0 1,0 1-1,0-1 1,0 1-1,0 0 1,1-1 0,-1 1-1,0 0 1,1 1-1,-1-1 1,0 0-1,1 1 1,0 0-1,-1-1 1,1 1-1,0 0 1,0 0 0,0 0-1,0 1 1,0-1-1,0 0 1,1 1-1,-1-1 1,1 1-1,0 0 1,-2 4-1,-5 9 248,0 0 0,1 0-1,1 0 1,0 1 0,1 0-1,1 0 1,1 0 0,1 1-1,0-1 1,1 1 0,1-1-1,2 26 1,-1-41-271,-1 1 0,1-1 0,0 1 0,-1-1 0,1 1 0,0-1 0,1 0 0,-1 0 0,0 1 0,1-1 0,-1 0 0,1 0 0,0 0 0,-1 0 0,1 0 0,0-1 0,0 1 0,0-1 0,1 1 0,-1-1 0,0 0 0,0 0 0,1 0 0,-1 0-1,1 0 1,-1 0 0,1-1 0,-1 1 0,1-1 0,-1 1 0,4-1 0,-2 0 9,0 0-1,0 0 0,0-1 0,0 1 0,0-1 0,1 0 1,-1 0-1,-1 0 0,1-1 0,0 1 0,0-1 1,0 0-1,-1 0 0,1 0 0,-1-1 0,0 1 0,1-1 1,4-6-1,-6 7-13,0 0 0,0 0 0,0-1 1,0 1-1,-1-1 0,1 0 0,-1 1 0,0-1 0,0 0 1,0 0-1,0 0 0,0 0 0,-1 1 0,1-1 1,-1 0-1,0 0 0,0 0 0,0-1 0,0 1 0,0 0 1,-1 0-1,0-4 0,-1 4-1,0 0 0,1 1 0,-1-1 0,0 1 0,0-1-1,-1 1 1,1 0 0,0 0 0,-1 0 0,1 0 0,-1 0 0,0 1 0,1-1 0,-1 1 0,0 0 0,0-1-1,0 1 1,0 1 0,0-1 0,0 0 0,-5 0 0,-3-1-82,-1 1-1,0 0 1,1 0 0,-1 1-1,1 1 1,-19 3 0,17 4-445,15 0-1734,0-7 1917,-1 0 0,1 1 1,0-1-1,-1 0 0,1-1 1,0 1-1,0 0 0,0 0 0,0-1 1,0 1-1,3-1 0,51 0-6994,-22-2 1052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55 232 16784,'-7'8'2856,"1"-2"-2003,2-2-205,-1 0 1,1 1 0,0-1 0,0 1-1,0 0 1,1 0 0,-1 1 0,1-1-1,-4 11 1,7-16-588,0 1 0,1-1 0,-1 0 0,0 1 0,0-1 0,1 1 0,-1-1 1,0 0-1,0 1 0,1-1 0,-1 0 0,0 1 0,1-1 0,-1 0 0,1 1 0,-1-1 0,0 0 0,1 0 0,-1 1 0,1-1 0,-1 0 0,1 0 0,-1 0 0,1 0 0,-1 0 0,1 0 0,-1 0 0,1 0 0,-1 0 0,0 0 0,1 0 1,-1 0-1,1 0 0,-1 0 0,1 0 0,-1 0 0,1-1 0,-1 1 0,1 0 0,-1 0 0,0 0 0,1-1 0,0 1 0,23-8 472,-7-3-436,-1-1-1,0 0 0,-1-1 0,0 0 1,0-2-1,-2 1 0,20-29 0,70-122-240,-101 162 137,-12 22 356,1 1-1,1 1 0,1-1 1,0 2-1,2-1 0,-5 39 1,8-46-585,2 0 0,-1-1 0,2 1 1,0 0-1,0-1 0,2 1 0,4 18 1,-4-24-708,0 0 1,0-1 0,1 1 0,0-1 0,0 0 0,0 0-1,1-1 1,7 8 0,1-3-9489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8936,'0'0'13747,"0"8"-13374,0 216 1769,-2-93-1305,2-130-834,0-1-1,0 0 0,0 1 1,0-1-1,1 1 1,-1-1-1,0 0 1,0 1-1,0-1 0,1 0 1,-1 0-1,0 1 1,0-1-1,1 0 0,-1 1 1,0-1-1,0 0 1,1 0-1,-1 0 0,0 1 1,1-1-1,-1 0 1,0 0-1,1 0 0,-1 0 1,1 0-1,-1 0 1,0 1-1,1-1 0,-1 0 1,0 0-1,1 0 1,-1 0-1,1 0 0,-1 0 1,0-1-1,1 1 1,-1 0-1,0 0 0,1 0 1,-1 0-1,0 0 1,1 0-1,-1-1 0,0 1 1,1 0-1,-1-1 0,20-9 262,-1-6-195,-1 0 0,-2-2-1,1 0 1,-2-1 0,25-39-1,-8 11-213,-32 46 134,1 1 0,-1 0 0,0 0 0,0 0 0,0 0 0,0-1 0,0 1 0,0 0-1,0 0 1,0 0 0,1 0 0,-1 0 0,0 0 0,0-1 0,0 1 0,0 0 0,1 0 0,-1 0 0,0 0 0,0 0-1,0 0 1,0 0 0,1 0 0,-1 0 0,0 0 0,0 0 0,0 0 0,0 0 0,1 0 0,-1 0 0,0 0 0,0 0-1,0 0 1,0 0 0,1 0 0,-1 0 0,0 0 0,0 0 0,0 0 0,0 0 0,1 0 0,-1 1 0,0-1 0,0 0-1,0 0 1,0 0 0,0 0 0,1 0 0,-1 0 0,0 1 0,0-1 0,0 0 0,0 0 0,0 0 0,0 0 0,0 1-1,0-1 1,0 0 0,0 0 0,0 0 0,0 0 0,0 1 0,0-1 0,0 0 0,0 0 0,0 0 0,0 1 0,0-1-1,0 0 1,3 26-186,-4 30 300,-8-19-20,7-31-76,0-1 0,0 1 0,1 0 1,0-1-1,0 1 0,0 0 0,0 0 0,1 0 1,0 0-1,0 0 0,1 0 0,2 9 0,-2-14-344,0 0 0,0 0 0,0-1 0,1 1 0,-1 0 0,0-1 0,1 1 0,-1-1 0,0 0-1,1 1 1,-1-1 0,0 0 0,1 0 0,-1 0 0,1 0 0,-1 0 0,0 0 0,1 0 0,-1 0 0,3-1 0,6-3-5376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16496,'0'0'8029,"-10"1"-5574,-11 0-1523,1-1 10,0 1 1,0 1 0,-28 7 0,48-9-968,-1 0-1,1 0 1,-1 0-1,1 0 1,0 0-1,-1 0 0,1 0 1,-1 0-1,1 1 1,-1-1-1,1 0 1,0 0-1,-1 0 1,1 1-1,0-1 1,-1 0-1,1 1 0,0-1 1,-1 0-1,1 1 1,0-1-1,-1 0 1,1 1-1,0-1 1,0 0-1,0 1 1,-1-1-1,1 1 0,0-1 1,0 0-1,0 1 1,0-1-1,0 1 1,0-1-1,0 1 1,0-1-1,0 1 0,0-1 1,0 0-1,0 2 1,16 14-1569,26 6-841,7-6 1644,-34-12 803,-1 1 0,1 0 0,-1 1-1,18 10 1,-30-15 15,-1-1 0,0 1 0,0 0 0,0-1-1,-1 1 1,1 0 0,0 0 0,0 0 0,0-1 0,0 1 0,-1 0 0,1 0-1,0 0 1,-1 0 0,1 0 0,-1 1 0,1-1 0,-1 0 0,1 0-1,-1 0 1,0 0 0,0 0 0,0 1 0,1-1 0,-1 0 0,0 0-1,-1 0 1,1 2 0,-1-1 159,0 1 0,0-1 0,0 1 0,-1-1 0,1 0 0,-1 1 0,1-1 0,-1 0 0,0 0 0,0 0 0,-4 3 0,-6 4 728,0-1 0,0 0 1,-21 9-1,29-16-846,-45 20 109,47-20-181,-1 0 0,0-1 0,1 1 0,-1 0 0,0-1 0,1 1 0,-1-1 0,0 0 0,0 0 0,1 0 0,-1 0 0,0-1 0,0 1 0,1-1 0,-5-1 0,6 1-153,0 0-1,0 0 0,0-1 1,1 1-1,-1 0 0,0-1 1,1 1-1,-1 0 0,1-1 1,-1 1-1,1 0 0,0-1 0,0 1 1,0-1-1,0 1 0,0-1 1,0 1-1,0 0 0,0-1 1,0 1-1,0-1 0,1 1 1,-1 0-1,1-1 0,0 0 1,15-39-5065,34-42-5310,-21 33 2273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 15951,'0'0'8969,"-8"-4"-9076,6 3 97,0 0 1,0 0-1,0 0 1,0 1-1,-1-1 1,1 0-1,0 1 1,-1-1-1,1 1 1,0 0-1,-1 0 1,1 0-1,-4 1 1,3 0 28,0 0 1,1 0 0,-1 1-1,1-1 1,0 1 0,-1 0-1,1 0 1,0 0 0,0 0-1,0 0 1,0 0 0,1 1-1,-1-1 1,0 1 0,0 2-1,-9 12 253,4-8-69,2-1 1,-1 1-1,1 0 0,0 0 1,1 1-1,0-1 1,1 1-1,0 0 1,0 0-1,-1 11 0,4-20-202,0-1 0,0 1 0,0-1 0,0 1 0,0-1 0,0 1 0,0 0 0,0-1 0,1 1 0,-1-1 0,0 1 0,0-1 0,0 1 0,1-1 0,-1 1 0,0-1 0,1 1 0,-1-1 0,0 1 0,1-1 0,-1 0 0,1 1 0,-1-1 0,0 1 0,1-1 0,-1 0 0,1 0 0,-1 1 0,1-1 0,0 0 0,-1 0 0,2 1 0,22-4 189,20-21 111,-36 17-262,0 0 0,-1 0 0,0-1 0,0-1 0,-1 1 0,0-1 0,-1 0 0,1 0 0,-2 0 0,1-1 0,-1 0 0,-1 0 0,0 0 0,0 0 0,1-13 0,-21 45-423,6-5 449,-23 46 656,32-59-702,1 0 0,0 0 0,-1 0 0,2 0 1,-1 0-1,0 1 0,1-1 0,0 0 0,0 0 0,0 1 0,0-1 0,1 0 1,-1 0-1,3 6 0,-3-9-15,1 1-1,0-1 1,0 1 0,0-1 0,0 1 0,0-1 0,0 0 0,1 0-1,-1 0 1,0 1 0,1-1 0,-1 0 0,0 0 0,1-1-1,-1 1 1,1 0 0,0 0 0,-1-1 0,1 1 0,0-1 0,-1 0-1,1 1 1,0-1 0,-1 0 0,1 0 0,0 0 0,-1 0 0,1 0-1,0 0 1,0-1 0,-1 1 0,1 0 0,0-1 0,-1 1-1,1-1 1,-1 0 0,3-1 0,5-1 20,0-1-1,-1 0 1,1-1 0,-1 0-1,10-8 1,36-36-84,-42 36-20,1 1 0,0 0 0,1 0 1,0 2-1,1 0 0,26-14 0,-40 24 73,0-1 1,0 1 0,0-1-1,1 1 1,-1 0 0,0 0-1,0-1 1,0 1 0,0 0-1,0 0 1,0 0 0,0 0-1,0 0 1,1 1 0,-1-1-1,0 0 1,0 0 0,0 1-1,0-1 1,0 1 0,0-1-1,0 1 1,0-1 0,0 1-1,0-1 1,0 1 0,-1 0-1,1 0 1,0-1 0,0 1-1,-1 0 1,1 0 0,0 0-1,-1 0 1,1 0 0,-1 0-1,1 0 1,-1 0 0,1 0-1,-1 0 1,0 0 0,0 0-1,1 0 1,-1 0 0,0 0-1,0 2 1,1 9-82,0 0 0,-1 1 0,-1 19 1,0-12 42,1-14 59,0 1 1,-1-1-1,1 1 1,-1-1 0,0 0-1,-1 1 1,0-1-1,0 0 1,0 0-1,-4 6 1,6-11 65,2-10 256,4-4-343,0 1 1,1 0-1,1 0 0,0 1 0,1 0 0,0 0 0,1 1 0,0 0 1,0 0-1,1 1 0,0 1 0,1 0 0,13-7 0,-24 15-8,0-1-1,-1 1 0,1-1 1,0 1-1,0 0 0,0-1 1,0 1-1,0 0 0,-1 0 1,1-1-1,0 1 0,0 0 1,0 0-1,0 0 0,0 0 1,0 0-1,0 1 0,0-1 1,0 0-1,0 0 0,-1 0 1,1 1-1,0-1 0,0 1 1,0-1-1,0 0 0,1 2 1,-1-1 6,-1 1 0,1-1-1,0 1 1,-1-1 0,1 1 0,-1-1 0,1 1 0,-1-1 0,0 1 0,0 0 0,1-1 0,-1 1-1,0-1 1,-1 4 0,-1 10 39,-1-1 1,-8 27-1,7-31-32,4-9 1,0-1-1,0 0 1,0 0-1,0 1 0,0-1 1,0 0-1,0 0 1,0 1-1,0-1 0,0 0 1,0 0-1,0 1 1,0-1-1,0 0 0,0 1 1,0-1-1,0 0 1,0 0-1,0 1 0,0-1 1,0 0-1,1 0 1,-1 0-1,0 1 1,0-1-1,0 0 0,0 0 1,1 0-1,-1 1 1,0-1-1,0 0 0,0 0 1,1 0-1,-1 0 1,0 1-1,0-1 0,0 0 1,1 0-1,-1 0 1,0 0-1,0 0 0,1 0 1,-1 0-1,0 0 1,1 0-1,-1 0 0,0 0 1,20-4 39,18-12-32,-14 3-266,-14 7 148,0 0-1,1 0 0,-1 1 0,1 0 0,0 1 0,0 1 0,1-1 0,22-2 1,-33 7 112,-1-1 1,1 1 0,0 0 0,-1-1-1,1 1 1,0 0 0,-1 0 0,1-1 0,-1 1-1,1 0 1,-1 0 0,0 0 0,1 0 0,-1-1-1,0 1 1,1 0 0,-1 0 0,0 0 0,0 0-1,0 0 1,0 0 0,0 0 0,0 0-1,0 0 1,0 0 0,-1 0 0,1 0 0,0 0-1,-1 1 1,1-2 26,-1 1 0,1 0 0,0 0-1,0 0 1,0-1 0,0 1 0,0 0 0,0 0 0,0 0-1,0-1 1,0 1 0,0 0 0,0 0 0,0 0-1,0-1 1,1 1 0,-1 0 0,0 0 0,1-1-1,-1 1 1,0 0 0,1-1 0,-1 1 0,2 1 0,9-3-27,0 0 0,0-1 0,0-1 0,0 0 0,-1 0 1,1-1-1,16-8 0,34-11-498,-61 23 501,1 0 0,-1 0 0,0 0-1,1-1 1,-1 1 0,0 0 0,1 0 0,-1 1 0,0-1 0,1 0-1,-1 0 1,0 0 0,1 0 0,-1 0 0,0 0 0,1 0 0,-1 0-1,0 1 1,1-1 0,-1 0 0,0 0 0,0 0 0,1 1 0,-1-1-1,0 0 1,0 0 0,1 1 0,-1-1 0,0 0 0,0 1 0,0-1-1,1 0 1,-1 1 0,0-1 0,0 0 0,0 1 0,0-1 0,0 0-1,0 1 1,0-1 0,0 0 0,0 1 0,0-1 0,0 0 0,0 1-1,0-1 1,0 1 0,0-1 0,0 0 0,0 1 0,0-1 0,-1 0-1,1 0 1,0 1 0,0-1 0,0 1 0,0 12-1899,7-10-3701,6-3 980,0-1-2531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 13453,'-2'-1'572,"0"0"1,0 1-1,-1-1 1,1 0-1,0 1 1,-1-1-1,1 1 1,0 0-1,-1 0 1,1 0-1,0 0 1,-1 0-1,1 1 1,-1-1-1,-3 2 1,2-1-140,0 1 0,0-1 0,0 1 0,1 1 0,-1-1 0,0 0 0,1 1 0,-5 3 0,5-2-318,-1-1 0,1 1 0,0 0-1,-1 0 1,2 0 0,-1 0 0,0 0-1,1 1 1,0-1 0,0 1 0,0-1 0,1 1-1,-1 0 1,1 0 0,-1 5 0,2-9-108,1 0-1,-1-1 1,0 1 0,0 0 0,0 0 0,0 0-1,1-1 1,-1 1 0,0 0 0,1-1 0,-1 1-1,0 0 1,1-1 0,-1 1 0,1 0-1,-1-1 1,1 1 0,0-1 0,-1 1 0,1-1-1,-1 1 1,1-1 0,0 1 0,-1-1 0,1 0-1,0 1 1,0-1 0,30 4 214,-23-4-198,0 0-1,1-1 0,-1-1 0,0 0 0,9-2 0,79-48-935,-95 52 801,-4 25-29,2-24 153,1 1 0,-1-1 1,1 1-1,0-1 0,-1 1 0,1-1 0,0 1 0,0-1 0,0 1 0,0-1 0,1 1 0,-1-1 0,1 3 0,0-3-36,0 0-1,0 0 1,0 0-1,0-1 1,1 1-1,-1-1 0,0 1 1,0-1-1,1 1 1,-1-1-1,0 0 1,0 1-1,1-1 0,-1 0 1,0 0-1,1 0 1,-1 0-1,0 0 1,1 0-1,-1 0 0,3-1 1,1 0-210,-1 0 1,1-1-1,-1 1 1,0-1 0,1 0-1,-1 0 1,0 0-1,0-1 1,0 1-1,0-1 1,-1 0-1,7-6 1,23-15-1088,-33 24 1492,0 2-47,0-1 0,0 1 0,0 0 0,0-1 0,0 1 0,0 0 0,0-1 0,0 1 0,1 0 0,-1-1 0,1 1 0,-1-1 0,1 1 0,0-1 0,-1 1 0,3 2 0,9-3-254,0-1-1,0 0 0,-1 0 0,1-1 1,0 0-1,0-1 0,-1-1 0,1 0 1,-1 0-1,0-1 0,0-1 1,20-11-1,20-6-1757,-48 24 1803,-7 6 314,-10 16 687,8-12-305,4-8-414,0-1 1,1 1 0,0-1 0,0 1-1,0 0 1,0 0 0,1-1-1,-1 1 1,1 0 0,0 0-1,0 0 1,0 0 0,1-1-1,0 1 1,1 5 0,-2-8-283,2 1-1,-1 0 1,0-1 0,0 1-1,0-1 1,1 1 0,-1-1-1,1 0 1,-1 0 0,1 0-1,-1 0 1,1 0 0,0 0-1,-1 0 1,1 0 0,0 0-1,0-1 1,0 1 0,0-1-1,0 1 1,-1-1 0,1 0-1,0 0 1,0 0 0,0 0-1,0 0 1,0 0 0,0-1-1,0 1 1,3-2 0,-4 2-216,0 0 1,1-1-1,-1 1 1,0-1-1,0 1 1,0-1-1,0 1 1,0-1 0,0 1-1,0-1 1,-1 0-1,1 0 1,0 0-1,0 1 1,0-1-1,-1 0 1,1 0 0,0 0-1,0-2 1,0 1-487,12-16-5918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13036,'0'0'13389,"50"19"-28571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8616,'0'0'13565,"-8"2"-11819,2 0-1504,-44 15 1815,48-16-2037,0 0 1,0 0-1,0 0 1,0 0-1,1 1 1,-1-1 0,0 1-1,1-1 1,-1 1-1,1-1 1,-1 1-1,1 0 1,0 0-1,0 0 1,0 0-1,0 0 1,0 0-1,0 0 1,1 0-1,-1 0 1,0 0 0,1 0-1,0 4 1,0-5-92,0 0 0,1 0 1,0 0-1,-1 0 1,1 0-1,0 0 0,-1 0 1,1 0-1,0 0 1,0-1-1,0 1 0,0 0 1,0-1-1,0 1 1,0 0-1,0-1 0,0 1 1,0-1-1,0 0 1,0 1-1,0-1 0,0 0 1,1 0-1,-1 1 1,2-1-1,39 6-979,-30-5 781,-2 0 150,-2 0 54,0 0 0,-1 0 0,1 1 0,0 0 0,7 3 0,-14-5 85,0 1 1,0-1-1,-1 1 0,1-1 0,0 0 1,0 1-1,-1 0 0,1-1 0,0 1 1,-1-1-1,1 1 0,-1 0 1,1-1-1,-1 1 0,1 0 0,-1 0 1,1 0-1,-1-1 0,0 1 1,0 0-1,1 1 0,-1-1 53,0 1 0,-1-1 1,1 1-1,0-1 0,-1 1 0,1-1 0,-1 0 0,1 1 1,-1-1-1,0 0 0,0 1 0,1-1 0,-1 0 0,0 0 1,0 0-1,0 0 0,-2 2 0,-8 7 1102,0 0-1,0-1 1,-21 13 0,28-19-1140,1-1-1,-1 1 1,0-1 0,0 0 0,0-1 0,-1 1-1,1-1 1,0 0 0,-1 0 0,1 0 0,0 0-1,-1-1 1,1 0 0,-1 0 0,1 0 0,-7-1-1,10 0-245,1 1 0,-1 0-1,1-1 1,-1 1-1,1-1 1,-1 1-1,1-1 1,-1 1-1,1-1 1,-1 0-1,1 1 1,-1-1-1,1 1 1,0-1-1,0 0 1,-1 1-1,1-1 1,0 0-1,0 0 1,0 1 0,-1-1-1,1 0 1,0 1-1,0-1 1,0 0-1,0 0 1,1 1-1,-1-1 1,0 0-1,0 1 1,0-1-1,0 0 1,1 1-1,-1-1 1,0 0-1,1 1 1,-1-1-1,1 0 1,-1 1 0,0-1-1,1 1 1,-1-1-1,1 1 1,1-2-1,22-25-8582,-2 11 2153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10922,'0'0'12620,"-10"4"-12283,3-2-381,-5 2 386,0 1-1,1 0 0,0 1 1,-12 7-1,20-11-218,0 0 0,0 0 0,1 0 1,-1 0-1,1 1 0,0-1 0,-1 1 0,1-1 0,0 1 0,1 0 0,-1 0 0,0 0 0,1 0 1,-1 0-1,1 0 0,0 0 0,0 1 0,1-1 0,-1 0 0,0 1 0,1-1 0,0 7 1,1-9-109,-1 0 0,1 0 0,0 0 0,0 0 1,-1 0-1,1 0 0,0-1 0,0 1 0,0 0 1,0 0-1,0-1 0,0 1 0,1 0 0,-1-1 1,0 1-1,0-1 0,0 0 0,1 1 0,-1-1 1,0 0-1,0 0 0,1 0 0,-1 1 1,0-1-1,0-1 0,1 1 0,1 0 0,39-3 248,-29 1-269,-1-1-1,1-1 0,-1 0 1,0 0-1,0-1 1,0-1-1,0 0 1,-1-1-1,11-8 1,10-9-722,46-46 0,-67 60 654,0 0 0,-1-1 1,0 0-1,-1 0 0,0-1 1,-1 0-1,-1-1 0,0 1 1,6-16-1,-13 28 79,1 0 1,-1-1-1,0 1 1,0-1-1,1 1 1,-1 0-1,0-1 0,0 1 1,0-1-1,0 1 1,0-1-1,0 1 0,0 0 1,0-1-1,0 1 1,0-1-1,0 1 1,0-1-1,0 1 0,0-1 1,0 1-1,0 0 1,0-1-1,0 1 0,-1-1 1,1 1-1,0 0 1,0-1-1,-1 1 1,1-1-1,0 1 0,0 0 1,-1 0-1,1-1 1,0 1-1,-1 0 0,1-1 1,-1 1-1,1 0 1,0 0-1,-1 0 1,0-1-1,-22 8 108,-21 23 208,34-22-79,1 2 0,0-1 1,1 2-1,0-1 0,1 1 0,0 0 0,0 0 0,-8 21 0,14-29-214,0 0-1,0 1 1,0-1-1,0 0 1,1 1 0,-1-1-1,1 1 1,0-1-1,0 0 1,0 1 0,1-1-1,-1 1 1,1-1 0,-1 0-1,4 7 1,-3-7-24,1-1-1,0 1 1,0-1 0,0 1 0,1-1 0,-1 0 0,1 0 0,-1 0-1,1 0 1,-1 0 0,1-1 0,0 1 0,0-1 0,0 0-1,0 0 1,0 0 0,0 0 0,0 0 0,1-1 0,3 1 0,10 1-90,0-1 1,0-1-1,0-1 1,0 0-1,0-1 1,0-1 0,-1 0-1,1-2 1,-1 0-1,0 0 1,-1-2 0,1 0-1,-1 0 1,0-2-1,-1 0 1,0 0 0,14-13-1,-28 22 91,1-1 0,0 0 0,0 1 0,0-1 0,0 0 0,-1 0 0,1 1 0,0-1 0,-1 0 0,1 0 0,-1 0 0,1 0 0,-1 0 0,1 0 0,-1 0 0,0 0 1,1 0-1,-1 0 0,0 0 0,0 0 0,0-2 0,0 3-8,0-1 1,-1 1 0,1-1 0,-1 0-1,1 1 1,-1-1 0,1 1 0,-1 0-1,0-1 1,1 1 0,-1-1 0,1 1-1,-1 0 1,0 0 0,1-1 0,-1 1-1,0 0 1,1 0 0,-1 0-1,0-1 1,0 1 0,1 0 0,-2 0-1,-4 0-20,0 0 0,0 0 0,0 1-1,0 0 1,0 0 0,-10 3-1,7 0 107,1 0-1,0 0 1,0 1-1,0 0 0,0 1 1,1 0-1,-9 8 1,14-12-12,0 0 0,-1 0 0,1 0 0,0 1 0,0-1 0,0 0 0,1 1 0,-1 0 0,1-1 0,-1 1 1,1 0-1,0 0 0,0 0 0,0 0 0,0 0 0,1 0 0,-1 0 0,1 0 0,0 0 0,-1 0 0,2 0 0,-1 0 0,0 1 1,1-1-1,-1 0 0,2 3 0,-1-4-53,1 0 0,0 0 0,0 0 0,-1 0 0,1 0 0,0 0 0,0-1 0,1 1 0,-1-1 0,0 0 0,0 0 0,1 1 0,-1-2 0,1 1 0,-1 0 0,1 0 0,2 0 0,49 7-9,-51-8-27,74 3-2912,-25-12-3445,-5-8-4724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64 120 9641,'0'0'15834,"-5"10"-15727,-5 9 140,0 1 1,2 1 0,0-1 0,2 1 0,0 1 0,-5 37 0,26-80 568,-5-5-878,-1 0 0,-1-1-1,-1 0 1,-2-1 0,0 1 0,-2-1-1,-1 0 1,-4-46 0,-1 112-570,2-31 722,0 0-1,1 0 0,-1 0 1,1 0-1,1 0 1,1 12-1,-1-17-57,0 1 1,0-1-1,0 0 1,0-1-1,0 1 1,0 0-1,0 0 0,1 0 1,-1-1-1,1 1 1,-1-1-1,1 1 1,0-1-1,-1 0 1,1 1-1,0-1 0,0 0 1,0 0-1,0 0 1,0-1-1,0 1 1,0 0-1,1-1 1,-1 1-1,0-1 0,4 0 1,0 1 41,0 0-1,0-1 1,0 0 0,0 0 0,0 0 0,1-1-1,-1 0 1,0 0 0,0-1 0,-1 1-1,1-1 1,0-1 0,5-2 0,-1-1-19,0-1 1,0 0 0,-1 0-1,-1-1 1,15-17 0,-34 89-1281,3-27 1232,7-30 59,0 1-1,0-1 0,0 0 1,1 1-1,0-1 0,0 1 1,2 8-1,-2-14-47,1 0 0,0 0 0,-1-1 0,1 1 0,0 0 0,0 0 0,0 0 0,1 0 0,-1-1 0,0 1 0,1-1 0,-1 1 0,1-1 0,-1 1 0,1-1 0,0 0 0,0 0 0,-1 0 0,1 0 0,0 0 0,0 0 0,0 0 0,0-1 0,0 1 0,0-1 0,0 1 0,0-1 0,1 0 0,2 0 0,3 0-63,1 0 0,-1 0 0,1-1-1,-1 0 1,1-1 0,-1 0 0,0 0 0,0 0 0,0-1 0,0-1 0,0 1 0,0-1 0,-1-1 0,0 1 0,0-1 0,0 0 0,-1-1 0,1 0 0,-1 0 0,-1 0 0,1-1 0,-1 0-1,0 0 1,5-10 0,-7 7-864,-13 20 573,-15 23 305,21-27 162,1 1-1,-1 0 1,1 0-1,1 0 1,0 0-1,0 1 1,-1 8-1,2-15-175,1 1 0,0-1 0,0 0 0,0 1 0,0-1 0,0 1 0,0-1 0,0 1 0,1-1 0,-1 1 0,1-1 0,-1 1 0,1-1 0,-1 0 0,1 1 0,0-1 0,-1 0 0,1 0 0,0 1 0,0-1 0,0 0 0,0 0 0,0 0 0,0 0 0,0 0 0,1 0 0,-1-1 0,0 1 0,0 0 0,1-1 0,-1 1 0,0 0 0,1-1 0,-1 0 0,1 1 0,-1-1 0,1 0 0,-1 0 0,1 1 0,-1-1 0,1 0 0,1-1 0,-2 1-131,3 1-755,1-1 1,-1 0-1,0-1 0,0 1 0,0-1 0,1 0 0,5-1 0,9-11-7013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3171,'0'0'21455,"-2"9"-20174,-4 44-190,2 1 0,4 65 0,0 2-488,-2-130-865,1-1-1,-2 1 1,1 0 0,-1-1 0,-1 1 0,1 1 0,-2-1-1,-7-12 1,3 4-560,-1-5-318,8 15 1004,-1 0 0,0 1 0,-1-1 0,1 1 0,-1 0 0,-8-10 0,11 16 344,25 0 817,-9-1-754,0-1 0,0 0 0,0 0 0,0-2 0,-1 0 0,1 0 0,-1-1 0,0-1 0,23-13 0,-20 8-171,0 0 0,-1-1 0,0 0 1,0-2-1,-2 0 0,25-29 0,-29 19-150,-14 20-282,-6 14 121,1 4 409,1-1-1,1 2 0,0-1 0,0 1 0,2 0 1,0 0-1,0 1 0,-2 20 0,3-11 193,1-1 1,1 1-1,1 0 0,5 44 1,-4-68-386,0-1 0,0 1 0,0-1 0,0 1 1,0-1-1,0 1 0,0-1 0,0 1 1,0-1-1,0 1 0,0-1 0,0 1 1,0-1-1,0 1 0,1-1 0,-1 1 0,0-1 1,0 1-1,1-1 0,-1 1 0,0-1 1,1 1-1,-1-1 0,0 0 0,1 1 0,-1-1 1,1 0-1,-1 1 0,1-1 0,-1 0 1,1 0-1,-1 1 0,1-1 0,-1 0 1,1 0-1,-1 0 0,1 0 0,-1 1 0,1-1 1,-1 0-1,1 0 0,-1 0 0,1 0 1,-1 0-1,1-1 0,-1 1 0,1 0 1,0 0-1,1-1 10,-1 0 0,1 0 0,-1 0 0,0 0 0,1 0-1,-1 0 1,0-1 0,0 1 0,0 0 0,0-1 0,0 1 0,0 0 0,0-1 0,0-1 0,3-7-127,0-1 0,-2 1 0,1-1 0,-1 1-1,-1-1 1,0 0 0,0 1 0,-1-1 0,-1 0 0,0 0 0,-3-16 0,4 27 102,0 0-1,0 1 1,-1-1 0,1 0 0,0 0-1,0 0 1,0 1 0,0-1 0,-1 0 0,1 0-1,0 0 1,0 0 0,-1 1 0,1-1 0,0 0-1,0 0 1,-1 0 0,1 0 0,0 0 0,0 0-1,-1 0 1,1 0 0,0 0 0,0 0 0,-1 0-1,1 0 1,0 0 0,-1 0 0,1 0-1,0 0 1,0 0 0,-1 0 0,1 0 0,0 0-1,0 0 1,-1 0 0,1 0 0,0-1 0,0 1-1,-1 0 1,1 0 0,0 0 0,0 0 0,0-1-1,-1 1 1,1 0 0,0 0 0,0-1 0,0 1-1,0 0 1,0 0 0,0-1 0,-1 1-1,1 0 1,0 0 0,0-1 0,0 1 0,0 0-1,0 0 1,0-1 0,0 1 0,0 0 0,0 0-1,0-1 1,0 1 0,0 1-11,-1 0 0,1 1 0,-1-1 0,1 0 0,0 1 0,0-1 0,0 1 0,0-1 0,0 0 0,0 1 1,0-1-1,0 1 0,0-1 0,1 1 0,0 1 0,1 1 39,1-1 1,0 1-1,-1-1 1,1 0-1,1 0 1,-1 0-1,0 0 1,1-1-1,0 1 1,-1-1-1,1 0 1,0 0-1,0 0 0,0-1 1,1 1-1,-1-1 1,0 0-1,0 0 1,9 0-1,3 1 120,1-1-1,0 0 1,-1-1-1,18-3 1,-22 1-107,0-1 0,0-1 0,0 0 1,0 0-1,0-1 0,-1 0 0,0-1 1,0-1-1,-1 0 0,12-9 0,-16 12-61,-1 0 0,0-1 0,0 1 0,-1-1 0,1 0 0,-1 0 0,0 0 0,0-1 0,-1 1-1,1-1 1,-1 0 0,-1 0 0,1-1 0,-1 1 0,0 0 0,0-1 0,-1 1 0,0-1 0,0 1 0,0-13 0,-2 18 7,1 0 1,0 0 0,-1-1-1,1 1 1,-1 0 0,0 0 0,1 0-1,-1-1 1,0 1 0,0 0 0,0 0-1,0 0 1,0 0 0,0 1 0,0-1-1,0 0 1,0 0 0,0 1 0,0-1-1,0 0 1,0 1 0,-1-1 0,1 1-1,0 0 1,-1-1 0,1 1 0,0 0-1,-1 0 1,1 0 0,0 0 0,-1 0-1,1 0 1,0 0 0,-1 0 0,1 0-1,0 1 1,0-1 0,-1 0-1,1 1 1,-2 0 0,-3 1-2,0-1 0,0 1 0,1 1 0,-1-1 0,1 1 0,-1 0 0,-7 6-1,6-3 67,0 1 0,0 1 0,1-1 0,0 1-1,1 0 1,0 1 0,0-1 0,1 1 0,0 0-1,0 0 1,1 0 0,0 1 0,1-1-1,-3 17 1,5-22-10,0 0-1,0 0 1,0 0-1,1 0 1,-1 0 0,1 0-1,0 0 1,0 0-1,0 0 1,1-1-1,-1 1 1,1 0 0,0-1-1,0 1 1,4 4-1,-3-4-7,1-1-1,-1 0 0,1 0 0,0 0 0,0-1 1,0 1-1,0-1 0,1 0 0,-1 0 1,0 0-1,1-1 0,0 0 0,-1 0 1,1 0-1,0 0 0,5 0 0,5-1 13,1 0 0,-1-1 0,1-1 0,-1 0 0,0-1 0,1 0 0,-1-2 0,-1 1 0,1-2-1,-1 0 1,0-1 0,0 0 0,-1-1 0,16-12 0,-18 12-89,0-1 1,0 0-1,-1-1 0,0 0 0,-1 0 1,0-1-1,0 0 0,-1-1 0,-1 0 1,0 0-1,-1 0 0,0-1 1,-1 0-1,0 0 0,-1-1 0,3-14 1,-7 26 32,1-1 0,-1 1 0,0 0 0,0 0 0,0 0 0,0-1 0,0 1 0,0 0 0,-1 0 0,1 0 0,-1 0 0,1 0 0,-1-1 0,0 1 0,0 0 0,0 0 0,0 1 0,0-1 0,0 0 0,0 0 0,-1 0 0,1 1 0,-1-1 0,1 1 0,-1-1 0,0 1 0,1 0 0,-1-1 0,0 1 0,0 0 0,0 0 0,0 0 0,0 1 0,0-1 0,0 0 0,0 1 0,-1-1 0,1 1 0,0 0 0,0 0 0,0 0 0,-1 0 0,-1 0 0,-4 1-43,1-1 0,-1 1-1,1 0 1,-1 0 0,1 1-1,0 0 1,-1 1 0,1-1 0,0 2-1,1-1 1,-11 7 0,9-4 99,2 0 1,-1 0-1,1 1 1,0 0-1,0 0 1,1 1-1,0-1 1,0 1-1,1 0 0,0 0 1,0 1-1,1-1 1,0 1-1,-3 18 1,4-21-12,2 1 1,-1-1 0,1 1-1,0 0 1,0-1-1,1 1 1,0-1 0,0 1-1,0-1 1,1 1-1,0-1 1,0 0 0,1 1-1,0-1 1,0-1-1,0 1 1,1 0 0,0-1-1,0 0 1,0 0-1,6 6 1,39 25-274,-13-23-6364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18738,'0'-9'1185,"0"1"448,5 3-896,13 2-641,1 3-64,3 0-384,1 8-2755,4 0-2979</inkml:trace>
  <inkml:trace contextRef="#ctx0" brushRef="#br0" timeOffset="1">1328 218 22197,'0'0'673,"-19"51"-4421,33-39-1409,-1-1-4132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14061,'0'0'15695,"-23"38"-15663,23-33-128,0 1-1602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13805,'55'-5'8793,"48"-15"-6501,16-3-2097,-70 15-164,1 3-1,0 2 1,69 4 0,-118-1-66,1 0 1,-1 0-1,1 1 0,0-1 1,-1 0-1,1 1 0,-1-1 1,1 1-1,-1-1 0,1 1 1,-1 0-1,1 0 0,-1-1 1,0 1-1,1 0 0,-1 0 1,2 3-1,1 9-8123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15214,'0'0'8152,"-4"8"-6283,-2 4-953,-5 9-20,1 0 1,1 1 0,1 0 0,1 0 0,-5 29-1,11-47-941,0 0 0,1 1 0,-1-1 0,1 1 0,0-1 0,0 1-1,1-1 1,-1 1 0,1-1 0,0 1 0,0-1 0,1 0-1,-1 0 1,1 1 0,0-1 0,0 0 0,0 0 0,1-1-1,-1 1 1,1 0 0,0-1 0,0 0 0,0 1 0,0-1-1,1-1 1,0 1 0,-1 0 0,1-1 0,0 0 0,0 0-1,0 0 1,0 0 0,0 0 0,1-1 0,6 2 0,36 3-1409,-41-6 1304,1 0-1,-1 1 1,1-1 0,-1 1 0,1 1 0,-1-1 0,0 1 0,0 0-1,0 1 1,0-1 0,0 1 0,7 5 0,-7 7 1744,-6-15-1562,0 1-1,0-1 0,0 1 1,0-1-1,0 1 0,0-1 1,0 0-1,0 1 1,0-1-1,1 1 0,-1-1 1,0 1-1,0-1 0,0 0 1,0 1-1,1-1 1,-1 1-1,0-1 0,0 0 1,1 1-1,-1-1 0,0 0 1,1 1-1,-1-1 0,0 0 1,1 0-1,-1 1 1,0-1-1,1 0 0,-1 0 1,1 0-1,-1 0 0,0 1 1,1-1-1,-1 0 1,1 0-1,-1 0 0,1 0 1,-1 0-1,1 0 0,-1 0 1,0 0-1,1 0 0,-1 0 1,1 0-1,-1 0 1,1-1-1,-1 1 0,0 0 1,1 0-1,-1 0 0,1-1 1,-1 1-1,0 0 1,1 0-1,-1-1 0,0 1 1,1 0-1,-1-1 0,0 1 1,1-1-1,3-2-4,0-1 0,0 1 0,0-1 0,0 0 0,-1 0 0,1-1 0,-1 1 0,0-1 0,-1 1 0,1-1 0,-1 0-1,0 0 1,3-8 0,-1 1-74,-1 1 1,0-1-1,-1 0 0,0 0 0,0-13 0,-3 24 120,-1 12 156,1-9-212,1 0 0,0-1-1,1 1 1,-1-1 0,0 1 0,0 0 0,1-1 0,-1 1 0,1-1 0,-1 1 0,1 0 0,-1-1 0,1 0 0,0 1 0,0-1 0,0 1 0,0-1 0,0 0 0,2 2 0,4 1-66,-1 0 1,1-1-1,0 1 0,0-2 1,1 1-1,-1-1 0,0 0 1,1 0-1,-1-1 0,1 0 1,0-1-1,-1 0 0,1 0 1,-1 0-1,1-1 1,0 0-1,-1-1 0,1 1 1,-1-1-1,0-1 0,0 0 1,0 0-1,0 0 0,0-1 1,0 1-1,10-10 1,-56 89 939,37-71-791,0 0-1,0 0 0,1 0 1,0 0-1,0 0 1,0 1-1,0 5 1,1-10-175,0 0 1,0-1 0,0 1-1,0 0 1,0 0-1,0 0 1,0 0-1,1-1 1,-1 1 0,0 0-1,1 0 1,-1 0-1,0-1 1,1 1-1,-1 0 1,1 0 0,-1-1-1,1 1 1,-1 0-1,1-1 1,0 1-1,-1-1 1,1 1 0,0-1-1,-1 1 1,1-1-1,0 1 1,0-1-1,-1 0 1,1 1 0,0-1-1,0 0 1,0 0-1,0 1 1,-1-1-1,1 0 1,0 0-1,0 0 1,0 0 0,0 0-1,0 0 1,-1-1-1,1 1 1,0 0-1,0 0 1,0 0 0,-1-1-1,1 1 1,0-1-1,1 0 1,1-1-583,1 0-1,-1 0 1,1 0 0,-1-1 0,0 1-1,0-1 1,-1 0 0,1 0 0,0 0-1,-1 0 1,0-1 0,1 1 0,-1 0-1,-1-1 1,1 0 0,1-4 0,11-26-5851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12043,'0'0'6075,"-7"10"-5370,-84 124 995,-112 125 1,223-345-12533,-13 48 4789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4228,'0'0'18877,"13"10"-16710,25 23-1318,1-1-1,46 26 1,31 14-7140,-102-64 4564,5 2-2805,0-5-2504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3619,'0'-1'196,"0"1"-1,0-1 0,0 0 1,0 1-1,0-1 1,1 1-1,-1-1 0,0 0 1,0 1-1,-1-1 0,1 0 1,0 1-1,0-1 0,0 0 1,0 1-1,-1-1 0,1 0 1,0 1-1,0-1 0,-1 1 1,1-1-1,-1 1 0,1-1 1,0 1-1,-1-1 1,1 1-1,-1-1 0,1 1 1,-1-1-1,1 1 0,-2-1 1,-14 13 1754,-12 33-2192,16 5-4221,8-36 1447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4260,'0'0'5856,"2"-9"-5044,-1 2-928,25-86 1080,-9 59-2965,-13 24-4123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2530,'0'0'705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87 126 993,'-3'46'683,"-1"-97"3428,1-23-3484,9 27 3668,-14 74 3699,-3 8-3494,-9 30-2382,-24 95-3293,46-152-1466,7-13 1180,8-15-454,8-18-4273,37-80 0,-39 63 7136,-2 0 6359,-35 94-1157,-12 33-2347,17-46-3827,1-1-1,2 2 1,0-1-1,2 1 1,-2 30 0,6-57-46,1 1 1,-1-1 0,0 0 0,0 1 0,0-1 0,0 0 0,1 1 0,-1-1 0,0 0 0,0 1 0,1-1 0,-1 0 0,0 1 0,1-1 0,-1 0 0,0 0 0,1 0 0,-1 1 0,0-1 0,1 0 0,-1 0 0,1 0 0,-1 0 0,0 0-1,1 1 1,-1-1 0,1 0 0,-1 0 0,0 0 0,1 0 0,-1 0 0,1-1 0,5-1-7961,-6-7 3332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4132,'0'0'20275,"55"-13"-20179,-28 13-64,0 0-128,0 0-2274,-3 0-2018,-11-2-4933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15887,'63'-1'6409,"6"-1"-3303,215 2-3978,-270 4-2054,-14-3 2744,0-1 1,0 0-1,1 1 0,-1-1 1,0 0-1,0 1 0,0-1 1,0 0-1,1 1 0,-1-1 1,0 1-1,0-1 1,0 0-1,0 1 0,0-1 1,0 1-1,0-1 0,0 0 1,0 1-1,0-1 0,0 1 1,0-1-1,-1 0 0,1 1 1,0-1-1,0 1 1,0-1-1,0 0 0,-1 1 1,1-1-1,0 0 0,0 1 1,-1-1-1,1 1 0,-12 7-5807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14894,'0'0'7944,"71"6"-6343,-34-14-736,3 2-417,5 1-320,1 3-95,-6 2-66,-3 0-1856,-5 3-3524,-8-1-4997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62 101 2306,'0'0'3652,"-3"-6"-3546,-15-46-404,13 31 6358,4 0 8939,-1 42-14122,0 0 0,-11 39-1,0 5-900,9-8 61,5-57-28,0 1 0,0-1-1,-1 0 1,1 0 0,0 0 0,0 0 0,0 0-1,0 0 1,0-1 0,0 1 0,-1 0 0,1 0 0,0 0-1,0-1 1,0 1 0,0-1 0,-1 1 0,1 0-1,0-1 1,0 1 0,-1-1 0,2 0 0,18-18 75,0-1 1,-1-1-1,-2 0 0,27-41 1,-1 1-64,-43 60-26,1 0 1,-1 0-1,1 0 0,0 0 1,-1 1-1,1-1 0,0 0 1,-1 0-1,1 0 0,0 1 1,0-1-1,0 0 0,0 1 1,0-1-1,-1 0 0,1 1 1,0-1-1,0 1 0,1 0 1,-1-1-1,0 1 0,0 0 1,0 0-1,1-1 0,-1 2 5,0 0 0,-1 0 0,1-1 0,0 1 0,-1 0 0,1 0-1,-1 0 1,1 0 0,-1 0 0,1 0 0,-1 0 0,0 0 0,1 0-1,-1 0 1,0 0 0,0 0 0,0 0 0,0 0 0,0 2-1,-3 62 550,2-61-450,-6 100-243,15-106-11648,-4-9 997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3264 48 7271,'-532'-43'3125,"388"40"-2816,-244 26-1,-513 105-463,782-104 327,1 6-1,2 5 1,1 5-1,2 4 1,2 6-1,2 4 1,-145 99-1,223-133-86,1 1-1,2 1 1,-48 48 0,68-61-144,0 0 1,0 1-1,1 0 0,1 0 1,-1 1-1,2 0 1,0 0-1,0 0 1,1 1-1,0-1 1,1 1-1,0 0 1,1 0-1,0 0 1,1 15-1,1-12 23,1 1 0,1-1 0,0 0 0,1 0 0,1 0 0,0 0 0,1-1 0,1 1 0,0-1 0,9 14 0,-2-7 26,1-1 0,1 0 0,1-1 0,0-1 0,32 27 0,7-3 35,2-2-1,1-3 1,97 47 0,-32-27-16,182 58 1,140 15 28,-197-61-5,-76-20-76,2-8-1,1-7 0,2-8 0,217 3 1,182-36 91,-1-24 0,-1-26 0,1112-260 0,-1330 214-159,-280 76 71,-1-3 1,111-62-1,-169 82 36,0-1 0,0-1 0,-1 0 1,0-1-1,-1-1 0,19-22 0,-30 32 31,-1 0 1,0 0-1,0 0 0,-1 0 1,1-1-1,-1 1 1,0-1-1,0 1 0,0-1 1,-1 0-1,0 0 0,0 0 1,0 0-1,0 0 1,-1 0-1,0 0 0,0 0 1,0 0-1,-1 0 0,1 0 1,-1 0-1,0 1 1,-1-1-1,1 0 0,-1 0 1,0 1-1,0-1 0,0 1 1,-1-1-1,0 1 1,-3-5-1,-23-24 54,0 2-1,-2 0 1,-2 2-1,-68-47 1,-159-79 178,57 46-271,-5 10 1,-3 8-1,-5 10 1,-2 9-1,-278-53 1,-385 17 1430,-8 94-2897,775 16-198,7-1-1132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15182,'0'0'10885,"0"9"-10004,-1 14 104,-1-1 0,-1 0 0,-8 31 0,7-35-829,1 1 1,0 0 0,1-1-1,1 1 1,1 0-1,0 0 1,2 0 0,0 0-1,1 0 1,1-1-1,12 35 1,-16-52-175,1 0-1,-1 0 1,1 1-1,0-1 1,-1 0 0,1 0-1,0 0 1,0 0-1,0 0 1,-1 0-1,1 0 1,0-1 0,0 1-1,0 0 1,1 0-1,-1-1 1,0 1 0,0 0-1,0-1 1,0 1-1,1-1 1,-1 0-1,0 1 1,0-1 0,1 0-1,-1 0 1,0 0-1,1 0 1,-1 0 0,0 0-1,0 0 1,1 0-1,-1-1 1,0 1 0,0 0-1,1-1 1,-1 1-1,0-1 1,0 1-1,0-1 1,0 0 0,1 1-1,0-2 1,8-5-364,0 0-1,0-1 1,16-16 0,-8 7-204,-12 12 280,1 1 1,-1-1-1,1 1 1,0 1 0,0-1-1,14-4 1,-20 8 297,1 0-1,-1-1 1,0 1-1,1 0 1,-1-1-1,1 1 1,-1 0-1,0 0 1,1 0 0,-1 0-1,1 0 1,-1 1-1,0-1 1,1 0-1,-1 1 1,0-1-1,1 1 1,-1-1 0,0 1-1,0-1 1,1 1-1,-1 0 1,0 0-1,0 0 1,0 0-1,0 0 1,0 0 0,0 0-1,0 0 1,0 0-1,-1 0 1,1 0-1,0 0 1,-1 1-1,1-1 1,-1 0 0,1 1-1,-1-1 1,1 0-1,-1 1 1,0-1-1,0 1 1,0 2 0,1 3 167,-1 0 1,0 0 0,-1 0 0,0 0 0,0-1 0,0 1-1,-1 0 1,0 0 0,-1-1 0,1 1 0,-1-1 0,0 0-1,-1 0 1,1 0 0,-1 0 0,0 0 0,-1-1 0,0 0-1,1 0 1,-2 0 0,1 0 0,0-1 0,-1 0 0,0 0-1,0-1 1,0 1 0,0-1 0,-1-1 0,1 1 0,-1-1-1,0 0 1,0 0 0,-10 0 0,15-2-289,-1-1 0,1 1 1,0-1-1,0 0 0,-1 0 0,1 0 1,0 0-1,0 0 0,0 0 0,0-1 1,0 1-1,1-1 0,-1 1 0,0-1 1,1 0-1,-1 0 0,1 0 0,-1 1 0,1-1 1,0-1-1,0 1 0,0 0 0,0 0 1,0 0-1,1 0 0,-1-1 0,1 1 1,-1-3-1,0 1-224,0 0 1,0 0-1,0 1 1,1-1-1,0 0 1,0 0-1,0 0 1,0 0-1,0 0 1,1 0-1,0 0 1,0 0-1,0 1 1,0-1-1,0 0 1,4-4-1,11-8-4910,5 4-1496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10570,'-10'2'2220,"-4"2"4220,14-2-3852,8 1-1680,29 4 1021,57 2 1,112-9-536,-89-2-1250,111-9 3,1 1-65,-88 13 21,115-3 654,-237-4-466,-16 2-3970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44 7527,'-24'-1'9951,"29"-3"-2375,17-1-3309,3 1-4239,-22 3-448,86-12 873,169-3 1,-295 27-14168,21-11 8931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7431,'0'0'7105,"-7"1"-5097,3-1-1841,-26 6 2077,7 6 2034,22-12-3918,0 1 1,0-1 0,0 1 0,0 0-1,0-1 1,0 1 0,0 0 0,0-1-1,0 1 1,0 0 0,1 0 0,-1 0 0,0 0-1,1 0 1,-1 0 0,0 0 0,1 0-1,-1 0 1,1 0 0,0 0 0,-1 2-1,26 15-129,-22-16-241,101 48 79,-75-38-32,-1 1 1,-1 1-1,37 25 1,-64-38-34,1-1 1,-1 0 0,1 1-1,-1-1 1,1 1 0,-1-1 0,0 0-1,1 1 1,-1-1 0,1 1-1,-1-1 1,0 1 0,0-1 0,1 1-1,-1-1 1,0 1 0,0 0 0,0-1-1,0 1 1,1-1 0,-1 1-1,0-1 1,0 1 0,0 0 0,0-1-1,0 1 1,-1-1 0,1 1-1,0-1 1,0 1 0,0 0 0,0-1-1,-1 1 1,1-1 0,0 1-1,0-1 1,-1 1 0,1-1 0,0 1-1,-1-1 1,1 0 0,-1 1-1,1-1 1,-1 1 0,1-1 0,0 0-1,-1 1 1,1-1 0,-1 0 0,0 0-1,1 1 1,-1-1 0,-40 19 200,23-11-201,-12 10-19,0 1 0,2 2 0,0 1 0,1 1 1,2 1-1,0 1 0,2 1 0,-41 58 0,64-84 9,0 1-1,0-1 0,0 0 1,0 0-1,0 0 1,0 0-1,-1 0 0,1 0 1,0 0-1,0 1 1,0-1-1,0 0 0,0 0 1,0 0-1,0 0 0,0 1 1,0-1-1,0 0 1,0 0-1,0 0 0,0 0 1,0 0-1,0 1 1,0-1-1,0 0 0,0 0 1,0 0-1,0 0 1,0 1-1,0-1 0,0 0 1,0 0-1,0 0 1,0 0-1,0 0 0,0 1 1,0-1-1,0 0 0,1 0 1,-1 0-1,0 0 1,0 0-1,0 0 0,0 1 1,0-1-1,0 0 1,1 0-1,-1 0 0,0 0 1,0 0-1,0 0 1,0 0-1,0 0 0,1 0 1,-1 0-1,0 0 0,0 0 1,17-2-82,28-13 224,-33 11-158,12-3 17,0 2 0,1 0 1,0 1-1,0 1 1,30 1-1,126 16 75,-166-9-73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 5669,'0'0'21285,"-1"-4"-20800,1 4-475,0-1 0,0 1 0,0-1 0,0 1 0,0-1 0,0 1 0,0-1 0,0 1 0,0 0-1,0-1 1,-1 1 0,1-1 0,0 1 0,0 0 0,0-1 0,-1 1 0,1-1 0,0 1 0,-1 0 0,1-1 0,0 1 0,-1 0-1,1-1 1,0 1 0,-1 0 0,1 0 0,0-1 0,-1 1 0,1 0 0,-1 0 0,1 0 0,-1 0 0,1 0 0,0-1-1,-1 1 1,1 0 0,-1 0 0,1 0 0,-1 0 0,1 0 0,-1 0 0,1 0 0,0 1 0,-1-1 0,0 0 0,-18 22 516,12-13-425,-6 10-15,2 0 0,0 1-1,1 0 1,1 1 0,0 0 0,2 0-1,1 1 1,0-1 0,2 1 0,1 1-1,0-1 1,2 1 0,0-1 0,5 43 0,-3-60-34,-1 1 1,2-1 0,-1 0-1,1 1 1,-1-1 0,1 0-1,1 0 1,-1 0 0,1 0-1,0-1 1,0 1-1,0-1 1,1 0 0,-1 0-1,1 0 1,0 0 0,5 3-1,-4-3-407,0-1-1,1-1 0,-1 1 0,1-1 0,-1 0 0,1 0 0,11 1 0,27 1-8710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30 197 2210,'-28'6'17206,"28"-7"-17000,-1 1 1,1 0 0,0-1 0,0 1 0,0 0-1,0-1 1,0 1 0,0 0 0,0-1 0,0 1 0,0 0-1,0-1 1,0 1 0,0 0 0,0-1 0,0 1-1,0 0 1,0-1 0,0 1 0,0 0 0,0-1 0,0 1-1,0 0 1,1 0 0,-1-1 0,0 1 0,0 0 0,0 0-1,1-1 1,-1 1 0,0 0 0,0 0 0,1-1-1,-1 1 1,0 0 0,0 0 0,1 0 0,-1 0 0,1-1-1,46-38 2933,-37 32-3158,37-31 147,63-67 0,-110 105-135,0 0 0,0 0 0,1 0 0,-1 0 0,0-1 0,0 1 0,0 0 0,0 0 0,0 0 0,0 0 0,0 0 0,0 0 0,0 0 0,0 0 0,1 0 0,-1 0 0,0 0 0,0 0 0,0 0-1,0 0 1,0 0 0,0 0 0,0 0 0,0 0 0,1 0 0,-1 0 0,0 0 0,0 0 0,0 0 0,0 0 0,0 0 0,0 0 0,0 0 0,1 0 0,-1 0 0,0 0 0,0 0 0,0 0 0,0 0 0,0 0 0,0 0 0,0 0 0,0 0 0,0 0 0,0 0 0,1 1 0,-1-1 0,0 0 0,0 0 0,0 0 0,0 0 0,0 0 0,0 0-1,0 0 1,0 0 0,0 1 0,0-1 0,0 0 0,0 0 0,0 0 0,0 0 0,0 0 0,0 0 0,0 0 0,0 0 0,0 1 0,0-1 0,0 0 0,0 0 0,0 16-86,-7 19 171,-52 169-1914,58-198-528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12524,'0'0'14008,"8"2"-12252,44-2-950,-1-2-1,90-16 1,-76 8-698,-36 4-69,-19 4-27,-1 0-1,1 0 0,0 1 1,14 0-1,-24 1-475,-10 3-9791,3-3 4222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0 288,'0'0'25982,"-3"3"-25613,-25 21 619,-36 39 1,42-39-707,0-1 1,-2-2-1,-28 20 0,52-41-604,-1-1-1,1 1 0,-1-1 1,1 1-1,-1-1 0,1 1 0,0-1 1,-1 0-1,1 1 0,0-1 0,-1 0 1,1 1-1,0-1 0,0 0 0,-1 1 1,1-1-1,0 0 0,0 0 0,0 1 1,0-1-1,0 0 0,0 1 0,0-1 1,0 0-1,1 1 0,-1-2 0,0-26-5312,1 4 72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10186,'0'0'15502,"7"5"-14263,106 71 1560,-62-43-6602,-28-26-3703,-14-6 1164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15407,'0'0'15374,"-2"10"-14931,-3 8-480,-3 9-438,2 0 0,-6 56-1,12-91-9666,5-6 3367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19667,'0'0'10922,"-14"-9"-12011,23 9-1441,-3 0-2595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9225,'0'0'22031,"-8"-4"-21764,6 3-242,-1 0-1,1 0 0,0 0 1,0 0-1,0 1 0,0-1 1,-1 0-1,1 1 1,0 0-1,0-1 0,-1 1 1,1 0-1,0 0 1,-1 0-1,1 0 0,0 1 1,-1-1-1,1 1 1,0-1-1,0 1 0,0 0 1,0 0-1,-1 0 1,1 0-1,0 0 0,0 1 1,1-1-1,-1 0 0,0 1 1,0 0-1,1-1 1,-1 1-1,1 0 0,-1 0 1,1 0-1,0-1 1,0 2-1,0-1 0,0 0 1,0 0-1,0 0 1,1 0-1,-1 1 0,1-1 1,-1 0-1,1 0 0,0 1 1,0-1-1,0 0 1,0 5-1,0-5-24,0-1 0,0 1 0,0 0 0,0 0 0,1-1 0,-1 1 0,0 0 0,1-1 0,-1 1 0,1 0 0,-1-1 0,1 1 0,0-1 0,0 1 0,-1-1 0,1 1 0,0-1 0,1 0 0,-1 1 0,0-1 0,0 0 0,0 0 0,1 0 0,-1 0 0,1 0 0,-1 0 0,1 0 0,-1 0 0,3 0 0,2 1 0,1-1 0,0 0 0,0 0 0,0-1 0,-1 0 0,13-1 0,-12 0-180,0 0 0,1-1 0,-1 1 0,0-1-1,0-1 1,0 0 0,0 0 0,-1 0 0,9-6 0,55-44-3122,-29 19 1871,-47 68-769,1-23 2526,0 2 142,0 0 1,1 0-1,1 0 1,0 0-1,-2 20 1,5-31-464,0 0 0,0 1 1,0-1-1,0 0 0,0 1 0,1-1 1,-1 0-1,1 1 0,-1-1 1,1 0-1,0 1 0,0-1 0,0 0 1,0 0-1,1 0 0,-1 0 0,0 0 1,1 0-1,0-1 0,-1 1 0,1 0 1,0-1-1,0 1 0,0-1 0,0 0 1,0 1-1,0-1 0,0 0 1,0 0-1,0-1 0,1 1 0,-1 0 1,0-1-1,1 1 0,-1-1 0,0 0 1,1 0-1,2 0 0,3 0-311,-1 0-1,0-1 1,0 0 0,0 0-1,0-1 1,0 0-1,0 0 1,0 0 0,-1-1-1,1 0 1,-1-1-1,0 1 1,0-1 0,0 0-1,0-1 1,6-6-1,9-9-2919,-1-1-1,28-39 0,-8 6-2405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12043,'0'0'13870,"5"7"-12643,7 9-1021,-1 1-1,-1 0 1,-1 0-1,0 1 0,-2 0 1,0 1-1,0 0 0,-2 0 1,-1 0-1,0 0 1,-1 1-1,-1 0 0,-1-1 1,-1 1-1,0 0 1,-2 0-1,0-1 0,-7 27 1,-5-4-187,-1 0 0,-2-1 0,-30 50 0,-6-8-7003,43-72 1170,6-5-2834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16367,'0'0'9834,"-7"58"-9738,4-39-64,3-2-32,-3-2 32,3-3-32,0-3-288,0-3-705,0-12-6438,0-10 1345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15983,'0'0'10987,"-19"-19"-12653,28 20-6278,-4 3 449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19410,'0'0'8617,"46"1"-8585,-33 1-257,6 1-1120,-6 0-449,0 3-704,-6-2-417,-3 1-1153,-4-1-2850</inkml:trace>
  <inkml:trace contextRef="#ctx0" brushRef="#br0" timeOffset="1">19 112 10410,'0'0'14670,"55"6"-14638,-33-6-481,0 0-2305,1-3-1731,-6-2-3106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16143,'0'0'10229,"7"-6"-9781,86-93-138,-97 136-908,1-26 601,1-1 1,0 0-1,0 1 1,1 18-1,6-3-3010,0-21-2358,0-4-3011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13837,'0'0'13714,"0"9"-13372,0 40-118,1-48-215,-1-1-1,1 1 1,0-1-1,-1 1 1,1-1-1,0 1 1,-1-1-1,1 0 1,0 1-1,0-1 1,0 0 0,-1 0-1,1 1 1,0-1-1,0 0 1,0 0-1,0 0 1,0 0-1,-1 0 1,1 0-1,0 0 1,0 0-1,0-1 1,0 1-1,0 0 1,-1 0-1,1-1 1,0 1-1,0-1 1,0 0-1,29-8 182,-6-8-182,-21 14-31,1-1-1,1 1 0,-1 0 0,0 0 0,1 0 1,0 1-1,0 0 0,-1 0 0,11-3 0,-14 6 15,-1 0-1,1 0 0,-1 0 1,1 0-1,-1 0 0,1 0 1,-1 0-1,0 0 0,0 0 1,1 0-1,-1 1 0,0-1 1,0 0-1,0 0 0,0 0 1,0 0-1,-1 0 0,1 0 1,0 0-1,-1 2 0,-3 30 74,3-30-69,1 0-319,-2 8-551,-1-5-5506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11563,'0'0'9032,"47"0"-8391,-20 0-385,-4 0-160,8 2-64,-3 0 0,2 1 1,-3 0-1,-1 2-449,-8-1-1088,-3-1-801,-6-1-1570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12460,'0'0'7367,"65"24"-6278,-29-23-673,-1 0-320,5 1-32,-3 3-64,-8 1-1281,-5 0-2723,-8-2-6598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14189,'0'0'10699,"7"-3"-9952,8-4-559,0 0 0,0-1 0,0-1 0,-1-1 0,20-17-1,67-67 544,-101 94-735,0 0 0,0 0 1,0 0-1,0 0 0,0 0 1,0 0-1,0 1 0,0-1 1,0 0-1,0 0 0,0 0 1,0 0-1,0 0 0,0 0 1,0 0-1,0 0 0,0 0 1,1 0-1,-1 0 0,0 1 1,0-1-1,0 0 0,0 0 1,0 0-1,0 0 0,0 0 1,0 0-1,0 0 0,0 0 1,0 0-1,0 0 0,0 0 1,0 0-1,0 0 1,0 0-1,1 0 0,-1 0 1,0 0-1,0 0 0,0 0 1,0 0-1,0 0 0,0 0 1,0 0-1,0 0 0,0 0 1,0 0-1,0 0 0,1 0 1,-1 0-1,0 0 0,0 0 1,0 0-1,0 0 0,0 0 1,0 0-1,0 0 0,0 0 1,0 0-1,0 0 0,0 0 1,0 0-1,0 0 0,1 0 1,-3 12-75,-7 16 127,-8 5-12,10-21 45,0 0-1,1 0 0,0 1 0,1 0 1,0 0-1,1 1 0,1-1 0,-3 21 0,13-29-2944,11-6-6061,-8-8 1205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17136,'0'0'10821,"-4"8"-10474,0-1-355,-13 35 81,17-41-108,0 0 0,-1 1 0,1-1-1,0 0 1,0 0 0,0 1 0,0-1 0,0 0-1,1 1 1,-1-1 0,0 0 0,1 0 0,-1 1-1,1-1 1,-1 0 0,1 0 0,-1 0 0,1 1-1,0-1 1,0 0 0,-1 0 0,1 0 0,0 0-1,0 0 1,0-1 0,0 1 0,0 0 0,0 0-1,1-1 1,-1 1 0,0 0 0,0-1 0,2 1-1,6 2-193,0 1 0,-1 0 0,1 0 0,-1 1-1,0 0 1,0 0 0,12 12 0,-18-16 245,-1 1 1,0-1-1,0 1 1,1-1-1,-1 1 1,0 0-1,0-1 0,-1 1 1,1 0-1,0 0 1,-1 0-1,1 0 1,-1 0-1,1 0 1,-1 0-1,0 0 1,0 2-1,0-1 77,-1 0 0,0 0-1,0-1 1,0 1 0,0-1 0,0 1-1,-1-1 1,1 1 0,-1-1 0,1 0-1,-1 0 1,0 1 0,0-1-1,0 0 1,-4 3 0,-1 0 62,1-1 0,-1 1-1,0-1 1,0 0 0,0-1 0,0 0 0,0 0-1,-1 0 1,0-1 0,1 0 0,-1-1 0,-16 2 0,23-4-304,-1 1 1,1 0 0,0-1 0,-1 1 0,1 0 0,0-1 0,0 1 0,0-1 0,-1 0 0,1 0 0,0 1 0,0-1 0,0 0 0,0 0 0,0 0 0,0 0-1,0 0 1,1 0 0,-1 0 0,0 0 0,0 0 0,1-1 0,-1 1 0,1 0 0,-1 0 0,1-1 0,0 1 0,-1-2 0,-6-45-8178,7 39 5592,-4-20-6816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7239,'0'0'13239,"-10"8"-11563,1 1-1173,1-1-1,-1 1 1,2 0 0,-1 1-1,1 0 1,1 0-1,0 1 1,0 0-1,1 0 1,0 0 0,1 0-1,0 1 1,-2 16-1,3-6-302,1 0 1,0 0-1,2 1 0,1-1 0,1 0 0,0 0 1,2 0-1,1-1 0,7 25 0,-7-125-1823,-4 53 702,0 13-94,-1 0 0,-1 0 1,-2-20-1,2 42 2642,0-5-1400,1 1 0,-1 0 0,1 0 0,0-1 0,0 1 0,1 0 0,-1-1-1,1 1 1,0 0 0,0-1 0,1 1 0,-1-1 0,3 5 0,0-4-155,0 0 0,0-1 1,0 1-1,1-1 0,-1 0 0,1-1 0,0 1 0,0-1 0,1 0 0,-1 0 0,1-1 1,-1 0-1,1 1 0,0-2 0,0 1 0,0-1 0,0 0 0,0 0 0,0-1 1,0 1-1,0-1 0,0-1 0,0 1 0,0-1 0,0 0 0,0-1 0,6-1 0,0 0-282,-1-1-1,1 0 1,-1-1-1,0 0 1,0-1-1,-1 0 1,0-1-1,0 0 1,0 0-1,-1-1 1,16-17-1,-31 32 452,-1 1 0,2-1 0,-1 1 0,1 1-1,0-1 1,1 1 0,0 0 0,0 0 0,1 0 0,0 0 0,1 0 0,0 1 0,1 0 0,-1-1-1,1 11 1,2-19-254,-1 0-1,0 1 0,0-1 1,1 0-1,-1 0 0,0 0 1,1 1-1,-1-1 1,1 0-1,0 0 0,-1 0 1,1 0-1,0 0 0,0 0 1,0 0-1,-1 0 0,1-1 1,0 1-1,0 0 1,0 0-1,1-1 0,-1 1 1,0-1-1,0 1 0,0-1 1,0 1-1,0-1 0,1 1 1,-1-1-1,0 0 0,0 0 1,1 0-1,-1 0 1,0 0-1,0 0 0,1 0 1,-1 0-1,2-1 0,1 1-446,-1-1 0,1 0 0,-1 0 0,1 0 0,-1 0 0,0-1 0,1 1 0,-1-1 0,0 0 0,0 0 0,0 0 0,3-4-1,13-18-6190,2-6-2643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11147,'0'0'11210,"55"-20"-9256,-33 19-160,2 1-257,-2 0-768,1 0-481,1 0-256,3 1 0,-9 3-640,6 0-1731,-11-1-2209,2-3-5766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7495,'0'0'13399,"9"-3"-12619,21-5-549,0 1 1,0 1-1,0 2 1,35-1-1,139 6-250,-75 1 141,267-17-43,-73 2-36,760 17 48,-378 3-48,-653-7-42,1039-23 313,-234-3 2734,-828 32-2715,-18-1-584,-14-3-1534,-7-4-2480,-3-7-3156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12011,'0'0'14419,"4"-1"-13741,13-8-509,0 0 0,0 0 0,-1-2 1,0 0-1,-1-1 0,0-1 0,-1 0 0,22-27 0,-46 70-223,1 0 1,1 1 0,-5 40-1,10-31-135,3-27-2841,0 0-4449,0-8 1068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15663,'0'0'10169,"12"5"-9144,3-1-814,0 0 0,1-1 0,0 0 0,-1-1 0,1-1 0,0-1-1,22-1 1,76-15 23,22-2-585,-91 14-4210,1 3-3861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14125,'0'0'10004,"9"-7"-8210,224-194 1425,-237 232-3283,-13 7 61,9-23 121,1-1 1,1 1-1,0 0 0,1 1 1,1-1-1,1 1 1,0 0-1,-1 19 1,4-35-180,0 1 0,0-1 1,1 0-1,-1 1 1,0-1-1,1 0 1,-1 1-1,0-1 1,1 0-1,-1 0 1,0 1-1,1-1 1,-1 0-1,0 0 0,1 0 1,-1 0-1,1 1 1,-1-1-1,0 0 1,1 0-1,-1 0 1,1 0-1,-1 0 1,0 0-1,1 0 1,-1 0-1,1 0 1,-1 0-1,1 0 0,-1-1 1,0 1-1,1 0 1,-1 0-1,0 0 1,1 0-1,-1-1 1,1 1-1,16-11-9618,-15-4-2012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 3171,'0'0'11937,"4"-8"-9370,3-4-3236,-1-4 5553,-8 20 1063,-6 16-4727,0-3-1019,-7 22-343,15-38 121,-1 0 0,1 0 0,0 0 0,0 0 0,1 0 0,-1 0-1,0 0 1,0 0 0,0 0 0,1 0 0,-1 0 0,0-1 0,1 1 0,-1 0 0,1 0 0,-1 0 0,1 0 0,-1-1-1,1 1 1,0 0 0,-1 0 0,1-1 0,0 1 0,-1-1 0,1 1 0,0-1 0,0 1 0,0-1 0,0 1-1,-1-1 1,1 0 0,0 1 0,0-1 0,0 0 0,0 0 0,0 1 0,2-1 0,2 1-19,1 0 1,-1 1-1,1 0 0,-1 0 1,0 0-1,0 1 1,0-1-1,5 5 0,-9-7 40,0 1-1,0 0 0,0 0 1,0-1-1,-1 1 0,1 0 0,0 0 1,0 0-1,-1 0 0,1 0 0,0 0 1,-1 0-1,1 0 0,-1 0 1,0 1-1,1-1 0,-1 0 0,0 0 1,1 0-1,-1 0 0,0 1 0,0-1 1,0 0-1,0 0 0,0 0 1,-1 1-1,1-1 0,0 0 0,0 0 1,-1 0-1,1 0 0,-1 0 0,1 0 1,-1 0-1,1 0 0,-1 0 1,0 0-1,0 0 0,1 0 0,-1 0 1,0 0-1,0 0 0,0 0 1,0-1-1,-1 2 0,-2 1 160,0 1-1,0-1 0,0 0 1,0 0-1,0 0 1,-1-1-1,1 0 1,-1 0-1,1 0 1,-1 0-1,0 0 0,0-1 1,0 0-1,-6 0 1,9-1-207,0 0 0,0 0 1,0 0-1,0 0 1,1-1-1,-1 1 0,0-1 1,0 0-1,1 1 0,-1-1 1,0 0-1,0 0 1,1 0-1,-1 0 0,1 0 1,-2-2-1,1 1-299,0-1 0,0 1 1,0-1-1,1 0 0,-1 1 0,1-1 0,-1 0 1,1 0-1,0 0 0,0 0 0,1 0 0,-2-4 1,-2-63-14757,4 47 7881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45 993,'0'0'24984,"48"-25"-24248,-31 25-383,8 0-257,-3-1-32,5-2-545,0 2-1569,-2-3-1377,-3-1-2210,-3-1-5061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12268,'0'0'9966,"4"2"-9736,29 9-20,-26-10-173,-1 1 0,1 0 0,-1 0 0,0 1 1,1-1-1,-1 1 0,7 5 0,-12-6 94,0 0 0,0-1 0,-1 1 0,1 0 0,0 0 0,-1 0 0,0 0 0,1-1 0,-1 1 0,0 0 0,0 0 0,0 0 0,0 0 0,0 0 0,0 0 0,-1 0 0,0 3 1,-11 31 1080,-18 15-202,20-37-689,2 0 1,-1 1-1,2 0 0,-7 17 0,12-16 955,2-12-4529</inkml:trace>
  <inkml:trace contextRef="#ctx0" brushRef="#br0" timeOffset="1">1 194 14221,'0'0'14094,"50"-28"-13774,-33 23-224,3 4-96,-1 1-32,-1 0-1409,-1 0-1794,-2 0-2403,-6 0-6853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13004,'0'0'12428,"1"10"-11958,1 107 1067,-5-64-3565,-1-42-2125,-6-7-3898,3-4-1537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9001,'0'0'16431,"61"0"-15438,-34 0-673,5-3-256,-4 1-32,3 2-64,-8 0-1825,1-2-3012,-7-1-3811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20115,'0'0'7655,"7"52"-8552,10-36-1601,5 0-1282,1 3-1569,1-2-2178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16720,'0'0'6022,"9"-8"-5152,41-33-137,-20 18-652,0-2 0,-2-1 0,44-51 0,-76 88 39,1 0 1,0-1 0,1 1-1,0 1 1,1-1 0,0 17-1,-2 96 717,3-112-1496,1-8-181,-1 0-1,0 0 1,0 0-1,0 0 1,-1 0-1,0 0 1,-1 6-1,0-6-4865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15182,'0'0'9679,"11"3"-8958,14 2-562,2-1 0,-1-2 0,0 0 1,1-2-1,46-5 0,31-2-887,-70 6-2158,0 1-3429,-22 0 437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15054,'0'0'11371,"11"-8"-10122,187-160-165,-215 216-1533,3-24 256,-18 39 1412,30-59-1431,0 0 1,1 0-1,-1 0 1,1 0-1,0 0 1,1 0-1,-1 0 1,1 1-1,-1-1 1,1 0-1,1 0 1,0 7-1,4-9-6350,11-6-2005,-4-8-2889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15663,'0'0'12182,"-8"9"-11675,2-3-468,2-2-42,-1 0-1,1 0 1,0 0 0,0 1-1,0 0 1,1-1 0,0 2 0,0-1-1,0 0 1,0 0 0,1 1-1,0 0 1,0-1 0,-2 10-1,5-14-15,-1 0-1,1-1 1,-1 1-1,1 0 1,-1-1-1,1 1 1,-1 0-1,1-1 1,0 1-1,-1-1 1,1 1-1,0-1 1,-1 1-1,1-1 1,0 0-1,0 1 1,0-1-1,-1 0 1,1 0-1,0 1 1,0-1-1,0 0 0,0 0 1,-1 0-1,1 0 1,1 0-1,33 2-736,-21-1 545,-13-1 220,0 0 1,0 0 0,1-1-1,-1 1 1,0 1 0,0-1-1,1 0 1,-1 0-1,0 0 1,0 1 0,0-1-1,1 1 1,-1-1 0,0 1-1,0-1 1,0 1 0,0 0-1,0-1 1,0 1-1,0 0 1,0 0 0,0 0-1,0 0 1,0 0 0,-1 0-1,1 0 1,0 0 0,-1 0-1,1 0 1,-1 0 0,1 0-1,0 3 1,-2-2 74,1 0 0,-1 0 0,0 0 0,0 0 0,0 1 1,0-1-1,-1-1 0,1 1 0,0 0 0,-1 0 0,0 0 0,1-1 0,-1 1 1,0-1-1,0 1 0,1-1 0,-1 0 0,-3 2 0,0 0-51,-1 1 169,-1 1 0,-1-1 0,1 0 0,-16 5 0,-2-9-2660,24-1 2003,-1 0 0,1 1-1,-1-1 1,1 0-1,0 0 1,-1 0 0,1 0-1,0 0 1,0 0-1,-1 0 1,1-1-1,0 1 1,0 0 0,1-1-1,-2-1 1,-7-13-5327,1-4-2252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5509,'0'0'14926,"45"-38"-12748,-28 33-608,2 0-1058,4 2-448,-1 3-96,7-1-2210,-4-1-2274,0 0-4773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12940,'0'0'9519,"-8"6"-7923,-24 22-422,31-27-1152,0 1 1,0-1-1,0 0 0,0 1 0,0-1 0,0 1 1,0-1-1,0 1 0,1-1 0,-1 1 1,1 0-1,-1-1 0,1 1 0,0 0 0,-1 0 1,1-1-1,0 1 0,0 0 0,0-1 0,0 1 1,1 0-1,-1 0 0,0-1 0,1 1 1,-1 0-1,1-1 0,0 1 0,0 2 0,30 39-560,-23-33 219,-1-1 109,0 0 0,-1 0 0,0 1 0,-1 0 0,7 14 0,-12-21 253,1-1-1,0 0 0,-1 0 0,1 1 0,-1-1 0,1 0 1,-1 1-1,0-1 0,0 0 0,0 1 0,-1-1 1,1 0-1,0 1 0,-1-1 0,0 0 0,1 1 1,-1-1-1,0 0 0,0 0 0,0 0 0,0 0 0,-1 0 1,1 0-1,-1 0 0,1 0 0,-1-1 0,1 1 1,-1 0-1,0-1 0,0 1 0,-4 1 0,1 0 182,0 0-1,0 0 1,-1 0-1,1-1 1,-1 0-1,0 0 1,0-1-1,0 0 1,0 0 0,0 0-1,0 0 1,0-1-1,0 0 1,-9-2-1,12 2-268,1-1 0,0 0 0,-1 1 0,1-1 0,0 0-1,0 0 1,0-1 0,0 1 0,0 0 0,0-1 0,0 1 0,1-1 0,-1 0 0,0 1 0,1-1-1,-1 0 1,1 0 0,0 0 0,0 0 0,-1 0 0,1-1 0,1 1 0,-1 0 0,0 0 0,1-1 0,-1 1-1,1 0 1,-1-1 0,1 1 0,0 0 0,0-1 0,0 1 0,0-1 0,1 1 0,-1 0 0,1-1-1,1-3 1,-1 2 26,0 0 0,1 0 0,0 0 0,-1 1 0,1-1 0,1 1 0,-1-1 0,0 1 0,1 0 0,0 0-1,-1 0 1,1 0 0,7-4 0,51-33 78,-33 23-48,-8 5 91,-4 2 133,0-1-1,20-17 1,-33 26-113,0-1 0,0 0 0,0 0 1,0 0-1,-1 0 0,0-1 0,1 1 0,-1-1 1,0 1-1,-1-1 0,1 0 0,-1 1 0,1-1 1,-1 0-1,0 0 0,-1 0 0,1-5 0,-1 8-111,0-1 0,-1 1 0,1-1-1,-1 0 1,0 1 0,1-1 0,-1 1 0,0 0-1,0-1 1,0 1 0,0 0 0,0-1 0,0 1-1,0 0 1,-1 0 0,1 0 0,0 0 0,-1 0-1,1 0 1,-1 0 0,1 1 0,-1-1 0,1 0-1,-1 1 1,1-1 0,-1 1 0,0 0-1,1-1 1,-1 1 0,0 0 0,-2 0 0,-56-1-1307,59 1 1205,0 0-73,1 0 0,-1 0 0,1 0 0,-1 0-1,1 1 1,0-1 0,-1 0 0,1 0 0,-1 0 0,1 1-1,-1-1 1,1 0 0,0 1 0,-1-1 0,1 0 0,0 1-1,-1-1 1,1 0 0,0 1 0,0-1 0,-1 1 0,1-1-1,0 0 1,0 1 0,0-1 0,-1 1 0,2 8-9598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15663,'0'0'11307,"-43"52"-10090,34-34-833,4 5-320,3-1-32,2 1-32,0 0 32,0 1-96,0-4-641,0-2-512,0 0-544,0-7-1058,-5-5-1409,-1-6-3459</inkml:trace>
  <inkml:trace contextRef="#ctx0" brushRef="#br0" timeOffset="1">1 130 15503,'0'0'11338,"59"-20"-10601,-31 20-545,4 0-160,4 0-32,-5 0-800,-2 0-2660,-4 0-3042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19186,'0'0'2691,"67"13"-2595,-34-13-2242,8 0-3652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15695,'0'0'5029,"50"-22"-5926,-31 16-1506,8-2-2882,5 1-5060</inkml:trace>
  <inkml:trace contextRef="#ctx0" brushRef="#br0" timeOffset="1">311 8 12620,'0'0'7463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20147,'0'0'8616,"2"-17"-19602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16303,'0'0'10127,"-7"0"-6982,-2 0-2927,1 1 0,0 0 0,0 0 0,0 1 0,0 0 0,0 0 0,0 1 0,0 0 0,-9 5 0,14-6-183,0-1 0,1 1 0,-1 0 0,0 0 0,0 0 0,1 0 0,0 1-1,-1-1 1,1 1 0,0 0 0,0-1 0,0 1 0,1 0 0,-1 0 0,1 0 0,-1 0-1,1 1 1,0-1 0,0 0 0,0 0 0,1 1 0,-1-1 0,1 0 0,0 1-1,0-1 1,0 0 0,0 1 0,2 5 0,-1-7-35,0 1 0,0-1 0,1 1 0,-1-1 0,1 0 0,-1 1 0,1-1 0,0 0 0,0 0 0,0 0 0,0 0 0,0-1 0,0 1 0,0 0 0,1-1 0,-1 0 0,1 1 0,-1-1 0,1 0 0,-1 0 0,1-1 0,0 1 0,0 0 0,-1-1 0,1 0 0,4 0 0,7 2 0,0-1 0,0-1 0,27-3 0,-22-1-315,1-1 0,-1-1-1,0 0 1,23-12 0,-26 10 46,1 1-1,0 1 1,0 0-1,0 2 1,25-4 0,-42 8 291,1 0 1,-1 0 0,0 0 0,1 0 0,-1 1-1,0-1 1,0 0 0,1 0 0,-1 0 0,0 1 0,1-1-1,-1 0 1,0 1 0,0-1 0,0 0 0,1 1-1,-1-1 1,0 0 0,0 1 0,0-1 0,0 0-1,0 1 1,0-1 0,0 0 0,0 1 0,0-1-1,0 0 1,0 1 0,0-1 0,0 0 0,0 1 0,0-1-1,0 1 1,0-1 0,0 0 0,0 1 0,0-1-1,0 0 1,-1 1 0,1-1 0,0 0 0,-1 1-1,-8 26 1543,4-10-918,5-16-648,0 0 0,0 0 0,0 1 0,0-1 0,0 0 0,1 0 0,-1 0 0,0 0 0,1 1 0,-1-1 1,1 0-1,-1 0 0,1 0 0,0 0 0,-1 0 0,1 0 0,0 0 0,0-1 0,0 1 0,-1 0 0,1 0 0,0 0 0,0-1 0,0 1 0,0-1 0,0 1 0,1-1 0,-1 1 0,0-1 0,0 1 1,0-1-1,0 0 0,0 0 0,1 1 0,-1-1 0,0 0 0,2 0 0,53-1-331,-48 1 198,54-10-2220,12-1-438,-73 11 2801,-1 1 1,1-1-1,-1 0 0,1 0 1,-1 0-1,1 0 1,-1 0-1,1 0 0,-1 1 1,1-1-1,-1 0 0,0 0 1,1 1-1,-1-1 0,1 0 1,-1 0-1,0 1 0,1-1 1,-1 1-1,0-1 1,1 0-1,-1 1 0,0-1 1,0 1-1,1-1 0,-1 1 1,0-1-1,0 0 0,0 1 1,0-1-1,1 1 0,-1-1 1,0 1-1,-1 25 1061,-13 21 366,11-39-1500,1 0-1,0 0 1,0-1-1,1 1 1,0 9-1,1 6-8298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13004,'0'0'13506,"10"-9"-12929,47-33-131,-23 18-89,0-1 0,-1-2 0,35-39 0,-63 60-309,-15 23-106,1 0 1,1 0-1,0 1 0,-7 27 1,6-17 78,7-23-213,-16 51 1129,17-52-1319,0 1 0,0-1-1,1 0 1,-1 0 0,1 1 0,0-1 0,0 0-1,0 1 1,1-1 0,2 8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11979,'0'0'10816,"9"1"-9727,24-1-389,1-1 0,-1-1-1,1-2 1,34-9 0,63-6-30,-29 15-1731,-34 3-3074,-1-5-5568,-37 1-536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11915,'0'0'10923,"8"-6"-9295,272-243 3054,-296 291-5035,2-16 210,-24 50 600,35-70-647,1 0 0,0 0 0,0 1 0,0-1 0,1 1 0,0 0 0,0-1 1,1 1-1,0 10 0,1-16-224,-1 0 1,1-1 0,0 0-1,0 1 1,0-1 0,0 1-1,0-1 1,0 0-1,0 0 1,-1 1 0,1-1-1,0 0 1,0 0 0,0 0-1,0 0 1,0 0-1,0 0 1,0-1 0,0 1-1,0 0 1,0 0 0,0-1-1,0 1 1,0 0 0,-1-1-1,1 1 1,0-1-1,0 1 1,0-2 0,15-11-9367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16335,'0'0'9594,"-10"6"-8874,7-4-667,-38 28 956,39-29-984,0 1 1,0-1-1,1 1 1,-1 0-1,0 0 1,1 0-1,-1 0 1,1 0-1,0 0 1,0 1-1,-1-1 1,2 0-1,-1 1 1,0-1-1,0 0 1,1 1-1,-1-1 1,1 1 0,0-1-1,0 1 1,0 3-1,0-5-33,1 0 0,-1-1 1,1 1-1,-1 0 0,1 0 0,0-1 0,-1 1 0,1 0 0,0-1 1,0 1-1,-1-1 0,1 1 0,0-1 0,0 1 0,0-1 0,0 1 1,0-1-1,0 0 0,0 0 0,0 1 0,-1-1 0,1 0 1,2 0-1,30 3-692,-15-2 307,-12 1 371,0 0 0,0 0 0,-1 0 0,1 0 1,-1 1-1,1 0 0,8 7 0,-13-10 44,0 1 1,0-1 0,0 1-1,0 0 1,0 0-1,0 0 1,0-1-1,-1 1 1,1 0-1,0 0 1,-1 0 0,1 0-1,-1 0 1,1 0-1,-1 0 1,1 0-1,-1 0 1,0 0-1,1 1 1,-1-1-1,0 0 1,0 0 0,0 0-1,0 0 1,0 0-1,0 1 1,0-1-1,0 0 1,0 0-1,-1 0 1,1 0 0,-1 0-1,1 0 1,0 0-1,-1 0 1,0 1-1,1-2 1,-1 1-1,1 0 1,-1 0 0,0 0-1,0 0 1,0 0-1,0-1 1,1 1-1,-1 0 1,-2 0-1,-5 5 285,0 0 0,0-1 0,0-1 0,-1 1 0,1-1 0,-16 5 0,21-9-522,0 1 0,-1 0 1,1-1-1,0 0 0,0 1 0,0-1 0,0 0 0,0-1 0,0 1 1,-5-2-1,6 2-357,0-1 1,0 0-1,1 0 1,-1 0 0,0 0-1,0 0 1,1 0-1,-1 0 1,1-1-1,0 1 1,-1 0 0,1-1-1,0 1 1,0-1-1,-1 0 1,1 1-1,0-1 1,0-2 0,-7-16-12573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14830,'0'0'10282,"48"-25"-7976,-26 20-961,4-1-800,2 0-449,2 0-64,-1 4-256,-2 0-1506,-5 1-1761,-2 0-2179,-7-1-4804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8936,'0'0'15220,"-5"9"-15257,-16 28-6,20-36 37,1 0 0,0 0 0,-1 1 0,1-1 0,0 0 0,0 0 0,0 1 0,0-1 0,0 0 0,0 0 1,0 1-1,0-1 0,0 0 0,1 0 0,-1 1 0,0-1 0,1 0 0,-1 0 0,1 0 0,0 0 0,-1 0 0,1 1 0,0-1 0,0 0 0,-1 0 0,1-1 0,2 3 0,29 20-312,-24-19 227,11 8-160,42 30-396,-59-40 663,0-1 1,0 1-1,0 0 1,0 0-1,0 0 1,0 0-1,-1 1 1,1-1 0,-1 0-1,1 1 1,-1-1-1,0 1 1,0-1-1,0 1 1,-1 0-1,1-1 1,-1 1-1,1 0 1,-1-1-1,0 1 1,0 0-1,0 3 1,-1-3 73,-1-1 1,1 1-1,0-1 0,-1 1 1,0-1-1,0 0 1,0 0-1,0 1 0,0-1 1,0-1-1,0 1 1,-1 0-1,1 0 0,-1-1 1,1 0-1,-1 1 1,1-1-1,-4 1 0,-56 18 1451,56-18-1271,-5 1-91,0 0 0,0 0 0,1-1 0,-1-1 0,0 0-1,-1-1 1,1 0 0,0 0 0,-12-3 0,22 3-204,1 0 0,-1 0 1,0-1-1,1 1 0,-1 0 0,0 0 1,1-1-1,-1 1 0,0-1 0,1 1 1,-1-1-1,1 1 0,-1-1 1,1 1-1,-1-1 0,1 1 0,-1-1 1,1 0-1,0 1 0,-1-1 0,1 0 1,0 1-1,-1-1 0,1 0 1,0 1-1,0-1 0,0 0 0,0 0 1,0 1-1,-1-1 0,1 0 0,1 0 1,-1 1-1,0-1 0,0 0 1,0 0-1,0 1 0,0-1 0,1 0 1,-1 1-1,0-1 0,1 0 0,-1 1 1,1-2-1,1-1-57,-1 1 0,1-1 0,0 0 0,0 1 0,0-1 0,0 1 0,0 0 0,1 0 0,2-3 0,106-54 55,-86 48 167,-1-1-1,0-1 1,-1 0 0,0-2-1,-2-1 1,37-34 0,-57 49-45,1 0 1,-1-1 0,0 1 0,1-1 0,-1 1-1,0-1 1,0 0 0,0 1 0,0-1 0,-1 0 0,1 0-1,0 0 1,-1 0 0,1 1 0,-1-1 0,1 0 0,-1 0-1,0 0 1,0 0 0,0 0 0,-1-4 0,0 4-47,0 1 1,0-1-1,0 0 1,0 1-1,0-1 1,0 1-1,-1 0 1,1-1-1,-1 1 1,1 0-1,-1 0 1,0 0-1,1 0 1,-1 0 0,0 0-1,1 1 1,-1-1-1,0 0 1,0 1-1,0-1 1,-2 1-1,-8-3-205,-1 0 0,1 2 0,-1-1 0,1 1 0,-1 1 0,1 0 0,-1 1 0,-12 2 0,9 9-3180,7 0-4239,4-3-2584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12716,'0'0'9267,"8"10"-8994,73 90 469,109 106 0,-183-201-906,8 6-390,-14-7-2602,-9-5-3647,-7-5 979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58 272 9673,'0'0'5477,"-8"1"-2743,-2 2-1960,-28 3 1932,37-6-1307,3-11 138,14-15-1019,2 1 0,1 1 0,0 1 0,2 0-1,1 2 1,33-26 0,-24 26-760,4-3-3672,-17 3-4859,-9 5 1400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17617,'0'0'4724,"0"8"-4681,0 138 149,19-180-2279,35-81-7612,-34 63 7936,-36 99 10750,-1 19-6933,13-50-2059,1 0-1,1 0 1,0 1-1,1-1 1,1 1-1,3 24 1,3-34-1539,0-7-2774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16015,'0'0'7687,"49"-19"-7623,-25 18-224,-6-1-2050,-1-2-1377,-2-5-2723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17681,'0'0'640,"9"8"-848,-3-3 252,-1 0 0,1 1 0,-1 0 0,-1 0 0,1 1 0,-1-1 0,0 1 0,-1 0 1,1 0-1,-1 0 0,-1 0 0,1 1 0,-1-1 0,-1 1 0,2 11 0,5 97 960,-13 203 1,-2-121-916,30 587 1017,40-2 740,-60-754-1857,12 211 68,-11 0 0,-34 317 0,25-483-949,-1 13-2959,-4-32-3278,3-33 162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15022,'0'0'9321,"47"-28"-9289,-17 24 32,7 2-32,3-1 32,3 3-288,7 0-1281,-10 0-1122,2 0-992,0 0-2659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15727,'0'0'5701,"56"2"-4387,-31-7-738,4 0-416,1-1-96,0 0-32,-1 2-160,-4 2-769,-8 2-928,-5 0-1090,-9 0-1537,-3 4-1602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14670,'0'0'7271,"47"32"-5446,-23-32-383,6-9-225,4-3-640,-2 3-481,0 3-96,-6 1-1346,-2 2-3042,-16 0-4708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 2402,'0'-3'897,"0"-1"-641,4-2 65,-4 2-257,0-1-64,1 1-128,-1-1-129,0 0 33,0-1 224,0 2 128,-1 0 225,-3 0-65,-1 0-288,0 0-128,0 3-96,4-2-705,-1 1-801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16 929,'0'0'1537,"-17"-14"-1889,17 13 576,0 0 865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40 120 3395,'0'0'13987,"-7"-8"-12455,-19-23-123,26 30-1325,-1 0 1,0 0-1,1 0 0,-1 0 0,0 0 0,1 0 0,-1 0 1,1 0-1,0 0 0,-1 0 0,1 0 0,0 0 0,0 0 1,-1 0-1,1-1 0,0 1 0,0 0 0,0 0 1,1 0-1,-1 0 0,0 0 0,0 0 0,0-1 0,1 1 1,-1 0-1,1 0 0,-1 0 0,1 0 0,-1 0 0,1 0 1,0 0-1,-1 0 0,1 1 0,0-1 0,0 0 0,-1 0 1,1 1-1,0-1 0,0 0 0,0 1 0,1-2 0,40-15 180,-39 16-102,16-5-98,1 2-1,-1 0 0,1 1 1,0 1-1,0 1 1,0 1-1,28 3 0,-47-3-61,1 0-1,-1 0 1,0 0-1,1 0 1,-1 0-1,1 0 1,-1 1-1,0-1 1,1 0-1,-1 1 1,0-1-1,0 1 0,1 0 1,-1-1-1,0 1 1,0 0-1,0 0 1,0-1-1,0 1 1,0 0-1,0 0 1,0 0-1,0 1 1,0-1-1,0 0 0,-1 0 1,1 0-1,-1 1 1,1-1-1,-1 0 1,1 0-1,-1 1 1,1-1-1,-1 0 1,0 1-1,0-1 1,0 1-1,0-1 1,0 0-1,0 1 0,0-1 1,0 0-1,-1 1 1,0 1-1,-1 2 27,0 1 1,0-1-1,-1 0 0,0 0 0,0 0 0,0 0 0,-1-1 0,1 1 0,-7 5 0,-18 14 49,-35 22-1,37-28-29,1 1 0,-28 27 0,52-45-40,1-1 0,-1 0-1,1 0 1,0 1 0,-1-1 0,1 0 0,-1 1-1,1-1 1,0 1 0,-1-1 0,1 0 0,0 1-1,-1-1 1,1 1 0,0-1 0,0 1-1,-1-1 1,1 1 0,0-1 0,0 1 0,0-1-1,0 1 1,0-1 0,-1 1 0,1 0 0,0-1-1,0 1 1,1-1 0,-1 1 0,0-1 0,0 1-1,0-1 1,0 1 0,0-1 0,1 1-1,-1-1 1,0 1 0,0-1 0,1 2 0,25 4 617,39-10 535,-35-1-771,-9 2-293,0 0 1,0 1 0,0 1-1,1 1 1,24 3-1,-44-2-127,0-1-1,1 1 0,-1 0 0,0-1 1,0 1-1,0 0 0,0 0 1,0 0-1,-1 1 0,1-1 1,0 0-1,1 2 0,2 9-9151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8520,'0'0'10805,"8"0"-9535,359-9 3777,-75-1-4777,514-42 35,-645 42 827,-161 5-7490,0-2 774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11050,'0'0'12332,"8"1"-11168,-3-1-1031,1 0 0,0 0 0,-1-1 0,1 0 0,-1 0-1,1 0 1,-1-1 0,1 0 0,-1 0 0,0 0 0,0-1 0,0 0 0,0 0 0,0 0 0,-1 0 0,1-1 0,-1 0 0,4-4-1,15-15 238,-1-2 0,19-28-1,-14 18 524,-27 35-792,-3 34-448,-9 19 456,-6 55 0,14-38-3343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11050,'0'0'12268,"7"1"-11168,16 1-604,0-1 1,-1-1 0,1-1-1,0-1 1,0-1 0,-1-1-1,1 0 1,24-10 0,-16 5-472,0 2 0,1 1-1,58-4 1,-90 10-158,0 1-3,0-1 1,0 0-1,0 0 1,1 1-1,-1-1 0,0 0 1,0 0-1,0 1 1,0-1-1,0 0 1,0 0-1,0 1 0,0-1 1,0 0-1,-1 0 1,1 1-1,0-1 0,0 0 1,0 0-1,0 0 1,0 1-1,0-1 1,0 0-1,-1 0 0,1 1 1,0-1-1,0 0 1,0 0-1,0 0 0,-1 0 1,1 1-1,0-1 1,0 0-1,0 0 1,-1 0-1,1 0 0,0 0 1,0 0-1,-1 0 1,1 0-1,0 0 0,0 0 1,-1 1-1,1-1 1,0 0-1,0 0 1,0 0-1,-1-1 0,1 1 1,-1 0-1,-8 4-9082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53 9993,'0'0'6246,"6"-7"-4190,1-4-1334,7-7 36,4 2 4024,-24 36-3806,-18 24-793,-2-1 0,-2-1-1,-1-2 1,-57 60-1,37-44 277,37-46-565,5-12-3173,5-24-5345,2 15 7090,-2-13-3020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12620,'0'0'2680,"10"0"-2990,775-30 711,-408 10 506,-233 14-728,2196-64 2872,-724 98-2705,1 32 430,-126-3-553,2615 139 1357,-3933-184-1676,45 2-500,-74-11-7680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7111,'0'0'16928,"3"-5"-15583,0 2-1236,-1 1 1,0 0-1,1 0 0,0-1 0,-1 2 0,1-1 1,0 0-1,0 0 0,0 1 0,0 0 1,1 0-1,-1 0 0,0 0 0,0 0 1,1 0-1,-1 1 0,0 0 0,1-1 1,-1 1-1,1 1 0,-1-1 0,0 0 1,1 1-1,-1 0 0,0 0 0,0 0 1,5 2-1,12 5-95,0 1 0,-1 0 0,35 25 0,-10-3-6305,-34-26 2335,-2-3-1804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10346,'0'0'16090,"9"-7"-15199,7-5-714,0-1 1,-1-1-1,-1 0 0,18-24 0,-31 37-186,-1 1-1,0 0 0,0 0 1,0 0-1,1 0 0,-1 0 1,0 0-1,0 0 0,0 0 1,1 0-1,-1 0 0,0 0 1,0 0-1,0 0 0,0 0 1,1 0-1,-1 0 0,0 1 1,0-1-1,0 0 0,0 0 1,1 0-1,-1 0 0,0 0 1,0 0-1,0 0 0,0 1 1,0-1-1,1 0 0,-1 0 1,0 0-1,0 0 0,0 0 1,0 1-1,0-1 0,0 0 1,0 0-1,0 0 0,0 1 1,0-1-1,0 0 0,0 0 1,0 0-1,0 0 0,0 1 1,0-1-1,0 0 0,0 0 1,0 0-1,0 1 0,0-1 1,0 0-1,0 0 0,0 0 1,0 0-1,0 1 0,0-1 1,0 0-1,-1 0 0,4 28-28,-2 31 208,-1-58-329,3 29 937,2-15-2459,6-7-6460,-6-8-75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12332,'2'5'9899,"11"-2"-6982,19-2-2328,-30-1 14,20-1 86,-1-2 0,42-9 0,-44 8-695,0 0 1,0 1-1,0 1 0,31 0 1,-49 2-57,-1 1 0,1-1 0,-1 0 1,1 1-1,0-1 0,-1 0 0,1 1 0,-1-1 1,1 1-1,-1-1 0,0 1 0,1-1 0,-1 1 1,1-1-1,-1 1 0,0-1 0,1 1 0,-1 0 1,0-1-1,0 1 0,1 0 0,-1-1 0,0 1 1,0 0-1,0-1 0,0 1 0,0 0 0,0-1 1,0 1-1,0 0 0,0-1 0,0 2 0,-3 4-4143,-3-3-3627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11050,'0'71'9763,"-1"1"-6540,-1 73-6551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12684,'0'0'10954,"7"-4"-9464,29-22-949,-2 0 0,-1-2 0,-1-2 0,-1-1 0,45-60 0,-49 46-451,-26 45-218,-11 28-187,-6 12 353,-18 57 55,31-87-109,1-1 1,0 1-1,1 0 0,0 0 0,1 0 1,0 0-1,0 0 0,3 11 1,3-3-1905,-2-6-1238,-2 0-4230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14542,'0'0'6561,"8"0"-4357,22-3-1091,-1-2 0,0-1 0,30-9-1,-26 5-1154,0 2 0,66-7-1,-54 10-5085,-16-5-4921,-14 2 2047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4420,'0'0'19469,"-9"11"-19405,-223 304 1159,232-315-1333,0 0 1,0 0-1,0-1 0,0 1 1,0 0-1,0 0 1,0 0-1,0 0 0,0 0 1,0-1-1,0 1 0,0 0 1,0 0-1,0 0 1,0 0-1,0 0 0,-1-1 1,1 1-1,0 0 1,0 0-1,0 0 0,0 0 1,0 0-1,0 0 0,-1 0 1,1 0-1,0-1 1,0 1-1,0 0 0,0 0 1,-1 0-1,1 0 1,0 0-1,0 0 0,0 0 1,0 0-1,-1 0 0,1 0 1,0 0-1,0 0 1,0 0-1,0 0 0,0 0 1,-1 0-1,1 0 0,0 1 1,0-1-1,0 0 1,0 0-1,-1 0 0,1 0 1,0 0-1,0 0 1,0 0-1,0 0 0,0 1 1,0-1-1,0 0 0,-1 0 1,1-20-2993,0 15 1495,0-22-3827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12139,'0'0'12914,"8"7"-11868,13 14-1069,7 6 1243,55 43 0,-71-62-1850,1 0 0,0-1 0,16 7 0,-21-11-662,0 0-1,1-1 1,-1 1 0,1-2-1,0 1 1,12-1-1,1 0-4638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47 10666,'0'0'12764,"8"-6"-11232,-5 3-1424,33-24 1471,-34 26-1511,0-1 1,0 1-1,0 0 0,0 0 1,0 0-1,1 1 1,-1-1-1,0 0 0,0 1 1,1-1-1,-1 1 1,0 0-1,1 0 0,-1 0 1,1 0-1,-1 0 1,0 1-1,1-1 0,-1 1 1,3 0-1,-4 1-57,1-1 0,-1 0 1,0 1-1,0-1 0,0 0 0,0 1 0,0-1 0,0 1 0,-1 0 0,1-1 0,0 1 0,-1-1 0,1 1 1,-1 0-1,0 0 0,1-1 0,-1 1 0,0 0 0,0 0 0,0-1 0,0 1 0,-1 0 0,1 0 1,-1 3-1,-13 41 613,-1-24-515,-1 0-1,0-2 1,-2 0-1,0-1 0,-1 0 1,-1-2-1,-1 0 0,0-2 1,-28 16-1,62-38-284,0 0 1,0 1-1,0 1 1,1 0-1,0 1 0,0 1 1,0 0-1,0 0 0,15 1 1,-27 2 161,-1 0 0,1 0 0,0 1 1,-1-1-1,1 1 0,-1-1 0,1 1 0,-1 0 0,1 0 1,-1 0-1,1-1 0,-1 1 0,0 1 0,0-1 1,1 0-1,-1 0 0,0 0 0,0 1 0,0-1 1,1 2-1,-1-2 27,-1 1 1,1-1 0,0 1-1,0-1 1,1 0-1,-1 0 1,0 1 0,0-1-1,1 0 1,-1 0-1,0 0 1,1-1 0,-1 1-1,1 0 1,-1 0-1,1-1 1,-1 1 0,1-1-1,0 1 1,-1-1-1,1 0 1,0 0 0,-1 0-1,1 0 1,0 0-1,-1 0 1,4 0 0,2-3 63,1 1 1,-1-1 0,0-1 0,-1 1-1,1-1 1,-1 0 0,1-1 0,7-6 0,13-22-1974,-26 31 1476,0 1 0,-1-1 1,1 1-1,-1-1 0,1 1 0,-1-1 0,1 0 1,-1 1-1,0-1 0,0 0 0,0 1 1,0-1-1,0 0 0,0 1 0,0-1 1,0 0-1,-1 1 0,0-4 0,-6-3-6098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0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17553,'0'0'160,"-45"1"-96,30 0-192,3 1-193,2-1-63,5 1 192,5-1-1185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16143,'0'0'1511,"16"1"-769,53 8-334,100 26 0,82 35-463,-160-44 116,-30-9-57,-26-9-1,1 2 1,-2 1-1,0 2 1,50 27 0,-82-40 0,0 1 1,-1 0 0,1 0 0,0 0 0,-1 0 0,0 0 0,1 1 0,-1-1 0,0 0-1,1 1 1,-1-1 0,0 0 0,0 1 0,0 0 0,0-1 0,0 1 0,-1 0 0,1-1-1,0 1 1,-1 0 0,1 0 0,-1-1 0,0 1 0,0 0 0,0 3 0,0-1 55,-1-1 0,0 0 0,-1 0 0,1 0 0,-1 0 0,1-1 0,-1 1 0,0 0 0,0-1 0,0 1 0,0-1 0,0 1 0,-5 2 0,-9 7 299,0 0-1,-1-1 0,-29 14 0,41-22-367,-96 47 260,-1-5 0,-3-4 0,-165 42 0,240-76-2068,-1-2 0,-39 2 0,10-7-4413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9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67 7111,'0'0'2877,"-4"-9"-1740,3 5-899,-1 0 0,0 0 0,0 0 0,-1 0-1,1 0 1,-1 0 0,0 1 0,0 0 0,0-1-1,0 1 1,-7-5 0,8 7-186,-1 0-1,1 0 0,0 0 1,-1 0-1,1 0 1,0 0-1,-1 1 1,1-1-1,-1 1 0,1 0 1,-1 0-1,1 0 1,-1 0-1,1 0 1,-1 0-1,0 1 0,1-1 1,0 1-1,-1 0 1,1 0-1,-1 0 1,1 0-1,0 0 0,0 0 1,0 0-1,-1 1 1,1-1-1,-2 3 1,-10 9-48,0-1 0,0 2 0,2 0 0,0 1 0,0 0 0,-15 26 0,-48 107 96,69-134-106,-10 21 1,1 0 0,2 0-1,1 1 1,2 1 0,2 0-1,1 1 1,2-1 0,2 1-1,2 73 1,3-99 0,0 1 1,0-1-1,1 0 1,1 1-1,0-1 0,1-1 1,0 1-1,1-1 1,0 0-1,1 0 0,0 0 1,0-1-1,1 0 0,13 12 1,-15-17 4,0 1 0,0-1 0,0 0 1,1-1-1,-1 0 0,1 0 0,0 0 0,0-1 1,1 0-1,-1 0 0,1-1 0,-1 0 1,1 0-1,0-1 0,0 0 0,0 0 0,0-1 1,0 0-1,0 0 0,-1-1 0,1 0 0,0-1 1,0 1-1,10-5 0,-9 1 32,1 0 0,0 0 0,-1-1-1,0-1 1,-1 1 0,0-2 0,0 1 0,0-1 0,-1 0 0,0-1 0,0 1-1,9-18 1,4-9 239,-2 0 1,15-43-1,-17 36-82,-1-1 0,-2-1 0,-3 0 1,-1 0-1,-2-1 0,-2 0 0,-2-1 1,-4-53-1,0 89-173,0-1 0,-1 1 0,-1-1 0,1 1 0,-1 0-1,-1 0 1,0 0 0,-1 0 0,0 1 0,0-1 0,-1 1 0,0 1 0,-9-11 0,4 8-539,0 0 0,-1 1 0,0 0 0,-1 1 0,0 0 0,-1 1 0,0 1 0,-19-8 0,12 3-4218,15 5-309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8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1114 162 7783,'0'0'2216,"-8"-3"-1079,-49-28 370,46 24-1299,-1 0 0,0 0 0,0 2 0,-1-1 0,0 1 0,0 1 0,0 0 0,0 1 0,-1 1 0,-20-2 0,-5 6-116,1 2 0,-1 1 0,1 2 0,0 2 0,1 2 0,0 1 0,0 1 0,-35 20 0,45-17-63,0 1 0,2 0 0,0 2 0,1 1 0,1 2 0,1 0 0,1 1 0,1 0-1,1 2 1,1 1 0,1 0 0,-26 56 0,15-17 24,2 2 0,3 1 0,3 1 0,-16 109 0,-28 319-59,60-461-16,3 0 1,3 51-1,0-70-15,0 0 1,1 1-1,2-2 1,-1 1-1,2 0 1,0-1-1,9 17 1,6 7-264,1-1 1,3 0 0,0-2-1,40 43 1,-55-69 199,2 0 0,-1-1 1,1-1-1,1 0 0,0 0 0,0-1 1,15 6-1,-18-10 64,-1-1 0,1 1-1,1-2 1,-1 1 0,0-2 0,1 1 0,-1-1 0,1-1 0,-1 0 0,1-1 0,14-2 0,-12 0 25,0-1 1,0 0 0,0-2 0,-1 1 0,1-1 0,-2-1 0,1 0 0,-1-1 0,0 0 0,16-16 0,5-7 113,53-67 1,88-144 691,-34 46-448,-83 122-205,-3-2-1,-4-2 0,45-97 1,90-324 2004,-183 498-2145,9-33 45,0-1 0,-3 0 0,4-38 0,-10 65-44,0 0 1,-1 0-1,0 0 0,0 0 0,-1-1 1,0 1-1,0 0 0,-1 0 0,0 0 0,-1 1 1,1-1-1,-2 0 0,1 1 0,-1 0 0,0 0 1,0 0-1,-1 0 0,0 1 0,-9-10 1,-4 3 9,0 0 0,-1 2 1,0 0-1,-1 1 0,-1 1 1,-21-7-1,14 6 11,1-2 0,-38-21-1,-15-20-5376,60 40 1521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0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768 81 6758,'0'0'1383,"-9"-5"-86,-12-7-882,-1 1 0,0 0 0,0 2-1,0 1 1,-36-8 0,47 13-396,0 1 0,0 0 0,0 1 0,-1 1 0,1-1 0,0 2 0,-1 0 0,1 0-1,0 1 1,0 0 0,0 1 0,0 0 0,1 1 0,-1 0 0,-10 6 0,-3 6-29,0 2-1,1 0 1,1 1-1,1 2 1,0 0-1,-34 47 1,22-19 109,1 1 0,-37 80 0,54-95-84,2-1 0,0 2-1,3 0 1,1 0-1,2 1 1,1 0 0,2 0-1,1 0 1,2 1-1,2-1 1,1 0 0,2 1-1,2-1 1,16 58-1,-17-80-28,1 0 0,0 0 0,1-1 0,1 0 0,0 0 0,1 0 0,1-1 0,0-1 0,0 1 0,1-2 0,1 1 0,13 9-1,-17-16 32,0 1-1,0-2 0,1 1 1,-1-1-1,1-1 0,0 1 1,0-1-1,1-1 0,-1 0 1,1 0-1,-1-1 0,1 0 1,-1-1-1,1 0 0,-1 0 1,1-1-1,-1-1 0,1 1 1,-1-1-1,1-1 0,11-4 0,2-4 245,1 0 0,-2-1 0,0-2 0,0 0 0,-2-1 0,1-1 0,25-28 0,2-6 203,64-87 1,-81 94-407,-1-1 1,-3-1-1,-1-1 0,19-51 1,-36 75-41,-1-1 1,-1 0-1,-1 0 0,-1 0 1,-1-1-1,-1 1 0,-1-1 1,-1 0-1,-2 0 0,0 0 1,-6-31-1,6 47-14,-1 0 0,0 0 0,-1 0 0,0 0 0,0 0 0,-1 1 0,0 0 0,0 0 0,-1 0 1,1 0-1,-2 0 0,1 1 0,-1 0 0,0 0 0,0 1 0,0-1 0,-12-6 0,7 7-406,0-1 1,0 2-1,0 0 1,-1 0-1,0 1 1,1 0-1,-1 1 0,0 1 1,-1 0-1,1 0 1,-16 2-1,2 1-2502,8-2-1212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605 303 609,'0'-13'3021,"-1"-6"-2150,-1 0 0,-1 0 0,-1 0-1,0 0 1,-1 1 0,-1 0 0,-15-29 0,16 35-472,-1 1 1,-1 0 0,0 0 0,-1 1 0,0 0 0,-18-17-1,24 25-326,-1-1-1,0 1 1,0 1-1,0-1 1,0 0-1,0 1 1,0 0-1,-1-1 0,1 1 1,0 0-1,-1 1 1,1-1-1,-1 1 1,1-1-1,-1 1 1,1 0-1,-1 0 1,1 1-1,0-1 0,-1 1 1,1 0-1,-1-1 1,1 2-1,0-1 1,0 0-1,-1 1 1,1-1-1,0 1 1,0 0-1,-4 3 0,-17 14-69,1 1 0,1 1 0,1 0 0,0 2 0,2 1-1,1 0 1,0 1 0,-18 38 0,1 4 8,4 2 0,-28 90 0,45-115-4,1 1-1,3 0 1,1 1-1,3 0 1,1 1-1,2-1 1,3 1-1,9 79 1,-5-108-15,0-1 0,1 0 0,1 0 0,1 0 0,0-1 0,1 0 0,1 0 0,0-1 0,2 0 0,-1-1 0,2 0 0,0-1 0,0 0 0,23 17 0,-28-24 11,0 0-1,1-1 1,-1 0 0,1-1 0,1 0-1,-1 0 1,1-1 0,-1 0 0,1 0-1,0-1 1,0 0 0,0 0 0,0-1-1,0 0 1,0-1 0,0 0 0,1-1-1,-1 0 1,0 0 0,0-1 0,0 0-1,0 0 1,-1-1 0,1 0 0,-1-1 0,1 0-1,-1 0 1,0-1 0,12-9 0,-1-3 105,0 0 1,0-2-1,-2 0 1,0-1-1,-2-1 1,0 0-1,-1-1 1,19-42 0,-7 6 540,-3-1 1,22-89-1,-32 92-198,13-113 0,-24 140-421,-1 0 1,-1 0-1,-1 0 0,-2 1 0,-12-55 1,12 73-141,0 1 0,0-1 1,-1 1-1,-1-1 1,0 1-1,0 1 0,-1-1 1,0 1-1,0 0 0,-1 0 1,0 0-1,0 1 0,-1 1 1,-8-7-1,-9-3-1025,0 2-1,-1 1 0,-44-16 0,69 29 1126,-31-16-2430,0-1-1863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2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350 237 3203,'0'0'3011,"-1"-10"-3257,1-30-14,-1-43 2124,0 75-1360,1 0 1,-2 0-1,1 1 0,-1-1 0,0 0 0,0 1 0,-6-11 1,7 15-401,0 1 0,0 0 1,-1 0-1,1 0 1,-1 1-1,1-1 0,-1 0 1,0 0-1,0 1 1,1-1-1,-1 1 0,0 0 1,-1-1-1,1 1 1,0 0-1,0 0 0,0 1 1,-1-1-1,1 0 1,-4 0-1,2 1-74,0 0-1,0 0 1,0 1-1,0-1 1,0 1-1,0 0 1,0 0-1,0 0 1,0 1 0,0 0-1,-4 2 1,-6 5-82,0 0 1,0 1 0,1 1-1,-20 20 1,19-17 132,0 1 1,1 1-1,0 0 0,1 1 1,1 0-1,1 0 1,0 1-1,1 1 1,1 0-1,1 0 0,1 0 1,0 1-1,2 0 1,0 0-1,1 0 0,1 1 1,1-1-1,1 0 1,4 39-1,-1-47-82,1 0 0,0 0 1,0 0-1,1-1 0,1 1 0,0-1 0,0-1 0,1 1 0,0-1 1,1 0-1,0-1 0,1 0 0,0 0 0,0 0 0,1-2 1,0 1-1,1-1 0,-1 0 0,13 4 0,-12-5 7,1 0 0,1-1-1,-1 0 1,1-1 0,-1-1-1,1 0 1,0-1 0,0 0-1,1-1 1,-1 0 0,0-1-1,0-1 1,1 0 0,-1 0-1,0-2 1,0 0 0,24-8-1,-14-1 140,-1 0 0,-1-2 1,0 0-1,0-1 0,-2-1 0,0-1 0,-1-1 0,-1-1 0,0 0 0,-2-1 0,0 0 0,-1-2 0,-1 1 0,-1-2 0,-1 0 0,-1 0 0,11-41 0,-19 56-114,0 0-1,-1 0 1,0 0 0,0 0-1,-1 0 1,0 0 0,0 0 0,-1 0-1,0 0 1,-1 0 0,1 0-1,-2 0 1,1 1 0,-1-1-1,0 0 1,0 1 0,-1 0 0,-7-10-1,5 9-29,-1 1 0,0 0 0,0 0 0,0 1 0,-1 0 0,0 0 0,0 1 0,-1 0-1,1 0 1,-1 1 0,0 0 0,-1 1 0,1 0 0,0 0 0,-12-1 0,3 1-97,1 1 0,-1 0 1,0 1-1,-19 2 0,31-1-172,1 1-1,-1 0 0,0 0 1,1 0-1,-1 1 1,1 0-1,-9 4 1,12-5-73,0 1-1,0-1 1,0 0 0,0 1 0,0 0 0,1-1 0,-1 1 0,0 0 0,1 0 0,-1 0 0,1 0 0,0 0 0,0 0 0,0 0 0,0 1 0,0-1 0,0 0 0,0 4 0,0 6-4277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3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79 10154,'-6'-7'1121,"-2"-1"-775,1 0 1,-2 0-1,1 1 1,-1 0-1,-19-11 1,24 16-312,0 0 0,-1 0 1,1 0-1,-1 0 0,1 1 1,-1 0-1,0 0 1,1 0-1,-1 0 0,0 1 1,0 0-1,1 0 1,-1 0-1,0 0 0,0 1 1,0 0-1,1 0 1,-1 0-1,-7 4 0,2 1 36,0 0-1,1 1 0,-1 0 0,1 0 1,1 1-1,-1 0 0,1 1 1,1 0-1,0 0 0,-9 15 0,-3 8 382,-29 65 0,38-74-312,1 0 1,2 0 0,0 0 0,1 1 0,2 0 0,0 0 0,2 0 0,1 1 0,2 40 0,0-55-131,0 0 1,1 0 0,1 0-1,-1 0 1,1 0 0,1-1 0,0 1-1,0-1 1,1 0 0,0 0-1,1 0 1,0-1 0,0 0-1,1 0 1,0-1 0,0 1-1,1-1 1,0-1 0,0 0-1,1 0 1,-1 0 0,1-1-1,0-1 1,1 1 0,13 3-1,-11-4 46,1 0-1,0-1 1,1-1-1,-1 0 0,0-1 1,1 0-1,-1-1 0,0-1 1,1 0-1,-1-1 1,0 0-1,0-1 0,0 0 1,0-1-1,0-1 0,-1 0 1,0-1-1,0 0 0,0 0 1,-1-2-1,0 1 1,0-1-1,-1-1 0,15-16 1,-11 11 122,-2 0 0,0-2 1,-1 1-1,0-2 0,-1 1 0,-1-1 1,-1-1-1,0 1 0,-1-2 0,-1 1 1,-1-1-1,-1 1 0,0-1 1,-2 0-1,0-1 0,-1-29 0,-1 45-208,0 0 0,0-1 0,-1 1 0,1 0-1,-1 0 1,0 0 0,-1 0 0,1 0 0,-1 0 0,1 1-1,-1-1 1,0 0 0,0 1 0,-1-1 0,1 1 0,-1 0-1,0 0 1,0 0 0,-4-3 0,3 3-317,0 1 1,0 0-1,-1 1 0,1-1 0,-1 1 1,1 0-1,-1 0 0,1 0 1,-1 0-1,1 1 0,-1 0 1,0 0-1,1 0 0,-1 0 1,0 1-1,1 0 0,-7 2 1,-35 14-6418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4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3521 4905 12876,'0'0'-43,"9"-5"-421,49-31 552,-1-3 0,57-51 0,-39 30 107,103-81 246,310-322-1,-430 395-36,-2-3 0,-4-2-1,-3-2 1,-4-3 0,67-155 0,-77 141-79,-3-2-1,-5-1 1,-3-1 0,-5-1 0,7-114 0,-22 160-189,-2 1 0,-2 0 0,-3-1 0,-2 1 0,-2 0-1,-2 0 1,-3 1 0,-1 1 0,-3 0 0,-32-69 0,-12 3 43,-5 3 1,-5 3-1,-5 2 0,-135-145 1,66 101-189,-7 7 0,-181-130 0,229 200-84,-4 4 1,-2 6-1,-4 4 1,-1 5-1,-137-43 1,-620-149-42,629 188-6,-3 12 0,-2 10 0,-342-6 0,403 44 196,-166-7 176,313 0 17,0-1 0,1-3 0,-71-24 0,72 21-140,19 7 830,7 4-4093,32 1-7432,-4 0 4783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5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76 7751,'0'0'1714,"-8"-4"-684,-7-2-793,10 5 167,-1-1 0,1 0 0,-1 0-1,1-1 1,0 1 0,0-1-1,0 0 1,1 0 0,-1-1-1,1 0 1,0 1 0,0-1 0,0-1-1,0 1 1,1-1 0,-5-7-1,7 12-392,1-1 0,0 1 0,-1 0 0,1 0 0,0-1 0,-1 1 0,1 0 0,0 0 0,-1 0 0,1-1 0,-1 1 0,1 0 0,0 0 0,-1 0 0,1 0 0,-1 0 0,1 0 0,0 0 0,-1 0 0,1 0 0,-1 0 0,1 0 0,-1 0 0,1 0 0,0 0 0,-1 0 0,1 0 0,-1 1 0,1-1 0,0 0 0,-1 0 0,1 0 0,0 1 0,-1-1 0,1 0 0,0 0 0,-1 1 0,1-1 0,0 0 0,0 1 0,-1-1 0,1 0 0,0 1 0,-16 14-62,-103 108 280,118-122-239,1-1-1,-1 1 1,0-1-1,1 1 1,-1-1-1,0 1 0,1 0 1,-1-1-1,1 1 1,-1 0-1,1-1 1,-1 1-1,1 0 1,-1 0-1,1-1 1,0 1-1,0 0 0,-1 0 1,1 0-1,0 0 1,0-1-1,0 1 1,0 0-1,0 0 1,0 0-1,0 0 1,0 0-1,0-1 0,0 1 1,1 0-1,-1 0 1,0 0-1,0-1 1,1 1-1,-1 0 1,1 0-1,-1-1 1,1 1-1,-1 0 0,1-1 1,-1 1-1,1 0 1,-1-1-1,1 1 1,0-1-1,-1 1 1,1-1-1,0 1 1,0-1-1,-1 0 0,1 1 1,0-1-1,0 0 1,0 1-1,-1-1 1,1 0-1,0 0 1,0 0-1,0 0 1,0 0-1,1 0 0,10 1-123,1 0-1,0-1 1,17-1-1,-14 0 83,11 2-9,-1 2-1,1 0 0,-1 2 0,28 9 0,7 1-632,-47-12-405,0-1 1,-1-1-1,1 0 0,20-2 1,15-4-5928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15727,'9'3'4634,"18"-3"-3513,-22 0-342,163-6 1926,0 1-6478,-177 9-8692,-8 0 5371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9961,'0'0'12001,"10"5"-10698,6 1-978,-1-2 0,1 1 0,1-2 0,-1 0 0,0-1 0,1 0-1,28-2 1,-39 0-626,94 2 537,-59 1-9070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13805,'0'0'3870,"4"-8"-3213,15-15-550,1 0 0,1 2 0,1 0 1,0 1-1,46-30 0,-9 6-29,-7 3-27,71-54 58,-5-6 1,112-122-1,-274 386 307,41-141-334,0 1 0,2-1-1,0 0 1,2 1 0,0-1-1,2 0 1,0 0 0,1 0 0,2 0-1,7 22 1,-7-31-117,0 1-1,0-2 1,1 1 0,1-1 0,0 0-1,1 0 1,0-1 0,0 0-1,2-1 1,-1 0 0,1-1 0,0 0-1,1 0 1,0-1 0,1-1-1,22 10 1,-21-11-631,0-1 0,0-1 0,24 4 0,45-1-5638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16656,'0'0'9983,"10"-3"-9535,14-2-239,1 0 0,0 2 0,1 1 0,-1 1 0,41 3 0,-57 2-403,7 3-190,-10-8-9997,-4-8 3217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12620,'29'-23'11902,"8"-15"-9389,35-46-3086,-49 54 693,38-64 1,-74 122-180,2 1 1,1 0 0,1 1-1,-8 51 1,14-64 61,1-11-59,1 0 0,0 0-1,0 0 1,0 0 0,1 0-1,0 0 1,0 0 0,3 11-1,3-15-3456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12908,'0'0'11574,"2"-7"-10725,-2 5-801,0 0 0,0 1 1,0-1-1,1 0 1,-1 0-1,1 0 1,-1 0-1,1 1 0,-1-1 1,1 0-1,0 1 1,0-1-1,0 0 0,0 1 1,0-1-1,0 1 1,1-1-1,-1 1 1,0 0-1,1 0 0,-1-1 1,1 1-1,-1 0 1,1 0-1,0 0 1,-1 1-1,1-1 0,0 0 1,-1 1-1,1-1 1,0 1-1,0-1 0,0 1 1,0 0-1,0 0 1,-1 0-1,1 0 1,0 0-1,0 0 0,0 1 1,0-1-1,2 1 1,-3 0-44,1 0 0,-1 0 0,0 0 0,1 0 0,-1 0 0,0 0 1,0 0-1,0 1 0,0-1 0,0 0 0,0 1 0,0-1 0,0 1 0,-1-1 1,1 1-1,0-1 0,-1 1 0,0 0 0,1-1 0,-1 1 0,0-1 1,0 1-1,1 0 0,-1-1 0,-1 1 0,1 0 0,0-1 0,0 1 1,-1 0-1,1-1 0,-2 3 0,1 2 42,0 0 1,-1 0-1,0-1 1,0 1 0,0-1-1,-1 1 1,-5 7-1,-30 24 108,31-32-144,0 1 0,0 1-1,1-1 1,0 1-1,-8 12 1,14-19-18,0 0 1,0 0-1,0 0 0,0 1 0,0-1 1,-1 0-1,1 0 0,0 1 0,0-1 1,1 0-1,-1 0 0,0 0 0,0 1 1,0-1-1,0 0 0,0 0 0,0 1 1,0-1-1,0 0 0,0 0 0,0 0 1,0 1-1,1-1 0,-1 0 0,0 0 1,0 0-1,0 0 0,0 1 0,1-1 1,-1 0-1,0 0 0,0 0 0,0 0 1,0 0-1,1 0 0,-1 0 0,0 0 1,0 1-1,1-1 0,-1 0 0,0 0 1,0 0-1,0 0 0,1 0 0,-1 0 1,0 0-1,0 0 0,1 0 0,21 0 20,22-5 161,-15-2-184,1 1 0,0 1 0,37 0 0,-33 4-4662,0 1-4747,-21 0 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10858,'0'0'8259,"6"11"-7512,9 21-81,-1 1 0,-1 0 0,-2 1 0,-2 0 1,7 41-1,-13-54-521,-1 0 1,-1 0 0,0 0 0,-2 1-1,-1-1 1,0 0 0,-2 0 0,0 0 0,-1-1-1,-13 32 1,5-22 100,-1-1 0,-30 45-1,-5-15-2556,42-53 607,0 0 0,0 0 0,-1 0 0,0-1 0,-13 7 0,1-6-8022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11627,'0'0'9123,"-2"9"-8898,-79 341 2538,66-263-2616,4-1-1,-1 108 1,12-189-130,0 0 0,1 0 1,-1 0-1,1-1 0,0 1 1,0 0-1,0 0 1,1-1-1,0 1 0,0 0 1,0-1-1,0 0 1,1 0-1,-1 1 0,1-1 1,0-1-1,0 1 1,1 0-1,-1-1 0,1 0 1,0 0-1,0 0 1,6 4-1,-3-3-391,1-1 0,-1 0 0,1 0 0,-1 0 0,14 2 0,43 0-8941,-42-6-3337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9161,'0'0'15502,"6"2"-15059,2 1-467,0-1 0,1 0 0,-1 0 0,1 0 0,-1-1-1,1-1 1,16 0 0,13-10-6973,-28 4 1285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11115,'0'0'14077,"8"-6"-13629,12-9-392,-1-1 0,-1-1 0,-1 0 0,0-1 1,26-37-1,-43 55-60,0 0 0,0 0 1,0 0-1,0 0 0,0 0 1,0 0-1,0 0 0,0 1 1,0-1-1,0 0 1,1 0-1,-1 0 0,0 0 1,0 0-1,0 0 0,0 0 1,0 0-1,0 0 0,0 0 1,0 0-1,1 0 0,-1 0 1,0 0-1,0 0 1,0 0-1,0 0 0,0 0 1,0 0-1,0 0 0,0 0 1,0-1-1,1 1 0,-1 0 1,0 0-1,0 0 1,0 0-1,0 0 0,0 0 1,0 0-1,0 0 0,0 0 1,0 0-1,0 0 0,0 0 1,0-1-1,0 1 0,0 0 1,1 0-1,-1 0 1,0 0-1,0 0 0,0 0 1,0 0-1,0 0 0,0-1 1,-1 16-13,-4 19 75,-2 1 68,-5 61 0,10-38-7091,2-49 190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325 134 11115,'0'0'8012,"-1"-8"-6682,-1 2-1069,0 0 0,0 0 0,0 0 0,0 1 0,-1-1 0,0 1 0,-1 0 0,1 0 0,-1 0 0,0 0 0,0 0 0,0 1 0,-1 0 0,1 0 0,-1 0 0,0 0 0,0 1 0,-10-5 0,11 6-175,-52-20 408,52 21-473,0 0 0,0 0-1,1 0 1,-1 0 0,0 1-1,0-1 1,-1 1 0,1 0-1,0 0 1,0 1 0,0-1-1,-4 2 1,7-1-23,-1 0 0,1 0-1,0 1 1,0-1 0,0 1 0,0-1 0,0 1 0,0-1-1,0 1 1,1-1 0,-1 1 0,1-1 0,-1 1 0,1 0-1,-1 0 1,1-1 0,0 4 0,-5 39-74,4-33 63,-21 421 25,5-66 40,7-285-18,-21 83-1,4-27-4,27-136-23,-1 1 0,1-1 1,-1 0-1,1 1 0,0-1 0,0 1 1,0-1-1,0 1 0,0-1 0,0 1 1,0-1-1,0 1 0,1-1 1,-1 1-1,0-1 0,1 0 0,-1 1 1,1-1-1,0 0 0,-1 1 0,1-1 1,0 0-1,0 0 0,0 1 0,0-1 1,0 0-1,0 0 0,0 0 0,0 0 1,1-1-1,1 3 0,3-2 34,-1 0 0,1 0-1,-1 0 1,1 0 0,-1-1-1,1 0 1,6-1 0,5 1 13,71-7 381,-14 1-1018,-26 7-2805,-38 2-786,-6 1-1622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11659,'0'0'8424,"-9"8"-8253,-135 156 1691,91-98-3009,52-66 1046,1 0-1,0 0 1,0 1-1,0-1 1,0 0-1,0 0 1,0 0-1,0 0 1,0 1-1,-1-1 1,1 0-1,0 0 0,0 0 1,0 0-1,0 0 1,-1 0-1,1 0 1,0 1-1,0-1 1,0 0-1,-1 0 1,1 0-1,0 0 1,0 0-1,0 0 1,0 0-1,-1 0 1,1 0-1,0 0 1,0 0-1,0 0 1,-1 0-1,1 0 1,0 0-1,0 0 1,0 0-1,-1 0 1,1 0-1,0-1 1,0 1-1,0 0 1,-1 0-1,1 0 1,0 0-1,0 0 1,0 0-1,0-1 0,0 1 1,-1 0-1,1 0 1,0 0-1,0 0 1,0-1-1,0 1 1,0 0-1,0 0 1,0 0-1,0-1 1,0 1-1,0 0 1,0 0-1,0-1 1,-5-12-5761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14157,'0'0'9097,"9"9"-8371,135 103 400,-124-94-1641,-7-6-2058,0-3-4503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91 13196,'-5'-11'2013,"2"5"-1895,0-1 0,-1 1 0,0 0 0,0 0 0,0 0 0,-1 0 0,0 1 0,-10-8 0,13 11-72,-1 0 0,0 0-1,0 0 1,0 0 0,-1 1 0,1-1 0,0 1-1,0 0 1,-1 0 0,1 0 0,-1 1 0,1-1-1,-1 1 1,1 0 0,-1 0 0,1 0 0,-1 0-1,1 0 1,-1 1 0,1 0 0,-1 0 0,1 0-1,0 0 1,-1 0 0,-2 2 0,0 1 104,1 0 0,-1 0 1,1 0-1,0 1 0,0 0 0,0 0 1,1 0-1,-1 0 0,1 1 1,1 0-1,-1 0 0,1 0 0,0 0 1,-2 8-1,-5 12 478,2 0-1,-7 31 1,6-2-244,3 0-1,2 1 1,2-1 0,2 1 0,3-1-1,3 0 1,22 99 0,-26-146-537,5 24 816,-8-31-23,-5-19-221,-7-14-1111,-2-1 0,0 2 0,-32-46-1,25 42 380,-35-75 0,59 109 434,-1 0-1,1 0 1,0 1-1,0-1 1,0 1-1,-1 0 1,1-1-1,0 1 1,0 0 0,0 0-1,0 0 1,0 0-1,2 1 1,-1-1 54,101 9 696,-7 0-2200,-32-13-3247,-29-9-1035,-3-8-3838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11211,'0'0'13751,"4"-8"-13660,14-18-28,-3 5 46,-2 0 0,15-31 0,-39 131-88,9-72-61,1 1 1,-1 0-1,1 0 1,1 0-1,0 0 1,0 0-1,0 0 0,1 0 1,0-1-1,1 1 1,2 8-1,5-10-3498,-3-5-5192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4740,'0'0'19955,"59"-5"-19827,-41 2-95,-1 2-1,0 0-32,-5-1-513,1 1-2210,-6-3-1889,-1-3-3556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9097,'0'0'14862,"7"-3"-14227,4-3-582,0 0 0,-1 0 0,0-1 0,0-1-1,-1 0 1,0 0 0,0-1 0,-1 0 0,0 0 0,10-15 0,-22 33 30,1 1 1,1 0 0,0-1-1,0 1 1,1 0 0,0 17-1,-2 40-2003,3-29-4438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12620,'0'0'9107,"-1"8"-8557,-9 62 359,3-25-699,-2 60 0,9-113-6043,1-5 1908,-1-1-2332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7303,'0'0'14317,"49"14"-13548,-22-12-352,3 1-257,1 0-96,-4 1-32,-4 1-769,-1-2-2498,1-1-2498,-4-2-5894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11050,'0'0'10026,"-6"10"-9524,-38 60 104,-52 84 405,96-154-996,-3 5-1390,-4-2-5224,2-6 1517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12364,'0'0'11370,"59"45"-11241,-34-34-1,-2-3-32,3 2-32,-4-2-384,-1 0-2179,-2-3-1761,-6-4-2690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12460,'0'0'8664,"7"-2"-7724,0 0-725,-1 1 0,1-1 0,1 1 0,-1 1 0,0-1 0,0 1 0,9 2 0,-15-2-205,1 0 0,0 0 0,0 1 0,-1-1 0,1 1 0,0-1 0,0 1 1,-1 0-1,1-1 0,-1 1 0,1 0 0,-1 0 0,1 0 0,-1 0 1,1 1-1,-1-1 0,0 0 0,0 1 0,0-1 0,0 0 0,0 1 0,0 0 1,0-1-1,0 1 0,0-1 0,-1 1 0,1 0 0,-1 0 0,1-1 0,-1 1 1,0 0-1,1 0 0,-1-1 0,0 1 0,0 0 0,-1 0 0,1 0 1,0-1-1,0 1 0,-2 2 0,1 1 35,-1-1-1,0 1 1,0-1 0,0 0 0,-1 0-1,0 0 1,0 0 0,0 0 0,0-1-1,0 0 1,-1 1 0,1-1 0,-1 0-1,-8 5 1,7-5 140,0 0 0,1 1 1,0 0-1,-1 0 0,1 0 0,0 0 1,1 1-1,-7 9 0,10-14-166,0 1 1,0-1-1,0 0 0,0 1 0,-1-1 1,1 0-1,0 1 0,0-1 0,0 1 1,1-1-1,-1 0 0,0 1 0,0-1 0,0 0 1,0 1-1,0-1 0,0 0 0,0 0 1,1 1-1,-1-1 0,0 0 0,0 1 1,0-1-1,1 0 0,-1 0 0,0 1 1,0-1-1,1 0 0,-1 0 0,0 0 1,0 1-1,1-1 0,-1 0 0,0 0 1,1 0-1,-1 0 0,0 0 0,1 0 1,-1 1-1,0-1 0,1 0 0,-1 0 0,1 0 1,26 2 415,28-7-249,-29 1-947,6-1-3423,-10-2-4580,-8 0-2329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7399,'0'0'16175,"49"14"-15630,-29-14-353,-2 0-96,3 0-64,-1 0-897,-3 0-2914,-7-2-2243,0-4-7719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6118,'0'0'18572,"0"1"-18479,1 0-1,-1-1 1,0 1 0,0 0-1,1-1 1,-1 1 0,0-1-1,1 1 1,-1 0 0,0-1-1,1 1 1,-1-1 0,1 1-1,-1-1 1,1 0 0,-1 1-1,1-1 1,-1 1 0,1-1 0,-1 0-1,1 1 1,0-1 0,-1 0-1,2 1 1,1-2-15,1 0 1,-1 1-1,1-1 1,-1 0-1,0-1 1,0 1-1,0-1 0,0 1 1,0-1-1,0 0 1,0 0-1,0 0 1,4-5-1,37-34 62,-20 11-60,-14 17-428,-17 37 147,3-11 192,0-1 1,0 1 0,1-1-1,0 1 1,1 0 0,1 0-1,0 0 1,2 26 0,-1-38-212,1 0 1,-1 0-1,0 0 0,1 0 1,-1 0-1,1 0 0,-1 0 1,1-1-1,0 1 1,-1 0-1,1 0 0,0-1 1,-1 1-1,1 0 0,0-1 1,0 1-1,0-1 0,-1 1 1,1-1-1,0 1 1,0-1-1,0 0 0,0 1 1,0-1-1,0 0 0,0 0 1,0 1-1,0-1 0,0 0 1,0 0-1,0 0 1,0 0-1,0-1 0,0 1 1,1 0-1,0 0-286,12 0-6162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288 103 7271,'-11'5'1308,"0"-1"-1231,-110 52 606,108-49-581,1 0-1,0 0 0,0 1 0,1 1 0,0 0 0,0 0 0,-17 22 0,23-24-193,1 1 0,0 1 0,0-1 0,1 0 0,0 1-1,0 0 1,1-1 0,0 1 0,0 11 0,0 86-1149,3-64 1070,-1 5 199,3 1 0,2-1 0,2 1 1,2-2-1,21 63 0,-21-81 0,2 0 0,1-1 0,1 0 0,1-1 0,2 0 0,0-1 0,2-1 0,1-1 0,37 36 0,-24-32-31,1-2 0,1-1 1,1-2-1,2-2 0,0-1 0,0-1 1,2-3-1,0-1 0,1-1 1,0-3-1,1-1 0,53 4 0,45-3-14,0-7-1,186-18 1,-72 1 9,-36 11-3,369 44 0,586 80 129,-811-99 38,1187 42 94,-210-14 718,-1287-47-917,715 11 256,-4-80-112,-65-60-121,332-43-25,-410 125-48,-10 1 6,-8-52-149,-529 78 34,-1-4 1,135-60-1,-170 64-127,-1-2 1,-1-2-1,0 0 1,-2-3-1,-1 0 1,-1-2-1,34-38 1,-57 56 211,0 0 0,-1 0-1,0-1 1,0 1 0,-1-2 0,0 1 0,-1 0 0,0-1 0,-1 0 0,1 0-1,-2 0 1,0 0 0,0 0 0,-1 0 0,0-1 0,0 1 0,-1 0-1,-1-1 1,0 1 0,0-1 0,-1 1 0,0 0 0,-1 0 0,0 0 0,-1 0-1,0 1 1,0-1 0,-1 1 0,0 0 0,-1 1 0,0-1 0,-10-10-1,-5 0 186,0 2-1,-1 1 0,-1 0 0,0 2 0,-1 0 1,-1 2-1,0 1 0,-33-11 0,-34-5 616,-95-16-1,147 35-742,-1248-176 131,-10 132 572,606 49-236,-860 9-980,-646 91 925,1795-75-412,-1419 154-296,1806-173 257,-716 90-405,505-74-188,-282-13-1,399-14-316,0-5 0,1-5 0,0-4 0,-148-51 0,113 21-1572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17264,'0'0'860,"-9"7"106,1 0-593,0 0 0,0 1 0,0 0 0,1 0 0,0 0 0,1 1 0,0 0 0,0 0 0,1 1 0,0 0 0,1 0 0,0 0 0,0 0 0,1 0 0,-2 15 0,4-18-348,1 0-1,0 0 0,1 1 0,-1-1 0,1 0 0,1 0 0,-1 0 1,1 0-1,0 0 0,1-1 0,0 1 0,0 0 0,0-1 0,1 0 1,0 0-1,0 0 0,0 0 0,1-1 0,0 0 0,0 0 1,0 0-1,1 0 0,8 5 0,-8-7-350,0 1-1,1-1 1,0 0 0,0 0-1,-1-1 1,11 2 0,-10-3-507,1 0 1,0 0-1,1 0 0,-1-1 1,0-1-1,8-1 1,-9 1-96,-1-1 1,1 0-1,-1 0 0,0-1 0,0 1 1,0-1-1,0-1 0,6-4 1,18-13-5367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11339,'0'0'9011,"9"1"-8264,13 3-380,219 42 980,-239-45-1347,1 1 1,-1-1-1,0 1 1,0 0-1,0-1 1,0 1-1,0 0 1,0 0-1,-1 0 1,1 0-1,-1 1 1,1-1-1,-1 0 0,0 1 1,0-1-1,0 1 1,0-1-1,0 1 1,-1-1-1,1 1 1,-1 0-1,1-1 1,-1 1-1,0 0 1,0-1-1,0 1 1,-1 3-1,0 11 31,-1 0 0,-6 33 1,-5 15 464,3 1 1,-3 118-1,23 131-104,-9-292-405,26 188 184,-28-208-84,1 0 1,0 1 0,-1-1-1,0 0 1,0 0-1,0 0 1,0 0-1,0 0 1,0-1-1,-1 1 1,1 0-1,-1-1 1,0 1-1,0-1 1,0 1-1,0-1 1,0 0-1,-1 0 1,1 0-1,-1 0 1,1 0-1,-1 0 1,0-1 0,0 1-1,1-1 1,-1 0-1,0 0 1,0 0-1,-5 1 1,-14 4 439,0-1 1,0-1-1,-24 2 0,25-4-169,-35 2 258,-25 3-315,36 7-3834,40-10 263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7655,'0'0'20804,"5"-7"-20703,-4 4-97,0 1-1,0 0 0,1 0 1,-1 0-1,1 0 0,-1 0 0,1 1 1,0-1-1,0 0 0,0 1 1,0-1-1,0 1 0,0 0 1,0-1-1,0 1 0,1 0 0,-1 0 1,0 1-1,1-1 0,-1 0 1,0 1-1,1 0 0,-1-1 0,1 1 1,-1 0-1,1 0 0,-1 0 1,1 1-1,-1-1 0,1 0 1,-1 1-1,0 0 0,3 1 0,9 2-186,0-1 0,0 0-1,15 0 1,1-1-10102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9673,'0'0'19341,"7"-7"-19218,22-19-44,-7 6-33,0 0-1,0-2 1,-2 0-1,-1-1 1,21-34-1,-48 75-63,0 1 0,2 0 0,0 0 0,-4 20 0,8-28-164,0 0-1,1 0 0,0 1 0,1-1 0,0 0 1,0 0-1,1 0 0,5 19 0,4-11-3255,0-9-1649,2-6-3860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16367,'0'0'8745,"67"-23"-8169,-33 18-384,3 5-127,-2 0-97,-1 0 64,-7 0-417,-5 5-1729,-12 3-1345,-2-2-2563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9129,'0'0'13837,"79"-1"-12876,-35-6-705,3 2-224,-1-4-1377,4-1-3940,-3-3-8264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12396,'0'0'11002,"1"1"-10228,8-7-550,104-134 521,-50 57-651,19-18 445,-83 131-609,-42 94 320,27-81-209,-20 77-1,30-91-130,1 1-1,-1 48 0,6-78-2,0 0 1,0 1-1,0-1 0,0 0 1,0 1-1,0-1 0,0 0 1,0 1-1,0-1 0,0 0 1,0 1-1,0-1 0,0 0 1,1 1-1,-1-1 0,0 0 1,0 0-1,0 1 0,1-1 1,-1 0-1,0 0 0,0 1 1,1-1-1,-1 0 0,0 0 0,0 1 1,1-1-1,-1 0 0,0 0 1,1 0-1,-1 0 0,0 0 1,1 0-1,-1 0 0,0 1 1,1-1-1,-1 0 0,0 0 1,1 0-1,-1 0 0,0 0 1,1 0-1,-1-1 0,0 1 1,1 0-1,-1 0 0,0 0 1,1 0-1,-1 0 0,0 0 1,1-1-1,-1 1 0,0 0 1,0 0-1,1 0 0,-1-1 1,0 1-1,0 0 0,1 0 1,-1-1-1,0 1 0,0 0 1,0-1-1,1 1 0,-1 0 0,0-1 1,0 1-1,19-19-5712,-3-8-1701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13869,'0'0'7778,"-9"11"-7260,-5 6-208,0 0-1,2 1 1,0 1-1,2 0 1,0 1 0,0 0-1,2 0 1,-8 32 0,12-39-118,2 1 0,0-1 0,0 0 0,2 1 0,-1-1 1,3 15-1,-2-25-161,0-1 0,1 1 0,-1-1 1,1 1-1,0-1 0,0 0 0,0 1 1,0-1-1,0 0 0,1 0 0,-1 0 0,1 0 1,-1 0-1,1 0 0,0 0 0,-1 0 1,1-1-1,0 1 0,0-1 0,0 1 1,1-1-1,-1 0 0,0 0 0,0 0 1,1 0-1,-1 0 0,1 0 0,-1-1 0,0 1 1,1-1-1,-1 0 0,1 1 0,-1-1 1,1 0-1,-1-1 0,1 1 0,-1 0 1,1-1-1,2 0 0,2-1 15,0 0-1,0 0 1,-1-1 0,0 0-1,1 0 1,-1 0-1,0-1 1,0 0 0,-1 0-1,1-1 1,-1 1-1,0-1 1,0 0 0,-1-1-1,1 1 1,-1-1 0,0 0-1,-1 0 1,0 0-1,1 0 1,3-13 0,-7 19-43,0-1 0,0 0 0,0 1 0,0-1 0,0 0 0,-1 1 0,1-1 0,0 0 0,0 1 0,0-1 0,0 0 0,-1 1 0,1-1 0,0 1 0,-1-1 0,1 0 0,0 1 0,-1-1 0,1 1 0,-1-1 0,1 1 0,-1 0 0,1-1 0,-1 1 0,1-1 0,-1 1 0,1 0 0,-2-1 0,-24-5 107,-27 9 24,50-2-154,-1 0 1,0 0 0,1 0-1,-1 0 1,1 1 0,0 0 0,-1-1-1,1 1 1,0 0 0,0 1-1,0-1 1,0 1 0,0-1-1,1 1 1,-1 0 0,1 0 0,0 0-1,0 0 1,0 0 0,0 0-1,0 1 1,1-1 0,0 0-1,-1 1 1,0 5 0,3-8-92,-1 0 0,1-1 0,-1 1 1,1 0-1,0-1 0,-1 1 0,1 0 0,0-1 0,0 1 1,-1-1-1,1 1 0,0-1 0,0 1 0,0-1 0,0 0 1,0 1-1,-1-1 0,1 0 0,0 0 0,0 0 0,0 1 1,0-1-1,0 0 0,0 0 0,0-1 0,0 1 1,2 0-1,29-3-3064,-24 1 1822,-1-1 0,0 0 0,0 0 0,-1-1 0,1 0 1,7-6-1,18-12-6538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13004,'0'0'7538,"-8"-1"-6486,5 0-969,0 1 0,0 0 1,0 0-1,0 0 1,0 0-1,-1 0 0,1 1 1,0-1-1,0 1 0,0 0 1,1 0-1,-1 0 0,0 0 1,0 1-1,0-1 1,1 1-1,-1 0 0,1-1 1,-1 1-1,1 0 0,0 1 1,0-1-1,0 0 0,0 1 1,0-1-1,0 1 1,1-1-1,-1 1 0,1 0 1,0 0-1,-1-1 0,1 1 1,1 0-1,-1 0 0,0 0 1,1 0-1,-1 1 0,1 3 1,0-3-72,0 0 1,0 0-1,0 0 1,0 0-1,1 0 1,0 0-1,0 0 0,0 0 1,0 0-1,0 0 1,1 0-1,0 0 1,0-1-1,4 7 1,42 43 67,-42-48-69,0 0 0,0 0 0,0 1 0,-1-1 0,0 1 0,0 1 0,-1-1 0,0 0 0,0 1 0,0 0 0,-1 0 0,0 0 0,0 0 0,2 15 0,-4-15 102,-2 0 0,1 0 0,-1 0-1,0 0 1,0 0 0,-1 0 0,0 0 0,0 0-1,0-1 1,-7 12 0,7-15-22,1 0 0,-1 0 0,1-1 0,-1 1 0,0-1 0,0 1 0,0-1 0,-1 0 0,1 0 0,-1 0 1,1 0-1,-1 0 0,1-1 0,-1 1 0,0-1 0,0 0 0,0 1 0,0-1 0,0 0 0,0-1 0,0 1 0,0-1 0,0 1 0,0-1 0,0 0 0,-1 0 0,-2-1 0,4 0-80,0 0-1,-1 0 1,1 0-1,0-1 1,0 1-1,0-1 0,0 0 1,0 1-1,1-1 1,-1 0-1,1 0 1,-1 0-1,1 0 1,-1 0-1,1-1 0,0 1 1,0 0-1,0-1 1,0 1-1,1 0 1,-1-1-1,0-4 0,-9-59-687,10 56 609,-1 0 0,2 0 1,-1 0-1,1 0 0,0 0 1,1 0-1,1 0 0,-1 1 1,1-1-1,1 1 0,0 0 0,0 0 1,1 0-1,0 0 0,1 1 1,-1 0-1,2 0 0,-1 0 1,1 1-1,0 0 0,1 0 1,0 1-1,0 0 0,14-9 0,-5 5 125,35-26 410,-50 35-444,0 0 0,0-1 1,-1 1-1,1-1 1,0 0-1,-1 1 0,1-1 1,-1 0-1,0 0 1,0 0-1,1 0 0,-1 0 1,-1 0-1,1-1 0,0 1 1,0 0-1,-1 0 1,1-1-1,-1 1 0,0-4 1,-1 5-6,0 0 1,0 0-1,0 1 1,0-1 0,0 0-1,-1 1 1,1-1-1,0 1 1,0-1-1,-1 1 1,1 0-1,0-1 1,-1 1 0,1 0-1,0 0 1,-1 0-1,1 0 1,-1 0-1,1 0 1,-3 1-1,-31 2 180,30-1-534,0 0-1,0 0 1,0 1 0,0-1-1,1 1 1,-1 0 0,1 0-1,0 0 1,0 1 0,0 0 0,0 0-1,-4 5 1,7-7 71,-1 0 0,0 0 0,1 0 1,0 0-1,0 0 0,-1 1 0,1-1 0,1 0 0,-1 1 1,0-1-1,0 1 0,1-1 0,0 1 0,-1-1 1,1 1-1,0-1 0,0 1 0,0-1 0,1 1 0,-1-1 1,1 1-1,-1-1 0,1 1 0,0-1 0,0 1 0,0-1 1,3 5-1,6 6-6846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3491,'0'0'16432,"-3"53"-13998,-2-26-128,-4-1-864,4 1-642,4 0-671,1-3-65,0-2-96,0-3-705,1-4-224,4-2-480,-1-5-257,1-4-640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15855,'0'0'7655,"5"-8"-6197,-1 2-1261,1-1 0,-1 1 0,1 1 1,1-1-1,-1 1 0,1-1 0,0 1 0,0 1 1,0-1-1,1 1 0,0 1 0,0-1 1,0 1-1,0 0 0,0 1 0,0-1 0,14-1 1,-12 2-137,0 0 1,1 1 0,-1 0 0,0 0 0,0 1-1,1 1 1,-1-1 0,13 4 0,-19-4-66,-1 1 1,0 0-1,0 0 0,1 0 1,-1 1-1,0-1 0,0 0 1,0 1-1,-1 0 1,1-1-1,0 1 0,-1 0 1,1 0-1,-1 0 0,1 0 1,-1 0-1,0 0 0,0 0 1,0 0-1,0 0 1,0 1-1,0-1 0,-1 0 1,1 1-1,-1-1 0,0 0 1,1 1-1,-1-1 0,0 1 1,0-1-1,-1 0 1,1 1-1,0-1 0,-1 1 1,0-1-1,-1 3 0,0 3 46,0 0-1,-1 0 1,0-1-1,0 1 1,-1-1-1,0 0 1,-1 0-1,-7 10 1,-50 50 841,33-37-148,2-5-333,22-22-382,0 1 0,0 0 0,1 1 0,0-1 0,-1 1 0,2 0 0,-1 0 0,-4 8-1,8-13-24,0 0 0,0 0 0,0 1 0,0-1 0,0 0 0,0 0 0,0 1 0,0-1 0,0 0-1,0 0 1,0 1 0,0-1 0,0 0 0,0 0 0,0 0 0,0 1 0,0-1 0,0 0 0,0 0-1,0 1 1,0-1 0,0 0 0,1 0 0,-1 0 0,0 1 0,0-1 0,0 0 0,0 0 0,0 0-1,1 0 1,-1 0 0,0 1 0,0-1 0,0 0 0,1 0 0,-1 0 0,0 0 0,0 0 0,1 0-1,-1 0 1,0 0 0,0 0 0,1 0 0,17 1-32,19-8-6,123-57-4721,-7-16-10309,-120 59 7418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8200,'0'0'13901,"-52"33"-12460,28-8-256,-1 3-288,1 1-320,6-3-353,6-5-128,5-2-96,4-5-384,3-6-1090,0-4-1248,0-10-6055</inkml:trace>
  <inkml:trace contextRef="#ctx0" brushRef="#br0" timeOffset="1">1 28 15278,'0'0'7720,"59"34"-7112,-27-20-415,5-2-65,3-3-929,2-4-961,-3-5-1697,-4 0-1890,-6-12-4933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15182,'0'0'5728,"-8"2"-3800,-1 2-1376,0 1 1,0-1-1,1 2 1,0-1-1,0 1 1,0 0-1,0 0 1,1 1-1,0 0 1,1 1-1,0-1 1,0 1-1,0 1 1,1-1-1,-8 18 1,12-22-488,-1 0 0,1 0-1,0 0 1,0 1 0,0-1 0,0 0-1,1 0 1,-1 1 0,1-1 0,1 8 0,0-11-52,0 0 0,0 1 0,0-1 0,0 1 0,0-1 0,0 0-1,1 0 1,-1 0 0,0 0 0,1 0 0,-1 0 0,0 0 0,1 0 0,-1 0 0,1-1 0,0 1 0,-1-1 0,1 1 0,0-1 0,-1 1 0,1-1 0,0 0 0,-1 0 0,1 0 0,0 0 0,-1 0 0,1 0 0,2-1 0,9 0-743,-1 0-1,0 0 1,23-6 0,-14 0-1220,0 0 0,-1-1 0,0-1 0,0-1 0,-1-1 1,20-14-1,-24 15-3869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12204,'0'0'7591,"-9"3"-5846,1 1-1256,1 0 0,-1 1 0,1-1 0,0 2 0,0-1 0,1 1 0,-1 0 0,1 0 0,1 1 0,-1 0 0,1 0 0,0 0 0,1 1 0,-7 14 0,1-3 120,2 1 0,0 0 0,1 1 0,-5 28-1,7-20-912,1 1-1,1 47 0,3-77 271,1 22-2925,6-12-2771,0-8-4156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103 117 18546,'-1'9'42,"-22"106"1525,10-54-1004,2 1 0,-5 101 1,15-132-472,0-19 688,5-29 152,24-225-409,-27 212-498,-1 0-1,-2-1 0,-1 2 1,-1-1-1,-2 0 1,-9-30-1,15 59-24,-1 0 0,1-1 0,0 1 0,-1 0 0,1 0 0,-1-1 0,1 1 0,-1 0 1,0 0-1,0 0 0,1 0 0,-1 0 0,0 0 0,0 0 0,0 0 0,0 0 0,0 0 0,0 0 0,0 0 0,0 1 0,-1-1 0,-1-1 0,2 3 1,0-1 0,0 0 0,0 1 0,1-1-1,-1 1 1,0-1 0,0 1 0,0-1-1,1 1 1,-1-1 0,0 1 0,1 0 0,-1-1-1,0 1 1,1 0 0,-1-1 0,1 1 0,-1 0-1,1 0 1,-1 0 0,1 0 0,0 0 0,0-1-1,-1 1 1,1 0 0,0 0 0,0 0 0,0 0-1,0 0 1,0 0 0,0 1 0,-1 5 28,0 0 0,0 0 1,0 0-1,1 0 0,0 0 1,1 0-1,0 0 0,0 0 1,0 0-1,4 11 1,-3-15-21,-1-1 1,1 1 0,0 0 0,0-1 0,0 0 0,0 1 0,0-1 0,0 0 0,1 0 0,-1 0 0,1 0 0,-1 0 0,1-1 0,0 1 0,0-1 0,0 0 0,0 0 0,0 0 0,0 0 0,0 0 0,0-1 0,0 1 0,0-1 0,0 0 0,0 0 0,4 0 0,1 0 35,1-1-1,-1 0 0,1 0 0,-1-1 1,0 0-1,0-1 0,0 0 0,0 0 1,0 0-1,0-1 0,-1 0 0,0-1 1,0 0-1,0 0 0,0 0 0,10-12 1,-2 0 47,0-1 1,-2 0-1,0-1 1,-1 0 0,10-23-1,-57 151 1334,25-80-1149,1 1 1,1-1-1,2 2 1,1-1 0,1 1-1,2 0 1,1-1-1,5 47 1,-3-69-795,1 0 1,0-1-1,1 1 0,0-1 0,0 0 1,5 9-1,-7-14 301,0 0 0,0 0 0,0 0 0,1 0 0,-1 0 0,0 0-1,1-1 1,-1 1 0,1 0 0,0-1 0,-1 1 0,1-1 0,0 0 0,0 0 0,0 0 0,0 0-1,0 0 1,0 0 0,0 0 0,1 0 0,-1-1 0,0 1 0,0-1 0,0 0 0,5 1 0,3-7-4723,-1-10-2465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19410,'0'0'6075,"9"3"-4905,5 1-1010,-1-1 1,0-1-1,1 0 1,0 0 0,-1-2-1,1 0 1,0 0-1,-1-1 1,1-1 0,-1 0-1,24-7 1,-31 7-95,46-21-18,-50 23 1,0-1 0,0 0 0,0-1 1,0 1-1,0 0 0,-1-1 0,1 1 0,0-1 0,-1 1 1,1-1-1,-1 0 0,0 1 0,1-1 0,-1 0 0,0 0 1,0 0-1,0 0 0,0 0 0,-1 0 0,1 0 0,0-4 1,-1 5-34,-1 1 0,1-1 0,0 1 1,-1-1-1,1 1 0,-1-1 0,1 0 1,-1 1-1,1 0 0,-1-1 1,1 1-1,-1-1 0,0 1 0,1 0 1,-1-1-1,0 1 0,1 0 1,-1 0-1,0-1 0,1 1 0,-1 0 1,0 0-1,1 0 0,-1 0 0,0 0 1,0 0-1,-1 0 0,-28 0 250,22 1-240,2-1-32,1 0 0,-1 1-1,1 0 1,-1 0 0,1 0 0,0 1 0,-1-1 0,1 2 0,0-1-1,0 0 1,0 1 0,0 0 0,1 0 0,-1 0 0,1 1 0,0 0-1,0-1 1,0 2 0,0-1 0,1 0 0,-1 1 0,1-1-1,0 1 1,1 0 0,-1 0 0,1 0 0,0 0 0,0 1 0,1-1-1,-1 1 1,1-1 0,0 9 0,1-12-54,0-1 1,0 1-1,0-1 0,1 1 1,-1-1-1,1 1 1,-1-1-1,1 0 0,-1 1 1,1-1-1,0 1 0,0-1 1,-1 0-1,1 0 1,0 1-1,0-1 0,0 0 1,1 0-1,-1 0 0,0 0 1,2 1-1,1 0-420,1 1 1,-1-1-1,0-1 0,1 1 1,-1-1-1,1 1 0,5 0 1,1-1-1676,0 1 1,0-2-1,0 0 1,0 0 0,18-3-1,4-9-7272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82 17489,'0'0'2130,"-10"2"-139,4-1-1779,0 1 0,1-1 0,-1 1 0,0 0 0,1 1 0,0-1 0,-1 1 0,1 0 0,0 1 0,1-1 0,-1 1 1,1 0-1,-1 0 0,1 0 0,0 0 0,1 1 0,-1 0 0,1 0 0,0 0 0,0 0 0,0 0 0,1 1 0,0-1 0,0 1 0,0-1 0,1 1 0,-1 0 1,1 9-1,1-13-203,0 1 1,0-1-1,0 0 1,1 0 0,-1 1-1,1-1 1,-1 0-1,1 0 1,0 0 0,0 0-1,0 0 1,0 0-1,0 0 1,1 0 0,-1 0-1,0 0 1,1-1-1,-1 1 1,1-1 0,0 1-1,0-1 1,-1 0-1,1 1 1,0-1 0,0 0-1,0 0 1,0 0-1,1-1 1,-1 1 0,0 0-1,0-1 1,0 1-1,1-1 1,-1 0 0,0 0-1,0 0 1,1 0-1,-1 0 1,3-1-1,3 1 39,0-1-1,0 0 0,-1-1 0,1 0 0,-1 0 0,1 0 0,-1-1 0,0 0 1,0-1-1,11-6 0,-3-3 19,0 0 1,-1 0 0,0-1-1,21-30 1,-29 35-36,0 0 0,0 0-1,-1-1 1,0 0 0,-1 0 0,0 0 0,0-1 0,-1 1 0,-1-1 0,2-13-1,-4 24-17,0 0-1,0-1 0,1 1 1,-1 0-1,0-1 0,0 1 1,0 0-1,0-1 0,0 1 1,0 0-1,0-1 0,0 1 1,0 0-1,-1-1 0,1 1 1,0 0-1,0-1 0,0 1 1,0 0-1,0-1 0,-1 1 0,1 0 1,0 0-1,0-1 0,0 1 1,-1 0-1,1 0 0,0-1 1,0 1-1,-1 0 0,1 0 1,0 0-1,-1-1 0,1 1 1,-1 0-1,-12 5 126,-10 16-106,18-14 56,-1 1 0,2-1 0,-1 1 0,1 1 0,0-1 0,1 1 0,0-1-1,0 1 1,1 0 0,0 0 0,0 0 0,1 0 0,0 16 0,1-22-80,0 1-1,0 0 1,1-1 0,-1 1 0,1 0 0,0-1-1,0 1 1,0-1 0,0 1 0,0-1-1,1 1 1,0-1 0,0 0 0,0 0 0,0 0-1,0 0 1,0 0 0,1 0 0,0-1 0,-1 1-1,1-1 1,0 0 0,0 0 0,0 0-1,1 0 1,-1 0 0,0-1 0,1 1 0,-1-1-1,1 0 1,-1 0 0,1 0 0,-1-1 0,1 1-1,6-1 1,-3 0-10,0 0 1,0 0-1,1-1 1,-1 0-1,0-1 0,0 0 1,0 0-1,0 0 1,-1-1-1,1 0 0,0 0 1,-1-1-1,0 1 0,0-1 1,0-1-1,7-6 1,6-8-70,-1-1 1,-1 0 0,17-27-1,-10 15 44,-23 30-16,-16 39-138,11-25 292,0 1 1,1-1 0,0 0-1,1 1 1,1 0 0,0 0 0,1 15-1,0-25-158,0-1-1,0 1 0,0-1 0,0 0 1,1 1-1,-1-1 0,1 1 0,-1-1 1,1 0-1,0 1 0,0-1 0,0 0 1,0 0-1,1 0 0,-1 0 0,1 0 1,-1 0-1,1 0 0,-1 0 1,1 0-1,0-1 0,0 1 0,0-1 1,0 0-1,0 1 0,0-1 0,1 0 1,-1 0-1,0 0 0,0 0 0,1-1 1,-1 1-1,1-1 0,-1 1 0,0-1 1,1 0-1,-1 0 0,1 0 0,-1 0 1,1 0-1,-1-1 0,1 1 1,-1-1-1,5-1 0,-4 0-654,1 0 0,0 0 0,-1-1 0,0 1 0,1-1 0,-1 1 0,0-1 0,0 0 0,-1 0 0,1 0 0,-1-1 0,1 1 0,-1-1 0,0 1 0,0-1 0,-1 0 0,1 0 0,-1 1 0,0-1 0,0 0 0,1-6 0,5-20-6676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10282,'0'0'14638,"-49"-23"-12653,48 23-767,1 4-674,0 4-576,3 2-64,17 0-96,2 2-1346,8 0-832,-1 0-801,1 1-352,1-1-1090,-3-2-768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 14125,'0'0'11376,"-8"-2"-9742,3 1-1403,-1 1 0,1-1 0,0 1 0,-1 0 0,1 1 0,-1-1 0,1 1 0,0 0 0,0 0 0,-8 3 0,10-3-154,0 0 0,0 1 0,1-1 0,-1 1 0,0 0 0,1 0 0,-1 0 0,1 0 0,-1 0 0,1 0 1,0 1-1,0-1 0,0 1 0,0 0 0,0-1 0,1 1 0,0 0 0,-1 0 0,1 0 0,0 0 0,0 0 0,-1 5 0,2-5-68,-1-1-1,1 0 1,0 0-1,0 0 1,0 1-1,0-1 0,0 0 1,0 0-1,0 0 1,1 1-1,-1-1 1,1 0-1,0 0 0,0 0 1,0 0-1,0 0 1,0 0-1,0 0 1,0 0-1,0-1 0,1 1 1,-1 0-1,2 1 1,1-1-13,-1 1 0,1-1-1,0 0 1,0 0 0,-1-1 0,1 1 0,0-1 0,1 0 0,-1 0 0,0 0 0,7 0 0,1 0-220,1-1 1,0 0 0,0-1-1,-1-1 1,1 0 0,-1 0-1,20-8 1,70-45-1731,-103 56 2181,0 1 1,0 0-1,0-1 1,0 1-1,0 0 1,0 0-1,1 0 1,-1 0-1,1 0 0,-1 0 1,1 0-1,0 0 1,-1 0-1,1 2 1,0-3-205,0 0 1,0 1-1,0-1 1,-1 0-1,1 0 1,0 1-1,1-1 1,-1 0-1,0 0 1,0 1-1,0-1 1,1 0-1,-1 0 1,1 0-1,-1 0 1,1 1-1,-1-1 1,1 0-1,0 0 1,-1 0-1,1 0 1,0 0-1,0 0 1,0-1-1,0 1 1,1 1 0,10 0-231,-1-1 1,0 0 0,1 0 0,-1-1 0,0-1 0,1 0 0,-1-1 0,0 0 0,0 0 0,0-1 0,0-1 0,0 0 0,10-5-1,36-11-991,-56 20 1273,-1 0-1,1 0 1,-1 0 0,1 0 0,-1 0 0,0 0 0,1 0-1,-1 0 1,1 0 0,-1 0 0,1 0 0,-1 1 0,1-1-1,-1 0 1,0 0 0,1 0 0,-1 1 0,1-1 0,-1 0-1,0 0 1,1 1 0,-1-1 0,0 0 0,1 1 0,-1-1-1,0 0 1,0 1 0,1-1 0,-1 1 0,0-1 0,0 0-1,0 1 1,0-1 0,1 1 0,-1-1 0,0 1 0,0-1-1,0 1 1,0-1 0,0 1 0,3 31 1501,-4-29-1585,1 0 0,0 0 0,0 0 0,0 0 0,0 0-1,1 0 1,-1 0 0,1 0 0,-1 0 0,1 0 0,0 0 0,1 0 0,-1 0 0,0 0-1,1-1 1,2 4 0,1-4-857,-1 0 0,1-1 0,0 0 0,0 0-1,0-1 1,0 1 0,0-1 0,0 0 0,-1 0-1,1-1 1,8-1 0,-12 2 808,33-7-8446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18642,'0'0'12780,"5"48"-20788,6-42 1058,1 2-4613</inkml:trace>
  <inkml:trace contextRef="#ctx0" brushRef="#br0" timeOffset="1">38 157 17136,'0'0'15471,"-32"44"-15503,35-40-577,5-2-1537,8-2-3139,-5-1-6694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12716,'0'0'12705,"1"8"-12347,6 66-107,-6-73-332,-1 1 1,0 0-1,1-1 1,0 1-1,-1-1 1,1 0-1,0 1 0,0-1 1,0 0-1,0 1 1,0-1-1,0 0 1,0 0-1,0 0 0,0 0 1,0 0-1,1 0 1,-1 0-1,0 0 1,1 0-1,-1-1 0,1 1 1,-1 0-1,1-1 1,-1 1-1,1-1 1,0 0-1,-1 0 0,4 1 1,57 4-4124,-47-5 3186,29 9-2643,-39-8 3609,1 1 1,-1 0-1,0 1 0,0-1 1,-1 1-1,6 4 0,-8-6 236,0 0-1,-1 1 0,1-1 0,-1 1 1,1-1-1,-1 1 0,0 0 0,0-1 1,0 1-1,0 0 0,0 0 0,0 0 1,0 0-1,0 0 0,-1 0 1,1 0-1,-1 0 0,0 0 0,1 0 1,-1 0-1,0 0 0,0 0 0,0 0 1,-1 0-1,1 0 0,0 1 0,-1-1 1,0 0-1,1 0 0,-1 0 0,0-1 1,0 1-1,0 0 0,0 0 0,0 0 1,0-1-1,-1 1 0,1 0 1,0-1-1,-3 2 0,-4 6 604,-1 0 0,0-1-1,-1 0 1,0 0 0,0-1 0,-1 0-1,1-1 1,-1 0 0,-16 5 0,16-7-680,1 0 1,-1-1 0,1-1-1,-1 0 1,0 0 0,-14 0 0,24-2-284,-1 0 1,1 0 0,0-1-1,-1 1 1,1 0 0,-1 0-1,1-1 1,0 1 0,0-1 0,-1 1-1,1-1 1,0 0 0,0 0-1,-1 1 1,1-1 0,0 0-1,0 0 1,0 0 0,0 0 0,0 0-1,1 0 1,-1 0 0,0-1-1,0 1 1,0-2 0,-10-35-5706,10 28 4303,-8-33-4898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10410,'0'0'15855,"45"-24"-15118,-18 24-641,10 3-128,5 7-705,10 1-2562,6-4-1986,1 0-5349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14446,'0'0'5754,"-2"11"-4275,-1 1-1070,1 1-1,1 0 0,0-1 1,0 1-1,2 0 0,-1 0 1,4 13-1,-1-12-264,0 0-1,-1 1 0,-1-1 0,0 1 1,-1 0-1,0-1 0,-1 1 1,-1-1-1,0 1 0,-1-1 0,-1 0 1,0 0-1,-1 0 0,0 0 1,-1-1-1,0 0 0,-2 0 1,-8 13-1,5-11-501,1-1 0,-26 27 0,31-36-762,-1-1 0,0 1 0,0-1 0,0 0 0,-13 6 0,-11-2-10972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4869,'-10'6'12443,"1"-1"-11124,-6 3 125,0 1 0,0 0 0,-19 17 0,30-23-1238,1 0 0,0 1 1,0-1-1,0 1 0,0 0 1,0 0-1,1 0 0,-3 6 1,4-8-183,0 0 1,1 0-1,-1 0 1,1 0 0,-1 0-1,1 0 1,0 1 0,0-1-1,0 0 1,0 0-1,1 0 1,-1 0 0,0 0-1,1 0 1,-1 0 0,1 0-1,0 0 1,0 0-1,2 3 1,-1-2-23,1 1 0,0-1 0,1 0 0,-1 0 0,1-1 0,-1 1 0,1-1 0,0 1 0,0-1 0,0 0 0,0-1 0,0 1 0,0-1-1,0 0 1,1 0 0,-1 0 0,6 0 0,6 1-27,0-1 1,1 0-1,21-2 0,-32-1 14,0 1 1,0-1-1,0 1 0,0-2 0,-1 1 1,1-1-1,-1 1 0,1-2 1,-1 1-1,0 0 0,0-1 1,0 0-1,-1 0 0,1-1 1,-1 1-1,0-1 0,0 0 0,-1 0 1,1 0-1,-1-1 0,0 1 1,2-8-1,-3 10 75,-1 0 0,0-1 0,0 1 0,0 0 0,0-1 0,0 1 0,-1-1 1,1 1-1,-1-1 0,0 0 0,0 1 0,0-1 0,-1 1 0,1-1 0,-1 1 0,0-1 0,0 1 0,0 0 0,0-1 0,-1 1 0,1 0 1,-1 0-1,0 0 0,0 0 0,0 0 0,0 0 0,-1 0 0,1 1 0,-1-1 0,0 1 0,1 0 0,-1 0 0,0 0 0,0 0 0,0 0 1,-1 1-1,1-1 0,-6-1 0,-6-1-66,0 0-1,1 0 1,-1 2 0,-1 0 0,-21-1 0,31 3-17,-1 0 1,1 0-1,-1 1 1,1 0-1,0 0 0,-1 0 1,1 1-1,0 0 1,0 0-1,0 0 1,0 1-1,0 0 1,1 0-1,-1 1 1,-6 4-1,11-6-115,-1-1-1,1 0 1,0 1-1,-1-1 1,1 1-1,0 0 1,0-1-1,0 1 1,0 0-1,0 0 1,0 0-1,1 0 1,-1 0 0,1-1-1,-1 1 1,1 0-1,0 0 1,-1 0-1,1 0 1,0 0-1,0 0 1,1 0-1,-1 0 1,0 0-1,1 0 1,-1 0-1,1 0 1,0 0 0,-1 0-1,1 0 1,0 0-1,0-1 1,0 1-1,1 0 1,-1-1-1,2 3 1,1 0-759,1 1 0,0-1 0,0 0 0,0 0 0,0-1 0,0 1 0,1-1 0,-1 0 0,1-1 0,9 3 0,23 4-7050</inkml:trace>
  <inkml:trace contextRef="#ctx0" brushRef="#br0" timeOffset="1">695 32 12684,'0'0'11339,"-47"68"-9834,21-40-224,8-2-480,-1 0-481,6-4-256,-1-2-31,9-1-33,4-4-97,1-5-1472,0-2-1090,0-4-1216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32 21364,'-7'-1'1073,"0"0"-694,1 0 1,0 1-1,-1-1 0,1 1 0,-1 1 1,1-1-1,-12 3 0,16-2-327,0 0-1,0 0 1,0 0 0,0 0 0,0 0-1,0 0 1,0 0 0,1 1 0,-1-1-1,1 1 1,-1-1 0,1 1 0,-1 0-1,1 0 1,0 0 0,0-1-1,-1 1 1,2 0 0,-1 0 0,0 1-1,0-1 1,1 0 0,-1 0 0,1 0-1,-1 0 1,1 1 0,0-1-1,0 0 1,0 5 0,1-6-58,-1 1 0,0 0 0,0 0 1,0-1-1,1 1 0,-1 0 0,1-1 0,0 1 1,-1 0-1,1-1 0,0 1 0,0-1 0,0 1 1,0-1-1,0 0 0,0 1 0,0-1 0,1 0 1,-1 0-1,0 0 0,4 2 0,-1 0-87,0-1 0,1 0 0,-1 0 0,1-1 1,0 1-1,0-1 0,0 0 0,5 0 0,-3 0-125,1 0 0,-1-1-1,1 0 1,-1 0 0,1-1 0,0 0 0,-1 0 0,1-1 0,-1 0 0,12-4 0,-16 4 216,0 0 0,0 0 0,0-1 1,0 1-1,0-1 0,-1 1 0,1-1 0,-1 0 1,1 0-1,-1 0 0,0 0 0,0-1 0,-1 1 1,1 0-1,-1-1 0,0 1 0,1-1 0,-1 1 1,-1-1-1,1 0 0,0-4 0,-1 6 20,0-1 0,-1 1 0,1-1 0,-1 1 0,1 0 0,-1-1 0,0 1 0,0 0 0,0 0 0,0 0 0,0 0 0,0 0 0,-1 0 0,1 0 0,-1 0 0,1 0 0,-1 0 0,0 1 0,0-1-1,0 1 1,0-1 0,0 1 0,0 0 0,0 0 0,0 0 0,0 0 0,-1 0 0,1 0 0,0 1 0,-1-1 0,1 1 0,0-1 0,-4 1 0,-2-1 67,-1 1 1,1 0 0,0 1-1,0-1 1,0 2-1,0-1 1,0 1-1,0 0 1,0 1-1,0 0 1,1 0 0,-1 0-1,-7 6 1,12-7-83,0 0-1,0-1 1,0 2 0,1-1 0,-1 0 0,1 0 0,-1 1-1,1-1 1,0 1 0,0 0 0,0 0 0,0 0 0,1 0-1,-1 0 1,1 0 0,0 0 0,0 0 0,0 1 0,0-1 0,0 0-1,1 1 1,0-1 0,-1 0 0,1 1 0,0-1 0,1 1-1,-1-1 1,1 0 0,-1 1 0,1-1 0,0 0 0,0 1-1,1-1 1,2 5 0,-2-4-416,1 0-1,0 0 1,0 0-1,0 0 1,0 0-1,0-1 1,1 0-1,0 1 1,8 4-1,22 11-5588,2-5-3656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18642,'0'0'934,"-8"5"491,2-2-1181,-44 34 3109,48-36-3279,0 0 0,1 1 1,-1 0-1,0-1 0,1 1 0,-1 0 0,1 0 0,0 0 1,0 0-1,-1 0 0,1 0 0,1 0 0,-1 0 0,0 1 1,0-1-1,1 0 0,-1 0 0,1 1 0,0-1 0,0 0 1,0 1-1,0-1 0,0 0 0,0 1 0,2 3 0,-1-5-63,0 1-1,1-1 0,-1 1 0,1-1 1,-1 1-1,1-1 0,0 0 0,0 0 1,0 0-1,-1 0 0,1 0 0,0 0 1,0 0-1,0-1 0,0 1 0,1-1 1,-1 1-1,0-1 0,0 0 0,0 0 1,2 0-1,48-2 309,-47 0-301,0 0 1,0-1-1,0 1 0,-1-1 1,1 0-1,-1-1 0,1 1 1,-1-1-1,0 1 0,0-1 1,4-6-1,-7 8-5,1 0 1,-1 0-1,0 0 0,0 0 1,0 0-1,0 0 0,0 0 0,0 0 1,0 0-1,-1 0 0,1 0 1,-1-1-1,0-2 0,0 4 7,0 0-1,0-1 0,-1 1 1,1 0-1,0 0 0,-1 0 1,1 0-1,-1 0 0,0 0 1,1 0-1,-1 0 0,0 0 1,1 0-1,-1 0 1,0 0-1,0 0 0,0 0 1,0 0-1,0 1 0,0-1 1,0 1-1,0-1 0,0 0 1,0 1-1,-1 0 0,0-1 1,-3-1 16,0 0 0,-1 1 0,1 0 0,0 0 0,-1 0 0,1 1 0,-1-1 0,1 1-1,-1 1 1,1-1 0,-7 2 0,10-1-219,-1-1-1,1 1 0,0 0 1,-1 0-1,1 0 0,0 0 1,0 0-1,0 0 1,0 1-1,0-1 0,0 1 1,0-1-1,0 1 0,0 0 1,1 0-1,-1 0 0,1 0 1,-1 0-1,1 0 0,0 0 1,0 0-1,0 0 0,0 1 1,0-1-1,0 0 1,0 4-1,0 8-6217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78 146 8104,'0'0'3107,"0"-10"261,1-4-1920,1-13 559,-4 1 3165,2 26-5115,0-1 0,0 1 0,0 0 0,0 0 0,0 0 0,0-1 0,0 1 0,0 0 0,0 0 0,0 0 0,0-1 0,-1 1 0,1 0 0,0 0 0,0 0 0,0 0 0,0-1 0,0 1 0,0 0 0,0 0 0,-1 0 0,1 0 0,0 0 0,0-1 0,0 1 0,-1 0 0,1 0 0,0 0 0,0 0 0,0 0 0,0 0 0,-1 0 0,1 0 0,0 0 0,0 0 0,0 0 0,-1 0 0,1 0 0,0 0 0,0 0 0,-1 0 0,1 0 0,0 0 0,0 0 0,-1 0 1,-10 8 517,-8 12-677,-14 43 286,32-60-172,-1 1 0,1 0 1,0 0-1,0-1 1,0 1-1,0 0 1,1 0-1,-1 0 1,1 0-1,0 0 1,1 0-1,-1 0 0,0 0 1,1-1-1,0 1 1,2 4-1,-2-6 2,0-1 0,1 0 0,-1 0 0,1 0 0,0 0 0,0 0 0,-1 0 0,1 0 0,0 0 0,0-1 0,0 1 0,0-1-1,-1 1 1,1-1 0,0 0 0,0 0 0,0 0 0,0 0 0,0 0 0,0 0 0,3-1 0,45-9 299,-36 3-406,0 0 1,-1-2 0,1 1 0,-2-2 0,0 0 0,0 0 0,0-1 0,-1-1 0,-1 0 0,0 0 0,-1-1 0,0 0 0,-1-1 0,-1 0 0,0 0 0,9-26 0,-16 30-758,-8 20 590,-11 21 388,15-22 12,0 1 0,1 0 0,0 0 0,0 0 0,1 0-1,0 0 1,1 1 0,0 19 0,1-27-113,0 0 1,1 0-1,-1 0 1,1 1-1,0-1 0,0 0 1,0 0-1,0 0 0,0 0 1,1 0-1,0-1 0,-1 1 1,1 0-1,0-1 1,0 1-1,0-1 0,0 1 1,1-1-1,-1 0 0,1 0 1,-1 0-1,1-1 1,0 1-1,0 0 0,0-1 1,0 0-1,0 0 0,0 0 1,0 0-1,0 0 0,0 0 1,5-1-1,-1 1 10,-1 0 1,1-1-1,0 0 1,-1 0-1,1-1 0,-1 1 1,1-2-1,0 1 0,-1-1 1,0 0-1,1 0 0,6-4 1,-10 5-33,0-1-1,0 0 1,0 0 0,-1 0 0,1-1 0,0 1 0,-1-1 0,1 1 0,-1-1 0,0 0 0,0 0 0,0 0-1,0 0 1,-1 0 0,1 0 0,-1-1 0,0 1 0,0 0 0,0-1 0,0 1 0,-1-1 0,1 1-1,-1-8 1,0 10-27,0 0 0,0 0 0,0 0 0,-1 0 0,1 0 0,-1 0-1,1 0 1,0 0 0,-1 0 0,1 0 0,-1 0 0,0 1 0,1-1 0,-1 0-1,0 0 1,0 0 0,1 1 0,-1-1 0,0 1 0,0-1 0,0 0-1,0 1 1,0-1 0,0 1 0,0 0 0,0-1 0,0 1 0,0 0 0,0 0-1,0-1 1,0 1 0,0 0 0,0 0 0,0 0 0,0 0 0,0 0 0,0 1-1,0-1 1,0 0 0,0 0 0,0 1 0,0-1 0,-2 1 0,0 0 14,0-1-1,0 1 1,0 0 0,0 0 0,0 1 0,1-1 0,-1 0 0,0 1 0,0 0 0,1 0 0,-1 0 0,1 0 0,0 0 0,-4 4 0,5-5 7,1 1 0,-1-1 0,1 1 0,-1-1 0,1 1 0,-1-1 0,1 1 0,0-1 0,0 1 0,0 0 0,0-1 0,0 1 0,0-1 0,0 1 0,1-1 0,-1 1 0,1 0 0,-1-1-1,1 1 1,-1-1 0,1 0 0,0 1 0,0-1 0,-1 0 0,1 1 0,0-1 0,0 0 0,1 0 0,-1 0 0,0 0 0,0 0 0,0 0 0,1 0 0,-1 0 0,0 0 0,1 0 0,-1-1 0,1 1 0,-1-1 0,3 1 0,9 4-87,1 0 0,-1-1 0,22 3-1,-28-5-71,23 3-212,-1 0 1,1-2-1,0-1 1,31-2-1,-60 0 456,0 0 0,0 0-1,0 0 1,-1-1 0,1 1 0,0 0 0,0-1-1,-1 1 1,1-1 0,0 1 0,0-1 0,-1 1-1,1-1 1,-1 1 0,1-1 0,0 0 0,-1 1 0,1-1-1,-1 0 1,1 1 0,-1-1 0,0 0 0,1 0-1,-1 0 1,0 1 0,1-1 0,-1 0 0,0 0-1,0 0 1,0 0 0,0 0 0,0 1 0,0-1-1,0 0 1,0 0 0,0 0 0,0 0 0,-1 1-1,1-1 1,0 0 0,0 0 0,-1 0 0,1 1-1,-1-1 1,1 0 0,-2-1 0,-17-36 2533,16 33-2488,-4-4-125,1 0-1,0-1 0,0 1 0,1-1 1,0-1-1,1 1 0,0-1 0,1 1 1,0-1-1,-2-17 0,6 27-141,-1 0 0,0 1 0,1-1-1,-1 1 1,1-1 0,-1 1 0,1-1 0,-1 1-1,1-1 1,0 1 0,-1-1 0,1 1 0,0 0 0,-1-1-1,1 1 1,0 0 0,-1 0 0,1-1 0,0 1-1,-1 0 1,1 0 0,0 0 0,0 0 0,-1 0 0,1 0-1,0 0 1,0 0 0,-1 0 0,1 0 0,1 1-1,32 3-3076,-26-3 1714,30 3-4201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15278,'0'0'9770,"-3"7"-9429,0 4-247,-1 0 0,1 0 0,1 0 0,0 0 0,0 21 0,1-29-84,1-1 0,0 1 0,0 0 0,1 0 0,-1 0 0,1 0-1,-1 0 1,1-1 0,0 1 0,0 0 0,0-1 0,0 1 0,1 0 0,-1-1 0,1 1 0,-1-1 0,1 0-1,0 0 1,0 0 0,0 0 0,0 0 0,0 0 0,1 0 0,-1 0 0,0-1 0,1 1 0,-1-1 0,1 0-1,0 0 1,-1 0 0,7 1 0,0 0 13,0-1 1,0 0-1,0-1 0,0 0 1,0-1-1,0 0 0,1 0 0,-1-1 1,0 0-1,-1 0 0,1-1 1,0 0-1,-1-1 0,0 0 0,0 0 1,8-6-1,-6 3-79,-1 0 0,0 0 0,0-1 0,-1 0 0,1-1 1,-2 0-1,0 0 0,0 0 0,0-1 0,-1 0 0,-1 0 0,6-14 0,-28 54-1049,12-20 1292,0 0 0,1 0 0,-5 21 0,7-25-62,1 1 0,1-1 1,-1 1-1,1 0 0,0 0 1,1-1-1,-1 1 1,1 0-1,2 7 0,-2-12-87,1 1 0,-1-1 0,0 0 0,1 1 0,-1-1 0,1 0 0,-1 0 0,1 0 0,0 0 0,0 0 0,0-1 1,0 1-1,0 0 0,1-1 0,-1 0 0,0 1 0,1-1 0,-1 0 0,1 0 0,-1 0 0,1-1 0,-1 1 0,1-1 0,0 1 0,3-1 0,0 1 47,1-1 0,-1 1 0,0-2 0,0 1 0,0-1 0,0 1 0,0-2 0,0 1 0,0-1 0,0 0 0,0 0 0,0 0 0,-1-1 0,1 0 0,-1 0 0,0-1 0,0 1 0,0-1 0,0 0 1,-1 0-1,0-1 0,0 1 0,4-6 0,-2 1-96,0-1 0,-1 1 0,0-1 0,-1 0 1,0-1-1,0 1 0,-1 0 0,-1-1 0,0 0 1,0 0-1,-1 1 0,0-15 0,-1 21-152,-1 0-1,1 1 0,-1-1 1,1 1-1,-1-1 1,-1 1-1,1-1 1,0 1-1,-1 0 0,-2-5 1,3 7-20,1 0 0,-1 0 0,0 0 0,1 0 0,-1 0-1,0 0 1,0 0 0,0 0 0,0 1 0,0-1 0,0 0 0,0 1 0,0-1 0,0 0 0,0 1 0,-1-1 0,1 1 0,0 0 0,0-1-1,-1 1 1,1 0 0,0 0 0,0 0 0,-1 0 0,1 0 0,0 0 0,0 0 0,-1 0 0,1 0 0,0 0 0,0 1 0,0-1 0,-2 1 0,2 0-209,0 0 1,0 0-1,0 0 1,0 0-1,0 0 1,0 0-1,1 0 1,-1 0 0,0 0-1,1 1 1,-1-1-1,1 0 1,-1 0-1,1 0 1,0 1-1,-1-1 1,1 2 0,-1 0-315,-2 15-3986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118 117 17713,'0'0'3251,"1"-9"-470,1 1-2189,-1 0-151,0 0 1,0 0-1,0 0 0,-1 0 0,0 0 0,0 0 0,-2-9 0,1 17-443,1-1 0,-1 0 0,0 0 0,1 1 0,-1-1 0,0 0 0,1 1 0,-1-1 0,0 1 0,1-1 0,-1 1 0,0-1 0,0 1 0,0-1 0,0 1 0,0 0 0,1 0 0,-1-1 0,0 1 0,0 0 0,0 0 0,0 0 0,0 0 0,0 0 0,0 0 0,0 0 0,0 0 0,1 0 0,-1 1 0,0-1 0,0 0 0,0 1 0,0-1 0,0 0 0,1 1 0,-1-1 1,-1 2-1,-31 17-136,28-15 131,0 0 0,1 1 0,-1-1 0,1 1 0,0 0 0,0 0 0,0 1 1,1-1-1,0 1 0,0-1 0,0 1 0,1 0 0,0 0 0,0 0 0,0 1 0,0 5 0,2-10 4,0-1 0,0 0 0,0 0-1,1 0 1,-1 0 0,1 0 0,-1 0-1,0 0 1,1 0 0,0 0 0,-1 0-1,1 0 1,0-1 0,-1 1 0,1 0-1,0 0 1,0-1 0,0 1 0,-1 0 0,1-1-1,0 1 1,0-1 0,0 1 0,0-1-1,0 1 1,0-1 0,0 0 0,0 1-1,1-1 1,1 0 0,40 3-15,-35-3-50,131-8-2309,-7-1 1476,-127-6 4015,1-23-4761,-6 36 1456,9-51-8351,-5 15-1473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12684,'1'8'2909,"3"23"-12,1 0 0,12 36-1,-10-46-2402,0-1-1,14 26 0,-8-22-534,-6-14-133,-1 0-1,-1 1 0,0-1 1,0 1-1,-1 0 1,-1 0-1,1 1 0,2 20 1,-6-32 114,-1 1 0,1-1 0,0 1 0,0-1 0,0 0 0,0 1 0,0-1 1,0 1-1,0-1 0,-1 0 0,1 1 0,0-1 0,0 0 0,-1 1 0,1-1 0,0 0 0,0 1 1,-1-1-1,1 0 0,0 1 0,-1-1 0,1 0 0,0 0 0,-1 0 0,1 1 0,-1-1 0,1 0 0,0 0 1,-1 0-1,1 0 0,-1 0 0,1 0 0,0 0 0,-1 0 0,-22-1-1820,-17-13-1740,21 4 2071,-59-33-445,6-8 6776,72 51-4601,-1-1 0,0 1 0,1-1-1,-1 1 1,0-1 0,1 1 0,-1-1 0,1 0 0,-1 1 0,1-1 0,-1 0 0,1 1 0,-1-1 0,1 0-1,0 0 1,-1 0 0,1 1 0,0-1 0,-1 0 0,1 0 0,0 0 0,0 0 0,0 1 0,0-1 0,0 0 0,0 0-1,0 0 1,1-1 0,-1 1-24,1 0 0,0 0 0,0 0 0,0 0 0,0 0 0,1 0-1,-1 0 1,0 0 0,0 0 0,1 0 0,-1 1 0,0-1 0,1 0 0,2 0 0,60-12 899,-55 12-685,84-5 49,-19 3-4353,-33-1-2718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5285,'0'0'17296,"9"-1"-15993,15-1-464,2-1-255,-1-1 1,40-10-1,-59 12-554,1 0-1,0 0 1,-1-1-1,0 0 1,1 0-1,-1-1 1,0 0-1,-1 0 1,1 0-1,-1-1 1,0 0-1,0 0 1,0 0-1,-1 0 1,5-7-1,-9 11-25,1 0-1,0 0 1,0 0 0,-1 0-1,1 0 1,-1 0 0,1 0-1,-1 0 1,0 0 0,1 0-1,-1 0 1,0-1 0,0 1-1,0 0 1,1 0 0,-1 0-1,-1 0 1,1-1-1,0 1 1,0 0 0,0 0-1,0 0 1,-1 0 0,1 0-1,-1-1 1,1 1 0,-1 0-1,1 0 1,-1 0 0,0 0-1,1 0 1,-1 1 0,0-1-1,0 0 1,0 0-1,1 0 1,-1 1 0,0-1-1,0 0 1,0 1 0,0-1-1,0 1 1,0-1 0,-1 1-1,1-1 1,0 1 0,0 0-1,0 0 1,0-1 0,-1 1-1,1 0 1,0 0 0,-2 0-1,-5-1-6,0 1 0,0-1 0,0 1 0,0 1 0,0 0 0,-11 2 0,10 0 60,0 1 0,0 0-1,1 0 1,-1 1 0,1 0-1,0 0 1,0 1 0,1 0-1,0 1 1,0 0 0,-8 10-1,11-13-6,0 0 0,1 0 0,0 0-1,-1 1 1,2 0 0,-1 0 0,0 0-1,1 0 1,0 0 0,0 0-1,1 0 1,0 1 0,-1-1 0,2 1-1,-1-1 1,1 1 0,-1-1-1,2 1 1,-1-1 0,2 12 0,0-15-51,0 1 0,-1 0 0,1 0 1,0-1-1,0 1 0,1-1 0,-1 0 1,0 0-1,1 0 0,0 0 0,-1 0 0,1 0 1,0-1-1,0 1 0,0-1 0,0 0 1,0 0-1,0 0 0,5 1 0,64 9-1169,30-10-6885,-51-8-1463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9673,'0'0'13811,"-8"-3"-13262,3 2-496,1-1 0,-1 1 0,0 1-1,0-1 1,1 0 0,-1 1 0,0 0-1,0 0 1,1 1 0,-1-1 0,0 1-1,1 0 1,-1 0 0,0 1 0,1-1-1,-1 1 1,1 0 0,0 0 0,0 0-1,0 1 1,0 0 0,0 0-1,0 0 1,-6 6 0,9-8-63,1 0 1,-1 0-1,0 0 0,1 0 1,-1 0-1,1 0 1,-1 0-1,1 0 0,0 0 1,-1 0-1,1 0 1,0 0-1,0 0 0,-1 0 1,1 0-1,0 0 0,0 0 1,0 0-1,1 1 1,-1-1-1,0 0 0,0 0 1,0 0-1,1 0 0,-1 0 1,1 0-1,-1 0 1,1 0-1,-1 0 0,1 0 1,-1 0-1,1 0 0,0-1 1,-1 1-1,1 0 1,0 0-1,0-1 0,0 1 1,0 0-1,0-1 1,0 1-1,0-1 0,0 1 1,0-1-1,0 0 0,0 1 1,1-1-1,58 20-1608,-50-18 1248,44 17 35,-52-18 351,0 0-1,0 0 1,0 0 0,0 0 0,0 1-1,0-1 1,0 0 0,-1 1-1,1-1 1,-1 1 0,1 0 0,-1-1-1,1 1 1,-1 0 0,0 0-1,0 0 1,0 0 0,0 0 0,0 0-1,0 0 1,-1 0 0,1 5-1,-1-6 118,-1 1-1,0-1 1,0 1-1,0-1 0,0 0 1,0 1-1,0-1 1,0 0-1,0 0 0,0 0 1,-1 0-1,1 0 0,0 0 1,-1 0-1,1 0 1,-1-1-1,1 1 0,-1 0 1,1-1-1,-1 1 1,0-1-1,-2 1 0,-43 9 1937,43-10-1834,-6 2-23,-3 1 319,0-2 0,0 1-1,-22-1 1,34-1-662,-1 0 0,0 0-1,1 0 1,-1 0 0,0 0 0,0-1 0,1 1-1,-1 0 1,0-1 0,1 1 0,-1-1 0,1 0-1,-1 1 1,1-1 0,-1 0 0,1 0 0,-1 0-1,1 0 1,0 0 0,0 0 0,-1-1 0,1 1-1,0 0 1,0-1 0,0 1 0,0 0 0,1-1-1,-1 0 1,0 1 0,1-1 0,-1 1 0,1-1 0,-1 0-1,1 1 1,0-1 0,-1-2 0,1 4-125,0-1 0,0 1 0,0-1 0,0 1 0,0-1 0,0 1 0,0-1 0,1 1 1,-1-1-1,0 1 0,0-1 0,0 1 0,1-1 0,-1 1 0,0-1 0,0 1 0,1 0 0,-1-1 0,0 1 1,1-1-1,-1 1 0,1 0 0,-1-1 0,0 1 0,1 0 0,-1-1 0,1 1 0,-1 0 0,1 0 0,-1 0 1,2-1-1,12-3-6359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14542,'0'0'10500,"-3"9"-9587,-15 64 531,16-66-1317,1 1-1,0-1 0,1 0 0,-1 0 1,2 1-1,-1-1 0,1 0 0,0 0 1,4 15-1,-4-20-118,1 0 1,-1 0-1,1 0 1,0 0-1,0 0 0,0 0 1,0 0-1,0 0 1,0-1-1,1 1 1,-1-1-1,0 0 1,1 0-1,-1 0 0,1 0 1,-1 0-1,1 0 1,0-1-1,-1 1 1,1-1-1,0 0 0,-1 0 1,1 0-1,0 0 1,5-1-1,-1 1-119,0-1 0,0 0 0,0 0 0,0-1 0,0 0 0,-1 0 0,1-1 0,10-5 0,32-33-1194,-22 15 998,-27 36 775,-1-6-305,1 1-1,0-1 0,-1 1 0,1-1 1,1 1-1,-1-1 0,1 0 0,-1 1 1,1-1-1,2 5 0,5-7-202,-1-1 0,1 0 0,-1 0 0,1-1 0,-1 0 0,1 0 0,-1-1 0,1 0 0,-1 0 1,1-1-1,-1 0 0,0 0 0,0-1 0,0 0 0,10-6 0,39-11-1051,-56 20 1101,0 0 0,1 0 0,-1 0 0,0 0 0,0 0-1,1 0 1,-1 0 0,0 0 0,1 1 0,-1-1 0,0 0 0,0 0-1,1 0 1,-1 0 0,0 0 0,0 0 0,1 1 0,-1-1 0,0 0-1,0 0 1,1 0 0,-1 1 0,0-1 0,0 0 0,0 0 0,0 1-1,0-1 1,1 0 0,-1 0 0,0 1 0,0-1 0,0 0-1,0 1 1,0-1 0,0 0 0,0 0 0,0 1 0,0-1 0,0 0-1,0 1 1,0-1 0,0 0 0,0 1 0,0-1 0,0 0 0,0 1-1,-1 6-2978,1-3-4443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14510,'0'0'662,"-6"9"-107,-209 363 6604,186-320-7122,28-53-2636,1 1 2426,0 0-1,0 0 1,-1 0 0,1 0-1,0 0 1,0 0 0,0 0 0,0 0-1,0 0 1,6-26-2168,0 3-750,2-22-3214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48 14029,'0'0'5702,"-7"-43"-3492,7 38-1409,3 5-1762,8 0-3396,2 0-8359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64 180 12748,'0'0'1852,"0"-8"738,-1-22 79,1 30-2588,0 0 1,0-1 0,0 1-1,1-1 1,-1 1 0,0-1-1,0 1 1,0-1-1,-1 1 1,1-1 0,0 1-1,0 0 1,0-1 0,0 1-1,0-1 1,0 1-1,-1-1 1,1 1 0,0 0-1,0-1 1,-1 1-1,1 0 1,0-1 0,-1 1-1,1 0 1,0-1 0,-1 1-1,1 0 1,0-1-1,-1 1 1,1 0 0,-1 0-1,1 0 1,0 0 0,-1-1-1,1 1 1,-1 0-1,1 0 1,-1 0 0,1 0-1,-1 0 1,1 0 0,0 0-1,-1 0 1,1 0-1,-1 0 1,1 0 0,-1 0-1,1 0 1,-1 1 0,1-1-1,0 0 1,-1 0-1,1 0 1,-1 1 0,1-1-1,0 0 1,-1 0 0,1 1-1,-19 16 862,15-12-758,1 0-1,0 0 1,0 1 0,1-1-1,-1 1 1,1 0 0,0 0-1,1 0 1,0 0 0,0 0-1,0 0 1,0 8 0,1-12-164,0 0 1,1 1 0,-1-1-1,1 0 1,-1 1 0,1-1-1,0 0 1,-1 0 0,1 0 0,0 0-1,1 0 1,-1 0 0,0 0-1,0 0 1,1 0 0,-1 0 0,1-1-1,0 1 1,0 0 0,-1-1-1,1 0 1,0 1 0,0-1 0,0 0-1,0 0 1,0 0 0,1 0-1,-1-1 1,0 1 0,0 0-1,1-1 1,-1 0 0,0 1 0,3-1-1,11 1-12,0-1-1,0-1 1,0 0-1,-1-1 0,1-1 1,0 0-1,-1-1 1,0-1-1,0 0 0,0-1 1,-1-1-1,1 0 1,-2-1-1,1-1 1,-1 0-1,0 0 0,-1-1 1,0-1-1,-1 0 1,0-1-1,-1 0 0,0-1 1,-1 0-1,0 0 1,9-21-1,-16 30-17,-1 1 0,1-1 0,-1 1 0,0-1 0,0 0-1,-1 0 1,1 0 0,-1 0 0,0 1 0,0-1 0,0 0 0,0 0 0,-2-7-1,1 10 2,1 0 0,0 0 0,-1 0 0,1 0 0,-1 0 0,1 0 0,-1 0 0,0 1 0,1-1 0,-1 0 0,0 0 0,0 1 0,0-1 0,1 0 0,-1 1-1,0-1 1,0 1 0,0-1 0,0 1 0,-2-1 0,1 1-6,0-1-1,-1 1 1,1 0-1,0 0 1,-1 0-1,1 1 1,0-1-1,-1 0 0,1 1 1,0 0-1,-1-1 1,-3 3-1,1 0 26,1 0-1,-1 0 1,1 0 0,0 1-1,-1-1 1,2 1-1,-1 0 1,0 0-1,1 1 1,0-1-1,0 1 1,0 0-1,0-1 1,1 1 0,0 0-1,0 0 1,0 1-1,1-1 1,-2 7-1,2-6 5,0 1 1,0-1-1,0 0 0,1 0 0,0 0 1,0 0-1,0 1 0,1-1 0,0 0 1,0 0-1,1 0 0,-1 0 0,1 0 0,1 0 1,-1-1-1,7 11 0,-3-8-466,0-1-1,1 0 1,0 0-1,1-1 0,-1 0 1,1 0-1,0-1 1,1 0-1,-1 0 1,1-1-1,11 4 1,23 2-5801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111 130 12684,'0'0'3235,"5"-10"86,14-26-607,-18 34-2545,0 1 0,0-1 0,0 1 0,0-1 0,0 0 0,-1 1 0,1-1 0,-1 0 0,1 0 0,-1 1 0,0-1 0,0 0 0,0 0 0,0 1 0,0-1 0,0 0 0,0 0 0,0 0 0,-1 1 0,1-1 0,-1 0 0,1 1 0,-1-1 0,0 0 1,1 1-1,-1-1 0,-2-2 0,0 3-140,0 0 1,0 0-1,0 1 0,0-1 1,0 1-1,0-1 1,-1 1-1,1 0 1,0 0-1,0 0 1,0 1-1,-1-1 1,1 1-1,0 0 1,0 0-1,0 0 1,0 0-1,0 0 0,0 1 1,0-1-1,1 1 1,-1 0-1,1 0 1,-1 0-1,1 0 1,-1 0-1,-2 4 1,0-1-10,0 0 1,0 0 0,1 0-1,0 0 1,0 1 0,0 0-1,1 0 1,0 0 0,0 0-1,0 0 1,-3 13 0,6-17-20,0 0 0,0 0 1,0 0-1,0 0 1,0 0-1,1-1 0,-1 1 1,1 0-1,-1 0 0,1 0 1,0-1-1,-1 1 1,1 0-1,0-1 0,0 1 1,0-1-1,1 1 1,-1-1-1,0 1 0,0-1 1,1 0-1,-1 1 1,1-1-1,-1 0 0,1 0 1,0 0-1,-1-1 0,1 1 1,0 0-1,-1 0 1,1-1-1,0 1 0,0-1 1,0 0-1,0 1 1,0-1-1,-1 0 0,5 0 1,10 0 13,0 1 1,1-2 0,23-3-1,-28 2-62,9 0 112,-12 0-164,0 1 0,0 0 1,1 0-1,-1 1 0,0 0 0,10 2 0,-17-1 71,0-1 0,0 1 0,0 0-1,0 0 1,0 0 0,0 0 0,0 0 0,0 0 0,-1 0-1,1 1 1,0-1 0,-1 1 0,1-1 0,-1 1 0,1-1-1,-1 1 1,0 0 0,0 0 0,0 0 0,0 0 0,0 0-1,0 0 1,0 0 0,-1 0 0,1 0 0,-1 0 0,1 0-1,-1 0 1,0 1 0,0 2 0,0 3 65,-1-1 0,1 1 0,-1-1 1,-1 1-1,1-1 0,-1 0 0,-1 1 0,1-1 0,-1 0 1,-1 0-1,1-1 0,-1 1 0,0-1 0,-1 0 0,-9 11 1,3-5 416,0-1 0,-1 0 0,0-1 0,0-1 1,-1 0-1,-26 14 0,39-23-449,-1 0 0,1 1 0,-1-1 0,0 1 0,1-1 0,-1 0 0,0 0 0,1 1 0,-1-1-1,0 0 1,1 0 0,-1 0 0,0 0 0,1 1 0,-1-1 0,0 0 0,1 0 0,-1-1 0,0 1 0,0 0 0,1 0 0,-1 0 0,0 0 0,0-1 0,1-13-340,20-24-919,-19 35 1112,28-49-2238,57-88-1306,-77 128 3638,0 0 0,1 1 0,0 0 1,1 0-1,0 1 0,1 1 0,0 0 0,20-12 0,-30 20 33,0 0 0,0-1-1,1 1 1,-1 0-1,1 0 1,-1 1 0,1-1-1,-1 1 1,1-1-1,-1 1 1,1 0 0,0-1-1,3 2 1,-6-1 43,1 0 0,0 1 0,0-1 0,0 0 0,0 1 0,-1-1 0,1 1 0,0-1 0,-1 1 0,1-1 0,0 1 0,-1 0 0,1-1 0,-1 1 0,1 0 0,-1 0 0,1-1 0,-1 1 0,1 0 0,-1 0 0,0-1 0,1 1 0,-1 0 0,0 0 0,0 1 0,1 8 434,-1-1 0,0 0 0,-1 0 0,0 1 0,-5 16 0,0 14 1074,6-40-1529,0 0-1,0 1 1,0-1 0,0 0-1,0 0 1,0 0-1,0 1 1,0-1 0,0 0-1,0 0 1,0 1-1,0-1 1,0 0 0,0 0-1,0 0 1,0 1 0,0-1-1,0 0 1,0 0-1,0 0 1,0 1 0,1-1-1,-1 0 1,0 0-1,0 0 1,0 1 0,0-1-1,1 0 1,-1 0 0,0 0-1,0 0 1,0 0-1,1 0 1,-1 1 0,0-1-1,0 0 1,0 0-1,1 0 1,-1 0 0,0 0-1,0 0 1,1 0 0,-1 0-1,12-6 234,8-16-13,-15 9-192,-1 0-1,0 0 0,0 0 1,-1 0-1,-1-1 1,0 0-1,-1 1 1,-1-1-1,0 0 1,-4-25-1,0 30-137,-1 12 50,5-2 56,-1 0-1,1 0 0,0 0 1,0 0-1,0 0 0,0 0 1,0-1-1,0 1 0,1 0 1,-1 0-1,0 0 1,0 0-1,1 0 0,-1 0 1,0 0-1,1-1 0,-1 1 1,1 0-1,-1 0 0,1-1 1,-1 1-1,1 0 0,0-1 1,-1 1-1,1 0 0,0-1 1,0 1-1,-1-1 0,2 1 1,7 4 17,-1-1 0,1 0 0,0 0 1,0-1-1,1 0 0,-1-1 0,1 0 0,-1-1 1,14 1-1,90-3-3152,-98 0 2069,49-10-4216,-3-15-4598,-40 15 3172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92 203 11403,'0'0'5776,"-7"5"-4057,-3 1-895,0 0 1,1 1-1,0 0 1,-8 9-1,14-13-656,0 0 0,1 0 0,-1 0 0,1 1 1,-1-1-1,1 1 0,0-1 0,1 1 0,-1 0 0,0 0 0,1 0 0,0 0 0,0 0 1,0 0-1,1 0 0,-1 0 0,1 6 0,0-9-238,0 1 0,1-1-1,-1 0 1,0 1 0,1-1 0,-1 0 0,1 1 0,-1-1-1,1 0 1,0 0 0,-1 1 0,1-1 0,0 0-1,0 0 1,0 0 0,0 0 0,0 0 0,0 0-1,0 0 1,0 0 0,1-1 0,-1 1 0,0 0 0,0-1-1,1 1 1,-1-1 0,2 1 0,47 6-6553,-45-7 5904,-1 0-1,1 0 1,-1 0 0,1 1 0,-1 0 0,0 0-1,1 0 1,-1 0 0,8 4 0,-11-3 1010,0-1 0,1 1 1,-1 0-1,0 0 0,-1-1 0,1 1 1,0 0-1,-1 0 0,1 0 1,-1 0-1,1 0 0,-1 0 0,0 0 1,0 0-1,0 0 0,0 0 1,0 0-1,0 0 0,0 0 0,-1 2 1,-11 39 2826,-3-12-1234,-1-1 0,-36 53 0,16-29-708,59-97-1980,33-87 1,4-9-628,-40 97 1334,3 1-1,0 1 1,3 1-1,1 1 0,2 2 1,34-34-1,-60 67 176,0 0 0,0 0-1,0 0 1,1 1 0,-1-1-1,1 1 1,-1 0 0,1 0 0,0 0-1,0 0 1,0 1 0,0 0 0,0 0-1,0 0 1,8-1 0,-11 3-45,0-1 1,0 1-1,-1-1 0,1 1 0,0 0 1,-1-1-1,1 1 0,0 0 1,-1-1-1,1 1 0,-1 0 1,1 0-1,-1 0 0,1 0 1,-1-1-1,0 1 0,1 0 1,-1 0-1,0 0 0,0 0 1,0 0-1,1 0 0,-1 0 0,0 0 1,0 0-1,0 0 0,-1 0 1,1 0-1,0 0 0,-1 1 1,-3 36 775,-4-7-216,5-21-414,1 1 0,0 0 0,0-1 1,0 21-1,2-27-339,0-1 0,1 0 1,-1 0-1,1 0 0,0 0 1,0-1-1,0 1 0,0 0 1,1 0-1,-1 0 1,1-1-1,-1 1 0,1-1 1,0 1-1,0-1 0,0 0 1,0 1-1,0-1 0,1 0 1,-1-1-1,6 4 0,48 24-4397,15 9 3429,-70-38 1237,1 1-1,-1 0 1,0-1-1,0 1 1,0 0-1,0 0 1,-1 0-1,1-1 1,0 1-1,0 0 1,0 0-1,-1 0 1,1 0-1,0 0 1,-1 1-1,1-1 1,-1 0-1,1 0 1,-1 0-1,0 1 1,1-1-1,-1 0 1,0 0-1,0 0 1,0 3-1,-1-3 123,1 1 0,-1 0 0,0-1 0,0 1 0,0 0 0,0-1-1,0 1 1,0-1 0,0 1 0,-1-1 0,1 0 0,0 1 0,-1-1 0,1 0-1,-3 1 1,-4 3 571,-1 0-1,-1 0 0,1-1 0,-1 0 0,-10 2 1,13-4-653,-1 0 1,1-1 0,0 0 0,-1 0-1,-12 0 1,18-1-375,0-1-1,0 1 0,1 0 0,-1-1 1,0 1-1,1-1 0,-1 1 1,0-1-1,1 0 0,-1 0 1,1 0-1,-3-2 0,3 2-282,0 0 0,0 0 0,0-1 0,0 1 0,0 0 1,1-1-1,-1 1 0,0-1 0,1 1 0,-1 0 0,1-1 0,0 1 0,-1-1 0,1 0 0,0 1 0,0-1 0,0-1 0,0-16-8044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14542,'0'0'2952,"8"-1"-667,13 1-788,61-4 3383,-76 4-4816,0-1 1,-1 0 0,1-1-1,0 0 1,-1 1 0,1-2-1,-1 1 1,0-1 0,0 0-1,0 0 1,0 0 0,5-5-1,-10 8-72,0 0-1,0 0 1,0 1-1,0-1 1,0 0 0,0 0-1,-1 0 1,1 0-1,0 0 1,0 0-1,0 1 1,0-1-1,0 0 1,0 0 0,0 0-1,-1 0 1,1 0-1,0 0 1,0 0-1,0 0 1,0 0-1,0 0 1,-1 0 0,1 0-1,0 0 1,0 0-1,0 0 1,0 0-1,0 0 1,-1 0 0,1 0-1,0 0 1,0 0-1,0 0 1,0 0-1,-1 0 1,1 0-1,0 0 1,0 0 0,0 0-1,0 0 1,0 0-1,0 0 1,-1 0-1,1 0 1,0-1-1,0 1 1,0 0 0,0 0-1,0 0 1,0 0-1,0 0 1,0 0-1,0-1 1,-1 1-1,1 0 1,0 0 0,0 0-1,0 0 1,0 0-1,0-1 1,0 1-1,0 0 1,0 0 0,0 0-1,0-1 1,-1 2 9,1-1 0,-1 1-1,0-1 1,0 1 0,0-1 0,1 1 0,-1-1 0,0 1 0,1 0 0,-1-1 0,0 1 0,1 0 0,-1 0 0,1-1 0,-1 1 0,1 0 0,-1 0 0,1 0 0,0 0 0,-1-1 0,1 3 0,-1-1-2,1-1 0,0 1 0,0 0 1,0 0-1,0-1 0,0 1 0,0 0 1,0 0-1,1-1 0,-1 1 0,1 0 0,-1-1 1,1 1-1,-1 0 0,1-1 0,0 1 1,0-1-1,0 1 0,0-1 0,0 1 0,0-1 1,0 0-1,1 1 0,1 0 0,1 1 10,0-1-1,-1 0 0,1 0 0,0-1 0,0 1 1,1-1-1,-1 0 0,0 0 0,0 0 0,5-1 0,4 1 21,0-1 0,1 0 0,-1-1 0,0 0-1,0-1 1,17-6 0,-1-1-292,42-13 1080,-23 17-4419,-64 0-8287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13261,'0'0'3331,"47"-27"-2563,-10 22 97,7 3-576,4 2-322,6 0-3650,0-1-7944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15727,'0'0'8819,"-1"9"-8509,0-6-295,1 0 0,0 0 0,-1 0 0,1 0 0,0 0 0,1 1 0,-1-1 0,0 0 1,1 0-1,0 0 0,2 6 0,-2-7-2,1 0-1,-1-1 1,1 1-1,0 0 1,0-1 0,0 1-1,0-1 1,0 0 0,0 1-1,0-1 1,0 0-1,0 0 1,1 0 0,-1-1-1,0 1 1,1-1-1,-1 1 1,1-1 0,-1 0-1,0 0 1,5 0 0,7 1-1,-1 0 0,1-1 1,-1-1-1,1 0 0,0-1 1,-1-1-1,0 0 0,0 0 0,0-2 1,0 1-1,0-2 0,14-8 1,-26 14 6,0 0 0,0 1 0,0-1-1,0 0 1,0 0 0,0 0 0,0 1 0,0-1 0,0 1 0,0-1 0,0 0 0,0 1 0,0 0 0,0-1 0,0 1-1,-1-1 1,1 1 0,0 0 0,0 0 0,-1 0 0,1-1 0,0 1 0,-1 0 0,1 0 0,-1 0 0,1 0 0,-1 0 0,0 0-1,1 1 1,18 20 465,-12-19-431,1-1 0,-1 1 0,0-2 0,1 1 0,-1-1-1,9 0 1,5 0-2843,-1-1-4361,-3-2-7081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16624,'0'0'7543,"-6"9"-7255,0 1-227,1 1 1,0-1-1,1 1 0,0-1 0,0 1 1,1 0-1,-2 23 0,4-31-63,1 0 0,-1 0 1,1 0-1,0 0 0,0 0 0,0 0 0,0 0 1,1 0-1,-1 0 0,1 0 0,0 0 0,0-1 1,0 1-1,0 0 0,1 0 0,-1-1 1,1 1-1,-1-1 0,1 1 0,0-1 0,0 1 1,0-1-1,0 0 0,0 0 0,1 0 0,-1-1 1,1 1-1,-1 0 0,1-1 0,-1 1 0,1-1 1,0 0-1,0 0 0,0 0 0,0-1 0,0 1 1,-1-1-1,1 1 0,0-1 0,5 0 1,-2 0-169,0 0 0,0 0 0,0 0 0,0-1 0,0 0 0,0 0 0,0 0 1,0-1-1,0 0 0,9-5 0,-5 1 12,0 0 0,-1-1 0,0-1 0,14-13 0,-26 68 1418,3-45-1278,-1 1 1,1-1 0,0 1-1,0 0 1,0-1-1,0 1 1,1-1-1,-1 1 1,1-1-1,-1 1 1,1-1 0,0 1-1,0-1 1,0 1-1,0-1 1,1 0-1,-1 0 1,1 1 0,-1-1-1,3 2 1,20 6-6642,-6-9-8732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19699,'0'0'2813,"-8"0"-2920,6 0 130,-1 0-1,0 0 1,1 0 0,-1 0-1,0 1 1,1-1 0,-1 1-1,1 0 1,-1-1-1,1 1 1,-1 1 0,1-1-1,0 0 1,-1 0-1,1 1 1,0-1 0,0 1-1,0 0 1,0 0 0,0-1-1,0 1 1,1 1-1,-1-1 1,1 0 0,-1 0-1,1 0 1,0 1 0,0-1-1,0 1 1,0-1-1,0 1 1,0-1 0,1 1-1,0 0 1,-1-1-1,1 1 1,0 2 0,0-4-11,0 0 0,0-1 0,1 1 0,-1 0 0,0-1 0,0 1 0,1 0 0,-1-1 0,0 1 0,1-1 0,-1 1 0,1 0 1,-1-1-1,0 1 0,1-1 0,-1 1 0,1-1 0,0 0 0,-1 1 0,1-1 0,-1 1 0,1-1 0,0 0 0,-1 0 0,1 1 0,-1-1 1,1 0-1,0 0 0,-1 0 0,1 0 0,0 0 0,0 0 0,-1 0 0,1 0 0,0 0 0,-1 0 0,1 0 0,0 0 0,-1 0 0,1 0 0,0-1 1,-1 1-1,2-1 0,32-9 492,-18 2-361,-1 0 0,1-1-1,-2-1 1,1-1 0,-1 0-1,-1 0 1,17-20 0,-23 24 89,-1-1 1,1 0 0,-1 0 0,-1 0 0,0-1 0,0 0-1,0 0 1,-1-1 0,-1 1 0,0-1 0,0 1 0,0-1-1,-2 0 1,2-13 0,-7 17-223,-4 12-54,-6 9-18,11-10 75,0 0-1,0 1 1,0-1-1,1 1 1,0-1 0,0 1-1,1 0 1,0 0 0,0 0-1,0 0 1,0 0-1,1 0 1,0 0 0,1 7-1,0-10-78,0-1 0,0 1 0,0 0 1,0 0-1,0-1 0,0 1 0,1 0 0,-1-1 0,1 0 0,0 1 0,0-1 0,0 0 0,0 0 0,0 0 0,0 0 0,1 0 1,-1 0-1,1-1 0,-1 1 0,1-1 0,-1 0 0,1 0 0,0 0 0,0 0 0,0 0 0,-1 0 0,1-1 0,0 1 0,6-1 1,55-1-7548,-33-5 860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17521,'0'0'4884,"-9"7"-2546,5-4-1978,-31 26 1711,32-27-1910,1 0 0,0 0 0,0 0 1,0 1-1,1-1 0,-1 0 0,0 1 0,1 0 0,0-1 0,0 1 0,-1 0 0,2-1 0,-1 1 1,-1 6-1,2-9-165,1 1 1,-1 0 0,0 0 0,1-1-1,-1 1 1,0 0 0,1-1 0,-1 1-1,1-1 1,-1 1 0,1-1 0,-1 1 0,1-1-1,0 1 1,-1-1 0,1 1 0,0-1-1,-1 0 1,1 1 0,0-1 0,-1 0-1,1 0 1,0 1 0,0-1 0,-1 0-1,1 0 1,0 0 0,0 0 0,-1 0-1,2 0 1,31 0-301,-26 0 127,5 0-356,6-1-291,1 2 0,-1 0 0,0 1-1,23 5 1,-37-6 774,-1 0-1,0 0 1,0 0-1,0 0 1,0 0 0,-1 1-1,1 0 1,0-1 0,-1 1-1,1 0 1,-1 0-1,1 1 1,2 3 0,-3-4 121,-1 0 1,0 0-1,-1 0 1,1 1-1,0-1 1,-1 0 0,1 0-1,-1 1 1,0-1-1,0 0 1,0 0-1,0 1 1,0-1-1,0 0 1,0 1 0,-1-1-1,1 0 1,-1 0-1,0 0 1,0 1-1,-1 2 1,-2 0 164,1 0 1,-1 0 0,1 0-1,-1 0 1,-1-1-1,1 0 1,-1 0 0,1 0-1,-1 0 1,0-1-1,-1 0 1,-9 5-1,7-4-206,-1 0 0,0 0 0,0-1 0,0 0 0,0-1 0,0 0 0,-18 1 0,26-3-137,-11-2-2687,7-7-1837,3-7-3884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7783,'0'0'13581,"42"73"-11947,-12-39-449,12 3-480,8 3-289,14 3-192,10-1-96,5-2-1089,-3-9-3331,-2-11-4388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19506,'0'0'8649,"61"-15"-7977,-34 12-544,8 1-64,7-1-928,2 2-1795,8 0-1761,-1 0-1506,-1-2-5220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 18353,'-7'4'1388,"-17"9"592,0 2-1,-26 21 1,44-31-1748,0-1 1,0 1 0,1 1-1,0-1 1,0 1-1,0-1 1,1 1 0,0 1-1,0-1 1,0 1-1,1-1 1,0 1 0,0 0-1,-3 14 1,6-20-230,0 1 1,0-1-1,0 1 1,0 0-1,0-1 1,0 1-1,0-1 0,1 1 1,-1 0-1,1-1 1,-1 1-1,1-1 1,-1 1-1,1-1 1,0 1-1,0-1 0,0 0 1,0 1-1,0-1 1,0 0-1,0 0 1,0 0-1,2 2 1,1-1 3,-1 0 1,0 0 0,1-1-1,0 1 1,-1-1 0,1 0 0,0 0-1,0 0 1,6 1 0,-1-2 12,0 1 1,0-1 0,0 0 0,0-1 0,0 0 0,0-1-1,0 0 1,11-4 0,-14 3-15,1 0 0,-1 0 1,1-1-1,-1 0 0,0-1 0,0 1 1,-1-1-1,0 0 0,0-1 0,0 1 0,0-1 1,-1 0-1,0 0 0,0-1 0,0 1 1,-1-1-1,0 1 0,-1-1 0,1 0 0,-1 0 1,0-1-1,-1 1 0,1-12 0,-2 17 1,0 1-1,0-1 0,-1 1 1,1-1-1,-1 1 1,1-1-1,-1 1 0,1 0 1,-1-1-1,0 1 0,0 0 1,0-1-1,1 1 0,-1 0 1,0 0-1,-1 0 0,1 0 1,0 0-1,0 0 0,-3-2 1,0 1-3,-1 0 0,1 0 1,0 0-1,-1 0 0,0 1 0,-8-2 1,-1 2-26,1-1 0,0 2 0,0 0 0,-17 2 0,28-2-2,0 0 1,0 0-1,0 0 0,0 1 0,0-1 1,0 1-1,0-1 0,1 1 1,-1-1-1,0 1 0,0 0 0,1 0 1,-1 0-1,0 0 0,1 0 0,-1 0 1,1 1-1,0-1 0,-1 0 1,1 1-1,0-1 0,0 1 0,0-1 1,0 1-1,0 0 0,0-1 0,-1 5 1,2-5-168,0 1 0,1 0 1,-1-1-1,1 1 0,-1 0 0,1-1 1,0 1-1,0-1 0,-1 1 0,1-1 1,0 1-1,0-1 0,1 1 0,-1-1 1,0 0-1,0 0 0,1 0 1,-1 0-1,0 0 0,1 0 0,-1 0 1,1 0-1,0 0 0,-1-1 0,1 1 1,0 0-1,-1-1 0,1 0 0,0 1 1,2-1-1,12 4-3134,0-1 0,32 2 0,3-5-4785</inkml:trace>
  <inkml:trace contextRef="#ctx0" brushRef="#br0" timeOffset="1">791 1 21492,'0'0'4709,"-57"41"-2691,33-18-513,-1 0-512,5 2-673,5-5-256,6 1 0,1-3-64,6-2-32,-1-3-800,3-3-482,0-1-607,0-6-930,0-15-10794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3876,'0'0'12438,"-9"0"-8904,1-1-2824,-1 1 1,0 0-1,0 0 0,0 1 0,-14 3 0,21-4-594,0 1 0,0-1 0,0 1 0,-1 0 0,1 0 0,0 0 0,0 0 0,0 0 0,0 0 0,1 0 0,-1 1 0,0-1 0,0 1 0,1-1 0,-1 1 0,1 0 0,-1-1 0,1 1 0,0 0 0,0 0 0,0 0 0,0 0 0,0 0 0,0 0 0,1 0 0,-1 0 0,0 1 0,1-1 0,0 0 0,0 0 0,-1 1 0,1-1 0,1 3 0,-1-4-110,1 0-1,-1 1 1,1-1-1,-1 0 1,1 0-1,0 0 0,0 0 1,-1 0-1,1 0 1,0 0-1,0 0 1,0 0-1,0 0 1,0 0-1,0-1 1,0 1-1,1 0 1,-1-1-1,0 1 1,0-1-1,0 1 0,1-1 1,-1 0-1,0 1 1,1-1-1,-1 0 1,0 0-1,2 0 1,44 2 57,-39-2-34,0 0-77,0-1 1,1 0-1,-1-1 0,0 1 1,0-1-1,9-4 0,-15 5 40,0 1-1,-1-1 1,1 1-1,0-1 1,-1 0-1,1 0 0,-1 1 1,1-1-1,-1 0 1,0 0-1,1-1 0,-1 1 1,0 0-1,0 0 1,1 0-1,-1-1 1,0 1-1,0-1 0,-1 1 1,1-1-1,0 1 1,0-1-1,-1 0 0,1 1 1,-1-1-1,1 0 1,-1 1-1,0-1 0,0 0 1,0 1-1,0-1 1,0 0-1,0 0 1,0 1-1,0-1 0,-1-2 1,-1 2 1,1 1 1,-1-1-1,1 1 1,-1 0-1,1 0 0,-1-1 1,0 1-1,0 0 1,0 0-1,0 1 1,1-1-1,-1 0 1,0 1-1,0-1 0,0 1 1,0 0-1,-1-1 1,1 1-1,0 0 1,0 0-1,0 0 0,0 1 1,-3 0-1,-50 8-166,48-7 208,1 1-1,0 0 1,1 0 0,-1 0-1,0 1 1,1 0 0,0 0 0,0 0-1,0 1 1,1-1 0,-1 1-1,-3 6 1,7-9-130,-1 0 0,1-1 0,0 1 0,0 0 0,0 0 0,0 0-1,1 0 1,-1 0 0,0 0 0,1 0 0,0 0 0,-1 1 0,1-1 0,0 0 0,0 0 0,0 0 0,0 0-1,1 0 1,-1 0 0,1 1 0,-1-1 0,1 0 0,0 0 0,-1 0 0,1 0 0,0-1 0,0 1-1,1 0 1,-1 0 0,0 0 0,0-1 0,1 1 0,-1-1 0,1 1 0,0-1 0,-1 0 0,1 1 0,0-1-1,3 2 1,53 23-8580,-26-14 1965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 13613,'0'0'9000,"-6"8"-6960,2-4-1682,1 0-83,-1 0 1,0 0-1,1 0 0,0 0 1,0 1-1,0-1 0,1 1 1,-1 0-1,1 0 0,0 0 0,-1 5 1,3-9-268,1-1 0,0 1 0,-1 0 0,1-1 0,0 1 0,-1-1 0,1 1 0,0-1 0,0 0 0,0 1 0,-1-1 0,1 0 0,0 1 0,0-1 0,0 0 0,0 0 0,0 0 0,0 0 0,-1 0 0,1 0 0,0 0 0,0 0 0,0 0-1,0 0 1,0 0 0,0-1 0,0 1 0,30-7 180,-30 6-184,1 1 0,0-1 0,0 0 0,-1 0 0,1 0 0,-1 0 0,1 0 0,-1-1 0,1 1 0,-1 0 0,0-1 0,1 1 0,-1-1 0,0 1 0,0-1 0,0 0 0,0 1 0,0-1 0,-1 0 0,1 0 0,0 1 0,-1-1 1,0 0-1,1 0 0,-1 0 0,0 0 0,0 0 0,0 0 0,0 0 0,0 1 0,0-1 0,-1 0 0,1 0 0,-1-2 0,-1 2-10,1-1 0,-1 1 0,0 0-1,1 0 1,-1 0 0,0 0 0,0 1 0,-1-1 0,1 0 0,0 1 0,-1-1 0,1 1 0,0 0-1,-1 0 1,0 0 0,1 0 0,-1 0 0,1 1 0,-1-1 0,0 1 0,0 0 0,1 0 0,-5 0 0,5 0 1,0 0 1,0 0 0,0 1 0,0-1 0,0 1 0,0-1 0,0 1 0,0 0 0,0-1 0,1 1 0,-1 0 0,0 0 0,0 1 0,-2 1 0,3-2-72,1 0-1,-1-1 1,1 1 0,-1 0-1,1-1 1,-1 1 0,1 0-1,-1 0 1,1 0-1,0 0 1,-1-1 0,1 1-1,0 0 1,0 0 0,0 0-1,0 0 1,0 0-1,0 0 1,0 0 0,0-1-1,0 1 1,0 0-1,0 0 1,0 0 0,1 0-1,-1 0 1,0-1 0,1 1-1,-1 0 1,1 0-1,-1 0 1,1-1 0,-1 1-1,1 0 1,-1-1-1,1 1 1,1 0 0,14 8-4254,5-4-2492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16015,'0'0'7885,"2"12"-7410,5 214 3125,-7-199-3132,-1-25-443,1 0-1,0 0 1,0 0 0,0 0-1,1 0 1,-1 0 0,1 0-1,-1 0 1,1 0 0,-1 0-1,1 0 1,0 0 0,0 0-1,0-1 1,0 1 0,0 0-1,0-1 1,1 1 0,-1 0-1,1-1 1,-1 0-1,1 1 1,-1-1 0,1 0-1,0 0 1,-1 0 0,1 0-1,0 0 1,0 0 0,0 0-1,0-1 1,0 1 0,0-1-1,0 0 1,0 1 0,0-1-1,4 0 1,0 0 48,0-1 1,0 1-1,0-1 0,0-1 0,0 1 1,0-1-1,-1 0 0,1 0 1,0 0-1,-1-1 0,0 0 0,7-5 1,10-10 34,0-2-1,-1 0 1,-2-2 0,0 0 0,20-31 0,12-22-2618,-30 44-37,-34 36-5878,7-3 6654,-17 11-5468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7111,'0'0'8904,"-5"49"-5509,13-34-448,8-3-513,-3-3-416,6-1-897,-1 0-896,4-3-97,1 0-449,1-4-2529,-2-1-2371,-2 0-4260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21685,'0'0'1409,"-27"43"32,14-11-224,1 5 193,0 2-449,4 1-673,3-3-160,5-1-96,0-4 0,0-4 0,5-4-96,3-4-929,1-7-929,1-6-1217,0-7-1986,2 0-6950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17905,'0'0'7314,"8"5"-6311,3-1-815,0 1 1,0-2-1,0 1 0,0-2 0,0 1 1,0-2-1,1 1 0,22-2 0,-26 0-181,-1 0 0,0 0 0,1-1-1,-1-1 1,1 1 0,-1-1 0,0 0 0,0-1-1,0 0 1,0 0 0,-1 0 0,1-1 0,-1 0-1,0 0 1,0 0 0,8-9 0,-13 13-17,0-1-1,0 1 1,0-1 0,-1 0 0,1 1 0,0-1-1,0 0 1,-1 0 0,1 0 0,-1 0 0,1 1-1,-1-1 1,1 0 0,-1 0 0,1 0-1,-1 0 1,0 0 0,1 0 0,-1 0 0,0 0-1,0 0 1,0-1 0,0 1 0,0 0 0,0 0-1,0 0 1,0 0 0,0 0 0,0 0 0,-1 0-1,1 0 1,0 0 0,-1 0 0,1 0-1,-1 0 1,1 0 0,-1 0 0,0 1 0,1-1-1,-1 0 1,0 0 0,1 0 0,-1 1 0,0-1-1,0 0 1,0 1 0,0-1 0,0 1 0,-1-1-1,-1 0-36,0-1-1,0 2 1,0-1-1,-1 0 1,1 1-1,0-1 1,0 1-1,-1 0 1,1 0-1,0 0 1,-1 1-1,1-1 1,0 1-1,0 0 1,-5 1-1,1 2 45,1-1 0,1 1 0,-1 1 0,0-1 0,1 1-1,0 0 1,0 0 0,0 0 0,1 1 0,-7 10 0,8-12 68,1 0 0,-1 0 1,1 0-1,0 1 1,1-1-1,-1 0 0,1 1 1,0-1-1,0 1 1,0-1-1,0 1 0,1 0 1,0-1-1,0 1 1,0 0-1,0-1 0,3 9 1,-2-11-57,1 0 0,0 0-1,-1 0 1,1 0 0,0 0 0,0 0 0,1 0 0,-1-1 0,0 1 0,0-1 0,1 1 0,-1-1 0,1 0-1,-1 0 1,1 0 0,0 0 0,-1-1 0,1 1 0,0-1 0,0 1 0,-1-1 0,5 0 0,66 0 104,-70 0-116,11-2-104,1-1 1,-1 0 0,0-1-1,0-1 1,0 0 0,-1-1-1,0 0 1,0-1 0,13-9-1,27-14-121,-52 30 271,1 0 0,-1 0 1,0 0-1,1 0 0,-1 0 1,0 0-1,0 0 0,1 0 0,-1 0 1,0 1-1,0-1 0,1 1 1,-1-1-1,0 1 0,0-1 1,0 1-1,0 0 0,0-1 0,0 1 1,0 0-1,0 0 0,0 0 1,0 0-1,0 0 0,0 0 0,-1 0 1,1 0-1,0 0 0,-1 0 1,2 2-1,-1 0 45,1 0-1,0-1 1,0 1 0,0-1 0,1 0-1,-1 0 1,1 0 0,-1 0-1,1 0 1,-1 0 0,1-1-1,4 3 1,2-2-86,1 0 0,-1-1 0,0 0 0,1-1 1,-1 1-1,0-2 0,1 1 0,-1-1 0,16-4 0,-5-1-273,0-1 0,0-1 1,21-11-1,-41 19 284,0 1 1,0-1 0,0 1-1,0-1 1,-1 1-1,1-1 1,0 1 0,0-1-1,0 1 1,0 0-1,0-1 1,1 1 0,-1-1-1,0 1 1,0-1-1,0 1 1,0-1 0,0 0-1,1 1 1,-1-1-1,0 1 1,0-1 0,1 1-1,-1-1 1,0 0-1,1 1 1,-1-1 0,0 0-1,1 1 1,-1-1-1,1 0 1,-1 1 0,1-1-1,-1 0 1,1 0-1,0 1 1,18 13 364,-9-11-329,1-1 1,0 1 0,-1-2-1,1 1 1,0-2 0,0 1-1,0-1 1,11-2 0,-16 1-41,1 1 0,-1-1 1,0 0-1,0-1 1,0 1-1,-1-1 1,1-1-1,0 1 1,-1-1-1,1 0 0,-1 0 1,0 0-1,0-1 1,0 0-1,6-6 1,-10 9-12,0 0-1,0 0 1,0 0 0,0 0 0,-1 0 0,1 0 0,0 0 0,0 0 0,-1 0 0,1-1 0,-1 1 0,1 0 0,-1 0 0,0-1 0,1 1 0,-1 0 0,0 0 0,0-1 0,0 1 0,0 0 0,0-1 0,0 1 0,0 0 0,0-1 0,-1 1 0,1 0 0,0-1 0,-2 0 0,1 0-15,-1 1 0,1 0 0,-1-1 1,1 1-1,-1 0 0,0 0 1,0 0-1,1 0 0,-1 1 0,0-1 1,0 0-1,0 1 0,0 0 1,0-1-1,0 1 0,-3 0 0,-1-1-6,1 1 0,0 0 0,-1 0 0,1 1 0,-1-1 0,1 1-1,-1 0 1,1 1 0,0-1 0,0 1 0,0 0 0,0 0-1,-9 6 1,13-7 24,0-1 0,1 1 0,-1-1-1,0 1 1,1 0 0,-1-1 0,1 1-1,-1 0 1,1-1 0,-1 1 0,1 0 0,-1 0-1,1 0 1,0-1 0,-1 1 0,1 0-1,0 0 1,0 0 0,0 0 0,0-1-1,0 1 1,0 0 0,0 0 0,0 0 0,0 0-1,0 0 1,0 0 0,0-1 0,1 3-1,0-2-3,0 0-1,0 0 0,1 0 0,-1 1 0,0-1 0,1 0 0,-1-1 0,1 1 0,-1 0 0,1 0 0,0-1 1,-1 1-1,1-1 0,1 1 0,62 7-795,-63-8 694,169 5-1805,-56-4 6307,-114-1-4412,1 0 0,0 0 0,0 0 0,0 0 0,0 0 0,0 0 0,0-1 0,0 1 0,-1-1-1,1 1 1,0-1 0,0 0 0,-1 1 0,1-1 0,0 0 0,-1 0 0,1 0 0,-1 0 0,1-1 0,-1 1-1,1 0 1,-1-1 0,0 1 0,0-1 0,0 1 0,0-1 0,2-2 0,-3 1-507,1 1 0,-1-1 0,0 0 0,0 1 0,0-1-1,0 0 1,0 1 0,-1-1 0,1 1 0,-1-1 0,1 0 0,-1 1 0,0-1 0,0 1 0,0 0 0,0-1 0,-1 1 0,1 0 0,-3-4 0,-14-18-7117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18097,'0'0'10442,"63"1"-10410,-31 9-480,0-5-4645,3-5-9321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218 207 14286,'0'0'4895,"-10"-5"-2162,6 2-2539,0 1 0,0 0-1,-1 0 1,1 1 0,-1-1 0,1 1 0,-1 0 0,1 0-1,-1 0 1,0 1 0,0-1 0,1 1 0,-1 0-1,0 1 1,0-1 0,1 1 0,-1 0 0,1 0-1,-1 0 1,1 1 0,-1 0 0,-6 3 0,-1 3 251,0 0 0,0 0 1,-14 15-1,23-20-396,0 0 1,0 0-1,0 0 1,0 0-1,1 1 1,0-1-1,-1 1 1,1 0-1,0 0 1,1 0-1,-1 0 1,1 0-1,0 0 1,0 0-1,-1 7 1,2-10-48,0 0 1,1 1-1,-1-1 1,0 0-1,1 0 1,-1 0 0,1 0-1,-1 0 1,1 0-1,0 0 1,-1 0-1,1 0 1,0 0-1,0 0 1,0 0-1,0 0 1,-1 0-1,1-1 1,0 1 0,0 0-1,1-1 1,-1 1-1,0-1 1,0 1-1,0-1 1,0 0-1,0 1 1,1-1-1,-1 0 1,0 0 0,2 0-1,48 2 177,-40-2-130,3-1-133,-1-1 0,0 0-1,1-1 1,-1 0-1,0-1 1,0-1 0,-1 0-1,1-1 1,-1 0 0,12-8-1,-10 5-46,0-1-1,-1 0 1,0-1-1,0 0 0,-1-1 1,-1-1-1,18-23 1,-27 31-482,-10 11 606,-11 14 237,16-15-169,0-1-1,0 1 1,1 0-1,0 0 1,-1 0 0,2 0-1,-1 0 1,1 0-1,-1 0 1,1 1 0,0 9-1,1-13-43,0 0 0,1 0-1,-1 0 1,0 0 0,1-1 0,0 1-1,-1 0 1,1 0 0,0 0-1,0-1 1,0 1 0,0 0 0,0-1-1,0 1 1,1-1 0,-1 1 0,0-1-1,1 0 1,-1 1 0,1-1-1,-1 0 1,1 0 0,0 0 0,0 0-1,-1 0 1,1-1 0,0 1 0,0-1-1,0 1 1,0-1 0,0 1-1,0-1 1,0 0 0,-1 0 0,4 0-1,7 0 25,-1-1 0,1 0 0,0 0-1,-1-1 1,1-1 0,-1 0 0,0 0-1,0-1 1,0-1 0,0 0 0,-1 0-1,0-1 1,0-1 0,0 1-1,14-14 1,-9 7-73,-1-1-1,0 0 0,-1-1 0,-1 0 1,0-1-1,-2-1 0,1 0 1,12-30-1,-20 42-2,-1-1 0,0 0 0,0-1 0,-1 1-1,2-11 1,-3 16 31,0 0 0,0 1-1,0-1 1,0 0-1,0 0 1,0 1 0,-1-1-1,1 0 1,0 0-1,0 1 1,-1-1 0,1 0-1,0 0 1,-1 1-1,1-1 1,0 0 0,-1 1-1,1-1 1,-1 1-1,1-1 1,-1 1 0,1-1-1,-1 1 1,0-1-1,1 1 1,-1-1 0,0 1-1,1 0 1,-1-1-1,0 1 1,1 0 0,-1-1-1,0 1 1,0 0-1,1 0 1,-1 0-1,0 0 1,0 0 0,0 0-1,1 0 1,-1 0-1,0 0 1,0 0 0,1 0-1,-1 1 1,0-1-1,0 0 1,1 0 0,-1 1-1,0-1 1,1 1-1,-1-1 1,-1 1 0,-5 3 95,0-1 0,0 1 0,0 1 1,0-1-1,1 1 0,0 0 0,0 1 0,0-1 1,0 1-1,-8 13 0,7-10 70,0 1 0,1 0 0,1 0 0,-1 0 0,2 1 0,-8 21 0,11-28-184,0 0 1,0 0 0,1 0 0,-1 0 0,1 0-1,0 0 1,0 0 0,0 0 0,0 0-1,1 0 1,0 0 0,0 0 0,0 0 0,0 0-1,0 0 1,1 0 0,0-1 0,0 1 0,0-1-1,0 1 1,0-1 0,1 0 0,-1 0-1,1 0 1,0 0 0,0 0 0,0-1 0,5 4-1,-2-2-530,0-1 0,1 1 0,0-1 1,0-1-1,0 1 0,9 1 0,48 3-8454,-28-7 348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7527,'0'0'8584,"59"-26"-8135,-44 17-385,2 2-32,5-1-64,1-2-1474,1-1-1120,3-2-1378,0-1-3043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 17360,'0'0'6102,"-10"-2"-4159,9 2-1942,-6-2 389,-1 0 0,0 0 0,0 1 0,0 0 1,-14 1-1,20 0-336,0 0 0,0 0 0,0 1 0,1-1 0,-1 0 0,0 1 0,0-1 0,0 1 0,1 0 0,-1 0 0,0 0 0,1 0 0,-1 0 0,0 0 0,1 0 0,-1 0 0,1 0 0,0 1 0,-1-1 0,1 1 0,0-1 0,0 1 0,0-1 0,0 1 0,0 0 0,0-1 0,1 1 0,-1 0 0,1 0 0,-1 0 0,1 0 0,-1-1 0,1 1 0,0 0 0,0 0 0,0 3 0,1-3-155,-1 0 0,1 0 0,0 0-1,0 0 1,-1 0 0,1-1 0,1 1-1,-1 0 1,0 0 0,0-1 0,1 1-1,-1-1 1,1 1 0,-1-1 0,1 0-1,0 0 1,-1 0 0,1 0 0,0 0-1,0 0 1,0 0 0,0 0 0,2 0 0,54 18-4483,-49-17 3697,51 10-3120,5 5 10211,-82-12-3989,-21 2-819,31-6-1334,-78 6 1965,29-10-6812,42-2-2619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91 11851,'0'0'11937,"-7"1"-11030,3 0-801,1 0 0,-1 1 0,0-1-1,1 1 1,-1 0 0,1 0 0,0 0-1,0 0 1,0 1 0,0-1 0,0 1 0,0 0-1,0 0 1,1 0 0,0 0 0,-1 0-1,1 0 1,0 1 0,1-1 0,-1 1-1,1-1 1,-1 1 0,1 0 0,0 0 0,0-1-1,1 1 1,-1 0 0,1 0 0,0 0-1,0 0 1,1 7 0,0-10-95,0 1 0,0 0 0,0 0 0,0-1 0,0 1 0,0-1 0,0 1 0,1-1 0,-1 1 0,1-1-1,-1 0 1,1 1 0,-1-1 0,1 0 0,0 0 0,0 0 0,-1-1 0,1 1 0,0 0 0,0-1 0,0 1 0,0-1 0,0 1 0,0-1 0,0 0 0,0 0 0,0 0 0,3 0 0,7 0-72,0 0 0,0 0 0,20-4 1,-20 0-82,1 0 1,-1 0-1,0-2 1,0 1-1,-1-2 1,0 1-1,0-2 1,0 1-1,-1-1 1,0-1-1,-1 0 1,0 0 0,0-1-1,-1 0 1,0-1-1,-1 0 1,0 0-1,-1 0 1,10-25-1,-15 35 110,-1-1 0,1 1 0,-1 0-1,0-1 1,1 1 0,-1-1 0,0 1-1,0-1 1,0 1 0,0-1 0,0 1-1,0 0 1,0-1 0,0 1 0,-1-1 0,1 1-1,0-1 1,-2-1 0,2 3 37,-1 0 1,1-1-1,-1 1 0,1 0 1,-1 0-1,0 0 1,1 0-1,-1 0 0,0 0 1,1-1-1,-1 1 0,0 1 1,1-1-1,-1 0 1,1 0-1,-1 0 0,0 0 1,1 0-1,-1 0 1,1 1-1,-1-1 0,0 0 1,1 1-1,-1-1 0,1 0 1,-1 1-1,0 0 1,-4 2 212,1 1 1,-1 0-1,1 0 1,0 0-1,-1 0 1,2 1-1,-7 8 1,9-11-172,0-1 0,-1 1 0,1 0 1,0 0-1,0 1 0,1-1 0,-1 0 0,0 0 0,1 0 1,-1 0-1,1 1 0,0-1 0,-1 0 0,1 1 0,0-1 1,1 0-1,-1 0 0,0 1 0,1-1 0,-1 0 0,1 0 1,-1 1-1,1-1 0,2 3 0,-1-2-51,0-1-1,1 0 1,-1 0 0,1 0-1,-1-1 1,1 1-1,0-1 1,0 1 0,-1-1-1,1 0 1,0 0-1,0 0 1,0 0 0,0-1-1,6 1 1,2 1-131,1-2 1,0 0-1,-1 0 1,1-1-1,-1 0 1,1-1-1,-1-1 1,21-6-1,-15-1 109,15-6-65,-34 61 459,3-43-362,0 0 0,-1 0-1,1 0 1,0 0 0,0 0-1,0 0 1,0 0 0,0 0 0,1 0-1,-1-1 1,1 1 0,-1 0-1,1-1 1,-1 1 0,1-1-1,0 0 1,0 0 0,0 1-1,0-1 1,0 0 0,0 0 0,0-1-1,0 1 1,0 0 0,0-1-1,0 1 1,0-1 0,1 0-1,-1 0 1,3 0 0,1 1-68,-1 0 1,0-1-1,0 0 0,0 0 1,1 0-1,-1-1 0,0 0 1,0 0-1,0 0 1,0 0-1,0-1 0,9-4 1,-13 6 95,0-1 0,0 0 0,0 1 0,-1-1 0,1 0 0,0 0 0,0 0 0,-1 0 0,1 0 0,0 1 0,-1-1 0,1 0 0,-1 0 0,1-1 0,-1 1 0,0 0 1,1 0-1,-1 0 0,0 0 0,0 0 0,0 0 0,0 0 0,0-1 0,0-1 0,0 0 34,-1 1 0,0-1 0,0 0 0,0 1 0,-1-1 0,1 1 0,0-1 1,-1 1-1,-3-5 0,-3-1 10,0-1 1,-1 1 0,-16-12 0,24 20-72,1 0 1,-1 0-1,0 0 1,0-1-1,1 1 1,-1 0-1,0-1 1,1 1-1,-1-1 1,0 1-1,1 0 1,-1-1-1,0 0 1,1 1-1,-1-1 1,1 1-1,-1-1 1,1 0-1,0 1 1,-1-1-1,1 0 0,-1 1 1,1-1-1,0 0 1,0 0-1,0 1 1,-1-3-1,26 5 297,-14-1-331,24 4-46,56 6-1479,-28-10-6102,-17-4-5195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82 9321,'0'0'15033,"-5"7"-14644,-5 13-73,1 0-1,1 1 1,1-1-1,1 2 1,0-1-1,2 1 1,0-1-1,1 1 1,1 29-1,2-51-298,0 1 0,0-1 0,0 1 0,0-1 0,0 0 0,0 1 0,0-1 0,0 1 0,0-1 0,0 1-1,0-1 1,0 0 0,1 1 0,-1-1 0,0 1 0,0-1 0,0 0 0,0 1 0,1-1 0,-1 0 0,0 1-1,1-1 1,-1 0 0,0 1 0,0-1 0,1 0 0,-1 0 0,0 1 0,1-1 0,-1 0 0,1 0 0,-1 0-1,0 0 1,1 1 0,-1-1 0,1 0 0,-1 0 0,0 0 0,1 0 0,-1 0 0,1 0 0,-1 0 0,1 0 0,-1 0-1,0 0 1,1 0 0,-1 0 0,1 0 0,-1-1 0,0 1 0,1 0 0,-1 0 0,1 0 0,-1-1 0,0 1-1,1 0 1,-1 0 0,0-1 0,0 1 0,1 0 0,-1-1 0,0 1 0,1 0 0,-1-1 0,0 1 0,23-23 810,-11 0-975,-2 0 0,0-1 1,-2 0-1,0 0 1,-2-1-1,0 0 1,-2 0-1,-1 0 1,-1-1-1,-1-28 1,-1 54 130,1-1 0,-1 1 1,0-1-1,0 0 0,0 1 1,0-1-1,0 1 0,0-1 1,0 1-1,0-1 0,0 0 1,-1 1-1,1-1 0,0 1 0,0-1 1,0 1-1,-1-1 0,1 1 1,0-1-1,-1 1 0,1-1 1,0 1-1,-1-1 0,1 1 1,0-1-1,-1 1 0,0-1 1,-10 9-252,-9 24 287,18-27 39,1-1-1,0 1 0,0-1 0,0 1 0,0-1 1,1 1-1,-1 0 0,1-1 0,0 1 0,1 0 1,-1-1-1,1 1 0,0 0 0,3 7 0,-3-10-20,1 1 1,-1-1-1,1 0 0,-1 0 0,1 0 1,0 0-1,0 0 0,0 0 0,0-1 1,1 1-1,-1 0 0,0-1 0,1 0 0,-1 0 1,1 1-1,-1-2 0,1 1 0,0 0 1,-1 0-1,1-1 0,0 1 0,-1-1 0,1 0 1,0 0-1,4 0 0,0-1 23,0 1 1,0-1-1,0-1 1,0 1-1,-1-1 1,1 0-1,0-1 0,-1 1 1,1-1-1,-1-1 1,0 1-1,0-1 1,7-6-1,5-5-224,0-2 1,23-27-1,-22 23-490,-34 60-787,7-23 1311,-37 83 705,41-90-466,1 1 1,0 0-1,1 0 1,0 0-1,1 0 1,0 0-1,1 0 1,0 16-1,1-24-183,-1 0-1,0 0 1,1 0-1,-1 0 0,1-1 1,0 1-1,-1 0 0,1-1 1,0 1-1,0 0 0,0-1 1,0 1-1,0-1 0,1 1 1,-1-1-1,0 0 1,1 0-1,-1 1 0,1-1 1,-1 0-1,4 1 0,25 5-5473,-10-6-554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16432,'0'0'6213,"8"5"-4857,-2 0-1242,0-1 0,0 0 0,1-1-1,0 1 1,0-1 0,0-1 0,0 1 0,0-1-1,1 0 1,-1-1 0,0 0 0,1 0-1,0 0 1,-1-1 0,11-1 0,-17 1-96,-1 0 0,1 0 0,-1 0 0,1 0 0,-1-1 0,1 1 1,-1 0-1,1 0 0,-1 0 0,1-1 0,-1 1 0,0 0 0,1 0 0,-1-1 0,1 1 1,-1 0-1,0-1 0,1 1 0,-1 0 0,0-1 0,0 1 0,1-1 0,-1 1 0,0-1 1,0 1-1,0-1 0,1 1 0,-1 0 0,0-1 0,0 1 0,0-1 0,0 1 0,0-1 1,0 1-1,0-1 0,0 1 0,0-1 0,0 1 0,0-1 0,0 1 0,0-1 0,-1 1 1,1-1-1,0 0 0,-13-15 667,9 15-701,1 0-1,-1 0 1,1 0 0,-1 0 0,0 1-1,0 0 1,1 0 0,-1 0 0,0 0 0,1 1-1,-1-1 1,0 1 0,1 0 0,-1 0-1,1 0 1,-1 0 0,1 1 0,0-1-1,-1 1 1,1 0 0,0 0 0,0 0 0,0 1-1,1-1 1,-1 1 0,-3 3 0,3-3 12,0 1 0,-1-1 0,1 1 0,0 0 0,1 0 0,-1 0 0,1 0 0,0 0 0,0 1 0,0-1 0,0 1 0,1-1 0,0 1 0,0 0 0,0 0 0,0-1 0,1 1 0,0 0 0,0 7 0,1-11-56,0 1 1,0-1-1,0 1 0,-1-1 1,1 1-1,1-1 0,-1 0 1,0 1-1,0-1 1,0 0-1,1 0 0,-1 0 1,0 0-1,1 0 0,-1 0 1,1 0-1,0-1 0,-1 1 1,1 0-1,-1-1 0,1 1 1,0-1-1,0 0 0,2 1 1,48 2-3407,-45-3 2626,33-1-3127,3-5-1414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71 833,'0'0'13426,"-10"-6"-10362,4 2-2620,4 2-337,0 0-1,0 1 0,0-1 0,0 1 0,-1-1 0,1 1 0,0 0 0,-1 0 1,1 0-1,-1 0 0,1 1 0,-1-1 0,0 0 0,1 1 0,-1 0 0,0 0 1,1 0-1,-1 0 0,0 0 0,1 0 0,-1 1 0,1-1 0,-1 1 0,0 0 1,1 0-1,-4 2 0,-4 3 597,0 1 0,1 1 1,0-1-1,0 1 0,-11 14 0,18-19-553,-1 0 0,0 1 0,1-1 0,0 0 0,-1 1 0,1 0 0,1 0 0,-1-1 0,0 1 0,1 0-1,0 0 1,0 0 0,0 1 0,1-1 0,-1 0 0,1 0 0,0 0 0,1 8 0,-1-10-135,1 0 1,-1-1-1,1 1 0,0-1 1,-1 1-1,1-1 1,0 1-1,0-1 0,0 1 1,0-1-1,0 0 0,1 1 1,-1-1-1,0 0 1,0 0-1,1 0 0,-1 0 1,1 0-1,-1 0 1,1 0-1,2 1 0,0-1 23,0-1 0,0 1 0,0 0-1,0-1 1,0 0 0,-1 0 0,1 0 0,0 0 0,5-2-1,3 0 32,0-1-1,-1-1 0,0 0 1,0-1-1,16-8 0,-3-3-301,-1 0 0,0-2-1,-1 0 1,-1-2-1,-1 0 1,32-43 0,-43 45-487,-17 19 547,-24 23 372,23-14 88,0 1 0,1 1 0,1-1 0,-1 1 0,-8 21 0,14-28-202,-1 1 0,1-1 0,0 1 0,0 0-1,1 0 1,0 0 0,0 0 0,0 0 0,1 0 0,0 0 0,0 0-1,0 0 1,1 0 0,0 0 0,3 9 0,-3-13-70,1 1-1,0-1 1,0 0-1,0 0 1,0 0 0,0 0-1,0 0 1,0 0 0,1 0-1,-1-1 1,1 1-1,-1-1 1,1 0 0,0 0-1,-1 0 1,1 0 0,0 0-1,0-1 1,0 1-1,-1-1 1,1 0 0,0 0-1,0 0 1,0 0-1,3 0 1,2-1 26,1 1 1,-1-1-1,0-1 0,1 1 0,-1-1 1,0-1-1,12-5 0,-4 0-198,0-1 0,0-1-1,-1-1 1,0 0 0,-1 0 0,0-2 0,-1 0 0,22-28-1,-79 87 681,42-43-451,0 0-1,0 0 0,1 0 0,-1 0 0,1 0 0,-1 0 0,1 0 0,0 0 0,0 1 0,1-1 1,-1 0-1,1 0 0,-1 1 0,1-1 0,0 1 0,1 6 0,0-9-43,0 1 0,1 0-1,-1 0 1,0-1 0,1 1 0,-1-1-1,1 1 1,0-1 0,-1 0 0,1 1-1,0-1 1,0 0 0,-1 0 0,1 0-1,0-1 1,0 1 0,0 0 0,0-1 0,1 1-1,-1-1 1,0 0 0,0 1 0,0-1-1,0 0 1,0 0 0,0-1 0,3 1-1,-1 0-153,0 0 0,0 0 0,0-1 0,0 1 0,0-1 0,0 1 0,0-1 0,0-1 0,-1 1 0,1 0 0,0-1 0,-1 0-1,1 0 1,-1 0 0,1 0 0,-1-1 0,0 1 0,3-4 0,-3 2-837,0 0 1,0 0-1,-1 0 0,1 0 1,-1-1-1,0 1 0,-1-1 1,1 0-1,1-8 0,4-19-8149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18129,'0'0'7623,"24"46"-7495,-7-35-128,-2 1-1633,5 1-1922,2 2-1859,0-1-3938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9321,'0'0'8103,"-8"0"-4595,6 0-3397,-56 5 4815,56-4-4755,0-1 0,0 0-1,0 1 1,0 0 0,0-1-1,1 1 1,-1 0 0,0 0 0,0 0-1,0 0 1,1 0 0,-1 0 0,1 0-1,-1 1 1,1-1 0,-1 1-1,1-1 1,0 1 0,0-1 0,0 1-1,-1 0 1,2 0 0,-1 0-1,0-1 1,0 1 0,1 0 0,-1 0-1,1 0 1,-1 4 0,1-5-160,1 1 0,0 0 0,0-1 0,0 1 0,0-1 1,0 1-1,0-1 0,1 0 0,-1 1 0,0-1 0,1 0 1,-1 0-1,0 0 0,1 0 0,0 0 0,-1 0 0,1 0 0,-1-1 1,1 1-1,0 0 0,0-1 0,-1 1 0,1-1 0,0 0 0,0 0 1,2 0-1,53 7 160,-55-6-163,33-1-895,65-7-1,2 0-438,-101 9 1421,0-1 0,0 1 0,-1 0 0,1 0 0,0-1 0,-1 1 0,0 0 0,1 0 0,-1 0 0,0 0 0,0-1 1,0 1-1,0 0 0,0 0 0,0 0 0,-1 0 0,1 0 0,-1 3 0,0 20 725,2-24-806,0 0 1,1 1-1,-1-1 1,0 0-1,1 0 0,-1 0 1,0 0-1,1 0 1,0 0-1,-1 0 0,1 0 1,0-1-1,-1 1 1,1 0-1,0-1 0,-1 0 1,1 1-1,0-1 1,0 0-1,3 0 0,45 0 24,-37 0-196,-1 0-227,72-3-2464,-31-8-4648,-33 5 1011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16271,'0'0'4506,"-2"7"-3849,0 0-388,-3 8 278,0 0 1,1 0 0,1 0 0,1 0-1,-1 20 1,3-31-515,0-1 1,0 1-1,1 0 0,-1 0 1,1-1-1,0 1 0,0 0 0,0-1 1,0 1-1,1-1 0,-1 0 0,1 1 1,0-1-1,0 0 0,0 0 0,1 0 1,-1 0-1,1-1 0,-1 1 1,1 0-1,0-1 0,0 0 0,0 0 1,0 0-1,0 0 0,1 0 0,-1-1 1,1 1-1,3 0 0,-3 0-139,0-1-1,1 0 0,-1 0 1,1 0-1,-1 0 0,1-1 1,-1 1-1,1-1 0,-1 0 1,1-1-1,0 1 0,-1-1 1,0 0-1,1 0 0,-1 0 1,1-1-1,-1 1 1,0-1-1,0 0 0,7-5 1,-7 4 81,-1-1 0,1 0 1,-1 1-1,0-1 0,0 0 1,-1 0-1,1-1 0,-1 1 0,0 0 1,0-1-1,0 0 0,-1 1 1,1-1-1,-1 0 0,0 0 1,-1 1-1,1-1 0,-1 0 1,0-6-1,-1 11 83,1 0 1,-1 0-1,1 0 0,-1 0 0,1 1 1,-1-1-1,1 0 0,-1 0 1,1 0-1,-1 0 0,1 0 0,-1 1 1,1-1-1,-1 0 0,1 0 1,-1 1-1,1-1 0,-1 0 0,1 1 1,0-1-1,-1 0 0,1 1 1,0-1-1,-1 1 0,1-1 0,0 1 1,-1-1-1,1 1 0,0-1 1,0 0-1,0 1 0,-1 0 0,-14 19 250,9-8-324,0 0 0,2 1 0,-1 0 0,1-1 0,1 2 0,0-1 0,1 0 0,1 1 0,0 25 0,2-24-5546,6-9-6514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22 5926,'-30'5'1123,"8"-1"759,0 0 0,-27 0 0,72-24-7127,-17 15 3769,9-9-1647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11307,'0'0'9427,"-6"11"-8386,-38 67-160,-4-1 0,-82 101 0,112-163-924,9-17-2717,3-30-5167,6 19 6256,-5-21-4741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237 107 9417,'0'0'4538,"-11"-1"-4181,3 0-307,0 1-1,0 1 1,0 0-1,0 0 1,0 0-1,0 1 1,0 0-1,0 1 1,0 0-1,1 0 1,-1 0 0,1 1-1,0 0 1,0 1-1,0 0 1,1 0-1,-7 6 1,5-4 123,1 0 1,-1 0 0,1 1-1,1 0 1,0 0 0,0 1-1,0-1 1,1 1 0,0 1-1,1-1 1,0 1 0,1-1 0,0 1-1,-2 13 1,5-22-171,0 1-1,0-1 1,0 0 0,1 0 0,-1 0-1,0 0 1,1 1 0,-1-1-1,1 0 1,0 0 0,-1 0 0,1 0-1,0 0 1,-1 0 0,1 0 0,0-1-1,0 1 1,0 0 0,0 0-1,0-1 1,0 1 0,0 0 0,0-1-1,0 1 1,0-1 0,0 1 0,1-1-1,-1 0 1,0 1 0,0-1-1,0 0 1,0 0 0,1 0 0,-1 0-1,0 0 1,0 0 0,1 0 0,-1-1-1,0 1 1,1 0 0,7-1 42,0 0 0,0-1-1,0 0 1,12-4 0,-3-2 106,0 0 1,-1-1-1,0 0 0,0-2 1,-1 0-1,-1-1 0,0 0 0,17-18 1,-24 22 56,-1 1 0,0-2 0,0 1 0,-1-1 1,0 0-1,0 0 0,-1-1 0,0 0 0,-1 0 1,0 0-1,-1 0 0,0-1 0,0 1 0,-1-1 0,-1 0 1,1-14-1,-2 24-201,0 0 1,-1-1-1,1 1 0,0 0 1,-1 0-1,1-1 0,-1 1 1,1 0-1,-1 0 0,1 0 1,-1 0-1,0 0 1,0 0-1,0 0 0,0 0 1,1 0-1,-1 0 0,0 0 1,0 1-1,-1-1 0,1 0 1,0 1-1,0-1 1,0 0-1,0 1 0,-1 0 1,1-1-1,0 1 0,0 0 1,-1-1-1,1 1 0,0 0 1,-1 0-1,1 0 1,0 0-1,0 0 0,-1 1 1,1-1-1,0 0 0,0 1 1,-1-1-1,1 0 1,-1 2-1,-4-1-18,0 1 0,0-1 0,0 2-1,1-1 1,-1 1 0,1-1 0,0 1 0,-6 5 0,8-5-61,0 1 1,1-1-1,-1 1 1,1-1-1,0 1 1,0 0-1,0 0 0,0 0 1,1 1-1,-1-1 1,1 0-1,0 6 0,0-7-465,1 0 0,-1-1-1,1 1 1,0 0-1,0 0 1,1-1 0,-1 1-1,0 0 1,1-1-1,0 1 1,0-1 0,2 6-1,8 3-5014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14638,'0'0'9449,"63"52"-8937,-31-40-320,5 1-95,5-1 31,0-3-224,1-2-2307,-6-2-1344,-9-3-1570,-3-2-4004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12684,'0'0'12519,"-1"4"-12146,0-2-307,0 0-1,0 0 1,0 0-1,0 0 1,0 0-1,0 0 1,0 0-1,0-1 1,-1 1-1,1 0 1,-1-1-1,0 1 1,1-1-1,-1 0 1,0 1-1,0-1 1,0 0-1,-2 1 1,0-1 60,1-1 0,0 0 0,-1 0 0,1 0 1,0 0-1,0 0 0,-1-1 0,1 1 0,0-1 0,0 0 1,-1 0-1,1 0 0,-5-3 0,2 1-24,1 0-62,-1 1 1,1 0 0,0 0-1,-1 0 1,1 1 0,-1-1 0,-10 0-1,14 3-44,1-1-1,-1 0 0,1 1 0,-1-1 0,1 1 0,-1 0 0,1 0 1,-1-1-1,1 1 0,-1 0 0,1 0 0,0 0 0,0 0 0,0 1 0,-1-1 1,1 0-1,0 0 0,1 1 0,-1-1 0,0 1 0,0-1 0,0 1 1,1-1-1,-1 1 0,1-1 0,-1 1 0,1-1 0,0 1 0,0 0 1,-1-1-1,1 1 0,1 3 0,-2 4-28,1 1 1,0-1-1,1 1 1,0-1-1,1 0 1,0 1-1,4 12 1,-2-11-86,-1 1 0,-1 0 1,0 0-1,0 13 0,-2-20 118,0 0 0,-1 0 0,0 0 0,0 0 0,0-1 0,-1 1 0,0 0 0,0-1 0,0 0 0,0 1 0,-3 3 0,55-11 75,-37-1-424,36-8-686,-33 9-2769,1 2-3569,-11 1 662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13421,'0'0'12785,"9"-5"-12641,18-7 162,-11 5-1475,0 0-1,0-1 1,-1-1-1,24-18 1,-44 35 1717,1 0 0,0 0 0,0 1 0,1-1 0,0 1-1,1-1 1,0 1 0,0 0 0,1 0 0,-1 16 0,2-25-606,1 1 0,-1 0 0,0 0 1,0 0-1,0-1 0,1 1 0,-1 0 0,0 0 0,1-1 0,-1 1 1,1 0-1,-1-1 0,1 1 0,-1 0 0,1-1 0,-1 1 0,1-1 0,0 1 1,-1-1-1,1 1 0,0-1 0,-1 1 0,1-1 0,0 0 0,0 1 1,-1-1-1,1 0 0,0 0 0,0 1 0,1-1 0,13 0-3613,-1-4-3308,-2-6-1648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16143,'0'0'7623,"10"-2"-7564,9-2-36,-1 0 60,1 0 0,35-3 0,-54 49-221,2 6 9,-1-35 341,0-1 0,0 1 0,-2 0 0,0-1 0,-2 16 0,2-24-1,0 0 1,-1-1 0,1 1 0,-1 0-1,0-1 1,0 1 0,0-1-1,0 1 1,-1-1 0,1 0 0,-1 0-1,0 0 1,0 0 0,0-1 0,0 1-1,0-1 1,-1 0 0,1 0 0,-1 0-1,-6 2 1,6-2-52,-1 0 0,0-1 0,0 0 0,0 0 1,0 0-1,0-1 0,-6 0 0,10 0-322,0 0 0,0 0 0,1 0-1,-1 0 1,0 0 0,0 0 0,1 0 0,-1-1 0,0 1-1,0 0 1,1 0 0,-1-1 0,0 1 0,1-1 0,-1 1 0,1 0-1,-1-1 1,0 0 0,1 1 0,-1-1 0,0 0 0,1 0-373,0 0 0,0 0 0,0 0 1,0 0-1,0 0 0,0 0 0,0 0 1,0 0-1,0 0 0,0 0 0,1 0 1,-1 0-1,0 0 0,1 0 0,-1 0 1,1 0-1,-1 1 0,1-1 1,-1 0-1,1 0 0,1-1 0,10-12-10606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17713,'0'0'7922,"-6"9"-7527,-6 8-187,-1-1 0,-1 0 1,0-2-1,-2 1 0,-25 18 0,37-30-197,1-1-23,0 0 1,0 1-1,0-1 1,0 1-1,0 0 1,0-1-1,1 1 1,-1 0-1,1 1 1,0-1-1,0 0 1,-3 7-1,10-8 33,-1-1 0,1 0 0,0 0 0,-1 0 0,1 0 0,0-1 0,0 0 0,0 0 0,7-1 0,-6 1 15,165-7-132,-101-6-8387,-54 8 694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9961,'0'0'15503,"67"2"-14926,-33-2-193,3 0-288,3 0-32,4 0-192,-3 0-2466,-8-2-3300,-3-3-7431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8488,'0'0'7645,"7"-7"-5243,21-21-747,-22 27-503,-6 12-711,-5 12 32,-12 6-110,-1-1 0,-1-1 0,-1 0 0,-1-2 0,-1 0 0,-2-2 0,0 0 0,-34 23 0,43-38-3348,15-8 2744,0-1 1,-1 1-1,1 0 1,0 0 0,-1 0-1,1-1 1,0 1 0,-1 0-1,1-1 1,0 1 0,-1 0-1,1 0 1,0-1 0,0 1-1,-1-1 1,1 1 0,0 0-1,0-1 1,0 1 0,0-1-1,-1 1 1,1 0 0,0-1-1,0 1 1,0-1-1,0 1 1,0 0 0,0-1-1,0 1 1,0-1 0,0 1-1,1-1 1,-1 1 0,0-1-1,0-19-6741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13965,'0'0'9962,"59"31"-9546,-31-20-224,4 2-32,9-1-64,-3-2-31,8 2-290,-7 0-2497,-2-2-2243,-9-3-4356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16592,'0'0'9251,"-9"1"-9214,-7 3 140,1 0-1,-1 2 0,1 0 0,0 0 0,0 2 1,-19 12-1,21-13 443,-8 3 26,16-9-602,0 1 0,1 0 0,-1 1-1,0-1 1,0 1 0,1 0 0,0 0-1,0 1 1,-6 5 0,10-9-63,0 1 0,0-1 0,0 1 0,0 0 0,0-1 0,0 1 0,0-1 0,0 1 1,1-1-1,-1 1 0,0-1 0,0 1 0,0-1 0,1 0 0,-1 1 0,0-1 0,1 1 0,-1-1 0,0 1 0,1-1 0,-1 0 0,1 1 1,-1-1-1,1 0 0,-1 0 0,1 1 0,-1-1 0,1 0 0,-1 0 0,1 0 0,0 1 0,27 11-241,-7-3-399,-20-7 610,1-1 0,-1 0-1,1 0 1,-1 1 0,0-1-1,1 1 1,-1-1 0,0 1-1,0 0 1,0-1 0,0 1 0,-1 0-1,1 0 1,0 0 0,-1 0-1,1-1 1,-1 1 0,0 0-1,1 0 1,-1 0 0,0 0 0,0 0-1,0 0 1,0 0 0,-1 0-1,1 0 1,-1 0 0,1 0-1,-2 1 1,-1 6 142,-2 0 0,1-1 1,-1 0-1,-11 15 0,-6 10 807,22-32-897,0-1 1,-1 0-1,1 0 1,0 1-1,0-1 1,0 0-1,0 0 1,0 0-1,0 1 1,0-1-1,0 0 1,0 0 0,0 1-1,0-1 1,0 0-1,0 0 1,0 1-1,0-1 1,0 0-1,1 0 1,-1 1-1,0-1 1,0 0-1,0 0 1,0 0-1,0 1 1,0-1 0,1 0-1,-1 0 1,0 0-1,0 0 1,0 1-1,1-1 1,-1 0-1,0 0 1,0 0-1,0 0 1,1 0-1,-1 0 1,0 0-1,0 1 1,1-1 0,15 1 160,19-6 61,36-17-1999,-24 4-4191,-19 6-658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15535,'0'0'7457,"9"-7"-6661,-6 5-743,2-2-23,-1 1-1,1-1 0,0 1 1,0 0-1,0 0 0,1 1 1,-1 0-1,1 0 1,-1 0-1,1 0 0,0 1 1,-1 0-1,1 0 0,0 0 1,10 1-1,-15 1-29,0-1 0,0 0 0,0 0 0,0 1 0,0-1 0,-1 1 0,1-1 0,0 1 0,0-1 0,0 1 0,0 0 0,-1-1 0,1 1 0,0 0 0,-1 0 0,1-1 0,-1 1 0,1 0 0,-1 0 0,1 0 0,-1 0 0,1 0 0,-1 0 0,0-1 0,1 1 0,-1 0 0,0 0 0,0 0 0,0 0 0,0 0 0,0 0 0,0 0 0,0 0 0,0 0 0,0 0 0,0 0 0,-1 0 0,1 0 0,0 0 0,-1 0 0,0 1 0,0 3 9,-1 0 0,0 0 0,0 0 1,0-1-1,0 1 0,-5 6 0,-10 5 128,13-13-54,0 0 0,0 1 0,0-1 0,1 1 0,-1 0 0,1 0 0,0 0-1,0 0 1,-3 7 0,49-10-579,5-10-3878,-17-3-3536,-8-2-4651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10634,'0'0'4452,"-15"62"-2370,1-33-865,6-2-128,-1 2-576,4-5-417,5-1-96,0-4-577,0-5-448,0-6-288,9-8-737,1 0-224,2-11-2659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17040,'0'0'7714,"4"5"-7554,2 1-116,0 0-1,1-1 1,0 0 0,0 0-1,0 0 1,9 4 0,4 3 8,5-13 3752,43-1-4053,-67 47-2,3 9 209,-2-42 52,0 0-1,-1-1 1,-1 1 0,0 0 0,-2 12-1,1-22 66,0 0-1,0 1 0,0-1 0,0 0 1,-1 0-1,1 0 0,-1 0 0,0 0 1,1 0-1,-1 0 0,0 0 0,0-1 1,0 1-1,0-1 0,-1 0 0,1 1 1,0-1-1,0 0 0,-1 0 0,1 0 1,-1-1-1,1 1 0,-1-1 1,1 1-1,-4-1 0,-69 5 2130,69-5-2164,-17-2-3992,23 2 3817,-1 0 0,1-1-1,0 1 1,0 0-1,0 0 1,-1 0 0,1-1-1,0 1 1,0 0 0,0 0-1,-1-1 1,1 1-1,0 0 1,0-1 0,0 1-1,0 0 1,0 0 0,0-1-1,0 1 1,0 0 0,0-1-1,0 1 1,0 0-1,0-1 1,0 1 0,0 0-1,0 0 1,0-1 0,0 1-1,0 0 1,0-1-1,0 1 1,0 0 0,0 0-1,0-1 1,1 1 0,-1 0-1,0 0 1,0-1 0,0 1-1,1 0 1,-1 0-1,0-1 1,0 1 0,1 0-1,-1 0 1,0 0 0,0 0-1,1-1 1,-1 1-1,0 0 1,1 0 0,-1 0-1,0 0 1,0 0 0,1 0-1,-1 0 1,10-9-9042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33 15663,'35'-32'7740,"-40"45"-6302,-3 6-1258,-8-2 137,-1-2 0,-1 0 0,-19 12 0,-40 35 780,86-60-1111,0-1 0,0 0 0,0 0 0,14-1 1,54-2 51,34 0-837,-37 4-3987,-72-2 3923,13 2-818,-10 4-6585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11275,'0'0'9256,"63"15"-7494,-30-16-1057,6-4-449,3-1-160,-2 3-64,-3 2-160,-3 0-2210,-12 0-1890,-4-1-3171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8264,'0'0'11242,"61"-12"-11530,-29-1-3299,1-1-4645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15150,'0'0'96,"47"0"1154,-11 0-33,8-1-737,8-9-384,1 0-416,3-5-4709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16496,'0'0'6342,"51"-5"-6535,-16-5-3042,7-6-3491</inkml:trace>
  <inkml:trace contextRef="#ctx0" brushRef="#br0" timeOffset="1">513 0 16367,'0'0'6086,"57"24"-5637,-31-24-321,6 0-1826,3-4-1825,7-4-1250,5 1-544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8072,'0'0'13004,"52"26"-12940,-37-26-256,2 0-2403,3-10-8551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14478,'0'0'8808,"-8"5"-8194,-42 27-241,-49 41 1,-11 9-256,110-82-129,-1 0 1,1 0 0,0 0 0,0 0-1,0 0 1,0 1 0,-1-1-1,1 0 1,0 0 0,0 0-1,0 0 1,0 0 0,-1 0 0,1 0-1,0 0 1,0 1 0,0-1-1,0 0 1,0 0 0,0 0-1,-1 0 1,1 0 0,0 1 0,0-1-1,0 0 1,0 0 0,0 0-1,0 0 1,0 1 0,0-1-1,0 0 1,0 0 0,0 0 0,0 0-1,0 1 1,0-1 0,0 0-1,0 0 1,0 0 0,0 1-1,0-1 1,0 0 0,0 0 0,0 0-1,0 0 1,0 1 0,0-1-1,1 0 1,-1 0 0,0 0-1,0 0 1,0 0 0,0 0 0,0 1-1,0-1 1,1 0 0,-1 0-1,17 4-171,34-2 266,-41-2-125,136 16 648,-85-8-1803,0-2-4103,-40-6-1022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14542,'0'0'7303,"42"-13"-5862,-5 2-672,7 0-225,3 1-191,7 0-289,1 4-32,1-1-1281,-6 1-2723,-6-2-2947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10025,'0'0'13165,"-7"4"-12519,-14 12-220,0 1 1,2 1-1,0 0 1,1 2-1,-29 40 1,-2 0 479,25-29-763,-8 9-551,8-18-4121,16-19-239,3-2-2081</inkml:trace>
  <inkml:trace contextRef="#ctx0" brushRef="#br0" timeOffset="1">1 90 15919,'0'0'6855,"57"16"-5478,-25-4-352,8 0-577,2 2-288,9-2-96,-6 2-32,6-1-736,-6 3-2627,-8-3-1186,-5 1-4163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14029,'0'0'6161,"-9"4"-5691,0 2-215,0-1 0,1 1 1,0 1-1,0 0 0,1 0 1,-1 0-1,2 1 0,-11 13 1,14-16-190,-1 0 0,1 0-1,0 0 1,0 0 0,1 1 0,-1-1 0,1 1 0,0-1 0,1 1 0,0 0-1,-1 0 1,2 0 0,-1 0 0,1 0 0,0 0 0,0 0 0,1-1 0,1 13 0,0-16-54,-1 1 1,1-1-1,0 1 1,0-1-1,0 0 1,0 0-1,0 0 1,0 0 0,0 0-1,1 0 1,-1-1-1,1 1 1,-1-1-1,1 1 1,0-1-1,0 0 1,-1 0-1,1-1 1,0 1 0,0 0-1,0-1 1,0 0-1,0 1 1,4-2-1,4 2-60,0-1-1,0 0 0,1-1 0,-1 0 1,12-4-1,-20 5-88,0-1-1,1 0 1,-1 0 0,0 0 0,0 0-1,0-1 1,0 1 0,0-1 0,0 0-1,0 0 1,0 0 0,-1 0 0,1 0-1,-1-1 1,0 1 0,1-1 0,-1 0-1,0 1 1,0-1 0,-1 0 0,1 0-1,-1 0 1,1 0 0,-1-1 0,0 1-1,0 0 1,-1 0 0,1-1 0,-1 1-1,1-7 1,-1 10 142,-1-1 0,1 1 0,0-1 0,-1 1 0,1-1 0,-1 1 0,1 0 0,0-1 0,-1 1 0,1 0 0,-1-1 0,1 1 0,-1 0 0,1 0 0,-1 0 0,1-1 0,-1 1 0,1 0 0,-1 0 0,1 0 0,-1 0 0,1 0 0,-1 0 0,0 0 0,1 0 0,-1 0 0,1 0 0,-1 0 0,1 0 0,-1 1 0,1-1 0,-1 0 0,1 0 0,-1 0 0,1 1 0,-1-1 0,1 0 0,-1 1 0,1-1 0,0 0 0,-1 1 0,-20 13 848,14-3-540,0 0 1,1 1 0,0-1-1,1 1 1,1 0 0,0 1-1,0-1 1,1 1 0,-1 15-1,2-17-696,1 1 0,1-1-1,0 0 1,1 0 0,0 0 0,3 16-1,5-7-3892,1-7-3523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15695,'0'0'11718,"-11"1"-11580,-17 1-42,-1 2 1,1 1-1,-1 1 0,2 1 0,-1 2 0,-33 14 0,61-22-99,-1-1 0,0 0 0,0 0 0,0 1 0,1-1 0,-1 0 0,0 1 0,0-1 0,1 1 0,-1-1 0,0 1 0,1-1 0,-1 1 1,1 0-1,-1-1 0,0 1 0,1 0 0,-1-1 0,1 1 0,0 0 0,-1 0 0,1-1 0,0 1 0,-1 0 0,1 0 0,0 0 0,0-1 0,0 1 0,0 0 0,0 0 0,0 1 0,18 19-179,-16-19 154,0-1 0,0 1-1,0 0 1,0-1 0,-1 1 0,1 0-1,0 0 1,-1 1 0,1-1-1,-1 0 1,0 0 0,0 1 0,2 3-1,-3-1 26,0-1 0,-1 0 0,1 1-1,-1-1 1,0 0 0,0 1-1,0-1 1,-1 0 0,1 0 0,-1 0-1,0 0 1,0 0 0,0-1 0,-1 1-1,1-1 1,-1 1 0,-6 5-1,-20 34 31,28-42-26,1-1 0,0 0 0,0 0 0,0 1 0,0-1-1,0 0 1,0 1 0,0-1 0,0 0 0,0 1 0,0-1-1,0 0 1,0 0 0,0 1 0,0-1 0,0 0 0,0 1 0,0-1-1,1 0 1,-1 1 0,0-1 0,0 0 0,0 0 0,0 1-1,1-1 1,-1 0 0,0 0 0,0 0 0,0 1 0,1-1-1,-1 0 1,0 0 0,0 0 0,1 1 0,-1-1 0,0 0 0,1 0-1,17 4 66,29-4 62,-36 0-113,30 1-963,-16 0-1722,-1-1 0,1-1 0,46-9 1,-49 4-5008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16720,'0'0'8456,"-3"46"-7848,3-28-351,0 0-161,0 1-32,0-2-288,8-6-1794,-3-6-3620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5830,'0'0'18444,"3"-8"-17969,-2 5-438,0 0 1,1 0 0,-1 0 0,1 0-1,0 0 1,0 1 0,0-1 0,0 1-1,0-1 1,1 1 0,-1 0-1,0 0 1,1 0 0,0 0 0,0 0-1,-1 0 1,1 1 0,0-1 0,0 1-1,1 0 1,-1 0 0,0 0-1,0 1 1,0-1 0,1 1 0,-1-1-1,0 1 1,1 0 0,5 1-1,-8-1-39,0 1-1,0-1 0,1 1 1,-1-1-1,0 1 0,0-1 1,0 1-1,0 0 0,0-1 0,0 1 1,0 0-1,-1 0 0,1-1 1,0 1-1,0 0 0,-1 0 1,1 0-1,0 0 0,-1 0 0,1 0 1,-1 1-1,1-1 0,-1 0 1,0 0-1,1 0 0,-1 0 1,0 0-1,0 1 0,0-1 0,0 0 1,0 0-1,0 2 0,-2 50 171,1-36-134,1-15-474,0 7 119,10-7-12707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 9001,'0'0'8365,"-7"-3"-5797,1 1-2638,-13-6 3442,49 4-679,49 3-2295,21-1-1202,-34-4-2591,-79 49 3774,10 28 1085,4-58-1169,-1 1-1,-1-1 1,0 0-1,-5 24 1,4-33-113,1 1 0,-1-1 0,0 0 0,0 0 0,0 0 0,-1 0 0,0 0 0,1 0 0,-1-1 0,0 1 0,-1-1 0,1 0 0,-1 0 0,1 0 0,-1 0 0,0-1 0,-8 5 1,2-3 45,-1 0 1,1 0 0,-1-1 0,0 0 0,0-1 0,1 0 0,-2-1 0,-20 0 0,32-1-373,0 0-1,-1 0 0,1 0 1,0 0-1,-1 0 1,1-1-1,0 1 1,-1 0-1,1 0 1,0 0-1,-1 0 1,1-1-1,0 1 0,0 0 1,-1 0-1,1-1 1,0 1-1,0 0 1,0-1-1,-1 1 1,1 0-1,0 0 1,0-1-1,0 1 0,0 0 1,0-1-1,-1 1 1,1 0-1,0-1 1,0 1-1,0 0 1,0-1-1,0 1 1,0 0-1,0-1 0,0 1 1,0 0-1,1-1 1,-1 1-1,0 0 1,0-1-1,0 1 1,0 0-1,0-1 1,0 1-1,1 0 0,-1-1 1,0 1-1,0 0 1,1 0-1,-1-1 1,8-10-7202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10858,'0'0'14286,"74"-50"-13646,-21 42-159,11 0-129,5 4-224,1 2-96,-1 0-256,-7 2-2146,-8-2-1474,-15-2-160,-14-3-2017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35 10410,'0'0'2167,"-8"-5"412,-4-3-1376,-8-5 224,-3 5 3165,-12 60-694,20-36-3385,-1-1 0,-1-1 0,0-1 0,-20 12 0,21-15-374,0 1 0,1 1 1,0 0-1,0 1 0,-18 23 0,31-34-222,0 0-1,1 0 1,-1 0 0,1 1-1,0-1 1,0 0 0,0 0-1,0 1 1,0-1 0,0 1-1,1-1 1,-1 1 0,1-1 0,0 1-1,0-1 1,0 1 0,0 0-1,0-1 1,0 1 0,2 4-1,-1-4 28,1 1-1,-1-1 1,1 0 0,0 1-1,1-1 1,-1 0 0,0 0-1,1 0 1,0-1-1,-1 1 1,1-1 0,5 4-1,4 2-181,0-1-1,1-1 0,0 0 1,0 0-1,1-1 0,17 3 1,-3-2-1126,-1-2 0,49 2 1,13-9-5036,-22-5-2869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221 132 12300,'0'0'3192,"0"-8"-299,0 5-2692,0-1 0,0 1-1,0 0 1,0 0-1,0 0 1,-1 0 0,0 0-1,0 0 1,1 0 0,-2 0-1,1 0 1,0 0-1,-1 0 1,1 0 0,-1 1-1,0-1 1,0 1-1,0-1 1,0 1 0,0 0-1,0 0 1,-1 0-1,1 0 1,-1 0 0,1 0-1,-1 1 1,0-1 0,0 1-1,0 0 1,0 0-1,0 0 1,0 0 0,0 0-1,0 1 1,0-1-1,0 1 1,-5 0 0,3-1-194,-1 1 0,1-1 1,-1 1-1,0 1 1,1-1-1,-1 1 0,1 0 1,-1 0-1,1 1 0,0-1 1,-1 1-1,1 1 1,0-1-1,0 1 0,0-1 1,1 1-1,-1 1 0,1-1 1,-1 1-1,1-1 1,0 1-1,0 1 0,1-1 1,0 0-1,-1 1 0,1 0 1,1 0-1,-1 0 1,1 0-1,-1 0 0,2 0 1,-1 0-1,-1 9 1,3-14-5,0 1 0,0 0 0,0 0 0,0 0 0,0 0 0,0 0 0,0 0 0,0-1 0,1 1 0,-1 0 0,0 0 0,1 0 0,-1-1 0,1 1 0,-1 0 0,0 0 0,1-1 0,0 1 0,-1 0 1,1-1-1,-1 1 0,1-1 0,0 1 0,-1-1 0,1 1 0,0-1 0,1 1 0,30 6 114,33-12 97,-46-1-292,0 0 0,0-2 0,-1 0 0,0-1 1,0-1-1,-1-1 0,-1 0 0,0-2 0,0 1 0,-1-2 1,24-28-1,-30 28 16,-12 8-390,2 6 418,-1 0-1,1 0 1,-1 0-1,1 1 1,-1-1-1,1 1 1,-1-1-1,1 1 1,0-1-1,-1 1 1,1 0-1,0 0 1,-1 0-1,1 0 1,0 0-1,-2 2 1,-6 5 76,1 0 1,0 0-1,0 1 0,-10 16 1,16-20 82,-1-1 0,1 1 0,-1 0 0,1-1 0,0 1 0,1 0-1,-1 0 1,1 0 0,0 0 0,1 1 0,-1-1 0,1 10 0,0-14-110,0 0-1,1 0 0,-1 1 1,1-1-1,-1 0 1,1 0-1,0 0 0,-1 0 1,1 0-1,0 0 0,0 0 1,-1 0-1,1-1 0,0 1 1,0 0-1,0 0 1,0-1-1,0 1 0,0 0 1,0-1-1,0 1 0,1-1 1,-1 0-1,0 1 0,0-1 1,0 0-1,0 0 1,1 0-1,-1 1 0,2-1 1,43-1 290,-40 0-233,8-2-66,1 0 0,-1-2 1,0 1-1,0-2 1,0 0-1,-1 0 0,0-2 1,0 1-1,0-2 1,-1 1-1,-1-2 0,0 0 1,0 0-1,10-13 1,-12 10-650,-14 12-68,3 2 680,0 0 0,0 0-1,0 0 1,0 1 0,0-1-1,1 0 1,-1 1 0,0 0 0,1-1-1,-4 5 1,4-4 82,-1 0 0,0 0 0,1 1 0,-1-1 0,1 0 0,0 1 0,0-1 0,0 1 0,0-1 0,0 1 0,1 0 0,-1-1 0,1 1 0,0 0 0,0-1 0,-1 1 0,2 0 0,-1 0 0,0-1 0,2 5 0,-1-5-11,0 0 0,1 0 0,0 0 0,0-1 0,-1 1 0,1-1-1,0 1 1,0-1 0,0 0 0,0 0 0,1 0 0,-1 0 0,0 0 0,0 0 0,1 0-1,-1-1 1,0 1 0,1-1 0,-1 0 0,1 0 0,-1 0 0,0 0 0,4 0 0,8 0 56,0-1 1,0 0 0,26-6-1,-36 6-83,0 0-1,0 0 1,1 0-1,-1-1 1,0 0-1,0 0 0,-1 0 1,1 0-1,0 0 1,-1-1-1,1 0 0,-1 0 1,0 0-1,0 0 1,0 0-1,5-8 0,-8 11-28,0 0-1,0 0 0,1 0 0,-1 0 0,0 0 0,0-1 0,0 1 0,0 0 0,1 0 0,-1 0 0,0 0 0,0-1 0,0 1 0,0 0 0,0 0 0,0-1 0,1 1 0,-1 0 0,0 0 0,0-1 1,0 1-1,0 0 0,0 0 0,0 0 0,0-1 0,0 1 0,0 0 0,0 0 0,0-1 0,0 1 0,0 0 0,0 0 0,0-1 0,-1 1 0,1 0 0,0 0 0,0-1 0,0 1 0,0 0 0,0 0 0,0 0 1,-1 0-1,1-1 0,0 1 0,0 0 0,0 0 0,-1 0 0,1 0 0,0-1 0,0 1 0,0 0 0,-1 0 0,1 0 0,0 0 0,0 0 0,-1 0 0,1 0 0,0 0 0,0 0 0,-1 0 0,1 0 1,0 0-1,-1 0 0,0 0-3,1 0 1,-1 1 0,0-1 0,0 0-1,1 1 1,-1-1 0,0 0-1,1 1 1,-1-1 0,0 1 0,1-1-1,-1 1 1,1-1 0,-1 1 0,0 0-1,1-1 1,0 1 0,-1 0 0,1-1-1,-1 2 1,0 0 7,0 0 1,1-1-1,-1 1 0,1 0 1,0 0-1,-1-1 0,1 1 1,0 0-1,0 0 0,0 0 1,0-1-1,0 1 0,0 0 1,1 0-1,-1 0 0,1-1 1,-1 1-1,1 0 0,-1-1 1,1 1-1,0 0 0,0-1 1,0 1-1,2 2 0,0-2 44,0 0-1,0 0 1,0 0-1,0 0 0,0 0 1,0-1-1,0 0 1,0 1-1,1-1 1,-1 0-1,1-1 1,4 1-1,3 1-555,1-2 1,0 1-1,0-2 0,-1 1 0,1-2 0,0 1 1,13-5-1,8-9-5231,0-4-4399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17617,'0'0'3544,"-10"9"-1873,0 1-1237,1 0-1,1 0 1,-1 0-1,2 1 1,-1 0-1,2 1 1,-1 0-1,2 0 1,0 0-1,0 1 1,1-1-1,0 1 0,1 0 1,-1 14-1,5 25-169,10 81 0,-2-30-124,-22-353-1512,13 250 1358,1-1 0,-1 0 0,0 0 1,1 1-1,-1-1 0,1 0 0,-1 1 1,1-1-1,0 1 0,-1-1 0,1 1 0,0-1 1,-1 1-1,1-1 0,0 1 0,-1 0 1,1-1-1,0 1 0,0 0 0,-1-1 0,1 1 1,0 0-1,0 0 0,0 0 0,0 0 1,-1 0-1,1 0 0,0 0 0,0 0 0,0 0 1,-1 0-1,1 0 0,0 1 0,0-1 1,1 1-1,34 6-275,55 10-3300,-49-14-1738,55-3 0,-59-9 3247,-25-3 3130,-12 11-821,-1 1 1,0-1-1,0 0 1,1 0-1,-1 0 1,0 0 0,0 0-1,0 1 1,0-1-1,0 0 1,0 0-1,-1 0 1,1 0 0,0 0-1,0 0 1,0 1-1,-1-1 1,1 0-1,-1-1 1,-1 0-20,1 1 0,-1-1 1,1 1-1,-1 0 0,0-1 1,1 1-1,-1 0 0,0 0 0,0 0 1,0 1-1,0-1 0,0 0 1,0 1-1,0-1 0,0 1 0,0-1 1,0 1-1,-3 0 0,-46 0 884,37 0-599,6 0-281,-33 2 1211,40-2-1364,-1 0 0,1 0 1,-1 1-1,1-1 0,0 0 0,-1 1 1,1-1-1,0 1 0,0 0 1,-1-1-1,1 1 0,0 0 0,0 0 1,0-1-1,0 1 0,0 0 1,0 0-1,0 0 0,0 0 0,0 1 1,1-1-1,-1 0 0,0 0 1,0 2-1,1-2-74,0 0 0,1 0 0,-1 0 0,0-1 0,0 1 0,1 0 0,-1 0 0,1-1 0,-1 1 0,1 0-1,-1-1 1,1 1 0,-1-1 0,1 1 0,-1 0 0,1-1 0,0 1 0,-1-1 0,1 0 0,0 1 0,0-1 0,-1 1 0,1-1 0,0 0 0,0 0 0,0 1 0,-1-1 0,3 0 0,30 8-877,-27-7 514,29 7-1066,-15-5 1175,0 1 0,0 1 0,-1 1 0,0 1 1,33 16-1,-51-23 278,0 1 1,0-1-1,0 0 1,0 1-1,0-1 1,0 1 0,0 0-1,0-1 1,0 1-1,-1 0 1,1 0-1,0-1 1,0 1-1,-1 0 1,1 0-1,0 0 1,-1 0 0,1 0-1,-1 0 1,1 0-1,-1 0 1,0 0-1,1 0 1,-1 0-1,0 0 1,0 0-1,1 0 1,-1 0 0,0 0-1,0 0 1,0 1-1,-1 0 1,0 0 111,-1 0 0,1 0 0,-1-1 0,1 1 0,-1-1 0,0 1 0,0-1 0,0 1 0,0-1 0,0 0 0,0 0-1,0 0 1,-5 1 0,-9 4 780,-1-2-1,-30 5 1,43-8-835,0 0 0,-1 0 0,1-1 1,-1 0-1,0 0 0,1 0 0,-1 0 1,1-1-1,-1 1 0,-7-3 0,11 1-251,-1 1-1,1 0 1,-1-1 0,1 1-1,0-1 1,0 0-1,0 1 1,0-1 0,0 0-1,0 1 1,1-1-1,-1 0 1,0 0 0,1 0-1,0 0 1,-1 0-1,1 0 1,0 0 0,0 1-1,0-1 1,0 0-1,0 0 1,0 0 0,1 0-1,-1 0 1,2-2-1,5-29-5768,6-8-5098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15759,'0'0'432,"-2"12"1373,-7 44 918,-2 5 728,-4 89 0,24-94-3006,-6-47-266,-8-36-301,2 14-48,-1 1-1,-1-1 1,0 1 0,0 0 0,-1 1 0,-11-17 0,22 35 257,0-1-1,1 1 0,0-1 1,1-1-1,-1 1 0,1-1 1,0 0-1,0 0 0,1-1 1,-1 0-1,1-1 0,0 1 1,0-2-1,0 1 1,13 2-1,3-1-17,1-1 1,0 0 0,0-2-1,27-2 1,-48 1-57,0-1 0,0 1 0,0-1 0,0 0 0,1 0 0,-1 0 0,0 0 0,0-1 0,6-3 0,-8 4-10,-1-1 1,1 1 0,0 0-1,-1 0 1,0-1 0,1 1-1,-1-1 1,0 1-1,0-1 1,0 0 0,0 1-1,0-1 1,0 0 0,0 0-1,0 0 1,-1 0 0,1 0-1,-1 0 1,1 1-1,-1-1 1,0 0 0,0-3-1,0 5-14,-1-1 1,1 0-1,-1 0 0,1 1 0,-1-1 0,0 0 0,1 1 0,-1-1 0,0 1 0,1-1 0,-1 1 0,0-1 0,0 1 1,0-1-1,1 1 0,-1 0 0,0-1 0,0 1 0,0 0 0,0 0 0,1 0 0,-1 0 0,0 0 0,0 0 1,0 0-1,0 0 0,0 0 0,0 0 0,0 0 0,1 0 0,-2 1 0,-32 7-29,33-8 75,0 1 0,-1-1 0,1 1 0,0 0 0,0-1 0,0 1 0,-1 0 0,1 0 0,0 0 0,0-1 0,0 1 0,0 1 0,0-1 0,1 0 0,-1 0 0,0 0 0,0 0 0,1 0 0,-1 1 0,1-1 0,-1 0 0,1 1 0,-1-1 0,1 0 0,0 1 0,0-1 0,0 0 0,0 1 0,0-1 0,0 1 0,0-1 0,0 0 0,0 1 0,1-1 0,-1 0 0,0 1 0,2 1-1,-1-1-7,1 0 0,0 0 0,0-1 0,0 1 0,0 0 0,0-1 0,0 1 0,0-1 0,1 1 0,-1-1 0,0 0 0,1 0 0,-1 0 0,1-1 0,-1 1 0,1 0-1,0-1 1,3 0 0,13 2-110,1-1 0,-1-2 0,0 0 0,21-4-1,-32 4-68,0-1 0,0 0 0,0 0 0,-1-1 1,1 0-1,-1-1 0,0 0 0,0 0 0,0 0 0,-1-1 0,1 0 0,7-8 0,-13 13 157,0-1 0,-1 1 1,1-1-1,0 1 0,-1-1 1,1 1-1,-1-1 0,1 1 1,-1-1-1,1 0 0,-1 1 1,1-1-1,-1 0 0,0 0 1,1 1-1,-1-1 0,0 0 1,0 1-1,1-1 0,-1 0 1,0 0-1,0 0 0,0 1 1,0-1-1,0 0 0,0 0 1,0 0-1,0 1 0,-1-1 1,1 0-1,0 0 0,0 1 1,-1-1-1,1 0 0,0 0 1,-1 1-1,0-2 0,1 2 19,-1 0 0,0 0 1,0 0-1,0 0 0,1 1 0,-1-1 0,0 0 0,0 0 0,0 0 0,1 1 0,-1-1 0,0 0 0,1 1 0,-1-1 0,0 1 0,1-1 0,-1 1 0,0-1 0,1 1 0,-1-1 0,1 1 0,-1 0 0,1-1 0,-1 1 0,1 0 0,-1-1 0,1 1 0,0 0 0,0 0 0,-1-1 0,1 1 0,0 0 0,0 0 0,0 0 0,0-1 0,0 1 0,0 1 0,-1 1 29,0 0 0,0 1-1,0-1 1,1 0 0,-1 0-1,1 0 1,0 0 0,0 0-1,0 0 1,1 0-1,-1 1 1,1-1 0,-1 0-1,1 0 1,0 0 0,0 0-1,1-1 1,-1 1 0,1 0-1,-1 0 1,1-1 0,0 1-1,0-1 1,0 1-1,0-1 1,0 0 0,0 0-1,1 0 1,-1 0 0,1 0-1,0 0 1,-1-1 0,1 0-1,6 3 1,3 0-446,0 0 0,1-1-1,-1-1 1,1 0 0,-1 0 0,1-2 0,19 0 0,-30 0 18,0 0-1,0 0 1,0 0 0,0-1 0,0 1 0,0 0-1,0-1 1,0 0 0,0 1 0,0-1-1,3-2 1,-4 2-201,1-1 1,-1 1-1,0-1 1,1 1-1,-1-1 0,0 1 1,0-1-1,0 0 1,0 0-1,0 1 0,-1-1 1,1 0-1,0-2 1,4-18-7022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83 102 9321,'0'0'2434,"-37"-63"417,24 43 160,-6 6-481,13 9-256,-1 5-672,7 12-1666,0 1-1218,3 0-2081,11-2-4804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14606,'0'0'6064,"-5"12"-5477,-2 19-206,1 0 0,2 1-1,1-1 1,1 1-1,2 0 1,3 34-1,6 139 453,-8-146 2872,18-382-3518,-18 297-485,0 19 238,0 1-1,-1-1 1,1 0 0,-2 1-1,1-1 1,-1 1-1,0-1 1,0 0-1,-3-8 1,4 15 54,0-1 0,0 1 1,0 0-1,-1 0 0,1 0 1,0-1-1,0 1 0,0 0 1,0 0-1,0 0 0,-1 0 1,1-1-1,0 1 0,0 0 1,0 0-1,-1 0 0,1 0 1,0 0-1,0 0 0,0 0 1,-1 0-1,1-1 0,0 1 1,0 0-1,-1 0 0,1 0 1,0 0-1,0 0 0,0 0 1,-1 0-1,1 0 0,0 1 1,0-1-1,-1 0 0,1 0 1,0 0-1,0 0 1,0 0-1,-1 0 0,1 0 1,0 0-1,0 1 0,0-1 1,-1 0-1,1 0 0,0 0 1,0 0-1,0 1 0,0-1 1,0 0-1,0 0 0,-1 0 1,1 1-1,0-1 0,0 0 1,0 0-1,0 0 0,0 1 1,0-1-1,0 0 0,0 0 1,0 1-1,0-1 0,-4 16-267,1 9 300,1 0-1,1 1 0,2-1 0,0 0 1,2 0-1,0 1 0,2-2 0,1 1 1,1 0-1,1-1 0,13 27 0,-21-51-7,0 0-1,0 1 1,0-1-1,0 0 1,0 0-1,0 0 1,0 0-1,0 0 1,0 0-1,0 1 1,0-1-1,0 0 1,0 0-1,0 0 1,0 0-1,0 0 1,0 0-1,0 1 1,0-1-1,1 0 1,-1 0-1,0 0 1,0 0-1,0 0 1,0 0-1,0 0 1,0 0-1,0 0 1,0 1-1,1-1 1,-1 0-1,0 0 1,0 0-1,0 0 1,0 0-1,0 0 1,0 0-1,1 0 1,-1 0-1,0 0 1,0 0-1,0 0 1,0 0-1,0 0 1,0 0-1,1 0 1,-1 0-1,0 0 1,0 0-1,0 0 1,0 0-1,0 0 1,0 0-1,1-1 1,-1 1-1,0 0 1,0 0-1,0 0 1,0 0-1,0 0 1,0 0-1,0 0 0,0 0 1,1-1-1,1-13 564,-1-30-358,-1 36-192,0-36-180,-2-1 1,-2 1 0,-2 0-1,-13-50 1,19 92 135,0 1 0,0 0 0,0 0 0,-1 0 1,1 0-1,0 0 0,-1 0 0,1 0 0,0 0 0,-1 0 0,1 0 1,-1 1-1,0-1 0,1 0 0,-1 0 0,0 0 0,1 0 0,-1 1 1,0-1-1,0 0 0,1 1 0,-1-1 0,0 1 0,-1-1 1,1 1-7,0 0 1,0 1-1,0-1 1,0 1-1,1-1 1,-1 1-1,0-1 1,0 1-1,1 0 1,-1-1 0,0 1-1,1 0 1,-1-1-1,0 1 1,1 0-1,-1 0 1,1 0-1,0-1 1,-1 1-1,1 1 1,-18 52-222,14-32 284,2 1 0,-1 25 0,3-39-44,0 0-1,1-1 0,0 1 1,0 0-1,1 0 0,0-1 1,1 1-1,4 10 0,-6-18 13,-1 1-1,0-1 0,1 0 0,-1 0 1,0 0-1,1 0 0,0 0 0,-1 0 0,1 0 1,0 0-1,-1 0 0,1-1 0,0 1 1,0 0-1,0 0 0,-1-1 0,1 1 0,0 0 1,0-1-1,0 1 0,0-1 0,0 1 1,1-1-1,-1 0 0,0 1 0,0-1 1,0 0-1,0 0 0,0 1 0,0-1 0,1 0 1,-1 0-1,0-1 0,0 1 0,0 0 1,0 0-1,0 0 0,0-1 0,0 1 0,1-1 1,-1 1-1,0-1 0,1 0 0,0-1 51,1 0 0,-1-1 0,1 1 0,-1-1 0,0 1 0,0-1 0,0 0 0,0 0 0,-1 0 0,1 0 0,-1 0 0,0 0 0,1-5 0,4-20-27,-1 1-1,-1-1 0,-2 0 0,-1 0 0,-1 0 0,-4-34 0,4 60-51,-1 0 0,1 0 0,-1 0-1,0-1 1,0 1 0,1 0 0,-1 0 0,0 0 0,-1 0-1,1 1 1,0-1 0,-1 0 0,-1-2 0,3 4 7,-1 0 0,1-1 0,-1 1 0,0 0-1,1 0 1,-1-1 0,1 1 0,-1 0 0,1 0 0,-1 0 0,0 0 0,1 0 0,-1 0 0,1 0 0,-1 0 0,0 0 0,1 0 0,-1 0 0,1 0-1,-1 0 1,0 1 0,1-1 0,-1 0 0,1 0 0,-1 1 0,1-1 0,-1 0 0,1 1 0,-1-1 0,1 0 0,-1 1 0,1-1 0,-1 1 0,1-1-1,0 1 1,-1-1 0,1 1 0,0-1 0,-1 1 0,1-1 0,0 1 0,0 0 0,0-1 0,-1 1 0,1-1 0,0 1 0,0 0 0,0-1 0,0 1-1,0 0 1,-5 15-18,0 0 0,1 0 0,0 1 0,2-1-1,0 1 1,0 0 0,2 0 0,0 0 0,1-1 0,3 20-1,-3-35 32,-1 1 0,1 0 0,-1 0 0,1-1 0,0 1-1,-1 0 1,1-1 0,0 1 0,0-1 0,0 1 0,0-1-1,1 1 1,-1-1 0,0 0 0,0 1 0,1-1 0,-1 0-1,1 0 1,-1 0 0,3 1 0,-3-2 11,0 0-1,0 0 1,0 0-1,0 0 1,0 0 0,0 0-1,0 0 1,0 0-1,0 0 1,0-1 0,0 1-1,0 0 1,0-1-1,-1 1 1,1-1 0,0 1-1,0-1 1,0 1-1,0-1 1,-1 1 0,1-1-1,0 0 1,-1 0-1,1 1 1,0-1 0,-1 0-1,1 0 1,-1 0-1,1 1 1,-1-1 0,0 0-1,1 0 1,-1 0-1,0 0 1,0 0 0,1 0-1,-1-1 1,5-18 32,0 0 0,-1 0 0,-2 0 0,0 0 0,0 0 1,-2-1-1,-1 1 0,-1 0 0,0 0 0,-1 0 0,-9-27 1,4 36-197,1 19-81,1 23-5,5-15 201,1 0 1,1 0 0,0 0-1,7 29 1,-7-42 29,-1 0 1,1 0-1,0-1 0,0 1 1,0 0-1,0 0 0,0-1 1,1 1-1,-1 0 1,1-1-1,-1 0 0,1 1 1,0-1-1,0 0 0,0 0 1,1 0-1,-1 0 1,0 0-1,1-1 0,-1 1 1,1-1-1,-1 1 0,1-1 1,0 0-1,0 0 1,0 0-1,-1 0 0,1-1 1,0 1-1,0-1 1,0 0-1,0 0 0,0 0 1,4-1-1,-5 1 5,0-1-1,-1 0 1,1 0 0,0-1 0,-1 1-1,0 0 1,1 0 0,-1-1-1,0 1 1,0-1 0,1 1 0,-1-1-1,0 0 1,-1 1 0,1-1-1,0 0 1,0 1 0,-1-1 0,1 0-1,-1 0 1,1 0 0,-1 0-1,0 0 1,0 0 0,0 1 0,0-1-1,0-2 1,-3-55-5,3 58-2,0 0 0,0 0 0,0 0 0,0 0 0,-1 0 0,1 0 0,0 0 0,0 0 0,-1 0 0,1 0 0,-1 0-1,1 0 1,0 0 0,-1 0 0,0 0 0,1 1 0,-1-1 0,0 0 0,1 0 0,-1 1 0,0-1 0,0 0 0,1 1 0,-1-1 0,0 1 0,0-1 0,0 1 0,0-1 0,0 1 0,0 0 0,0 0 0,0-1-1,0 1 1,0 0 0,0 0 0,0 0 0,0 0 0,0 0 0,-1 0 0,0 1-13,0 0 0,0-1 0,0 1-1,0 0 1,0 1 0,1-1 0,-1 0 0,0 0-1,1 1 1,-1-1 0,0 1 0,1-1 0,0 1 0,-1 0-1,1 0 1,0 0 0,-1 2 0,-3 7-38,1-1 0,0 1 0,1 0 1,0 0-1,1 1 0,0-1 0,1 0 0,0 1 0,1-1 1,0 1-1,1-1 0,4 19 0,11 24-3223,10-7-4136,6-8-6021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143 136 7559,'0'0'3390,"9"-2"-2194,25-9 694,-33 10-1691,-1 1 1,1-1-1,0 0 0,0 1 1,0-1-1,0 0 1,-1 1-1,1-1 1,0 0-1,-1 0 1,1 0-1,-1 0 1,1 0-1,-1 0 1,1 0-1,-1 1 0,0-1 1,1 0-1,-1 0 1,0-1-1,0 1 1,0 0-1,0 0 1,0 0-1,0 0 1,0 0-1,0 0 1,0 0-1,0 0 0,-1 0 1,1 0-1,0 0 1,-1 0-1,1 0 1,-1 0-1,1 0 1,-1 1-1,1-1 1,-1 0-1,0 0 1,1 0-1,-1 1 0,0-1 1,1 0-1,-1 1 1,0-1-1,0 0 1,0 1-1,0-1 1,0 1-1,0 0 1,0-1-1,0 1 1,-1-1-1,-6 0-71,0 0-1,-1 1 1,1-1-1,0 2 1,0-1 0,-1 1-1,1 0 1,0 1-1,0 0 1,0 0 0,-10 5-1,14-5-136,-1-1 0,1 1 0,0 0 0,0 1 0,0-1 0,0 1 0,1-1 0,-1 1 0,1 0 0,-1 1 0,1-1 0,0 0 0,1 1 0,-1 0 0,0 0 0,1-1 0,0 2 0,0-1 0,0 0 0,0 0 0,1 1 0,-1 4 0,2-8 2,0 0 0,0 0 0,0 0 0,0 0 0,1-1 0,-1 1 0,0 0 0,1 0 0,-1 0 0,0 0 0,1 0-1,-1-1 1,1 1 0,-1 0 0,1 0 0,0-1 0,-1 1 0,1 0 0,0-1 0,-1 1 0,1-1 0,0 1 0,0-1 0,0 1 0,0-1 0,-1 0 0,1 1 0,0-1 0,0 0 0,0 1 0,0-1 0,0 0 0,0 0 0,0 0 0,1 0 0,42 1-346,-34-1 169,10-1-392,1-2 0,-1 0 0,0-1 0,0-1 0,0-1 1,-1 0-1,23-13 0,23-6-561,-64 25 1120,-1 0 0,0 0 1,1-1-1,-1 1 1,1 0-1,-1 0 0,0 0 1,1 0-1,-1-1 0,1 1 1,-1 0-1,0 0 1,1 0-1,-1 0 0,1 0 1,-1 0-1,1 0 1,-1 0-1,1 0 0,-1 0 1,0 1-1,1-1 0,-1 0 1,1 0-1,-1 0 1,0 0-1,1 1 0,-1-1 1,0 0-1,1 0 0,-1 1 1,0-1-1,1 0 1,-1 1-1,0-1 0,1 0 1,-1 1-1,0-1 0,0 0 1,1 1-1,-1-1 1,0 0-1,0 1 0,0-1 1,0 1-1,0-1 0,0 1 1,1 0-1,-8 31 180,-23 33 1439,-10 12 1157,-100 174 707,140-251-3466,-30 41 214,29-40-195,0 1-1,0-1 0,-1 1 0,1-1 0,0 0 1,0 0-1,-1 0 0,1 0 0,0 0 1,-1 0-1,1 0 0,-1 0 0,1 0 0,-1-1 1,0 1-1,1-1 0,-1 1 0,0-1 1,1 0-1,-1 1 0,0-1 0,1 0 1,-1 0-1,0 0 0,-2-1 0,3-3-16,0-1-1,0 0 1,0 0-1,1 1 0,-1-1 1,1 0-1,0 0 1,0 0-1,1 1 1,1-8-1,2-4-507,0 0-1,0 0 0,2 1 1,0 0-1,1 0 0,0 1 1,1-1-1,1 2 0,12-16 1,4-3-459,1 2 1,48-42 0,-19 27 1016,93-57-1,-16 12-379,-132 90 290,1 0-1,-1 0 1,1 0-1,-1 0 1,1-1-1,-1 1 1,1 0-1,-1-1 1,1 1-1,-1 0 0,1-1 1,-1 1-1,0-1 1,1 1-1,-1 0 1,0-1-1,1 1 1,-1-1-1,0 1 1,0-1-1,1 1 0,-1-1 1,0 1-1,0-1 1,0 0-1,0 1 1,0-1-1,0 1 1,0-1-1,0 1 1,0-2-1,-17-2-203,-29 9 1034,36-2-474,-1 1 1,1 0-1,-1 0 0,1 1 1,1 0-1,-10 7 0,15-10-211,1 0-1,0 0 1,0 0 0,1 0 0,-1 1-1,0-1 1,1 1 0,-1 0-1,1 0 1,0-1 0,0 2-1,0-1 1,1 0 0,-1 0-1,0 0 1,1 1 0,0-1-1,0 1 1,0-1 0,1 1 0,-1-1-1,0 5 1,2-7-99,-1 1 0,1 0 0,0-1 0,0 1 0,-1-1 0,1 0 0,0 1-1,0-1 1,0 0 0,0 0 0,1 1 0,-1-1 0,0 0 0,0 0 0,1 0 0,-1 0 0,1-1 0,-1 1 0,1 0 0,-1 0 0,1-1 0,-1 1 0,1-1 0,-1 0 0,1 1-1,0-1 1,-1 0 0,3 0 0,57 2 190,-48-2-156,45-3-117,0-3 0,0-2 0,-1-3 1,93-31-1,-149 42 77,0-1 0,0 1-1,1-1 1,-1 1 0,0 0 0,0-1 0,0 1-1,0 0 1,0 0 0,1 0 0,-1 0 0,0 0-1,0 0 1,0 0 0,0 0 0,1 0 0,-1 0 0,0 1-1,0-1 1,0 1 0,0-1 0,0 0 0,0 1-1,0 0 1,0-1 0,1 2 0,-1 0 6,0 0 1,0 0-1,-1 0 1,1 0 0,-1 0-1,0 0 1,1 0-1,-1 0 1,0 0-1,0 0 1,-1 3-1,1-3-4,-1 0 0,1 0-1,0 0 1,0 0 0,0 0-1,0 0 1,0 1 0,0-1-1,1 0 1,-1 0 0,1 0-1,-1 0 1,1 0 0,0 0 0,0 0-1,-1-1 1,1 1 0,1 0-1,-1 0 1,0-1 0,0 1-1,1 0 1,-1-1 0,1 1-1,-1-1 1,1 0 0,0 0-1,-1 1 1,5 0 0,2 1-494,0-1-1,1 0 1,0 0 0,-1-1 0,17 0 0,22-5-6344,-11-5-3266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 8520,'-8'0'5840,"-4"0"-4788,0 1-1,0 1 0,0 0 0,0 1 1,-12 4-1,21-6-857,0 0 1,0 0-1,0 0 1,0 0-1,0 0 1,0 0-1,0 1 1,1 0-1,-1-1 1,0 1-1,1 0 0,0 0 1,-1 0-1,1 1 1,0-1-1,0 1 1,0-1-1,1 1 1,-1-1-1,1 1 1,-1 0-1,1 0 1,0 0-1,0 0 1,0 0-1,0 0 1,1 0-1,-1 4 1,1-5-185,1-1 0,0 1 1,-1-1-1,1 1 1,0-1-1,0 0 1,0 1-1,0-1 1,0 0-1,0 1 1,0-1-1,0 0 1,1 0-1,-1 0 1,0 0-1,1 0 0,-1-1 1,1 1-1,-1 0 1,1 0-1,-1-1 1,1 1-1,-1-1 1,1 0-1,-1 1 1,1-1-1,0 0 1,-1 0-1,3 0 0,57 1-42,-53-1-20,7-2-315,-1-1 1,1 0-1,0-1 0,-1 0 0,0-1 0,0 0 1,0-2-1,-1 1 0,0-2 0,0 0 1,-1 0-1,0-1 0,0-1 0,-1 0 0,-1 0 1,15-18-1,-22 19 341,-8 7 210,-12 10 277,10-2-156,0 1-1,0 0 1,0 0-1,1 1 1,0 0-1,0 0 1,1 0 0,0 1-1,1 0 1,0 0-1,0 0 1,1 0-1,0 0 1,1 1-1,0 0 1,0-1 0,1 1-1,0 0 1,1 18-1,1-26-286,0 1 0,0-1-1,0 0 1,0 1 0,0-1-1,0 0 1,1 0 0,-1 0 0,1 0-1,0 0 1,-1 0 0,1 0-1,0-1 1,0 1 0,0 0 0,0-1-1,1 0 1,-1 0 0,0 1-1,1-1 1,-1 0 0,0-1 0,1 1-1,-1 0 1,5 0 0,7 1 29,0 0 1,1-1-1,18-1 0,-25 0-3,7 0-227,-1-2 1,1 0-1,-1 0 0,1-1 0,-1-1 0,0-1 1,14-6-1,-23 9 38,1-1 1,0 0-1,-1-1 1,0 0-1,1 1 1,-1-1-1,-1-1 1,7-6-1,-9 8 128,0 1 0,0-1 0,-1 1 0,1-1 0,-1 0 0,0 0 0,1 0 0,-1 0 0,-1 0 0,1 0 0,0 0 0,-1 0 0,0 0 0,1 0 0,-1-1 0,0 1 0,-1-6 0,0 8 15,0-1 1,0 1 0,0-1 0,0 1 0,0 0 0,-1-1 0,1 1-1,0 0 1,-1 0 0,1 0 0,0 0 0,-1 0 0,1 0-1,-1 0 1,0 0 0,1 1 0,-1-1 0,0 0 0,1 1-1,-1 0 1,0-1 0,0 1 0,0 0 0,1 0 0,-1 0-1,0 0 1,0 0 0,1 0 0,-4 1 0,-2 0 21,0-1 0,1 1 1,-1 0-1,0 0 0,0 1 0,-11 5 0,14-5 57,0 1-1,0-1 0,1 1 0,-1 0 0,1 1 1,0-1-1,-1 0 0,2 1 0,-1 0 0,-4 7 0,6-10-56,0 1 0,0-1 0,1 1 0,-1 0 0,0 0 0,1 0 0,-1-1 0,1 1 0,0 0 0,-1 0 0,1 0 0,0 0 0,0 0 0,0-1 0,0 1 0,1 0 0,-1 0 0,0 0 0,1 0 0,-1 0 0,1-1 0,0 1 0,0 0 0,0-1 0,-1 1 0,2 0 0,-1-1 0,0 1 0,0-1 0,2 2 0,4 3-21,0-2 0,0 1 1,0-1-1,1 0 0,-1 0 1,1-1-1,0 0 0,0-1 1,13 3-1,5 0-1466,48 2-1,-1-6-4046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13325,'0'0'10655,"-2"9"-10142,-10 45 223,3 0 1,3 1 0,0 61-1,6-113-1064,0 0 1,0 0-1,-1 0 0,1 0 0,0-1 0,-1 1 0,0 0 0,1 0 0,-1-1 0,-1 1 0,1 0 1,0-1-1,0 1 0,-3 2 0,3-4-118,0 0 1,-1 0 0,1 0-1,0 0 1,-1-1-1,1 1 1,0 0 0,-1-1-1,1 1 1,-1-1-1,1 0 1,-1 1-1,1-1 1,-1 0 0,1 0-1,-1 0 1,1 0-1,-1 0 1,0 0 0,1 0-1,-1-1 1,1 1-1,-1 0 1,1-1-1,0 0 1,-1 1 0,1-1-1,-3-1 1,-18-13-7461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22 230 6182,'-5'-14'1370,"1"0"0,0 0 0,1-1 0,1 1 0,-1-20 0,3 29-1070,0 1 1,0 0 0,1 0 0,0-1 0,0 1 0,0 0 0,0 0 0,1 0-1,-1 0 1,1 0 0,0 0 0,0 1 0,1-1 0,-1 0 0,1 1-1,0 0 1,0 0 0,0 0 0,0 0 0,0 0 0,0 0 0,7-3 0,1 0-56,0 1 0,0 0 1,1 1-1,0 0 0,-1 1 1,1 0-1,0 1 0,1 0 1,-1 1-1,0 0 0,20 2 1,-24-1-142,0 1 1,-1 0 0,1 0 0,-1 0-1,1 1 1,-1 1 0,0-1 0,0 1 0,0 0-1,0 1 1,0 0 0,-1 0 0,0 0-1,1 1 1,-2 0 0,1 0 0,0 0-1,-1 1 1,7 9 0,-10-12-83,0 0 1,0 0-1,-1 0 0,1 0 1,-1 1-1,0-1 0,1 0 1,-2 0-1,1 1 0,0-1 1,-1 1-1,1-1 0,-1 1 1,0-1-1,0 1 0,0-1 1,-1 1-1,1-1 0,-1 0 1,0 1-1,0-1 0,0 0 1,0 1-1,-1-1 0,1 0 1,-1 0-1,0 0 0,-2 3 1,-6 5 179,-1 0 0,0 0 0,-1-1 0,0-1 0,-18 12 0,19-15-104,1 1-1,0 1 0,0 0 0,1 0 1,0 1-1,-9 11 0,17-20-95,1 1 1,-1 0-1,1 0 1,-1 0-1,0-1 1,1 1-1,0 0 1,-1 0-1,1 0 1,0 0-1,-1 0 1,1 0-1,0 0 1,0 0-1,0 0 1,0 0-1,0 0 1,0-1-1,0 1 1,0 0-1,0 0 1,0 0-1,0 0 1,1 0-1,-1 0 1,0 0-1,1 0 1,-1 0-1,1 0 1,-1-1-1,1 1 1,-1 0-1,1 0 1,-1 0-1,1-1 1,0 1-1,0 0 0,-1-1 1,1 1-1,0-1 1,0 1-1,0-1 1,-1 1-1,1-1 1,0 0-1,0 1 1,0-1-1,0 0 1,1 1-1,7 1 16,0 0-1,0-1 1,0 0-1,12 0 1,-13 0-48,0-1-90,82 4-2553,-71-4 463,0-1 0,32-6 0,-11-5-4287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11082,'0'0'4207,"-8"3"-716,7-3-3347,-31 14 2637,31-13-2713,0-1 1,1 1-1,-1-1 1,0 1-1,0-1 1,1 1-1,-1-1 1,0 1-1,1-1 1,-1 1-1,1 0 1,-1 0-1,1-1 1,-1 1-1,1 0 1,-1 0-1,1-1 1,0 1-1,-1 0 1,1 0-1,0 0 1,0 0-1,0 0 1,0-1 0,0 1-1,0 0 1,0 0-1,0 0 1,0 0-1,0 0 1,0 0-1,0-1 1,1 1-1,-1 0 1,0 0-1,0 0 1,1-1-1,-1 1 1,1 0-1,-1 0 1,1-1-1,-1 1 1,1 0-1,0-1 1,-1 1-1,2 0 1,2 3-1,1-1 1,-1-1-1,1 1 1,0-1-1,0 0 1,0 0-1,0 0 1,0-1-1,1 1 1,-1-1-1,0-1 1,10 1-1,1 0 90,-1-1 0,1 0 0,20-4-1,-33 3-159,0 0 0,0 0 0,0 0 1,-1 0-1,1 0 0,0-1 0,0 1 0,-1-1 0,1 0 0,-1 0 0,1 0 0,-1 0 0,0 0 0,0 0 0,0-1 0,0 1 0,0-1 0,0 1 0,-1-1 0,1 0 0,-1 0 0,0 0 0,0 0 0,0 1 0,0-2 0,0-2 0,0 5-34,-1-1 0,0 1 0,0-1 0,0 1 0,0-1-1,0 1 1,0-1 0,-1 1 0,1-1 0,0 1 0,-1-1-1,1 1 1,-1-1 0,0 1 0,1 0 0,-1-1 0,0 1 0,0 0-1,0 0 1,-2-3 0,1 3 13,1 0-1,-1 0 1,0 0-1,0 1 1,0-1-1,0 0 1,0 1 0,0-1-1,0 1 1,0 0-1,0-1 1,0 1-1,0 0 1,0 0-1,-1 0 1,1 1-1,0-1 1,0 0 0,-3 2-1,2-1 43,-1 1 0,1-1 1,0 1-1,0-1 0,0 1 0,0 0 0,0 0 0,0 1 0,0-1 1,1 0-1,-1 1 0,1 0 0,0 0 0,0-1 0,0 1 1,0 0-1,0 1 0,1-1 0,-1 0 0,1 0 0,0 1 0,0-1 1,-1 7-1,1-7 12,1 0 1,-1 0 0,1 0-1,0 0 1,0 0 0,0 0-1,0 0 1,0 0-1,0 1 1,1-1 0,0 0-1,0 0 1,0 0 0,0 0-1,0-1 1,0 1-1,1 0 1,-1 0 0,1-1-1,0 1 1,0-1 0,0 1-1,0-1 1,0 0 0,0 0-1,1 0 1,2 2-1,5 0 11,0 0 0,0 0-1,0-1 1,0-1 0,0 0 0,0 0-1,1-1 1,-1 0 0,1-1-1,-1 0 1,17-2 0,-11 0-2,0-1-1,0 0 1,-1-2 0,1 1 0,-1-2 0,26-13 0,12-19 127,-51 36-185,1 0 0,0-1 0,-1 1 0,1-1-1,-1 0 1,0 0 0,0 0 0,0 0 0,0 0 0,-1 0 0,1 0 0,-1-1-1,0 1 1,0-1 0,1-4 0,-24 37-9,20-24 82,0 1-1,1 0 0,0-1 0,-1 1 0,2 0 0,-1 0 0,1 0 1,0 0-1,0 0 0,2 7 0,-2-10-171,1 0 1,-1 0-1,1 0 0,0 0 1,0 0-1,1 0 0,-1-1 1,0 1-1,4 4 0,-4-6-214,1 1 0,-1-1 0,0 0 0,0 0 0,1 0 0,-1 0 0,1 0 1,-1 0-1,1 0 0,-1-1 0,1 1 0,0 0 0,-1-1 0,1 0 0,0 1 0,-1-1 0,5 0 0,3-1-5787,1-6-4308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14990,'0'0'8296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4484,'0'0'17606,"1"9"-17024,-1 25 316,0 1-1,-3-1 1,-7 41-1,4-38 17,2 1-1,1-1 1,3 49-1,1-84-898,-1 0 0,0 0 0,0 0 0,1 0 0,-1 0 0,1 0 0,-1 0 0,1 0 0,0 0 0,0 0-1,0 0 1,0 0 0,0-1 0,0 1 0,1 0 0,-1-1 0,1 1 0,-1-1 0,1 0 0,-1 1 0,4 1 0,-2-2 10,0 0 0,0 0 0,1 0 0,-1 0 0,0 0 0,0-1 0,1 0 0,-1 0 0,0 0 0,1 0 0,-1 0 1,5-2-1,3 0-20,-1-1 0,0 0-1,0-1 1,0 0 0,-1 0 0,1-1 0,14-10 0,-5 0-161,0 0 0,-2-1 0,28-32 0,-45 48 138,0-1-1,0 1 1,0 0 0,0 0 0,0-1 0,0 1 0,1 0 0,-1 0-1,0-1 1,0 1 0,0 0 0,0 0 0,0 0 0,1-1-1,-1 1 1,0 0 0,0 0 0,1 0 0,-1 0 0,0-1 0,0 1-1,0 0 1,1 0 0,-1 0 0,0 0 0,0 0 0,1 0 0,-1 0-1,0 0 1,1 0 0,-1 0 0,0 0 0,0 0 0,1 0 0,-1 0-1,0 0 1,0 0 0,1 0 0,-1 0 0,0 0 0,0 0-1,1 0 1,-1 1 0,3 15-297,-7 43 428,1-29-57,3-23-215,0-4 148,0 1 1,0-1 0,0 0-1,0 0 1,1 0-1,-1 0 1,1 0 0,2 6-1,-3-8-230,1-1-1,-1 1 1,1 0-1,0 0 1,-1 0-1,1-1 1,0 1-1,0 0 1,-1-1-1,1 1 1,0-1 0,0 1-1,0-1 1,0 1-1,0-1 1,0 1-1,0-1 1,0 0-1,2 1 1,11-1-5813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2306,'0'0'2712,"-1"-9"-1708,0-11-264,1 4 307,-1 0 0,-5-29 0,6 44-771,-1-1 0,1 1 0,-1-1 0,0 0 0,0 1 0,0 0 0,0-1 0,0 1 0,0 0 0,0-1 0,0 1 0,-1 0 0,1 0 0,0 0 0,-1 0 1,1 0-1,-1 0 0,1 0 0,-1 1 0,1-1 0,-1 1 0,0-1 0,1 1 0,-1-1 0,0 1 0,1 0 0,-1 0 0,0 0 0,1 0 0,-1 0 0,0 0 0,1 0 0,-1 0 0,0 1 1,1-1-1,-1 1 0,0-1 0,1 1 0,-1 0 0,1 0 0,-1 0 0,-1 1 0,2-2-70,0 1 0,0-1 1,0 1-1,0 0 0,0 0 1,-1 0-1,1-1 0,1 1 0,-1 0 1,0 0-1,0 0 0,0 1 0,0-1 1,1 0-1,-1 0 0,0 0 0,1 1 1,-1-1-1,1 0 0,-1 3 1,1-3-169,1 0 0,-1 0 0,0 1 0,1-1 0,-1 0 0,1 0 0,0 0 1,-1 0-1,1 1 0,0-1 0,-1 0 0,1 0 0,0 0 0,0 0 1,0-1-1,0 1 0,0 0 0,0 0 0,0-1 0,0 1 0,0 0 1,1-1-1,-1 1 0,0-1 0,0 1 0,1-1 0,0 0 0,5 2 43,0 0-1,0-1 0,-1 0 1,1 0-1,0-1 0,0 0 0,0 0 1,0-1-1,0 0 0,0 0 1,0 0-1,-1-1 0,9-3 1,-12 4-104,0 0 0,0 0 1,0 0-1,-1 0 0,1-1 1,0 1-1,-1-1 1,1 0-1,-1 0 0,1 0 1,-1 0-1,0 0 0,0 0 1,0 0-1,0-1 1,0 1-1,-1-1 0,1 0 1,-1 1-1,0-1 1,1 0-1,-1 0 0,0 0 1,-1 0-1,1 0 0,0 0 1,-1 0-1,0 0 1,0 0-1,0 0 0,-1-6 1,1 7-15,-1 0 1,0 0-1,0 0 0,0 0 1,0 1-1,-1-1 0,1 0 1,0 1-1,-1-1 1,1 1-1,-1-1 0,0 1 1,1-1-1,-1 1 0,0 0 1,0 0-1,0 0 1,0 0-1,0 0 0,0 1 1,0-1-1,0 1 1,0-1-1,0 1 0,0 0 1,-1-1-1,1 1 0,0 0 1,0 1-1,0-1 1,0 0-1,-4 1 0,-1 0 37,0 0 0,0 0-1,1 0 1,-1 1 0,0 0-1,1 0 1,-1 1 0,1 0-1,-7 4 1,9-4 59,0 0 1,0 0 0,1 0-1,-1 1 1,1 0-1,0-1 1,0 1-1,0 0 1,0 1-1,1-1 1,0 0-1,0 1 1,0-1-1,0 1 1,1 0 0,-1-1-1,1 1 1,0 6-1,1-7-40,0 0-1,0-1 1,1 1 0,0-1-1,-1 1 1,1 0-1,0-1 1,1 1 0,-1-1-1,1 0 1,-1 0-1,1 1 1,0-1 0,0 0-1,1 0 1,-1-1-1,1 1 1,-1 0 0,1-1-1,0 0 1,0 1-1,0-1 1,0 0 0,6 2-1,3 2-188,0 0 1,1-2-1,0 0 0,0 0 0,0-1 0,0 0 1,15 0-1,55-2-6592,-24-7-2697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29 10922,'0'0'4735,"-8"-5"-2556,-28-16-893,35 21-1247,0-1 0,0 1 0,0 0 0,-1-1 1,1 1-1,0 0 0,0 0 0,0 0 0,0 0 0,0 0 0,-1 0 0,1 0 0,0 0 0,0 1 0,0-1 1,0 0-1,0 1 0,0-1 0,0 1 0,0-1 0,0 1 0,0-1 0,0 1 0,0 0 0,0-1 0,0 1 0,0 0 1,0 0-1,0 1 0,-17 28 721,16-26-547,-7 19 609,1 0 0,0 0 0,2 0 0,1 1 0,-4 46 0,4 126 1193,5-144-1921,5-1-58,-1-30 135,-4-16 67,0-7 145,-6-25-318,-1 0-1,-11-28 1,-6-16-387,5-4-527,22 74 780,0 1 0,1 0 0,-1 0 0,0 0 0,1 0 0,-1 0 0,0 1 0,1 0 0,-1 0 0,0-1 0,3 3 1,17 4-688,0-1 0,0-1 0,1-1 1,-1-1-1,1-1 0,-1-1 1,1-1-1,25-4 0,-46 4 788,-1 0 0,0-1 0,0 1-1,0-1 1,0 1 0,0-1 0,0 0 0,0 0-1,0 0 1,0 0 0,0 0 0,0-1-1,-1 1 1,1 0 0,0-1 0,-1 1-1,1-1 1,-1 0 0,0 1 0,1-1 0,-1 0-1,0 0 1,0 0 0,0 0 0,0 0-1,-1 0 1,2-3 0,-2 3 24,0 1 1,-1-1-1,1 1 0,0-1 1,0 1-1,-1 0 1,1-1-1,-1 1 0,0-1 1,1 1-1,-1 0 0,0 0 1,0-1-1,1 1 0,-1 0 1,0 0-1,0 0 1,0 0-1,-1 0 0,1 0 1,0 0-1,0 0 0,0 0 1,-1 1-1,1-1 1,0 0-1,-1 1 0,1-1 1,-1 1-1,1 0 0,-1-1 1,1 1-1,-1 0 1,1 0-1,0 0 0,-1 0 1,1 0-1,-1 0 0,-2 1 1,1-1 5,-1 1 0,1-1 0,0 1 0,0 0 0,0 0 0,0 0 0,-1 0 0,1 1 1,1-1-1,-1 1 0,0-1 0,0 1 0,1 0 0,-1 1 0,1-1 0,-1 0 0,1 0 0,0 1 1,0 0-1,0-1 0,0 1 0,1 0 0,-1 0 0,1 0 0,-1 0 0,1 0 0,0 0 0,0 0 0,1 1 1,-1-1-1,1 0 0,-1 0 0,1 1 0,0-1 0,0 0 0,1 1 0,0 4 0,-1-7-44,1 0 0,-1 0 0,1 1 0,-1-1-1,1 0 1,0 0 0,-1 0 0,1 0 0,0 0-1,0 0 1,0 0 0,0 0 0,-1 0 0,1 0-1,1 0 1,-1-1 0,0 1 0,0 0 0,0-1-1,0 1 1,0-1 0,1 1 0,-1-1 0,0 0 0,0 1-1,1-1 1,-1 0 0,2 0 0,42 0 435,-36 0-318,9-2-65,0-1-1,0-1 0,-1-1 0,0 0 1,1-1-1,-2-1 0,1 0 0,-1-2 1,27-17-1,-22 11-50,-1 0-1,-1-1 0,0-1 1,-1 0-1,-1-2 1,23-30-1,-35 41-49,0 0-1,-1 0 0,0 0 0,-1 0 0,1-1 1,-2 0-1,5-17 0,-7 24 9,0 0 0,1 0 0,-1 0 0,0 0 0,0 0 0,0 0 0,0 0 0,0 0-1,0 0 1,0 0 0,-1 0 0,1 0 0,-1 1 0,0-1 0,1 0 0,-1 0 0,0 0 0,0 0 0,0 1 0,0-1 0,-1 0 0,1 1 0,0-1 0,-1 1 0,1 0 0,-1-1 0,1 1 0,-1 0 0,0 0 0,1 0-1,-1 0 1,0 0 0,0 0 0,0 1 0,0-1 0,0 0 0,0 1 0,0 0 0,0-1 0,0 1 0,-2 0 0,-5 0 52,0 1 1,0 0-1,0 0 0,0 1 0,0 0 1,0 1-1,0 0 0,1 0 1,-1 1-1,1 0 0,0 0 0,0 1 1,1 0-1,-1 1 0,1-1 1,0 1-1,-10 13 0,8-10 127,1 0 0,0 1 0,1-1 0,0 2 0,1-1 0,0 1 1,1 0-1,0 0 0,0 0 0,1 1 0,1 0 0,0-1 0,-2 14 0,5-20-151,0-1 0,0 0 0,0 0-1,0 0 1,1 0 0,-1 0 0,1 0 0,0 0 0,1 0 0,-1 0 0,0 0 0,1 0 0,0 0 0,0-1-1,0 1 1,1-1 0,-1 1 0,4 2 0,-1-1 58,0-1-1,1 0 0,0 0 1,0 0-1,0 0 1,0-1-1,0 0 1,1-1-1,12 4 1,0-1-460,0-1-1,35 2 1,28-4-4959,-77-2 4662,1 0-632,-1 0 1,0 0-1,0-1 0,0 0 0,0 0 0,0 0 0,9-4 0,8-6-8785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11627,'0'0'8173,"-11"-2"-6080,-34-6-1026,42 9-949,-1 0 1,1 0-1,0 0 0,0 0 0,0 0 0,0 1 0,0-1 0,0 1 0,0 0 0,0 0 0,0 0 0,1 0 0,-1 0 0,1 1 0,0-1 0,0 1 0,0-1 1,0 1-1,0 0 0,-2 4 0,-1 0 280,2-2-228,0-1 0,0 1 0,0-1 0,0 1 0,1 0 0,0 1 0,0-1 1,0 0-1,1 0 0,-1 1 0,1-1 0,1 1 0,-1 7 0,1-10-155,1 0 0,-1 0 0,1-1 0,0 1 0,0 0 0,0-1 1,0 1-1,0 0 0,0-1 0,1 1 0,-1-1 0,1 0 0,0 0 0,0 1 0,0-1 0,0 0 0,0-1 0,0 1 0,0 0 0,1-1 0,-1 1 0,1-1 0,-1 1 0,1-1 0,0 0 0,-1 0 0,4 0 0,6 2-84,1 0-1,-1-1 1,1-1-1,-1 0 0,22-1 1,-20 0-864,0 0 1,0 1-1,26 4 0,-38-4 888,0 0-1,1 0 0,-1 0 0,0 0 0,0 1 0,0-1 0,0 1 0,0-1 0,0 1 1,-1-1-1,1 1 0,0 0 0,-1 0 0,1 0 0,-1 0 0,0 0 0,0 0 0,0 0 0,0 1 1,0-1-1,0 0 0,0 0 0,-1 1 0,1-1 0,-1 1 0,0-1 0,0 1 0,0-1 1,0 0-1,0 1 0,0-1 0,-1 1 0,1-1 0,-2 4 0,0 4 234,0-1 0,0 0 1,-1 0-1,-1 0 0,1-1 0,-1 1 0,-10 14 0,2-8 497,-1 0-1,0 0 1,-1-2-1,-19 16 0,26-24-526,0 0-1,1 0 0,-2-1 0,1 1 1,0-2-1,-1 1 0,0-1 0,1 0 1,-1-1-1,-1 0 0,1 0 0,-11 1 1,18-4-159,1 1 0,-1-1 0,0 0 0,1 0 0,-1 1 0,0-1 0,1 0 0,-1 0 0,1 0 0,-1 1 0,1-1 0,-1 0 0,1 0 0,0 0 0,0 0 0,-1 0 0,1 0 0,0 0 1,0 0-1,0 0 0,0 0 0,0 0 0,0 0 0,0 0 0,0 0 0,1 0 0,-1 0 0,0 0 0,1-1 0,7-34-846,7 6 88,2 0-1,1 1 1,1 1 0,1 1-1,2 0 1,1 2-1,28-25 1,150-119 2745,-190 154-1638,-20 12-69,5 3-267,0 1-1,0 0 1,1 0 0,-1 0-1,1 0 1,-1 0-1,1 1 1,-4 2-1,-1 2 97,0 0 0,0 1 0,1 0 0,0 0 0,0 1 0,1 0 0,-11 17 0,15-23-86,1 1 0,-1-1 0,1 1 0,0 0 0,-1 0 0,1-1 0,1 1 0,-1 0 0,0 0 0,1 0 0,-1 0 0,1 0 0,0 0 1,0 0-1,0 0 0,0 0 0,1 0 0,-1 0 0,1 0 0,0 0 0,0 0 0,0-1 0,0 1 0,0 0 0,0 0 0,1-1 0,0 1 0,-1-1 1,1 1-1,0-1 0,2 2 0,2 1-135,0-1-1,0 1 1,0-2 0,1 1 0,-1-1 0,1 0 0,12 4 0,29 3-3840,-1-9-4065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0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3445 263 12075,'-936'2'5031,"222"-13"-7787,533 23 2845,1 7 1,0 8 0,2 7-1,-304 102 1,429-118-191,0 3 1,2 2-1,0 2 0,2 2 1,1 3-1,-68 54 0,99-69 55,0 1-1,1 1 0,0 1 0,2 0 0,0 0 0,1 2 1,1 0-1,-10 22 0,16-26 33,0 0-1,1 0 1,1 0-1,0 1 1,1-1 0,1 1-1,1 0 1,0 0-1,1-1 1,1 1 0,0 0-1,6 21 1,-3-21 15,2 0 1,0 0 0,2-1 0,-1 0-1,2 0 1,0-1 0,1 0-1,0 0 1,1-1 0,1-1 0,0 0-1,1-1 1,29 22 0,0-3 16,2-2 0,1-2 0,72 32 0,273 86 409,13-32-164,-338-96-248,404 95 228,568 62 1,494-79-118,-97-138-94,1125-131-69,-2547 174 37,791-64-15,-536 31 4,260-67 0,-446 80-9,88-35 1,-142 44 11,-1 0 1,0-2 0,-1-1-1,0-1 1,-1-1-1,43-38 1,-59 46 7,0 0 0,-1 0 0,0-1 0,0 0 1,-1 0-1,0-1 0,-1 0 0,0 0 0,-1 0 0,0-1 0,0 1 0,-1-1 1,0 0-1,-1 0 0,-1 0 0,1-18 0,-2 15 29,-1 1 0,-1-1 0,0 1-1,-1-1 1,-1 1 0,0 0 0,-1 1 0,0-1 0,-1 1-1,0-1 1,-1 2 0,0-1 0,-11-12 0,-19-21 222,-3 3 0,0 1-1,-63-48 1,-150-92-96,126 102-588,-3 5 0,-3 6 1,-194-70-1,156 81-168,-3 7 0,-259-41 0,-344-2 434,-6 32 522,630 50-292,-597-31 305,-1138 80 1,1708-23-455,-710 51-3047,630-53-1282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18257,'0'0'2168,"-3"8"-1763,-7 19 78,-2 0-1,-1-1 0,-29 42 1,-64 79 673,67-96-318,22-26-545,12-16-268,-1-1 0,0 1-1,0-1 1,-1-1 0,0 1 0,0-1-1,-11 8 1,17-15-206,1 1-1,-1-1 1,1 0-1,-1 1 1,1-1-1,-1 0 1,1 0-1,-1 1 1,1-1-1,-1 0 1,0 0-1,1 0 1,-1 0-1,1 0 1,-1 0-1,0 0 1,1 0-1,-1 0 1,1 0-1,-1 0 1,1-1-1,-1 1 1,1 0-1,-1 0 1,0 0-1,1-1 1,-1 1-1,1 0 1,-1-1-1,1 1 1,0 0-1,-1-1 1,1 1-1,-1-1 1,1 1-1,0 0 1,-1-1-1,1 1 1,0-1-1,-1 1 1,1-1-1,0 0 1,0 1-1,0-1 1,-1 1-1,1-1 1,0 1-1,0-1 0,0 0 1,0 1-1,0-2 1,-4-24-8964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214 214 14189,'0'0'4538,"-9"-7"-3097,2 2-1318,1 0 0,-1 1 0,0 0-1,-1 1 1,1-1 0,-1 1 0,1 1 0,-9-3-1,11 4-87,0 1-1,1-1 1,-1 1 0,0 0-1,0 0 1,1 0-1,-1 1 1,0-1-1,1 1 1,-1 0 0,0 1-1,1-1 1,-1 1-1,1 0 1,0 0-1,0 0 1,0 1 0,-6 3-1,-19 24 786,19-11-326,10-18-487,0-1-1,0 1 1,0-1 0,0 0-1,0 1 1,0-1-1,0 1 1,0-1 0,0 0-1,0 1 1,1-1 0,-1 0-1,0 1 1,0-1-1,0 0 1,1 1 0,-1-1-1,0 0 1,0 1 0,1-1-1,-1 0 1,0 0-1,1 1 1,-1-1 0,0 0-1,1 0 1,-1 1-1,0-1 1,1 0 0,-1 0-1,0 0 1,1 0 0,-1 0-1,1 0 1,-1 0-1,0 0 1,1 0 0,-1 0-1,1 0 1,0 0 0,12 1 66,1-2 0,0 0 1,0 0-1,-1-1 1,1-1-1,-1 0 1,1-1-1,22-10 0,103-57 87,-116 58-121,26-16 232,-1-2-1,57-49 0,-113 89-255,0-1 0,1 1 0,1 1-1,0-1 1,-8 16 0,0 0 19,11-21-49,-5 7 142,1 1-1,0 0 1,0 0-1,1 0 1,1 1 0,0 0-1,1 0 1,0 0-1,1 1 1,-2 17 0,5-30-118,0 0 0,0 1 0,0-1 1,0 0-1,0 0 0,0 0 1,1 1-1,-1-1 0,0 0 1,1 0-1,-1 0 0,1 0 0,-1 0 1,1 0-1,0 0 0,-1 0 1,1 0-1,0 0 0,0 0 0,0 0 1,0 0-1,0 0 0,0-1 1,0 1-1,1 0 0,1 0 18,0 0-1,-1 0 0,1 0 1,0-1-1,0 1 0,0-1 1,0 0-1,0 0 0,0 0 1,4-1-1,2 0 25,-1-1-1,0 0 1,1 0 0,-1-1-1,0 0 1,13-7 0,-9 2-35,0-1 0,-1 1 0,0-2 0,-1 0 0,12-13 0,-18 18-138,0-1 0,0 1 1,0-1-1,-1 1 0,0-1 1,0 0-1,0 0 1,-1 0-1,0-1 0,0 1 1,0-1-1,-1 1 1,1-10-1,-2 15 108,-1 0 1,1 0-1,0 1 1,0-1-1,0 0 1,-1 0 0,1 1-1,0-1 1,0 0-1,-1 1 1,1-1-1,-1 0 1,1 1-1,-1-1 1,1 1-1,-1-1 1,1 0-1,-1 1 1,1-1-1,-1 1 1,0 0-1,1-1 1,-1 1-1,0-1 1,1 1-1,-1 0 1,0 0-1,0-1 1,1 1-1,-1 0 1,0 0-1,0 0 1,1 0-1,-1 0 1,0 0-1,0 0 1,1 0 0,-1 0-1,0 0 1,0 0-1,1 1 1,-1-1-1,0 0 1,0 1-1,1-1 1,-1 0-1,0 1 1,0 0-1,-37 17 93,36-17-64,-50 41 1040,50-40-1009,0 0 1,-1 1-1,1-1 0,0 0 0,0 1 1,0 0-1,1-1 0,-1 1 0,1 0 0,-1 0 1,1 0-1,0 0 0,0 0 0,0 0 1,0 0-1,1 0 0,0 0 0,-1 4 1,1-5-42,1-1 0,-1 0 0,1 1 0,-1-1-1,1 0 1,0 0 0,0 0 0,-1 0 0,1 0 0,0 0 0,0 0 0,0 0 0,0 0 0,0 0 0,0 0 0,0 0 0,0-1 0,0 1 0,1 0 0,-1-1 0,2 1 0,33 10 175,-23-8-138,102 24-178,-65-17-477,88 31 0,-141-47 1157,0 1 0,0-1 0,1 0 0,0 0 0,0 0 0,1 0 0,-1-1 0,0-11 0,-8-74-550,9 73 12,0 14-62,1 0 1,-1 0 0,1 0-1,1 0 1,-1 1 0,2-11-1,-1 14-5,0 0 0,-1-1 0,1 1 0,0 0 1,-1 0-1,1 0 0,0 0 0,0 0 0,0 0 0,0 0 0,0 0 0,0 0 0,0 1 0,1-1 0,-1 0 0,0 0 0,0 1 0,1-1 0,-1 1 0,0 0 1,1-1-1,-1 1 0,0 0 0,1 0 0,-1-1 0,0 1 0,1 0 0,-1 0 0,2 1 0,104 4-8603,-58-2 1799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57 16303,'-6'8'1372,"-4"6"-656,1-1-1,0 2 0,1-1 1,1 1-1,0 0 0,-6 22 1,12-33-580,0 1 0,0 0 0,0 0 0,0 0 0,1-1 1,0 1-1,0 0 0,0 0 0,1 0 0,0 0 1,0-1-1,2 7 0,-2-8-119,1 0 0,0 0 1,0 0-1,0 0 0,0 0 0,0-1 0,0 1 1,1-1-1,-1 1 0,1-1 0,0 0 0,0 0 0,-1 0 1,1 0-1,1-1 0,-1 1 0,0-1 0,0 0 1,6 1-1,7 2 66,-1-1 0,1-1 0,0 0 0,0-1 0,0-1 0,0-1 0,0 0 0,-1-1 0,1-1 0,0 0 0,-1-1 0,16-6 0,-17 5-62,-1-1 1,1 0 0,-1-1-1,-1 0 1,1-1 0,-1 0-1,-1-1 1,1 0 0,-2-1 0,1-1-1,-1 1 1,-1-2 0,11-15-1,-17 21-127,0 0 0,0-1 0,0 0 0,-1 0 0,0 0 0,1-12 0,-2 19 85,-1-1-1,0 0 1,1 0 0,-1 0 0,0 0-1,0 0 1,0 0 0,0 0 0,0 0-1,0 0 1,0 0 0,0 0 0,0 0-1,0 0 1,-1 0 0,1 0 0,0 0-1,-1 0 1,1 0 0,-1 0 0,1 0-1,-1 0 1,1 0 0,-1 1 0,0-1-1,1 0 1,-1 0 0,0 1 0,0-1-1,1 0 1,-1 1 0,0-1 0,0 1-1,0-1 1,0 1 0,0 0 0,0-1-1,0 1 1,0 0 0,0-1 0,0 1-1,0 0 1,0 0 0,0 0 0,0 0-1,0 0 1,0 0 0,0 0 0,0 1-1,0-1 1,0 0 0,0 0 0,0 1-1,0-1 1,-1 1 0,-2 1 51,0 1 0,1-1-1,-1 1 1,0-1 0,1 1 0,-1 0 0,1 1 0,0-1-1,0 0 1,0 1 0,1 0 0,-1-1 0,1 1-1,0 0 1,0 0 0,0 1 0,1-1 0,0 0 0,-2 7-1,1-5 97,0 0-1,1 0 0,0 0 1,0 0-1,1 0 1,-1 0-1,1 0 0,0 0 1,1 1-1,0-1 0,0 0 1,0 0-1,1 0 1,2 6-1,-1-8-48,0 0 0,0 0 1,0-1-1,1 1 0,0-1 0,0 0 0,0 0 1,0 0-1,0-1 0,1 1 0,-1-1 0,1 0 1,-1 0-1,1-1 0,0 1 0,0-1 0,0 0 1,0 0-1,0-1 0,0 1 0,6-1 0,-1 0 77,-1 0-1,1-1 0,-1 0 1,0 0-1,1-1 0,-1 0 0,0 0 1,0-1-1,0 0 0,13-8 1,-14 5-74,-1 0 0,1 0 1,-1-1-1,-1 0 1,1-1-1,-1 1 1,0-1-1,-1 0 1,0-1-1,0 1 1,-1-1-1,0 0 0,3-10 1,-6 14-109,1 0 0,0 0 0,-1 0 0,0 0 0,0 0 1,-1 0-1,1-1 0,-1 1 0,0 0 0,0 0 0,-1 0 0,0 0 0,1 0 1,-2 0-1,1 0 0,-1 0 0,1 0 0,-1 0 0,-1 0 0,1 1 0,-1-1 1,0 1-1,0 0 0,0 0 0,0 0 0,-5-4 0,7 7-60,0 0 0,1 0 0,-1 1 0,0-1 0,0 0 0,0 1-1,1-1 1,-1 1 0,0-1 0,0 1 0,0-1 0,0 1 0,0 0 0,0-1 0,0 1 0,0 0-1,0 0 1,0 0 0,0 0 0,0 0 0,0 0 0,0 0 0,0 0 0,0 0 0,0 0 0,0 0-1,-2 1 1,2 0-127,0 0 0,0 1 0,0-1 0,0 0 0,0 0 0,1 1 0,-1-1 0,0 0 0,1 1 0,-1-1 0,1 1 0,-1-1 0,1 1 0,0-1 0,-1 1 0,1 1 0,-1 4-1135,1 1 0,0 0 0,0-1 0,1 1 0,0-1 0,3 13 0,7 4-3182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36 265 6854,'0'0'18445,"8"-8"-16983,1-1-1134,0-1 0,-1 0 0,-1 0 0,1-1 0,-2 0 0,7-13 0,-12 21-279,1 0 0,-1 0 0,0 0 0,0 0 0,-1 0 0,1-1 0,-1 1 0,1 0 0,-1 0 0,0 0 0,0-1 0,0 1 0,-1 0-1,1 0 1,-2-4 0,1 5-60,0 0 0,-1 0 0,1 0 0,-1 0 0,1 0 0,-1 0 0,0 0 0,0 0 0,0 1 0,0-1 0,0 1 0,0-1-1,0 1 1,-1 0 0,1 0 0,0 0 0,-1 0 0,1 1 0,-1-1 0,1 0 0,-1 1 0,1 0 0,-3 0 0,2-1-2,0 1 1,1-1-1,-1 1 0,0 0 1,0 0-1,1 0 1,-1 1-1,0-1 1,0 1-1,1-1 1,-1 1-1,0 0 1,1 0-1,-4 2 0,4-2 20,1 0 1,0 0-1,0 0 0,0 0 0,0 1 0,0-1 0,1 0 0,-1 0 0,0 1 0,0-1 0,1 0 0,-1 1 0,1-1 0,0 1 0,-1-1 0,1 1 0,0-1 0,0 1 0,-1-1 0,1 1 0,1-1 0,-1 1 0,0-1 0,0 1 1,0-1-1,1 1 0,-1-1 0,2 3 0,-1-2 2,0 0 1,0 1 0,1-1 0,-1 0-1,1 0 1,0 0 0,0 0 0,0 0-1,0-1 1,0 1 0,0-1-1,0 1 1,0-1 0,1 1 0,-1-1-1,0 0 1,1 0 0,4 1 0,52 12 133,-56-14-130,206 24-2426,-208-24 2309,1 1 0,0 0 0,0 0 0,0 0 0,-1 0 0,1 0 0,0 1 0,-1-1 0,1 0 0,-1 1 0,0-1 0,1 1 0,0 2-1,-1-4 104,-1 1-1,1-1 0,-1 0 0,0 1 0,1-1 0,-1 1 0,0-1 0,1 1 0,-1-1 0,0 1 0,0-1 0,1 1 0,-1-1 0,0 1 0,0-1 0,0 1 0,0-1 0,0 1 0,0 0 0,0-1 0,0 1 0,0-1 0,0 1 0,0-1 0,0 1 0,0-1 0,0 1 0,-1 0 0,1-1 0,0 1 0,0-1 0,-1 1 0,1-1 0,0 1 0,-1-1 0,1 0 0,0 1 0,-1-1 0,1 1 0,-1-1 0,1 0 0,0 1 0,-1-1 0,1 0 0,-2 1 0,1-1 1155,12-21-234,1 4-1686,0 0 0,16-34 0,-17 29-2997,14-48 1,-13 22-2216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8520,'0'0'6086,"-3"11"-4506,-5 41-661,3 1 0,2-1 1,3 1-1,5 54 0,0 39-620,-8-227 3714,-1-36-3072,4 115-914,0 0 0,0 1 0,1-1 0,-1 1 0,0-1 0,0 1 0,1-1 0,-1 1 0,1-1 0,-1 1 0,1-1 0,0 1 0,-1-1 0,1 1 0,0 0 0,0-1 0,0 1 0,0 0 0,0 0 0,1 0 0,-1 0 0,0 0 0,0 0 0,1 0 0,-1 0 0,0 0 0,1 1 0,-1-1 0,1 1 0,-1-1 0,1 1 0,-1-1 0,1 1 0,0 0 0,-1 0 0,1 0 0,-1 0 0,1 0 0,-1 0 0,1 0 0,0 0 0,2 1 0,10 2 4,1 0 1,-1 0-1,25 11 1,-18-7 37,3 1-25,1-2 0,0-1 0,0-1 0,1-1 0,-1-1 1,1-1-1,33-4 0,-56 3-15,0 0 0,0 0 0,1-1 0,-1 1 0,0-1 0,0 0 1,0 0-1,0 0 0,0-1 0,0 1 0,-1 0 0,1-1 0,0 0 1,-1 0-1,1 0 0,-1 0 0,1 0 0,-1 0 0,0-1 0,0 1 1,0-1-1,0 1 0,-1-1 0,1 0 0,-1 0 0,0 1 1,1-1-1,-1 0 0,0 0 0,-1-1 0,1 1 0,0 0 0,-1 0 1,0 0-1,0 0 0,0-5 0,-1 6-30,0 0 1,0 1-1,0-1 1,-1 0-1,1 1 1,0-1-1,-1 1 1,1-1-1,-1 1 1,1-1-1,-1 1 1,0 0-1,1 0 1,-1 0-1,0 0 1,0 0-1,0 0 1,0 1-1,0-1 1,0 1-1,0-1 0,0 1 1,0 0-1,0 0 1,0 0-1,-2 0 1,-6-1-17,0 1 1,0 0 0,0 0-1,-11 3 1,15-2 27,0 1 1,0 0-1,1 1 0,0-1 1,-1 1-1,1 0 0,0 1 1,0-1-1,0 1 0,1 0 1,-1 0-1,1 0 0,0 1 1,-5 7-1,7-9 6,0-1 1,1 0-1,-1 1 1,1-1-1,0 1 1,-1-1-1,1 1 1,1 0-1,-1 0 1,0-1-1,0 1 1,1 0-1,0 0 1,0 0-1,-1 0 1,2 0-1,-1-1 1,0 1-1,1 0 1,-1 0-1,1 0 1,0-1-1,-1 1 1,2 0-1,-1 0 1,0-1-1,0 1 1,1-1-1,-1 0 1,1 1-1,0-1 1,3 4-1,5 2-30,0-1 0,0 0-1,1 0 1,0-1 0,0 0-1,0-1 1,1 0 0,15 4-1,58 9-3320,-15-12-2858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13229,'0'0'512,"53"0"-288,-11-1 929,9-4-32,11-2-288,4 0-481,3 1-287,0-1-1,-5 1-32,-11 1-32,-10 1-513,-18 3-1056,-13 0-1154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1 121 320,'0'0'16528,"53"13"-14414,-2-13-481,13-9-896,8-3-449,7-1-256,4-2 33,-4 3-33,-2-1-32,-13-2-897,-10 3-1025,-12-4-2050,-15-1-4644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15951,'0'0'2039,"9"-4"-1078,19-3-427,1 1-1,-1 1 0,54-3 1,100 7-477,-95 2 64,-80-1-114,12 0-18,-1 0 0,1 2 0,-1 0 0,24 5 0,-39-6 0,1 0 0,-1 0-1,1 1 1,-1-1 0,0 1-1,0 0 1,0 0 0,0 0 0,0 0-1,0 0 1,0 1 0,3 3 0,-4-4-1,-1 0 1,0 1 0,0-1-1,0 0 1,0 0 0,-1 1-1,1-1 1,0 0 0,-1 1-1,0-1 1,1 0 0,-1 1 0,0-1-1,0 1 1,-1-1 0,1 0-1,0 1 1,-1-1 0,0 0-1,1 1 1,-2 1 0,-1 4 68,-1-1 1,0 1-1,-1-1 1,1 0-1,-1-1 0,0 1 1,-1-1-1,0 0 1,-12 10-1,-70 46 875,69-49-789,-19 12 70,-30 20-124,-96 82-1,145-112-4151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1 12492,'-9'7'1180,"-124"113"3718,-67 55-1068,148-133-3604,-42 30-175,94-72-115,0 0-1,0 0 0,-1 1 0,1-1 0,0 0 0,0 1 0,-1-1 0,1 0 1,0 0-1,-1 0 0,1 1 0,0-1 0,-1 0 0,1 0 0,0 0 0,-1 0 1,1 0-1,-1 0 0,1 0 0,0 0 0,-1 0 0,1 0 0,0 0 1,-1 0-1,1 0 0,-1 0 0,1 0 0,0 0 0,-1 0 0,1 0 0,0 0 1,-1 0-1,1-1 0,0 1 0,-1 0 0,1 0 0,0 0 0,-1-1 0,1 1 1,0 0-1,-1-1 0,0-15-4243,1 10 3296,0-22-3980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6726,'0'0'14894,"50"19"-13132,-19-2-705,2 2-352,13 2-33,-3-1-223,10 0-289,0 3-32,1-3-64,-2 0-32,-4 1-1441,-13-5-1602,-7-7-2370,-9-7-10570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86 13164,'0'0'4293,"0"10"-3092,-10 120 1409,10-129-2482,7-31 502,-3 10-570,0 1-1,-1-1 1,-1 0-1,0 0 1,-2 0-1,-4-39 1,-2 40 273,2 30 148,3-6-440,1-1-1,0 0 1,0 1-1,0-1 1,0 1 0,1-1-1,0 0 1,1 8-1,0-9 13,0 0 0,0 0-1,0 0 1,1 0 0,-1 0-1,1-1 1,-1 1 0,1-1 0,0 1-1,0-1 1,0 0 0,0 0-1,0-1 1,1 1 0,-1 0-1,0-1 1,1 0 0,0 0-1,-1 0 1,1 0 0,-1-1-1,1 1 1,0-1 0,-1 0 0,1 0-1,6-1 1,-5 0 19,1 0-1,-1 0 1,0 0 0,1-1 0,-1 1-1,0-1 1,0-1 0,0 1 0,0-1-1,0 0 1,-1 0 0,1 0 0,-1 0 0,0-1-1,0 0 1,7-8 0,-11 12-72,0 0-1,0 1 1,0-1 0,0 0-1,0 0 1,0 0 0,0 1 0,0-1-1,0 0 1,1 0 0,-1 0 0,0 1-1,0-1 1,0 0 0,0 0-1,0 0 1,1 1 0,-1-1 0,0 0-1,0 0 1,0 0 0,0 0 0,1 0-1,-1 0 1,0 0 0,0 1-1,0-1 1,1 0 0,-1 0 0,0 0-1,0 0 1,1 0 0,-1 0 0,0 0-1,0 0 1,0 0 0,1 0-1,-1 0 1,0 0 0,0 0 0,1 0-1,-1 0 1,0 0 0,0-1 0,0 1-1,1 0 1,-1 0 0,0 0-1,0 0 1,0 0 0,0 0 0,1-1-1,-3 44 119,0-30-56,1 0-1,0-1 1,1 1-1,4 25 1,-3-35-82,0 0 0,1 0 0,-1 0-1,1-1 1,0 1 0,0 0 0,0-1 0,0 1 0,0-1 0,1 0 0,-1 0-1,1 1 1,-1-2 0,1 1 0,0 0 0,0-1 0,3 3 0,36 5-4887,-14-8-2054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14286,'0'0'8840,"49"68"-6886,-30-33-353,-1-1-223,7 2-674,1 0-416,0 0-191,3-1-33,6-5 0,-1-3-801,1-4-1697,-1-6-1378,-2-12-1537,-5-5-6118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2498,'0'0'16234,"11"-7"-14792,11-5-865,0 2 0,1 1 1,0 1-1,1 1 0,0 1 1,40-5-1,759-64 509,-792 72-1083,-31 3-34,0 0-1,0 0 1,0 0 0,0 0 0,0 1-1,0-1 1,0 0 0,0 0-1,0 0 1,0 0 0,0 0 0,0 0-1,0 0 1,0 0 0,0 1-1,1-1 1,-1 0 0,0 0 0,0 0-1,0 0 1,0 0 0,0 0-1,0 0 1,0 0 0,0 0 0,0 0-1,0 0 1,0 1 0,-22 6-2180,-34 7-3052,40-13 223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10378,'0'0'11403,"82"16"-9482,-25-16-735,5-4-610,7-4-256,2 2-224,-5 0-63,-6 2-98,-11 3-1408,-12 0-1762,-15-1-737,-15 2-2402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9257,'0'0'11242,"67"31"-9480,-8-33-833,7-7-513,6-1-223,2 0-161,0 1-97,-10-4-3298,-9-2-3683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45 12107,'0'0'5718,"-3"-7"-3812,3 5-1825,-1 0-1,0 0 1,1 0 0,-1 0 0,0 0 0,0 1 0,0-1 0,0 0 0,-1 0-1,1 1 1,0-1 0,-1 1 0,1-1 0,-1 1 0,1 0 0,-4-2 0,1 1-5,-1 0 0,0 1 0,0 0 0,0 0 1,1 1-1,-1-1 0,0 1 0,-8 0 0,-6 2-55,0 0-1,-1 1 1,1 1-1,1 1 1,-1 1-1,-32 14 1,22-6 268,0 0 1,1 2 0,-35 28 0,57-40-264,1 0 1,0 0-1,1 1 0,-1 0 1,1 0-1,0 0 0,-5 9 1,8-13-25,0 1 0,1-1 0,-1 0 1,1 1-1,-1-1 0,1 1 0,-1-1 1,1 0-1,0 1 0,0-1 0,0 1 1,0-1-1,0 1 0,0-1 1,0 1-1,0-1 0,0 1 0,1-1 1,-1 1-1,1-1 0,-1 0 0,1 1 1,0-1-1,-1 0 0,1 1 0,0-1 1,0 0-1,0 0 0,0 0 0,0 1 1,0-1-1,0 0 0,0-1 1,0 1-1,1 0 0,-1 0 0,0 0 1,2 0-1,15 7 34,0 0 1,0-2-1,1 0 0,-1-1 1,31 4-1,-25-4 5,-1 0 0,46 16 0,-67-21-36,0 1 0,-1 0 0,1 0 0,0-1-1,-1 1 1,1 0 0,0 0 0,-1 0 0,1 1-1,-1-1 1,0 0 0,1 0 0,-1 1 0,0-1-1,0 1 1,0-1 0,0 1 0,1 2 0,-2-3 5,1 1 1,-1-1-1,0 0 1,-1 0 0,1 0-1,0 1 1,0-1-1,0 0 1,-1 0 0,1 0-1,-1 0 1,1 0 0,-1 1-1,1-1 1,-1 0-1,1 0 1,-1 0 0,0 0-1,0-1 1,1 1-1,-2 1 1,-7 5 119,1 0 1,-1-1-1,0 0 0,-18 8 0,19-10-27,-29 15 468,8-5-244,1 2 0,0 0 0,-32 26 0,59-41-332,-1 0 1,1 0-1,0 0 0,0 0 1,-1 0-1,1 0 1,0 0-1,0 1 0,0-1 1,0 0-1,1 1 0,-1-1 1,0 0-1,1 1 1,-1-1-1,0 1 0,1-1 1,0 1-1,-1-1 1,1 1-1,0 0 0,0 2 1,0-3-35,1 1 0,0-1 0,0 1 0,-1-1 0,1 0 0,0 0 0,0 1 0,0-1 0,1 0 0,-1 0 0,0 0 0,0 0 0,1 0 0,-1 0 0,0-1 0,1 1 0,-1 0 0,3 0 0,11 4-457,1 0 1,0-2 0,26 4-1,-24-4 106,17 2-298,49 10-78,-78-13 753,0-1 0,-1 1 0,1 0 0,0 1 0,-1-1 0,1 1 0,-1 0 1,0 1-1,0-1 0,7 8 0,-10-9 22,-1-1-1,0 1 1,0 0 0,0 0 0,0 0 0,0 0-1,0 0 1,0 0 0,-1 0 0,1 0 0,-1 1 0,1-1-1,-1 0 1,0 0 0,0 0 0,0 0 0,0 1 0,0-1-1,0 0 1,-1 0 0,1 0 0,-1 0 0,0 0 0,0 1-1,1-1 1,-1 0 0,0-1 0,-1 1 0,1 0 0,0 0-1,0 0 1,-1-1 0,1 1 0,-1-1 0,-2 3 0,-8 7 329,0-1 0,0-1 0,-24 16 0,27-20-113,-94 51 1790,76-43-1620,0 1 1,1 1 0,1 1-1,-37 32 1,60-47-397,1 0-1,0 0 1,-1 0 0,1 0 0,0 1-1,0-1 1,0 0 0,0 1-1,0-1 1,1 1 0,-1-1 0,0 1-1,0-1 1,1 1 0,-1-1 0,1 1-1,0-1 1,-1 1 0,1 3-1,0-4-14,1 0 0,-1 0 0,1 0 0,-1 0-1,1 0 1,0 0 0,-1 0 0,1 0 0,0 0 0,0 0-1,0 0 1,0 0 0,0 0 0,0-1 0,0 1-1,0 0 1,0-1 0,0 1 0,0-1 0,2 1-1,8 3-156,0-1 0,0-1-1,1 0 1,15 1-1,-21-3 110,151 18-1176,-25-2-1695,-44-8-2894,-42-7-385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90 6566,'33'-30'4826,"26"-29"4783,-80 82-8375,0 0-1,-29 23 1,-122 84-1201,70-55 792,66-50-440,47-66-8041,-5 7-116,-5 17 2060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7719,'0'0'13325,"4"-4"-12658,0 3-550,-1-1 0,1 1 1,-1 0-1,1 0 0,-1 0 0,1 1 0,0-1 0,-1 1 0,1 0 0,0 0 1,-1 0-1,1 0 0,0 0 0,-1 1 0,1 0 0,0 0 0,-1 0 0,6 2 1,84 34 251,-62-23-305,17 8 158,-13-5-1903,-12-7-3058,-9-7-1806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27 5605,'-12'-2'15502,"35"-1"-11720,40-3-4018,23-2 1622,-50 3-3547,-29 3-2792,-25 2-9071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6983,'0'0'10991,"-1"0"-10688,0 0-1,0 0 1,0 0-1,-1 0 0,1 0 1,0 0-1,0 1 1,0-1-1,0 0 0,-1 1 1,1-1-1,0 1 1,0-1-1,0 1 0,0 0 1,-1 0-1,1 7-135,0 1 0,-1-1 0,0 0 0,0 0 0,-1 0 0,0 0 0,0 0 0,-1-1 0,0 1 0,-9 12 0,6-11-155,1 1 0,1 0-1,0 0 1,-7 21-1,12-30-2,0-1 0,0 1-1,-1-1 1,1 1 0,0 0-1,0-1 1,0 1-1,0-1 1,0 1 0,0-1-1,0 1 1,0-1 0,1 1-1,-1-1 1,0 1 0,0-1-1,0 1 1,1-1 0,-1 1-1,0-1 1,0 1 0,1-1-1,-1 0 1,0 1-1,1-1 1,-1 1 0,0-1-1,1 0 1,-1 1 0,1-1-1,-1 0 1,1 1 0,-1-1-1,1 0 1,0 0 0,27 3 413,38-16 220,-57 11-619,14-3-18,1 1 1,-1 2-1,32 0 0,-27 8-438,-6 0-2693,2-9-5032,-10-4-1366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13357,'-5'43'6731,"0"-1"-5263,6-42-1429,1 1-1,-1 0 0,0-1 0,1 1 0,-1-1 1,1 0-1,-1 1 0,1-1 0,-1 0 1,1 0-1,-1 0 0,1 0 0,-1 0 0,1-1 1,-1 1-1,1 0 0,-1-1 0,3 0 0,8-4 53,0-1 0,-1 0 0,0-1-1,0 0 1,0-1 0,-1 0 0,0 0-1,10-13 1,10-6 0,-55 104 1772,25-75-1840,-1-1 0,0 0 0,1 1 0,0-1 1,-1 0-1,1 1 0,0-1 0,0 1 0,-1-1 0,1 0 0,0 1 0,1-1 1,-1 1-1,0-1 0,0 1 0,1-1 0,-1 0 0,0 1 0,1-1 0,-1 0 0,1 0 1,0 1-1,-1-1 0,1 0 0,0 0 0,0 0 0,0 0 0,0 1 0,0-2 1,0 1-1,0 0 0,2 1 0,20 3-1789,6-10-3808,-12-2-154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6342,'0'0'17227,"-3"8"-16432,-1 0-647,1 0-1,1 0 0,-1 0 0,1 0 0,1 1 0,0-1 0,0 1 1,0 9-1,11 23-2491,-9-36-33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82 125 11050,'0'0'2504,"-9"-2"710,-2 1-2045,4 0-266,0 0-1,0-1 0,0 1 0,0-1 0,0 0 0,-7-4 0,14 5-809,-1 1-1,1 0 0,-1 0 1,1-1-1,0 1 0,-1 0 0,1-1 1,0 1-1,0 0 0,-1-1 1,1 1-1,0-1 0,0 1 1,0-1-1,-1 1 0,1 0 1,0-1-1,0 1 0,0-1 0,0 1 1,0-1-1,0 1 0,0-1 1,0 1-1,0-1 0,0 1 1,0 0-1,0-1 0,0 1 1,0-1-1,1 1 0,-1-1 0,0 1 1,0 0-1,0-1 0,1 1 1,-1-1-1,0 1 0,1 0 1,-1-1-1,0 1 0,1 0 1,-1-1-1,0 1 0,1 0 1,0-1-1,16-13 80,-16 14-102,6-5-34,74-42 317,-76 44-357,0 1 1,1 0-1,0 0 0,0 0 1,-1 0-1,1 1 0,0 0 1,0 0-1,0 1 0,0-1 1,1 1-1,10 2 0,-15-1-9,0-1 0,-1 1 0,1 0 0,-1 0-1,1 0 1,-1 0 0,1 0 0,-1 0 0,0 0-1,0 1 1,1-1 0,-1 0 0,0 1 0,0-1 0,0 1-1,0-1 1,-1 1 0,1 0 0,0-1 0,0 4-1,10 45-13,-4-14 80,-6-34-37,0 0-1,0 1 0,1-1 1,-1 0-1,0 0 0,1 0 1,-1 0-1,1 0 0,0-1 1,0 1-1,0 0 0,0-1 1,0 1-1,0-1 0,0 0 1,0 0-1,0 1 0,5 0 1,-2-1 125,0 0 0,0 0 1,1 0-1,-1-1 0,0 1 0,1-1 1,-1-1-1,8 0 0,1-2 157,1-1-1,-1 0 0,-1 0 1,1-1-1,19-11 1,-24 11-196,0-1 0,0 0 1,-1-1-1,0 1 1,8-10-1,-14 14-194,0 0 0,0 0 0,0 0 0,-1 0 0,1 0 0,-1 0 0,1 0 0,-1-1 0,0 1 0,0-1 0,0 1 0,0-1 0,0 1 0,-1-1 0,1 1 0,-1-1 0,1 0 0,-1 1 0,0-1 0,0 0 0,0 1 0,-1-1 0,1 0 0,-1 1 0,0-4 0,-8 0-4158,0 1-3917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3043,'0'0'18257,"-16"-4"-17712,30 4-129,4 0-192,8 0-160,1 0 32,3 0-800,-7 0-1859,4-1-1921,-2-6-4004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3908,'0'0'18006,"5"-2"-17520,10-4-433,0-1 1,-1-1-1,0 0 0,-1 0 1,0-2-1,0 0 1,-1 0-1,0-1 0,15-18 1,-20 17 133,-13 14 421,-16 18-26,17-12-508,-1 0 0,1 0-1,1 1 1,0 0 0,-6 15 0,9-20-72,-1 1 1,1 0-1,0-1 0,0 1 0,1 0 1,-1 0-1,1-1 0,0 1 1,0 0-1,1 0 0,-1 0 1,1 0-1,2 6 0,11 3-1523,-1-9-6124,-3-5-4227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 9289,'-5'-2'9019,"12"-3"-6532,13-2-2057,228 8 2189,-29 1-2362,-186-4-206,1-1-1,-1-2 1,0-1-1,46-15 1,-55 15 861,-3 1-3775,-11 1-8078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7719,'0'0'4741,"-7"0"-2697,-22 1 3702,29-2-5541,23 0 1067,-7-1-970,-8 1-97,0 0 1,1 0 0,-1 1 0,0 0 0,0 0 0,1 1-1,-1 0 1,0 0 0,11 4 0,-18-4-189,-1-1 0,1 0 0,0 1 0,-1-1 0,1 1 0,-1-1 0,1 1 1,0-1-1,-1 1 0,1 0 0,-1-1 0,0 1 0,1 0 0,-1-1 0,1 1 0,-1 0 0,0-1 1,0 1-1,1 0 0,-1 0 0,0-1 0,0 1 0,0 0 0,0 0 0,0-1 0,0 1 0,0 0 1,0 1-1,-14 20 434,-36 14-14,43-32-471,-1 2 62,4-3-14,-1 0-1,1 0 0,-1 0 0,0 0 0,0-1 1,0 0-1,0 0 0,0 0 0,-9 1 1,50-24-906,-24 19 943,0 1-1,-1 1 1,1 0-1,0 0 1,-1 1 0,20 4-1,17 1 157,-44-6-143,0 0 0,0 0 0,0-1 0,1 1 0,-1-1 0,0 0 0,0 0 0,0-1 0,-1 1 0,1-1 0,0 0 0,0 0 0,-1 0 0,0 0 0,1-1 0,-1 0 0,0 1 0,0-1 0,0 0 0,0 0 0,-1-1 0,1 1-1,2-5 2,5-12-4044,-3-1-4063,-5 10-1807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9993,'0'0'15252,"9"-6"-15070,-2 1-141,-4 3-26,0-1 1,0 1-1,1 0 1,-1 0-1,1 0 0,-1 0 1,1 1-1,0 0 1,0-1-1,0 1 1,0 0-1,-1 1 1,1-1-1,0 1 1,8 0-1,7 1 52,5 2-2,0-1 0,-1-2 1,1 0-1,-1-1 0,1-2 0,45-10 0,-73 16-77,0 0 0,-1-1 0,1 1 0,0 1 1,1-1-1,-1 1 0,1-1 0,-1 1 0,1 0 0,0 0 0,1 1 0,-1-1 0,1 0 0,-1 1 0,-2 9 0,4-10 4,-1-1-1,1 1 0,0-1 1,0 1-1,0 0 0,0-1 1,1 1-1,0 0 0,0 0 1,0-1-1,0 1 1,0 0-1,1 0 0,-1-1 1,1 1-1,0 0 0,0-1 1,1 1-1,-1-1 0,1 1 1,0-1-1,3 5 0,29 21-51,-29-25 44,1 0 0,0 0-1,-1 1 1,0-1 0,0 1-1,0 0 1,-1 1 0,0-1-1,0 1 1,0 0 0,4 9-1,-8-14 44,0 1 0,0-1 0,0 1 0,-1-1 0,1 1 0,-1-1 0,1 0 0,-1 1 0,1-1 0,-1 0-1,0 1 1,0-1 0,1 0 0,-1 0 0,0 0 0,0 0 0,0 1 0,0-2 0,-1 1 0,1 0 0,0 0 0,0 0 0,-1 0 0,1-1-1,0 1 1,-1-1 0,1 1 0,0-1 0,-1 1 0,1-1 0,-1 0 0,-1 1 0,-57 11 1668,52-11-1535,-1 0 107,2 1-189,0-1 0,-1 1 1,1-2-1,0 1 0,0-1 0,-1 0 0,1 0 0,0-1 0,-1 0 0,-10-3 1,17 3-356,1 1 0,-1-1 0,1 0 0,0 1 0,0-1 0,-1 0 0,1 1 0,0-1 0,0 0 0,0 1-1,0-1 1,-1 0 0,1 1 0,0-1 0,0 0 0,0 0 0,1 1 0,-1-1 0,0 0 0,0 1 0,0-1 0,0 0 0,1 1 0,-1-1 0,0 0 0,1 1 0,-1-1 0,0 1 0,1-1 0,-1 1 0,1-1 0,-1 1 0,1-1 0,-1 1 0,1-1 0,-1 1 0,1-1 0,0 1 0,-1 0 0,1-1 0,-1 1 0,1 0 0,0 0 0,1-1 0,14-10-11595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17585,'-8'1'1590,"5"2"-1425,0 0-1,0 0 0,1 0 0,-1 0 0,0 0 0,1 0 0,0 1 0,0-1 0,0 1 0,0 0 0,1-1 0,-1 1 0,1 0 0,0 0 0,0 0 0,0 6 0,-6 69 1211,8-77-1344,-1-1 0,0 0 0,0 1 0,1-1 1,-1 1-1,1-1 0,-1 1 0,1-1 0,0 0 0,-1 0 0,1 1 0,0-1 0,0 0 0,0 0 0,0 0 0,0 0 0,0 0 0,0 0 0,0 0 0,0 0 0,1 0 0,-1 0 0,0-1 0,1 1 0,-1 0 0,0-1 0,1 1 0,-1-1 0,1 0 0,-1 1 0,1-1 0,-1 0 0,1 0 0,-1 0 0,1 0 0,-1 0 0,0 0 0,1-1 0,-1 1 0,3-1 0,4 0 26,0-1 0,0 1 0,0-1 0,0-1 0,-1 0 0,12-5 0,3-4-73,1-2-1,-2-1 0,0 0 0,-1-1 0,0-2 1,28-32-1,-53 59 222,0 0-1,0 0 1,2 0-1,-1 0 1,1 1 0,0 0-1,1-1 1,0 1 0,1 0-1,0 0 1,0 13 0,2-21-207,-1-1 1,1 0-1,0 0 1,-1 0-1,1 1 1,0-1-1,0 0 1,0 0-1,0 0 1,0 0-1,0-1 1,1 1-1,-1 0 1,0 0-1,0-1 1,1 1-1,-1 0 1,0-1-1,1 1 1,-1-1-1,0 0 1,1 0-1,-1 1 1,1-1-1,-1 0 1,0 0-1,3 0 1,21-3-2153,-6-4-3396,0-12-5181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11691,'0'0'9903,"-7"4"-9562,3-1-276,-1 0 0,1 1 0,0-1 0,0 1-1,0 0 1,1 0 0,-1 0 0,-4 8 0,6-10-11,1 1 0,0-1-1,-1 0 1,1 1 0,0-1 0,1 0 0,-1 1 0,0 0 0,1-1 0,-1 1 0,1-1 0,0 1 0,0 0 0,0-1 0,0 1 0,0-1 0,1 1 0,-1 0 0,1-1 0,-1 1 0,1-1-1,0 1 1,0-1 0,0 0 0,2 3 0,-1-2-24,1-2-1,-1 1 0,0 0 0,1 0 1,-1-1-1,1 1 0,-1-1 0,1 0 1,0 0-1,0 0 0,-1 0 0,1 0 1,0-1-1,0 1 0,0-1 0,0 0 1,0 1-1,0-1 0,0-1 1,4 0-1,1 1-18,0-1 1,0 0-1,0-1 0,0 0 1,-1 0-1,12-5 0,-8 1-175,-1 0-1,1-1 0,-1 0 1,-1 0-1,1-1 1,-1 0-1,0-1 0,-1 1 1,0-2-1,-1 1 1,7-12-1,-14 21 176,0 0 1,0 0-1,0 0 0,0 0 1,0 0-1,0 0 0,0 0 0,0 0 1,-1 0-1,1-1 0,0 1 1,0 0-1,0 0 0,0 0 1,0 0-1,0 0 0,0 0 0,0 0 1,0 0-1,0 0 0,0 0 1,0 0-1,0 0 0,0-1 0,0 1 1,-1 0-1,1 0 0,0 0 1,0 0-1,0 0 0,0 0 1,0 0-1,0 0 0,0-1 0,0 1 1,0 0-1,0 0 0,0 0 1,0 0-1,1 0 0,-1 0 0,0 0 1,0 0-1,0 0 0,0-1 1,0 1-1,0 0 0,0 0 1,0 0-1,0 0 0,0 0 0,0 0 1,0 0-1,0 0 0,0 0 1,1 0-1,-12 8 421,-11 15 280,18-17-365,-1 0-1,2 0 0,-1 0 0,1 1 0,-4 9 1,7-15-325,-1 0 0,1 0 1,0-1-1,0 1 1,-1 0-1,1 0 1,0 0-1,0 0 1,0 0-1,0 0 1,0 0-1,0 0 1,1-1-1,-1 1 1,0 0-1,0 0 1,1 0-1,-1 0 1,0 0-1,1-1 1,-1 1-1,1 0 1,-1 0-1,1-1 1,-1 1-1,1 0 1,0-1-1,-1 1 1,1 0-1,0-1 1,0 1-1,-1-1 1,1 1-1,0-1 1,0 0-1,0 1 1,-1-1-1,1 0 1,0 1-1,0-1 1,0 0-1,0 0 1,0 0-1,0 0 1,0 0-1,0 0 1,-1 0-1,1 0 1,0 0-1,2-1 1,14 0-164,1-2 1,0 1-1,-1-2 0,0-1 1,0 0-1,0-1 0,-1 0 1,0-2-1,18-10 0,-31 17 139,-2 0-8,-1 1 1,0-1 0,1 1 0,-1 0 0,1-1 0,0 1 0,-1 0 0,1 0 0,-1-1 0,1 1 0,-1 0 0,1 0 0,-1 0 0,1 0 0,0 0-1,-1 0 1,1 0 0,-1 0 0,1 0 0,0 0 0,-1 0 0,1 0 0,-1 0 0,1 0 0,0 1 0,-1-1 0,1 0 0,-1 0 0,1 1 0,2 15 245,-3-15-211,0 1 0,0-1 0,0 0 0,0 0 0,-1 0 1,2 0-1,-1 1 0,0-1 0,0 0 0,0 0 0,1 0 0,-1 0 1,0 0-1,1 1 0,-1-1 0,1 0 0,-1 0 0,1 0 0,0 0 1,-1 0-1,1 0 0,0-1 0,0 1 0,0 0 0,0 0 0,0 0 1,0-1-1,0 1 0,0-1 0,0 1 0,1 0 0,9 1 111,0-1 0,0 0 0,0 0-1,19-3 1,-14 2-3330,1-1-3521,-14 1 368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14670,'0'0'6470,"-8"-3"-5605,-25-7-475,32 9-373,-1 1 1,1 0-1,0 0 1,-1 0 0,1 0-1,0 0 1,-1 0 0,1 0-1,0 0 1,-1 0 0,1 1-1,0-1 1,-1 0 0,1 1-1,0-1 1,0 1 0,0 0-1,-1-1 1,1 1 0,0 0-1,0 0 1,0-1 0,0 1-1,0 0 1,0 0-1,0 0 1,1 0 0,-1 1-1,0-1 1,1 0 0,-1 0-1,0 0 1,1 1 0,-1-1-1,1 0 1,0 0 0,-1 1-1,1-1 1,0 0 0,0 2-1,-3 50 220,5-47-228,-1 0 0,1 0 0,0 0 0,0 0 0,1 0 0,-1 0 0,1-1 0,1 1 0,-1-1 0,8 9 0,-6-9-1,-1 0 0,-1 1 1,1-1-1,-1 1 0,0-1 0,0 1 1,0 0-1,-1 0 0,0 1 0,0-1 1,1 11-1,-3-11 184,0 1 0,0-1 0,0 1 0,-1-1 0,-1 1 0,1-1 0,-1 0-1,0 0 1,0 0 0,-5 10 0,5-14-99,1 1 0,-1 0-1,0-1 1,0 1-1,0-1 1,-1 1 0,1-1-1,-1 0 1,1 0 0,-1 0-1,0 0 1,1-1 0,-1 1-1,0-1 1,0 1 0,0-1-1,0 0 1,0 0-1,-1-1 1,1 1 0,0-1-1,0 1 1,-5-1 0,8-1-90,-1 1 0,0-1 1,1 1-1,-1-1 0,1 0 0,-1 1 1,1-1-1,-1 0 0,1 1 1,-1-1-1,1 0 0,0 0 0,0 1 1,-1-1-1,1 0 0,0 0 1,0 0-1,0 0 0,0 1 0,0-1 1,0 0-1,0 0 0,0 0 1,0 0-1,0 1 0,0-1 0,0 0 1,1 0-1,-1 0 0,0 1 1,1-1-1,-1 0 0,1 0 0,-1 1 1,1-2-1,12-33-1274,0 12 17,2 1 1,0 0-1,19-22 1,7 0 842,64-53 1,-94 84 1193,-12 7-269,-22 8-40,22-2-463,-1 1 0,1 0 0,-1-1 1,0 1-1,1 0 0,0 0 0,-1 0 0,1 0 1,-1 0-1,1 0 0,0 0 0,0 1 0,-2 1 0,3-2-1,0 0-1,0-1 1,-1 1-1,1 0 0,0-1 1,0 1-1,0 0 0,0 0 1,0-1-1,0 1 0,0 0 1,0-1-1,1 1 1,-1 0-1,0-1 0,0 1 1,1 0-1,-1-1 0,0 1 1,1 0-1,-1-1 0,0 1 1,1-1-1,-1 1 1,1-1-1,-1 1 0,1-1 1,-1 1-1,1-1 0,0 1 1,-1-1-1,1 0 0,0 1 1,-1-1-1,1 0 1,1 1-1,6 3 37,0-1 0,1 0 1,-1 0-1,1-1 0,0 0 1,0 0-1,0-1 0,11 0 0,73-2 200,-91 1-208,1-1 1,-1 1-1,1 0 0,-1-1 1,1 1-1,-1-1 1,1 0-1,-1 0 0,1 0 1,-1 0-1,0 0 1,2-2-1,-3 3 74,0-1 0,0 0 0,-1 1-1,1-1 1,0 0 0,-1 0 0,1 0 0,-1 0 0,1 0 0,-1 0-1,1 1 1,-1-1 0,0 0 0,0 0 0,1 0 0,-1 0 0,0 0-1,0-1 1,0 1 0,0-1 0,-1-4 197,-1 0 1,0 1-1,0-1 0,0 1 0,-1-1 1,1 1-1,-8-10 0,2 2 287,-1-4-2626,31 25-2600,21 8-2054,-14-10 1517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14606,'0'0'2210,"-9"0"-112,-1 0-1328,0 1 1,0 0-1,0 1 1,0 0-1,1 1 1,-14 5-1,20-7-645,0 0 0,0 0 0,1 0-1,-1 0 1,1 0 0,-1 1 0,1-1 0,-1 1 0,1 0 0,0 0-1,0-1 1,0 1 0,0 1 0,0-1 0,0 0 0,1 0-1,-1 1 1,1-1 0,-1 1 0,1-1 0,0 1 0,0 0-1,0-1 1,0 1 0,1 0 0,-1 0 0,1 0 0,0-1 0,0 1-1,0 0 1,0 0 0,0 4 0,1-6-117,-1 0 1,1 0-1,-1 0 1,1 0-1,-1 0 1,1 0-1,0-1 0,-1 1 1,1 0-1,0 0 1,0 0-1,0-1 1,-1 1-1,1-1 0,0 1 1,0 0-1,0-1 1,0 1-1,0-1 1,0 0-1,0 1 1,0-1-1,0 0 0,0 0 1,2 0-1,31 2 142,-25-2-92,2-1-249,0 0 1,0-1-1,0 0 1,0 0-1,0-1 1,0-1-1,-1 0 1,12-6-1,-16 8 89,-1-1 1,0 1-1,0-1 0,-1-1 1,1 1-1,-1-1 1,1 1-1,-1-1 0,0 0 1,-1-1-1,1 1 0,-1-1 1,0 0-1,0 1 0,0-2 1,-1 1-1,1 0 1,1-6-1,-4 11 117,0-1 1,0 1 0,0-1-1,-1 1 1,1-1 0,0 1-1,0 0 1,0-1 0,0 1-1,-1-1 1,1 1-1,0 0 1,0-1 0,0 1-1,-1-1 1,1 1 0,0 0-1,-1-1 1,1 1-1,0 0 1,-1 0 0,1-1-1,-1 1 1,1 0 0,0 0-1,-1 0 1,1-1-1,-1 1 1,1 0 0,-1 0-1,1 0 1,0 0 0,-1 0-1,1 0 1,-1 0-1,1 0 1,-1 0 0,1 0-1,-1 0 1,1 0 0,0 0-1,-1 0 1,1 0 0,-1 1-1,1-1 1,-1 0-1,1 0 1,0 0 0,-1 1-1,1-1 1,0 0 0,-1 0-1,1 1 1,-26 11 704,23-10-636,0 0 0,1 0 0,-1 0 0,0 1 1,1-1-1,0 1 0,0 0 0,0 0 0,0 0 0,0 0 0,0 0 0,1 0 0,-1 0 1,1 0-1,0 1 0,0-1 0,0 0 0,1 1 0,-1-1 0,1 1 0,0-1 0,0 1 1,0 5-1,1-7-159,0 0 0,-1 0 0,1 0 1,0 0-1,0 0 0,0 0 0,1 0 0,-1 0 1,0-1-1,1 1 0,-1 0 0,1-1 1,-1 1-1,1-1 0,2 2 0,-1-1-442,1 0 0,-1-1-1,1 1 1,0-1 0,0 1-1,0-1 1,0 0-1,0 0 1,0-1 0,4 1-1,14-1-5658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94 169 13645,'0'0'2658,"1"-9"-463,-1 5-1842,1-5 142,0 1 0,-1-1 0,0 0 0,-3-16 0,3 24-452,-1 0 0,1 0-1,0 0 1,-1 0 0,1-1 0,0 1-1,-1 0 1,1 0 0,-1 0-1,0 1 1,1-1 0,-1 0-1,0 0 1,0 0 0,1 0-1,-1 1 1,0-1 0,0 0-1,0 1 1,-2-2 0,2 2-31,-1 0 0,1 0 0,-1 0 0,0 0 0,1 0 0,-1 0 0,0 0 0,1 1 0,-1-1 0,1 1 0,-1-1 0,1 1 0,-1-1 1,1 1-1,-1 0 0,1 0 0,-1 0 0,1 0 0,-2 1 0,-30 33 2216,31-34-2130,1 1-1,0-1 1,0 1-1,-1 0 1,1 0-1,0-1 1,0 1-1,1 0 1,-1 0-1,0 0 1,1 0-1,-1 0 1,1 0-1,-1 0 1,1 0-1,0 0 1,0 0-1,0 0 1,0 1-1,1 2 1,1-4-76,-1 0 0,1 0-1,-1 0 1,1 0 0,0 0 0,0 0 0,-1 0 0,1-1 0,0 1-1,0-1 1,0 1 0,0-1 0,0 0 0,-1 1 0,1-1 0,0 0-1,0-1 1,3 1 0,39-4 337,-31 0-554,1 1 0,-1-2-1,0 0 1,0 0 0,0-2 0,0 1 0,14-12 0,-19 13 66,0-1 0,-1 0 0,0 0 0,0 0 1,0-1-1,-1 0 0,0 0 0,-1-1 0,1 0 1,-1 0-1,7-16 0,-11 6 662,-13 17 498,-16 19 309,20-10-1201,2 0 1,-1 0-1,1 1 0,1 0 1,-1 0-1,1 0 0,1 0 1,0 1-1,0 0 0,1 0 1,0 0-1,1 0 0,0 0 0,1 1 1,0-1-1,0 0 0,1 1 1,0-1-1,1 1 0,3 13 1,-3-22-135,-1 1 0,1-1 0,0 1 0,0-1 0,0 1 0,0-1 0,0 0 0,1 1 0,-1-1 0,1 0 0,0 0 0,-1 0 0,1 0 0,0 0 0,0-1 0,0 1 0,0 0 0,0-1 0,1 0 0,-1 1 0,0-1 0,1 0 0,-1 0 0,1 0 0,-1-1 0,1 1 0,0 0 0,-1-1 0,1 0 0,0 0 0,-1 0 0,1 0 0,-1 0 0,1 0 0,0-1 0,-1 1 0,1-1 0,4-1 0,-1 0-287,0 0 1,0-1-1,0 0 1,0 0-1,-1 0 0,10-7 1,-11 6-475,1 0-1,-1 0 1,0 0 0,0 0-1,0-1 1,-1 1 0,4-6 0,3-14-4188,-3 2-2562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16784,'0'0'1900,"-1"11"-592,-6 38 439,-2 0-1,-17 50 1,-13 69-853,36-145-1269,4-37-2148,7-46-2234,-6-72-5066,-2 87 3289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6 115 6406,'0'0'8963,"10"3"-7874,-9-3-1082,3 2 186,0 0 0,0-1 0,0 0 0,0 0 0,1 0 0,-1-1 0,0 1 0,0-1 0,1 0 0,-1 0 0,0 0 0,0-1 0,0 0 0,1 0 1,-1 0-1,0 0 0,0 0 0,0-1 0,0 0 0,-1 0 0,1 0 0,6-5 0,35-36 2569,-43 42-2668,0-1 0,-1 0 0,1 0 0,-1 0-1,1 0 1,-1 0 0,0 0 0,0-1 0,0 1 0,0 0 0,0 0 0,0-1 0,-1 1 0,1-1 0,-1 1 0,0 0 0,1-1-1,-1 1 1,0-1 0,-1 1 0,1-1 0,-1-3 0,0 5-90,-1 0 1,1 0-1,-1 0 0,1 1 1,0-1-1,-1 1 0,1-1 0,-1 1 1,1-1-1,-1 1 0,0 0 1,1 0-1,-1 0 0,1 0 0,-1 0 1,1 0-1,-3 1 0,-31 4 26,26-2 201,0 1 0,1 0 1,-1 1-1,1-1 0,0 2 0,1-1 1,-1 1-1,-10 11 0,15-15-126,1 1-1,-1-1 1,1 1 0,-1 0-1,1 0 1,0 0 0,0 0-1,0 1 1,1-1 0,-1 0-1,1 1 1,-1-1 0,1 1-1,0-1 1,1 1 0,-1 0-1,1 0 1,-1-1 0,1 1-1,0 0 1,1-1 0,-1 1-1,0 0 1,3 6 0,-1-7-74,0 0 1,0 0-1,0 0 1,0-1-1,1 1 1,-1-1-1,1 1 1,0-1-1,-1 0 0,1 0 1,0 0-1,0-1 1,0 1-1,1-1 1,3 2-1,56 15 169,-58-17-188,20 5-533,-1-2 0,29 1 0,15-7-6612,-35-6-1937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5637,'4'-3'1388,"23"-20"4093,-17 11 3100,-15 19-6734,-11 17-1460,-1-1 0,-1-1 0,-1 0 0,-42 36 1,26-26-317,-64 67 68,105-108-5302,-1 1 3156,8-11-3507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14253,'0'0'9759,"9"7"-9070,19 9-275,1-2 1,56 21 0,-49-22-426,-13-3-405,-2 1 0,1 1 0,-2 1-1,34 27 1,-39-29-1176,-1-1-2657,0-6-2681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10474,'-13'-7'1865,"-10"-7"7579,25 9-5927,14 3-3508,28 4 67,40-1 128,-78-2-431,0 1 0,1-1 1,-1 0-1,0-1 0,0 0 0,0 1 0,0-2 0,0 1 1,0-1-1,5-3 0,-10 5 66,0 1 0,-1 0 0,1-1 1,0 1-1,-1 0 0,1-1 0,-1 1 0,1-1 1,-1 1-1,1-1 0,-1 1 0,1-1 0,-1 1 1,1-1-1,-1 0 0,0 1 0,1-1 1,-1 0-1,0 1 0,1-1 0,-1 0 0,0 1 1,0-1-1,0 0 0,0 0 0,-13-6-4456,-35 5-1652,42 2 6084,4 0 377,0 0 1,-1 0-1,1 1 0,-1-1 0,1 0 1,0 1-1,-1-1 0,1 1 1,0 0-1,0 0 0,0 0 0,0 0 1,-1 0-1,1 0 0,1 1 0,-1-1 1,0 1-1,0-1 0,0 1 1,1 0-1,-1-1 0,-1 4 0,-1 2 1405,1 0-1,0 1 1,0-1-1,1 0 1,-3 13-1,-12 33-116,-11-8-1067,17-30-191,1 2 1,1-1-1,-14 36 1,23-52-208,0 0 1,0 1-1,0-1 0,0 0 1,0 1-1,0-1 0,0 0 0,0 1 1,0-1-1,0 0 0,0 0 1,0 1-1,0-1 0,0 0 1,0 1-1,0-1 0,0 0 1,1 0-1,-1 1 0,0-1 1,0 0-1,0 0 0,0 1 0,1-1 1,-1 0-1,0 0 0,0 1 1,1-1-1,-1 0 0,0 0 1,0 0-1,1 0 0,-1 0 1,0 1-1,1-1 0,-1 0 1,0 0-1,1 0 0,19 2 389,20-6-1,9-6-407,-14 3 1726,-11 3-3529,-3 2-3211,1 1-4433,-15 1 381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4388,'0'0'18871,"1"8"-18102,-7 92 1457,6-100-2211,0 1 1,0-1-1,0 1 0,0-1 0,0 1 1,0 0-1,1-1 0,-1 1 0,0-1 1,0 1-1,0-1 0,1 1 0,-1-1 0,0 1 1,1-1-1,-1 1 0,0-1 0,1 1 1,-1-1-1,0 1 0,1-1 0,-1 0 1,1 1-1,-1-1 0,1 0 0,-1 1 0,1-1 1,-1 0-1,1 0 0,-1 0 0,2 1 1,21-2 309,21-18-81,-33 8-331,0 0-1,19-25 1,-26 31 40,-7 14-541,-11 39 2455,16-26-3661,-1-21 1476,-1 0 1,1-1-1,0 1 0,-1 0 1,1-1-1,-1 1 0,1-1 1,0 1-1,-1 0 0,1-1 1,0 1-1,0-1 0,0 0 1,-1 1-1,1-1 0,0 0 1,0 1-1,0-1 0,0 0 1,0 0-1,-1 0 0,3 0 1,6 0-7653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12075,'0'0'11852,"56"-8"-11468,-34 4-160,1 1-128,1 0-64,-4 2-32,0 0-160,-6-1-833,1 2-1345,-7 0-256,-1 0-1026,0 0-1473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8392,'0'0'11387,"10"-5"-10314,-7 4-1087,8-5 550,1 1 0,0 1 1,-1 0-1,2 0 0,-1 1 0,0 1 1,14-1-1,-26 3-534,1 0 0,-1 0 1,0 0-1,0 0 0,1 0 1,-1 0-1,0 0 0,1 0 1,-1 0-1,0 0 0,0 0 0,1 0 1,-1 0-1,0 0 0,0 0 1,1 1-1,-1-1 0,0 0 1,0 0-1,0 0 0,1 0 1,-1 1-1,0-1 0,0 0 1,0 0-1,1 1 0,-1-1 0,0 0 1,0 0-1,0 1 0,0-1 1,0 0-1,0 0 0,0 1 1,1-1-1,-1 0 0,0 0 1,0 1-1,0-1 0,0 0 1,0 1-1,-6 15 119,-14 11 115,10-20-193,7-5-37,0-1 0,0 1 0,1 0 0,-1 0 0,1 0 0,-1 0 0,1 0 0,0 0 0,-1 1 0,1-1 0,1 1 0,-1 0 0,0-1 0,-2 7 0,6-8-6,0-1 0,0 1 0,0 0 1,0-1-1,0 0 0,0 1 0,0-1 0,1 0 1,-1 0-1,0 0 0,4-1 0,-2 1 9,85-6-1856,-31-11-5403,-29 4-1596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4004,'0'0'20179,"10"-1"-19603,26-2-244,51-5 199,-79 7-578,-1-1 1,1 0-1,0 0 0,0 0 1,-1-1-1,1 0 1,-1-1-1,9-5 1,-15 9-99,-4 2 92,1 0 0,-1 0-1,1 0 1,0 1 0,0-1-1,0 1 1,0 0 0,1-1-1,-2 4 1,0-1 31,-2 2 85,0 0 0,1 1-1,-1-1 1,2 1 0,-1 0 0,1 0-1,1 1 1,-1-1 0,-1 10-1,4-15-46,0 0 0,0 1 0,0-1 0,0 0 0,1 0 0,-1 1 0,1-1 0,-1 0 0,1 0 0,0 0 0,1 0-1,-1 0 1,0 0 0,1 0 0,0 0 0,-1-1 0,1 1 0,0-1 0,1 1 0,-1-1 0,0 0 0,1 0-1,-1 0 1,1 0 0,-1 0 0,7 3 0,2 1 3,32 20-255,-42-25 226,1 1 0,0-1 1,-1 1-1,1 0 0,-1-1 1,1 1-1,-1 0 1,0 0-1,1 0 0,-1 0 1,0 0-1,0 0 1,-1 0-1,1 0 0,0 0 1,-1 0-1,1 0 0,-1 4 1,-1-4 66,1-1 0,-1 1 0,0-1 1,0 0-1,0 1 0,-1-1 0,1 0 0,0 0 0,0 1 1,-1-1-1,1 0 0,-1 0 0,1-1 0,-1 1 1,1 0-1,-1 0 0,1-1 0,-1 1 0,-2 0 1,-39 12 1016,40-12-975,-115 22 760,132-28-10334,4-6 1761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6246,'0'-25'8891,"2"40"-3821,-1 43-3112,-1-46-2032,5 69 1540,-5-77-1635,0 0 0,1-1 0,0 1 0,0-1 0,0 1 0,0-1-1,0 0 1,1 1 0,-1-1 0,1 0 0,0 0 0,0 0 0,0 0 0,0 0 0,1-1 0,-1 1 0,1-1 0,5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9673,'0'0'13517,"57"-14"-13069,-33 14-287,-1 0-97,-1 0-64,2 0-769,-1 0-1505,-4 0-2339,1-10-4643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15 157 6790,'0'0'12161,"-3"8"-10730,0 2-1162,0-1-1,1 1 1,1 0 0,-1 0-1,2 0 1,-1-1-1,1 1 1,1 0 0,0 0-1,0 0 1,1 0 0,0-1-1,1 1 1,0-1 0,0 1-1,1-1 1,1 0 0,-1-1-1,1 1 1,1-1 0,-1 0-1,1 0 1,1 0-1,0-1 1,0 0 0,0-1-1,1 1 1,0-1 0,0-1-1,0 0 1,1 0 0,0 0-1,9 3 1,-15-7-238,-1-1 0,0 1 1,1-1-1,-1 1 0,0-1 1,1 0-1,-1 0 0,0 0 0,1 0 1,-1 0-1,1 0 0,-1-1 0,0 1 1,0-1-1,1 0 0,-1 0 0,0 0 1,0 0-1,0 0 0,4-3 1,-1 1 90,-1-1 0,0 0 1,0 0-1,-1-1 0,1 1 1,-1-1-1,0 0 0,4-8 1,2-8 250,0 0 0,-2-1 1,6-32-1,-6 21-373,5-60 0,-11 81 0,-1 1 0,0-1 0,-1 1 0,0-1 0,0 1 0,-1 0 0,-1 0 0,0 0 0,-5-11 0,8 20-24,0 1-1,-1 0 1,1 0-1,-1-1 1,1 1-1,-1 0 1,1 0-1,-1 0 1,0 0-1,1 0 1,-1 0-1,0 0 1,0 0-1,0 0 1,1 0 0,-1 0-1,0 1 1,-1-1-1,1 0 1,0 1-1,0-1 1,0 0-1,0 1 1,0-1-1,0 1 1,-1 0-1,1 0 1,0-1-1,0 1 1,-1 0-1,1 0 1,0 0 0,-1 0-1,1 0 1,-2 1-1,2 0-34,0 0 0,0 0 0,0 0 1,0 1-1,0-1 0,0 0 0,0 1 0,1-1 0,-1 1 0,0-1 0,1 1 0,-1-1 0,1 1 0,0 0 0,-1-1 1,1 1-1,0-1 0,0 1 0,0 0 0,0-1 0,0 1 0,1-1 0,-1 1 0,0 0 0,1-1 0,-1 1 1,2 1-1,0 2-679,0 0 0,0 0 0,1-1 0,0 1 0,0 0 0,0-1 0,1 0 0,0 0 1,5 6-1,25 14-10397,-19-19 1366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81 1986,'38'-36'7261,"-21"8"-1465,-18 11 2580,-36 52-7468,-136 177-470,168-203-1407,7-12-3555,9-17-2560,-6 5 2135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10474,'0'0'13954,"-2"-6"-13596,-3-12-286,12 18 29,27 31 106,-10-9-133,-8-7-254,60 48 317,-21-32-5160,-36-25-353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12940,'0'0'9214,"8"0"-8813,83-5 313,-82 4-798,0 0 0,0-1 1,-1 0-1,1 0 0,0-1 1,-1 0-1,1-1 0,-1 0 1,8-5-1,-21 9-6953,-18 0 306,11 0 21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9321,'0'0'12486,"-1"5"-11840,-2 40 601,4-36-1166,-1 0 0,0 0 0,-1-1 1,0 1-1,-1 0 0,0 0 0,0-1 0,0 1 0,-1-1 1,-1 1-1,-4 8 0,3-8 147,0 0 0,1 1-1,0-1 1,1 1 0,0 0 0,0 0 0,1 0 0,1 1-1,-1-1 1,2 0 0,-1 1 0,3 17 0,-2-15 499,7-13-479,0-1 0,0 0 0,0-1 0,-1 0 0,1 0 0,10-4 0,-11 3-270,1 0 1,0 1-1,0 0 1,-1 0-1,1 1 1,12-1-1,17 2-211,-28 0-4554,0 0-4884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9513,'-1'7'8368,"-3"6"-4610,1-2-3381,0 0 0,0 1 0,-1 17 0,3-28-351,1 1 0,0-1 0,0 0 0,0 0 0,0 0 0,0 1 0,0-1 0,0 0 0,0 0 0,0 0 0,0 0 0,1 1 0,-1-1 0,0 0 0,1 0 0,-1 0 0,1 0 0,-1 0 0,1 0 0,0 0 0,-1 0 0,1 0-1,0 0 1,0 0 0,0 0 0,-1 0 0,1-1 0,0 1 0,0 0 0,0-1 0,0 1 0,1-1 0,-1 1 0,0-1 0,0 1 0,0-1 0,0 0 0,0 0 0,1 1 0,-1-1 0,0 0 0,0 0 0,0 0 0,1 0 0,-1 0 0,0-1 0,0 1 0,0 0 0,0 0 0,1-1 0,-1 1 0,0-1 0,0 1 0,0-1-1,0 1 1,0-1 0,0 0 0,1-1 0,6-3-11,0 0-1,0-1 0,-1 0 1,0 0-1,0-1 1,-1 0-1,1 0 0,-1-1 1,-1 1-1,0-1 0,0 0 1,6-15-1,-14 33 100,0 0-1,0 0 1,1 0-1,0 0 0,1 1 1,0-1-1,1 19 1,0-28-287,0-1 1,0 1-1,0-1 0,0 0 1,0 1-1,0-1 0,0 1 1,0-1-1,0 0 1,1 1-1,-1-1 0,0 1 1,0-1-1,0 0 1,1 1-1,-1-1 0,0 0 1,0 1-1,1-1 1,-1 0-1,0 0 0,1 1 1,-1-1-1,1 0 1,-1 0-1,0 0 0,1 1 1,-1-1-1,0 0 0,1 0 1,-1 0-1,1 0 1,9 1-6325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1281,'-18'-3'4127,"1"-5"12882,16 8-16862,25 1 1226,-5 1-1270,0 0-1,-1-2 0,1 0 0,34-5 1,-2-11-2809,-22 8-3002,-16 5-654,-8 1 1974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10186,'0'0'10207,"8"-1"-9556,-3 1-471,5-1 7,0 0 1,0 1-1,0 1 1,14 1-1,-23-1-162,1-1-1,-1 0 0,1 1 1,-1-1-1,0 0 0,1 1 1,-1 0-1,0-1 0,0 1 1,1 0-1,-1 0 0,0 0 1,0 0-1,0-1 0,0 2 1,0-1-1,1 2 0,-1-2-4,-1 1 0,0-1 0,1 1 0,-1-1 0,0 1-1,0-1 1,0 1 0,0-1 0,-1 1 0,1-1 0,0 1 0,0-1 0,-1 0 0,1 1-1,-1-1 1,0 1 0,1-1 0,-1 0 0,0 0 0,0 1 0,0-1 0,0 1-1,-4 4 108,0 0-1,-1 0 1,1-1-1,-1 1 1,0-1-1,-1-1 1,1 1-1,-1-1 1,0 0-1,0-1 1,0 0-1,-10 4 1,17-7-31,1-2-112,0 1 0,0 0 0,0 0 0,0-1 0,0 1 0,0 0 0,0 0 0,1 0 0,-1 0 0,0 1 0,1-1 0,-1 0 0,1 1 0,-1-1 0,1 0 0,-1 1 0,1 0 0,-1-1 0,1 1 1,2 0-1,34-6-701,-22 7 166,-12 3 217,1 7 1208,-4-10-842,0 0-1,0 0 0,0-1 0,0 1 1,0 0-1,0-1 0,0 1 0,0-1 1,1 1-1,-1-1 0,0 1 0,0-1 1,0 0-1,1 0 0,-1 0 0,0 1 1,1-1-1,-1 0 0,0-1 1,0 1-1,1 0 0,-1 0 0,0 0 1,0-1-1,1 1 0,-1-1 0,0 1 1,1-2-1,0 2-51,0-1 0,0 0 0,-1 1 0,1-1 0,0 0 0,-1 0 1,1 0-1,-1-1 0,1 1 0,-1 0 0,1-1 0,-1 1 0,0 0 0,0-1 1,0 1-1,0-1 0,0 0 0,1-3 0,-1 3-761,0-3-1547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10474,'2'-5'6824,"-1"12"-2752,1 32-1589,0 56-1982,-2-94-506,0-1 1,0 1-1,0 0 1,0-1-1,0 1 1,0-1-1,1 1 1,-1 0-1,0-1 1,0 1 0,1-1-1,-1 1 1,0-1-1,1 1 1,-1-1-1,1 1 1,-1-1-1,0 1 1,1-1-1,-1 0 1,1 1-1,-1-1 1,1 0-1,0 1 1,-1-1 0,1 0-1,-1 0 1,1 1-1,-1-1 1,1 0-1,0 0 1,-1 0-1,1 0 1,0 0-1,-1 0 1,2 0-1,4-2-3625,-3-4-4815,-3-1 1425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9417,'0'0'15599,"25"-33"-15247,-12 31-320,6 1 0,-1 1-32,3 0-737,-1 0-1985,-2 0-1218,1 0-2882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11499,'0'0'13997,"8"-7"-13714,3-2-248,9-7-33,-1 0-1,0 0 1,-1-2-1,28-37 1,-54 70-13,0 0 0,1 1 0,-7 19 0,12-27 36,0 0 0,0 1 0,0-1 0,1 0-1,0 0 1,1 1 0,0-1 0,0 0 0,0 1 0,4 11-1,5-5-1368,-3-13-1461,1-1-3279,2-1-7844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17713,'0'0'6363,"-8"10"-5471,-13 21-45,2 1 1,1 1 0,1 1 0,-22 68-1,31-79-695,2-1-1,0 1 1,2 1-1,0-1 1,2 1-1,0-1 1,3 26-1,-1-44-227,1-1 0,1 0 0,-1 0 0,0 0 0,1 0 0,0 0 0,0 0 0,0 0 0,1 0 0,-1-1-1,1 1 1,0-1 0,0 0 0,0 0 0,0 0 0,1 0 0,-1-1 0,1 1 0,-1-1 0,1 0 0,0 0 0,0 0 0,0 0 0,0-1 0,0 0 0,8 2-1,-1-1-1146,1 0-1,-1 0 0,0-1 1,0-1-1,0 1 0,1-2 0,-1 0 1,0 0-1,18-5 0,10-10-6127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8712,'0'0'14590,"9"-4"-14109,0 1-430,-1 0 0,1 0 0,0 1 0,0 0 0,0 1 0,0 0 0,0 1 0,17 0 0,9 3 15,-22-3-160,-1 1 0,0 1 0,24 5 0,-35-3 53,0 0 0,0 0 0,0 0 0,-1 0 0,0 0 0,1 0 1,-2 0-1,1 0 0,-1 4 0,1-4 60,-4 39 162,2-36-113,1 0 1,0 1-1,0-1 1,1 0-1,0 1 1,0-1-1,1 0 1,0 1-1,0-1 1,1 0-1,0 0 1,0 0-1,1 0 1,-1 0 0,2 0-1,4 7 1,58 79 32,-65-92-86,-1 0 0,0 0-1,1 0 1,-1 0 0,0 0 0,0 0-1,1 0 1,-1 0 0,0 1 0,0-1 0,0 0-1,-1 0 1,1 0 0,0 0 0,0 0 0,0 1-1,-1-1 1,1 0 0,-1 0 0,1 0 0,-1 0-1,1 0 1,-1 0 0,0 0 0,1 0-1,-1-1 1,0 1 0,0 0 0,1 0 0,-1 0-1,0-1 1,0 1 0,0 0 0,0-1 0,0 1-1,0-1 1,0 1 0,0-1 0,-1 0 0,-1 1-1,-55 15 1722,46-14-1174,-73 10 1420,48-10-9457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81 10410,'2'-4'859,"1"-1"0,-1 0 0,0 1 0,-1-1 0,1 0 0,-1 0 1,0 0-1,0-1 0,-1 1 0,1 0 0,-1 0 0,0 0 0,-2-8 0,2 13-827,-1-1 0,0 1 1,0 0-1,1-1 0,-1 1 0,0 0 0,0-1 0,0 1 0,1 0 0,-1 0 0,0 0 0,0-1 0,0 1 1,0 0-1,0 0 0,0 0 0,1 1 0,-1-1 0,0 0 0,0 0 0,0 0 0,0 1 0,1-1 1,-1 0-1,-1 1 0,-20 10-119,4 3 164,0 1 0,2 0 1,0 2-1,0 0 1,2 0-1,0 2 0,1 0 1,1 0-1,1 1 1,0 0-1,2 1 0,0 1 1,2-1-1,0 1 1,1 0-1,1 1 1,2-1-1,0 1 0,0 30 1,3-41-48,1 0 1,0 0-1,1 0 1,0 0-1,1 0 1,0 0-1,1 0 1,0-1-1,1 0 1,0 0-1,7 11 1,-7-16-128,-1 0 1,1 0-1,0 0 1,0 0-1,0-1 1,1 0-1,0 0 1,0-1-1,0 1 1,1-1-1,0-1 1,-1 1-1,1-1 1,0 0-1,1-1 1,-1 0-1,0 0 1,1 0-1,7 0 1,22-1-3480,-12-3-1678,8-6-7387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11307,'0'0'10068,"11"2"-9166,4 2-722,-1 0 0,0 2 1,0 0-1,0 0 0,-1 1 0,0 1 0,0 0 0,-1 1 1,0 0-1,-1 1 0,17 18 0,-20-19-171,0 0 0,-1 1 0,0 0 1,0 0-1,-1 1 0,-1 0 0,1 0 0,-2 0 0,0 1 0,0-1 0,-1 1 0,0 0 1,-1 0-1,0 0 0,-1 0 0,-1 1 0,0-1 0,0 0 0,-2 0 0,1 0 0,-1 0 0,-1 0 1,0 0-1,-1 0 0,0-1 0,-1 1 0,0-1 0,-1-1 0,0 1 0,0-1 0,-1 0 1,-1 0-1,-12 12 0,-74 57-36,28-32-3999,50-36 1913,-9 8-4234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8808,'0'0'14590,"1"-8"-13885,3 0-608,0 1 1,0-1 0,1 1 0,-1-1-1,2 1 1,-1 1 0,1-1-1,0 1 1,0 0 0,1 0-1,0 1 1,10-7 0,-12 8-103,15-11 63,0-2-1,-1 0 1,-1-1 0,24-30-1,-51 110-185,2-21 210,2 1-1,1 0 0,5 70 1,-1-108-125,0-1 1,1 0-1,-1 0 0,1 1 1,0-1-1,0 0 1,0 0-1,1 0 1,-1 0-1,1 0 0,0 0 1,-1 0-1,1-1 1,0 1-1,4 3 0,13 11-7737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9001,'0'0'13762,"11"1"-12481,48 1 42,65-6 0,-62 2-4502,-4 0-5854,-47 2 2466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28 12684,'0'0'11547,"8"-5"-10832,-2 1-629,0 1 0,-1 0 0,1 0-1,0 1 1,0 0 0,12-3 0,-17 5-78,0-1 0,1 1 0,-1 0 0,0 0 0,0 0 1,0 0-1,0 0 0,1 1 0,-1-1 0,0 0 0,0 0 0,0 1 0,0-1 0,0 1 0,0-1 1,0 1-1,0-1 0,0 1 0,0 0 0,0-1 0,1 2 0,-1 0-7,0 0 0,0 0-1,0 0 1,0 0-1,-1 0 1,1 0 0,-1 0-1,1 0 1,-1 0 0,0 0-1,0 0 1,0 0 0,0 0-1,0 1 1,0-1 0,-1 4-1,-1-1 123,1 0-1,-1 0 0,0 0 0,-1-1 0,1 1 0,-1-1 0,0 1 1,0-1-1,0 0 0,0 0 0,-6 5 0,-48 42 669,47-42-736,10-9-106,0 0 1,0 0 0,0 0-1,0 0 1,1 0-1,-1 0 1,0 0-1,0 0 1,0 1 0,0-1-1,1 0 1,-1 0-1,0 0 1,0 0 0,0 0-1,0 0 1,0 1-1,0-1 1,0 0-1,1 0 1,-1 0 0,0 0-1,0 1 1,0-1-1,0 0 1,0 0-1,0 0 1,0 0 0,0 1-1,0-1 1,0 0-1,0 0 1,0 0-1,0 1 1,0-1 0,0 0-1,0 0 1,0 0-1,0 0 1,0 1 0,0-1-1,0 0 1,-1 0-1,1 0 1,0 0-1,0 1 1,0-1 0,0 0-1,0 0 1,0 0-1,0 0 1,-1 0-1,1 0 1,0 1 0,0-1-1,0 0 1,0 0-1,-1 0 1,1 0 0,0 0-1,0 0 1,0 0-1,0 0 1,-1 0-1,1 0 1,25-1-834,19-1 1142,-42 2-287,-1 0 1,1 0-1,0 1 0,0-1 1,0 0-1,0 1 0,0-1 1,-1 1-1,1-1 0,0 1 0,0 0 1,-1 0-1,1 0 0,0 0 1,-1 0-1,3 2 0,14 35-157,-18-35 281,1-1-1,-1 1 1,1-1-1,0 1 1,-1-1 0,1 0-1,0 1 1,1-1-1,-1 0 1,0 0-1,1 0 1,-1 0 0,1 0-1,-1 0 1,1 0-1,0 0 1,0-1-1,0 1 1,0-1 0,0 1-1,0-1 1,0 0-1,1 0 1,-1 0-1,0 0 1,1 0 0,-1 0-1,1-1 1,-1 1-1,1-1 1,3 1-1,-2-2 21,0 1-1,0-1 0,0 1 1,0-1-1,-1 0 0,1-1 0,0 1 1,-1-1-1,1 0 0,-1 1 1,1-1-1,-1-1 0,0 1 1,0 0-1,4-4 0,-6 4-215,1 0 0,0 0 1,-1 0-1,0 0 0,1 0 0,-1 0 0,0 0 0,0 0 1,0 0-1,0-1 0,0-3 0,-1 4-424,1 0 0,-1 0 0,0-1 0,0 1-1,-1 0 1,1 0 0,0 0 0,-1 0 0,1 0 0,-1 0 0,0 0 0,1 0-1,-1 0 1,0 0 0,-2-2 0,-2-4-6959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8840,'8'-25'8597,"-6"20"-4220,-2 17-3626,-5 135 2079,5-146-2799,0 1 1,0-1 0,0 1 0,0-1 0,0 1-1,0-1 1,1 0 0,-1 1 0,1-1 0,-1 1-1,1-1 1,-1 0 0,1 1 0,0-1 0,-1 0-1,1 0 1,0 0 0,0 1 0,0-1-1,0 0 1,0 0 0,0 0 0,3 1 0,-2-1 15,0 0 1,1 0 0,-1 0 0,1-1-1,0 1 1,-1-1 0,1 0-1,-1 0 1,1 0 0,0 0 0,-1 0-1,4-1 1,5-1 47,-1 0 0,0-1 0,-1-1 0,1 1 0,17-10 1,-3-2-58,0-1 0,0-1 1,-2-1-1,33-33 1,-55 51-44,0 0 0,0-1-1,0 1 1,0 0 0,0 0 0,0 0 0,0 0 0,0 0 0,0 0 0,0-1 0,0 1 0,1 0-1,-1 0 1,0 0 0,0 0 0,0 0 0,0 0 0,0 0 0,0 0 0,1 0 0,-1-1 0,0 1-1,0 0 1,0 0 0,0 0 0,1 0 0,-1 0 0,0 0 0,0 0 0,0 0 0,0 0 0,0 0 0,1 0-1,-1 0 1,0 0 0,0 0 0,0 0 0,0 0 0,1 1 0,-1-1 0,0 0 0,0 0 0,0 0-1,0 0 1,0 0 0,0 0 0,1 0 0,-1 0 0,0 1 0,0-1 0,0 0 0,0 0 0,0 0-1,0 0 1,0 0 0,0 0 0,0 1 0,0-1 0,0 0 0,1 0 0,-1 0 0,0 0 0,0 1-1,0-1 1,0 19 266,-4 20 856,3-38-1202,-3 46 1230,8-22-3437,-4-24 1831,0-1 1,1 1 0,-1 0-1,0 0 1,1-1 0,-1 1-1,1 0 1,-1-1 0,1 1-1,0 0 1,-1-1-1,1 1 1,0-1 0,-1 1-1,1-1 1,0 1 0,-1-1-1,1 1 1,0-1 0,0 0-1,1 1 1,10-1-12699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12684,'0'0'3123,"4"-10"117,-1 3-2988,0 2 301,-1-1 0,0 0 0,0 1 1,0-1-1,-1 0 0,1-8 1,-2 12-470,0 1 0,0-1 0,0 0 0,0 1 0,0-1 0,-1 1 0,1-1 0,0 1 0,-1-1 0,0 1 0,1-1 0,-1 1 0,0 0 0,1-1 0,-1 1 0,0 0 0,0 0 0,0-1 0,0 1 0,-1 0 0,1 0 0,0 0 0,0 0 0,0 1 0,-1-1-1,1 0 1,-1 0 0,1 1 0,0-1 0,-1 1 0,1-1 0,-1 1 0,1 0 0,-1-1 0,-1 1 0,-3-1-74,1 0 0,-1 1 0,1 0-1,-1-1 1,1 2 0,0-1 0,-1 1-1,1 0 1,-1 0 0,1 0 0,0 1-1,-10 4 1,12-5-10,1 1 1,0-1-1,-1 1 0,1 0 0,0 0 1,0 0-1,0 0 0,0 0 0,0 0 1,1 0-1,-1 1 0,1-1 0,-1 1 1,1-1-1,0 1 0,0-1 0,0 1 1,0 0-1,1 0 0,-1-1 0,1 1 1,-1 0-1,1 0 0,0 0 0,0 0 1,1 3-1,-1-5 3,1 0-1,-1 0 1,1 0 0,-1 0 0,1 0 0,0 0-1,0-1 1,-1 1 0,1 0 0,0 0-1,0 0 1,0-1 0,0 1 0,0-1-1,0 1 1,0-1 0,0 1 0,0-1 0,0 1-1,0-1 1,0 0 0,0 0 0,0 1-1,0-1 1,0 0 0,1 0 0,-1 0-1,2-1 1,39 1 88,-37-1-91,28-2-47,-27 1-193,1 1 0,-1 1 0,0-1 0,0 1 0,1 0 0,10 2-1,-15-1 162,1 0 0,-1 0 0,0 0 0,1 0-1,-1 0 1,0 0 0,0 1 0,0-1 0,0 1-1,0 0 1,0-1 0,-1 1 0,1 0-1,-1 0 1,1 0 0,-1 0 0,0 1 0,1-1-1,-1 0 1,0 0 0,0 4 0,3 4 151,0 0 0,-1 1 0,-1 0 0,0 0 1,0-1-1,-1 1 0,0 0 0,-1 0 0,-1 0 0,1 0 1,-2 0-1,0 0 0,0 0 0,0 0 0,-2-1 0,1 1 1,-1-1-1,-1 0 0,0 0 0,0-1 0,-1 1 0,0-1 0,-1-1 1,0 1-1,0-1 0,-1 0 0,0 0 0,-9 6 0,16-13-50,0 0 0,-1 0-1,1 0 1,0 0 0,0-1-1,-1 1 1,1 0-1,0-1 1,-1 1 0,1-1-1,-1 1 1,1-1 0,0 0-1,-1 1 1,1-1-1,-1 0 1,1 0 0,-1 0-1,1 0 1,-1 0 0,-2-1-1,3 0-20,0 0 1,0 0-1,0 1 0,1-1 0,-1 0 1,0 0-1,0 0 0,1 0 0,-1 0 1,1 0-1,-1 0 0,1 0 0,-1-1 1,1 1-1,0 0 0,-1 0 0,1 0 1,0 0-1,0-1 0,0-1 0,0-4-188,0 0 1,1 0-1,-1 0 0,2-1 0,-1 1 0,1 1 0,4-13 0,5-1 81,0 0-1,1 1 1,1 0-1,0 1 1,1 1-1,26-24 0,110-84-389,-93 80 447,-52 41 46,-2 3-5,-1-1-1,0 1 1,1-1 0,-1 0-1,0 1 1,0-1 0,0 0 0,0-1-1,0 1 1,0 0 0,-1-1-1,1 1 1,-1 0 0,0-1 0,0 0-1,0 1 1,0-1 0,1-5-1,-3 8-7,1-1-1,-1 0 0,0 0 0,0 1 1,0-1-1,0 1 0,0-1 0,0 1 0,0-1 1,0 1-1,0 0 0,0-1 0,0 1 0,-1 0 1,1 0-1,0 0 0,0 0 0,0 0 1,0 0-1,0 0 0,-2 0 0,-26 2 146,25-2-87,0 1-1,1 0 0,-1 0 0,1 0 1,-1 0-1,1 1 0,0 0 1,-1-1-1,1 1 0,0 0 0,-5 5 1,7-6-17,-1 0 0,1 1 1,-1-1-1,1 1 0,-1 0 1,1-1-1,0 1 0,0 0 1,0 0-1,0 0 0,0 0 1,1-1-1,-1 1 1,0 0-1,1 0 0,-1 1 1,1-1-1,0 0 0,0 0 1,0 0-1,0 0 0,0 3 1,1-4-14,-1 0 0,1-1 0,-1 1 0,1 0 0,0 0 0,-1 0 0,1 0 0,0 0 0,0-1 0,-1 1 0,1 0 0,0-1 0,0 1 0,0 0 0,0-1 0,0 1 0,0-1 0,0 0 0,0 1 0,0-1 0,0 0 0,0 0 0,0 1 0,0-1 0,2 0 0,34 1 194,-28-1-137,215-9 214,-223 9-240,0 0 0,0-1 0,0 1 0,0-1 0,0 1-1,0-1 1,0 1 0,0-1 0,-1 1 0,1-1 0,0 0 0,0 1 0,-1-1 0,1 0 0,0 0 0,-1 0 0,1 1 0,-1-1 0,1 0 0,-1 0 0,0 0 0,1 0 0,-1 0 0,0 0 0,1 0 0,-1 0-1,0 0 1,0 0 0,0 0 0,0 0 0,0 0 0,0 0 0,0 0 0,0 0 0,-1 0 0,1 0 0,0 0 0,-1 0 0,1 0 0,0 0 0,-2-1 0,-18-53 2571,15 42-2281,5 13-396,-1-1 1,1 1 0,0 0-1,0 0 1,0-1-1,0 1 1,0 0 0,0 0-1,0-1 1,0 1-1,0 0 1,0 0-1,0-1 1,0 1 0,0 0-1,0 0 1,0-1-1,0 1 1,0 0-1,0 0 1,0 0 0,1-1-1,-1 1 1,0 0-1,0 0 1,0-1-1,0 1 1,0 0 0,1 0-1,-1 0 1,0-1-1,0 1 1,0 0-1,1 0 1,-1 0 0,0 0-1,0 0 1,0 0-1,1-1 1,-1 1 0,0 0-1,0 0 1,1 0-1,-1 0 1,18 1-2025,20 10-1703,23 5-4463,-28-10 1180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 10410,'0'0'8814,"-8"-4"-7533,5 2-1165,0 0 0,1 0 0,-1 1 1,-1-1-1,1 1 0,0 0 0,0 0 1,0 0-1,-1 0 0,1 1 0,0-1 1,-1 1-1,1 0 0,0 0 0,-1 0 1,1 1-1,-1-1 0,1 1 0,0-1 1,0 1-1,-1 0 0,1 0 0,0 1 0,0-1 1,0 1-1,0-1 0,0 1 0,0 0 1,1 0-1,-4 4 0,2-3 28,1 0-1,0 0 1,0 0-1,0 1 1,1-1-1,-1 1 1,1 0-1,0 0 1,0 0-1,0 0 1,0 0-1,1 0 1,0 0-1,0 1 1,-1 5-1,2-9-116,0 1 0,0-1 0,0 1-1,1-1 1,-1 0 0,0 1 0,1-1-1,-1 1 1,1-1 0,-1 1-1,1-1 1,-1 0 0,1 1 0,0-1-1,0 0 1,0 0 0,0 0 0,1 2-1,1-1-10,-1-1-1,0 0 1,1 1-1,-1-1 1,1 0-1,-1 0 1,1 0 0,0 0-1,-1-1 1,1 1-1,0-1 1,0 1-1,3-1 1,0 0-7,1 1 1,0-1-1,-1 0 1,1-1 0,-1 1-1,1-1 1,-1-1 0,1 1-1,-1-1 1,0 0-1,0-1 1,0 1 0,0-1-1,0 0 1,0-1-1,-1 0 1,0 1 0,0-2-1,0 1 1,0-1-1,0 1 1,-1-1 0,0 0-1,0-1 1,0 1 0,-1-1-1,0 0 1,0 0-1,2-6 1,-5 12-12,0 0-1,-1 0 1,1 1 0,0-1 0,-1 0-1,1 0 1,0 0 0,0 0 0,-1 0-1,1 0 1,0 0 0,-1 0 0,1 0-1,0 0 1,-1 0 0,1 0 0,0 0-1,-1 0 1,1 0 0,0 0 0,0 0-1,-1 0 1,1 0 0,0 0 0,-1-1-1,1 1 1,0 0 0,0 0 0,-1 0-1,1 0 1,0-1 0,0 1-1,-1 0 1,1 0 0,0-1 0,0 1-1,0 0 1,0 0 0,-1-1 0,1 1-1,0 0 1,0 0 0,0-1 0,0 1-1,0 0 1,0-1 0,0 1 0,0 0-1,0-1 1,0 1 0,0 0 0,0-1-1,0 1 1,0 0 0,0 0 0,0-1-1,0 1 1,-22 17-81,21-16 79,-1 1-1,1 0 0,-1-1 1,1 1-1,0 0 0,0 0 1,0 0-1,0 0 0,0 0 1,0 0-1,0 0 0,1 0 1,-1 0-1,1 0 0,-1 1 1,1-1-1,0 0 0,0 0 1,0 0-1,0 1 0,0-1 1,0 0-1,1 0 0,-1 0 1,1 0-1,0 0 0,0 1 1,-1-1-1,1 0 0,0-1 1,1 1-1,-1 0 1,0 0-1,0 0 0,1-1 1,-1 1-1,1-1 0,0 1 1,-1-1-1,1 1 0,4 1 1,-1 0-570,1 0 0,0 0 0,-1-1 0,1 0 0,12 3 0,31-1-7430,-18-5-158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101 187 13933,'0'0'4298,"-9"2"-2617,3-1-1375,0 0 0,1 1-1,-1-1 1,0 1 0,1 1-1,-1-1 1,1 1 0,0 0-1,-9 7 1,11-8-227,1 0-1,0 0 1,0 0-1,0 0 1,0 1-1,0-1 1,0 1-1,1-1 1,-1 1-1,1 0 1,0-1-1,-1 1 1,1 0-1,1 0 1,-1 0-1,0 0 1,1 0-1,-1 0 1,1 0-1,0 0 1,0 0-1,0 0 1,1 0-1,-1 1 1,2 2-1,-1-4-66,0 0 0,0-1-1,0 0 1,1 1 0,-1-1 0,0 0-1,1 0 1,-1 1 0,1-1 0,0 0-1,-1-1 1,1 1 0,0 0-1,-1 0 1,1-1 0,0 1 0,0-1-1,0 0 1,0 1 0,0-1-1,-1 0 1,1 0 0,0 0 0,2 0-1,49-4 182,-42 1-264,0-1 0,0-1 0,0 0 0,0 0 0,-1-1 1,0 0-1,0-1 0,-1 0 0,0-1 0,0 0 0,13-15 0,-3 2 53,-2-1 0,-1 0 0,25-47 0,-32 54 64,-6 9 11,1 0 0,-1-1 0,0 1 1,0-1-1,0 1 0,-1-1 0,0 0 0,1-11 0,-21 23 440,12 0-361,0 0 0,1 0 0,0 1 1,0 0-1,0 0 0,0 0 1,1 0-1,0 1 0,1 0 0,-1 0 1,1 0-1,0 0 0,-2 10 0,1 0 137,0 1 0,0 0 0,2-1 0,-1 30 0,3-28-598,-1-6 575,1-1 0,0 0 0,1 0-1,5 24 1,-5-34-342,-1 0 0,1 1 0,0-1 0,0 0 0,0 0 0,1 0 0,-1 0 0,0 0 0,1 0 0,-1 0 0,1 0 0,3 3 0,-3-4-194,0 0 1,0 0-1,0 0 1,0 0 0,0-1-1,0 1 1,0 0-1,0-1 1,1 0-1,-1 1 1,0-1-1,0 0 1,0 0 0,1 0-1,-1-1 1,4 0-1,8-5-4604,0-9-2082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 17585,'0'0'2012,"-11"-1"102,6-1-1911,-1 1-1,1 1 1,0-1-1,-1 1 1,1 0 0,-1 0-1,1 1 1,0 0-1,-1-1 1,1 2-1,0-1 1,0 1 0,-1 0-1,1 0 1,1 0-1,-1 0 1,-8 6-1,7-3-23,-1 0 0,1 0-1,0 0 1,1 0 0,-1 1-1,1 0 1,0 1 0,1-1 0,0 1-1,0-1 1,0 1 0,0 1-1,1-1 1,1 0 0,-1 1-1,1-1 1,0 1 0,-1 12 0,4-19-152,-1 1 1,0-1 0,1 1-1,-1-1 1,1 1 0,0-1 0,-1 0-1,1 1 1,0-1 0,0 0-1,0 0 1,0 1 0,0-1 0,0 0-1,0 0 1,0 0 0,0 0 0,1 0-1,-1-1 1,0 1 0,1 0-1,-1-1 1,0 1 0,1-1 0,-1 1-1,1-1 1,-1 1 0,1-1 0,-1 0-1,1 0 1,-1 0 0,1 0-1,-1 0 1,1 0 0,-1 0 0,1-1-1,2 0 1,2 1 145,1-1 1,0 0-1,-1 0 0,1 0 0,-1-1 1,0 0-1,11-5 0,-9 1-77,1 1-1,-1-2 1,-1 1-1,1-1 1,-1 0-1,0 0 1,9-15-1,-13 18-110,1-1-1,-2 0 0,1 0 0,-1-1 1,1 1-1,-1 0 0,-1-1 1,1 1-1,-1-1 0,0 0 1,0 1-1,-1-1 0,1 0 0,-2-10 1,1 15-77,0 0 0,0-1 0,0 1 0,-1 0 0,1 0 0,0 0 0,0 0 0,-1 0 0,1 0 0,-1 0 0,1 0 1,-1 0-1,1 0 0,-1 0 0,0 0 0,0 0 0,1 1 0,-1-1 0,0 0 0,0 0 0,0 1 0,0-1 0,0 0 0,1 1 0,-1-1 1,0 1-1,-1 0 0,1-1 0,0 1 0,0 0 0,0-1 0,0 1 0,0 0 0,0 0 0,0 0 0,0 0 0,0 0 0,-1 0 0,1 0 1,0 0-1,0 1 0,0-1 0,0 0 0,0 1 0,0-1 0,0 1 0,0-1 0,-1 1 0,-2 1-399,0 0 0,0 0 0,0 1-1,0-1 1,1 1 0,0 0 0,-1-1-1,1 2 1,0-1 0,0 0 0,-3 5 0,5-6-365,-1 1 1,1 0 0,0 0 0,0-1 0,0 1 0,0 0 0,0 0 0,1 0 0,-1 0-1,1 5 1,0 9-8209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84 11403,'0'0'4964,"9"3"-2487,10 2-1655,0-1 0,1 0 0,-1-2 0,1 0 0,25-1-1,-36-1-705,0-1 0,0 1 0,0-1-1,0-1 1,0 0 0,0 0 0,0-1 0,-1 0-1,1 0 1,-1-1 0,0 0 0,0-1 0,0 1-1,11-10 1,-18 13-62,0 0 1,0 0-1,0 0 0,0 0 1,0 0-1,0 0 1,0 0-1,0 0 0,0 0 1,0-1-1,-1 1 0,1 0 1,0-1-1,-1 1 0,1 0 1,-1-1-1,0 1 0,1-1 1,-1 1-1,0-1 0,0 1 1,0 0-1,0-1 0,0-2 1,-1 3-34,0-1 1,0 1-1,0 0 0,0 0 1,-1 0-1,1 0 1,0 0-1,0 0 1,-1 0-1,1 0 1,-1 0-1,1 0 1,-1 1-1,1-1 0,-1 1 1,1-1-1,-1 1 1,-1-1-1,-13-1-63,0 0 0,0 1 0,-21 1 0,29 0 88,-8 0-52,0 2-1,1 0 1,-1 1-1,1 0 0,-1 1 1,1 1-1,-15 7 0,24-10 52,-1 1 0,1 0 0,1 0 0,-1 0 0,0 1-1,1 0 1,0 0 0,0 0 0,0 0 0,0 1-1,1 0 1,-1 0 0,1 0 0,1 1 0,-1-1 0,1 1-1,0 0 1,0 0 0,-3 10 0,6-13-31,0 0 1,0 0-1,0 1 0,1-1 1,-1 0-1,1 0 1,-1 0-1,1 0 1,0 0-1,0 0 0,1 0 1,-1-1-1,1 1 1,-1 0-1,1-1 0,0 1 1,0-1-1,0 1 1,0-1-1,0 0 1,1 0-1,-1 0 0,1 0 1,-1 0-1,1-1 1,0 1-1,0-1 0,0 0 1,4 2-1,12 5-36,1-1 1,-1-1-1,25 5 0,-38-10-30,34 7-2403,75 5-1,-33-12-3662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62 185 10570,'0'0'774,"-8"-1"182,4 0-867,0 0 1,0 0-1,1 0 1,-1-1-1,0 1 1,1-1-1,-1 0 1,1 0-1,-5-3 1,7 4-76,0 0-1,0-1 1,-1 1-1,2-1 1,-1 1-1,0-1 1,0 1 0,0-1-1,1 0 1,-1 1-1,0-1 1,1 0-1,0 1 1,-1-1 0,1 0-1,0 0 1,0 1-1,0-1 1,0 0-1,0 0 1,1 1 0,-1-1-1,0 0 1,1 0-1,-1 1 1,1-1-1,0 1 1,-1-1 0,3-2-1,0-3 6,1 0 0,1 1-1,-1-1 1,1 1 0,0 0 0,0 0-1,1 1 1,0-1 0,0 1 0,0 0-1,1 1 1,-1 0 0,1 0 0,0 0 0,1 1-1,-1 0 1,11-3 0,2 0-28,0 2 0,0 0-1,0 1 1,0 1 0,33 1 0,-41 2 15,0 0-1,0 1 0,0 0 1,0 1-1,0 1 1,-1 0-1,0 0 0,1 1 1,-2 0-1,1 1 1,0 1-1,-1-1 1,-1 2-1,1-1 0,-1 1 1,0 1-1,-1 0 1,0 0-1,0 0 0,11 19 1,-4-2 271,-1-1 1,-2 2-1,0-1 0,-1 2 1,-2 0-1,-1 0 1,7 47-1,66 678 1582,-18-132-1802,-25-304-18,57 354 755,-65-533-732,6-2 0,6-1 0,5-3 0,88 172 0,-107-251-43,3-1 0,2-2 1,2-1-1,2-2 0,2-1 0,2-2 0,2-2 1,2-2-1,1-2 0,2-1 0,2-3 1,1-3-1,1-1 0,92 36 0,-6-14 271,2-7 0,229 44 0,300-2-135,4-60 374,-460-23-503,-200-4-7,36 2-21,-47-2 3,0 0 0,0 1 0,-1-1 0,1 0 0,0 1 0,0 0 0,0-1 0,0 1 0,-1 0 0,1 0 0,0 0 0,-1 0 0,1 0 0,-1 0 0,1 0 0,-1 0 1,0 1-1,1-1 0,1 3 0,0 15 810,-3-19-793,0 1 0,-1 0 0,1 0 0,0-1 0,1 1 0,-1 0 0,0 0 0,0 0 0,0-1 0,0 1 0,0 0 0,1-1 0,-1 1-1,0 0 1,1 0 0,-1-1 0,1 1 0,-1 0 0,1-1 0,-1 1 0,1-1 0,-1 1 0,1-1 0,-1 1 0,1-1 0,0 1 0,-1-1 0,1 1 0,0-1 0,-1 0 0,1 0 0,1 1 0,7 2-18,-1 0 1,1 0-1,0-1 1,0 0-1,0 0 1,0-1-1,0-1 1,0 1-1,14-2 1,85-14 109,-90 12-103,319-52-200,152-29-932,-196 31 1125,2 13 0,340-2 0,-180 31-788,262-3 826,-1 43 146,349 104-115,-817-86 10,-2 10-1,295 111 0,-429-121-75,-2 4 0,-2 6-1,149 103 1,-132-72 10,222 202 1,-341-284-11,85 81-4,107 133 0,-173-187 1,-1 0 0,-2 2 0,-1 0 0,-2 2-1,-1 0 1,-3 1 0,0 0 0,10 51 0,-13-13 41,-4 0 0,-3 1 1,-8 124-1,-2-128-28,-4 0 0,-2-1-1,-4-1 1,-3 0 0,-46 116-1,-1-34 65,-119 201 0,90-192 7,-157 202 0,200-299-2,-3-2 1,-3-3-1,-2-2 0,-3-3 0,-108 74 1,142-111-202,0-2 1,-38 17 0,54-29-549,1 1 0,-1-2 0,0 0 0,0 0 0,0-1 0,0 0 0,-1-1-1,1-1 1,-14 0 0,-7-6-4089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18642,'0'0'1473,"64"-38"-320,-26 10-512,6-4-417,6-4-160,-1 0 0,-2-1-32,-6 5-32,-1 0-673,-11 6-960,-4 0-1154,-10 2-1729,-10-1-5509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14894,'0'0'6321,"8"-5"-5761,37-18-115,54-20-1,-84 37-432,0 1 0,0 0 1,1 2-1,-1 0 0,1 0 0,0 2 0,0 0 0,23 1 1,-37 1-18,1-1 1,0 1 0,-1-1-1,1 1 1,-1 0 0,0 0-1,1 0 1,-1 0 0,0 0-1,1 1 1,-1-1 0,0 1 0,0-1-1,0 1 1,0 0 0,-1 0-1,1 0 1,0 0 0,1 2-1,0 1 7,-1 0-1,0 0 0,0 0 1,0 1-1,0-1 0,-1 0 1,0 1-1,1 8 0,-1 5 27,-2-1 0,1 0-1,-2 1 1,-6 26 0,-22 63 292,3-18-944,16-27-3156,10-42-2162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8392,'0'0'4265,"-6"8"-3042,4-6-1327,-25 39 2682,26-38-2238,-1-1 0,1 1 0,0-1 0,0 1 0,0 0 0,0-1 0,1 1-1,-1 0 1,1 0 0,0-1 0,-1 1 0,1 0 0,0 0 0,1 0 0,-1-1 0,0 1 0,1 0 0,0 0 0,1 3 0,-2-5-304,1 0 0,-1 0 1,1 0-1,-1 0 1,1 0-1,0 0 0,0-1 1,-1 1-1,1 0 1,0 0-1,0-1 0,0 1 1,0 0-1,0-1 0,0 1 1,-1-1-1,1 1 1,1-1-1,-1 0 0,0 1 1,0-1-1,0 0 1,0 0-1,0 0 0,0 0 1,0 0-1,0 0 1,0 0-1,0 0 0,0 0 1,1 0-1,-1-1 1,0 1-1,0 0 0,0-1 1,0 1-1,0-1 1,0 1-1,0-1 0,-1 1 1,1-1-1,0 0 0,0 1 1,0-1-1,-1 0 1,2-2-1,4-1 78,-2-1-1,1-1 1,0 1-1,-1-1 1,7-11-1,-4 2 90,0-1-1,-1 1 1,-1-1 0,4-22-1,-7 30-127,0-1-1,-1 1 1,-1-1-1,1 1 0,-1-1 1,-1 1-1,1-1 0,-2 1 1,1-1-1,-4-11 0,4 18-75,1 1-1,0 0 1,-1 0 0,1-1-1,-1 1 1,1 0 0,-1 0-1,0-1 1,1 1-1,-1 0 1,0 0 0,0 0-1,0 0 1,0 0 0,0 0-1,0 0 1,0 1 0,0-1-1,0 0 1,0 0-1,0 1 1,-1-1 0,1 1-1,0-1 1,0 1 0,-1-1-1,1 1 1,0 0-1,-1 0 1,1 0 0,0 0-1,-1-1 1,1 2 0,-2-1-1,1 1-3,0 0-1,0 0 0,0 0 1,0 0-1,0 0 1,0 1-1,0-1 0,1 1 1,-1-1-1,1 1 1,-1 0-1,1 0 0,0-1 1,-1 1-1,1 0 1,0 0-1,0 0 0,0 0 1,0 3-1,-4 14 82,1 1 0,1-1 0,1 1 0,1 0 0,1 0 1,0 0-1,5 28 0,-5-44-69,1 0 0,-1 0 0,1 0 1,0 0-1,0 0 0,0 0 0,1 0 0,-1-1 1,1 1-1,0 0 0,0-1 0,0 0 1,0 1-1,1-1 0,0 0 0,-1 0 0,1 0 1,0-1-1,0 1 0,1-1 0,-1 1 1,0-1-1,1 0 0,0 0 0,-1-1 0,1 1 1,0-1-1,0 0 0,0 0 0,0 0 1,0 0-1,0-1 0,0 1 0,0-1 0,0 0 1,0 0-1,0-1 0,0 1 0,0-1 1,0 0-1,0 0 0,-1 0 0,1-1 0,0 1 1,0-1-1,-1 0 0,1 0 0,-1 0 1,0-1-1,5-3 0,1-3 181,0-1 0,-1 0 0,0-1 0,-1 0 0,0 0 0,0 0 0,-1-1 0,-1 0 0,6-17 0,-5 12 1,-1 0-1,-1 0 1,-1-1 0,3-31 0,-7 76-189,0-19 33,1 0 0,-1 0 1,1 0-1,1 0 0,0-1 0,0 1 1,0 0-1,4 9 0,-5-16-30,1 0 1,-1 0 0,1 0-1,0 0 1,-1-1-1,1 1 1,0 0-1,0-1 1,0 1-1,-1 0 1,1-1-1,0 1 1,0-1-1,0 1 1,0-1-1,0 0 1,0 1-1,0-1 1,0 0-1,0 0 1,0 0-1,0 0 1,0 0-1,0 0 1,0 0-1,0 0 1,0 0 0,0 0-1,0 0 1,0-1-1,0 1 1,0 0-1,0-1 1,0 1-1,0-1 1,0 1-1,0-1 1,0 1-1,-1-1 1,1 0-1,0 1 1,0-1-1,-1 0 1,1 0-1,0 0 1,35-36 213,4-24-72,-27 41-111,0 1-1,15-18 1,-28 37-41,1-1 1,-1 1 0,0-1-1,1 1 1,-1 0 0,0 0 0,1-1-1,-1 1 1,1 0 0,-1 0-1,1-1 1,-1 1 0,0 0 0,1 0-1,-1 0 1,1 0 0,-1 0-1,1 0 1,-1-1 0,1 1 0,-1 0-1,1 0 1,-1 1 0,1-1-1,-1 0 1,1 0 0,-1 0 0,1 0-1,-1 0 1,0 0 0,1 1-1,-1-1 1,1 0 0,-1 0 0,0 1-1,1-1 1,-1 0 0,1 1 0,-1-1-1,0 0 1,1 1 0,-1-1-1,0 0 1,0 1 0,1-1 0,-1 1-1,0-1 1,0 0 0,0 1-1,1-1 1,-1 1 0,0 0 0,12 33-69,-7-20 98,-4-12-22,0 0 0,0 0 0,0 1-1,0-1 1,1 0 0,-1 0 0,1 0-1,-1 0 1,1-1 0,0 1 0,0 0 0,0-1-1,0 1 1,0-1 0,0 0 0,0 1 0,0-1-1,1 0 1,-1 0 0,1-1 0,4 2-1,-4-2-10,0 0 0,1 0-1,-1-1 1,0 1-1,0-1 1,1 0-1,-1 0 1,0 0-1,0 0 1,0 0 0,0-1-1,0 1 1,-1-1-1,1 0 1,0 0-1,-1 0 1,3-3-1,9-10-508,20-19-318,-33 33 436,0 0 0,0 0 0,0 0 0,0 1 0,0-1 0,1 0 0,-1 1 0,0-1 0,0 1 0,1-1 0,-1 1 0,0 0 0,0-1 0,1 1 0,1 0 0,-1 16-9796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21076,'0'0'3267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31 338 3171,'-2'-8'5792,"-6"-18"-3571,3 12 236,1-1-1,0 0 1,1 0 0,-1-16 0,4 30-1294,18 37-10,-1 3-700,-2 1-1,-2 1 0,10 50 0,-18-67-344,7 4 36,-5-27 83,-4-16 149,-3-11-256,-1 1 0,-1 0 0,-2-1 0,0 1 0,-2 0 0,0 1 0,-2 0 0,-1 0-1,0 0 1,-2 1 0,-1 1 0,-23-34 0,51 115-664,-15-57 547,0 0 1,0 0 0,0 0 0,0 0 0,0 0 0,1 0 0,-1 0 0,0 0 0,1-1 0,0 1-1,-1-1 1,1 1 0,0-1 0,0 1 0,0-1 0,0 0 0,0 0 0,0 0 0,0 0 0,0 0-1,0 0 1,1-1 0,-1 1 0,0-1 0,0 0 0,1 1 0,-1-1 0,0 0 0,1 0 0,2-1-1,-2 0 48,1-1 0,-1 0 0,1 1 0,-1-1 0,1-1 0,-1 1 0,0 0 0,0-1 0,0 0 0,0 0 0,-1 0 0,1 0 0,-1 0 0,0 0 0,0 0 0,3-7 0,4-7 77,-2 1 0,0-2 0,-1 1 1,-1-1-1,0 1 0,-1-1 0,-1-1 0,1-35 0,-2 70-241,0-1-1,2 0 1,7 25 0,4 10-64,-10-22 159,-1-8 121,0-1 0,1 1 1,16 36-1,-20-52-93,1-1 0,-1 0 0,1 0 0,0 1 0,0-1 0,0 0 0,0-1 0,1 1-1,-1 0 1,1-1 0,0 1 0,0-1 0,0 0 0,0 0 0,0 0 0,0 0 0,0 0 0,1-1 0,-1 0 0,1 0-1,-1 0 1,1 0 0,0 0 0,-1 0 0,1-1 0,-1 0 0,8 0 0,-8-1 6,1 0 0,-1 0 0,0 0 0,0 0 0,0 0 0,1-1 0,-1 0 0,-1 1 0,1-1 0,0 0 0,0-1 0,-1 1-1,1 0 1,-1-1 0,0 1 0,1-1 0,-1 0 0,-1 0 0,1 0 0,0 0 0,-1 0 0,1 0 0,-1 0 0,0-1 0,0 1 0,0 0 0,0-6 0,3-10-55,-2-1 1,0 1 0,-1-29-1,-1 41-46,-1 23-560,0 55 349,1-67 304,0 0-1,1-1 0,-1 1 0,1 0 0,0 0 0,0-1 0,0 1 0,0 0 0,0-1 0,1 1 0,0-1 0,0 0 0,0 1 1,0-1-1,4 4 0,-4-6-108,0 1 0,0-1 0,1 0 0,-1 0 0,0 0 0,0 0 0,1 0 0,-1 0 0,1-1 0,-1 1 0,1-1 0,-1 0 0,1 0 0,-1 0 0,1 0 0,-1 0 1,1 0-1,-1-1 0,1 1 0,-1-1 0,0 0 0,1 1 0,-1-1 0,0 0 0,4-2 0,-2 0-634,0 0 0,1 1 0,-2-1 0,1 0 0,0-1 0,0 1 0,-1-1-1,0 0 1,0 1 0,0-2 0,5-7 0,3-13-4833,-3-3-2583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46 388 18129,'0'0'8066,"-4"9"-7414,1 0-480,0 0 0,1 1 1,0-1-1,1 1 1,0-1-1,0 1 0,1 0 1,0 0-1,0-1 0,1 1 1,1 0-1,0-1 0,3 11 1,73 218 111,-76-232-280,-5-20-2167,2 7 1871,0-1-1,-1 0 1,0 1 0,-6-15-1,4 15 177,-12-24 8,-1 0-1,-2 2 1,-26-34-1,57 63 316,0-2 0,0 1 0,0-2 0,0 1 0,0-2 0,0 1-1,13-8 1,-14 2-136,0-2 0,0 0-1,0 0 1,-2-1 0,1 0-1,-2-1 1,1 0 0,-2 0-1,8-17 1,-10 19-4,-1-1 0,0 0 0,0 1 0,-1-1 0,-1 0 0,0 0 0,0-1 0,-2 1 0,1 0 0,-1-1 0,-4-22 0,-4 19-89,-1 24-155,-2 29 194,7-4 469,0 0-1,3 1 0,0 0 0,3-1 0,0 1 0,8 34 0,-6-56-422,0 1 1,1-1-1,1 0 1,11 17-1,-15-25-54,0-1-1,0 0 1,0 1 0,1-1-1,-1 0 1,1 0 0,0 0 0,0-1-1,0 1 1,0-1 0,1 0-1,-1 1 1,1-2 0,-1 1-1,1 0 1,-1-1 0,1 1-1,0-1 1,4 1 0,-7-2-49,0 0 0,-1-1 1,1 1-1,0 0 0,0 0 0,-1 0 0,1-1 1,0 1-1,0 0 0,-1-1 0,1 1 0,0 0 1,-1-1-1,1 1 0,0-1 0,-1 1 1,1-1-1,-1 1 0,1-1 0,-1 0 0,1 1 1,-1-1-1,1 0 0,-1 1 0,0-1 1,1-1-1,6-29-1467,-10-30-3060,0 49 2323,-1 0 0,0-1 1,-1 1-1,-10-18 0,11 23 1147,0 1-1,0 0 1,0 0-1,-1 0 1,-6-6-1,-15-3 586,25 14 759,1 1 1,-1 0-1,0 0 1,1-1-1,-1 1 1,1 0 0,-1 0-1,0 0 1,1 0-1,-1 0 1,1 0-1,-1 0 1,0 0-1,1 0 1,-1 0-1,1 0 1,-1 0 0,0 0-1,1 0 1,-1 0-1,1 1 1,-1-1-1,1 0 1,-1 1-1,1-1 1,-1 0-1,1 1 1,-2 0 0,4 15 2626,-1-13-2744,1 0 0,-1 0 0,1 0 0,0 0 0,0 0 0,0 0 0,0-1 0,1 1 0,-1-1 0,5 4 0,0-3 58,0 0-1,0-1 1,0 0 0,0 0 0,0 0 0,1-1 0,-1 0 0,1-1 0,-1 0 0,1 0 0,-1 0 0,1-1 0,-1 0 0,0 0 0,1-1 0,7-3 0,-11 4-209,1-1-1,-1 1 1,0-1 0,0 0 0,0 0 0,0 0 0,0-1 0,0 0 0,0 0 0,-1 0 0,0 0 0,1 0 0,-1 0 0,0-1 0,-1 0 0,1 1-1,-1-1 1,0 0 0,1 0 0,-2-1 0,1 1 0,0 0 0,-1-1 0,0 1 0,0-1 0,0 1 0,0-7 0,-1 10 55,-1 1 0,1 0 1,0 0-1,0 0 0,0 0 1,0-1-1,-1 1 0,1 0 1,0 0-1,0 0 0,0 0 1,-1 0-1,1 0 0,0-1 1,0 1-1,-1 0 0,1 0 1,0 0-1,0 0 0,0 0 1,-1 0-1,1 0 0,0 0 1,0 0-1,-1 0 0,1 0 1,0 0-1,0 0 0,-1 0 1,1 1-1,0-1 0,0 0 1,0 0-1,-1 0 0,1 0 1,0 0-1,0 0 0,0 1 1,-1-1-1,1 0 0,0 0 1,0 0-1,0 0 0,0 1 1,-1-1-1,1 0 0,0 0 1,0 1-1,-11 8 894,10-6-768,0-1 0,-1 1 1,1 0-1,0 0 0,1 0 0,-1 0 0,0 1 0,1-1 0,0 0 0,0 0 0,0 0 0,0 0 1,0 0-1,1 1 0,-1-1 0,1 0 0,0 0 0,1 4 0,-1-6-148,-1 0-1,1 0 0,-1 1 1,1-1-1,-1 0 0,1 0 1,0 0-1,0 0 0,-1 0 1,1 0-1,0 0 1,0 0-1,0-1 0,0 1 1,0 0-1,0-1 0,0 1 1,1 0-1,-1-1 0,0 1 1,0-1-1,0 0 1,1 1-1,-1-1 0,0 0 1,0 0-1,1 1 0,-1-1 1,0 0-1,0-1 0,1 1 1,-1 0-1,0 0 1,0 0-1,1-1 0,-1 1 1,0-1-1,0 1 0,0-1 1,1 1-1,-1-1 0,0 0 1,0 1-1,0-1 1,0 0-1,0 0 0,1-1 1,8-7 86,0 0 0,-1-1 0,0 0 0,-1-1 0,0 1 0,-1-1 0,0-1 0,0 0 0,-1 1 0,-1-2 0,7-20 0,-5 9 114,-1-1 1,-1 0-1,-1-1 0,-1 1 1,0-29-1,-3 41-181,-4-52 102,4 62-134,0 1 0,-1 0 0,1 0-1,-1-1 1,0 1 0,1 0-1,-1 0 1,0 0 0,0-1-1,-1 1 1,1 0 0,0 1 0,-1-1-1,1 0 1,-1 0 0,0 1-1,1-1 1,-1 1 0,0-1 0,0 1-1,0 0 1,0-1 0,-4 0-1,5 2-6,0 0-1,0 0 0,-1 0 1,1 0-1,0 0 0,0 0 1,-1 1-1,1-1 0,0 0 1,0 1-1,0-1 0,0 1 1,0-1-1,0 1 0,-1 0 1,1-1-1,1 1 0,-1 0 1,0 0-1,0 0 0,0 0 1,0-1-1,0 1 0,1 0 1,-1 1-1,1-1 0,-1 0 1,0 0-1,1 0 0,-1 2 0,-13 40 17,9-21 131,1 0 0,1 0 0,1 1 1,0-1-1,2 0 0,1 1 0,1-1 1,0 0-1,7 23 0,-7-37-109,0-1 0,0 1 0,1-1 1,0 0-1,1 0 0,-1 0 0,1-1 0,0 1 0,1-1 0,0 0 0,0 0 0,0-1 0,0 1 1,1-1-1,0 0 0,0-1 0,1 0 0,-1 1 0,1-2 0,0 1 0,0-1 0,0 0 1,0-1-1,1 0 0,-1 0 0,1 0 0,-1-1 0,1 0 0,12 0 0,-12-1-133,0 0 0,0 0 0,0-1-1,0 0 1,0 0 0,14-5 0,-20 5-217,0 0 1,1 0 0,-1-1 0,0 1-1,1-1 1,-1 1 0,0-1-1,0 0 1,0 1 0,2-4 0,-3 3-354,0 0 0,1 0 0,-1 0 0,0 0 0,0 0 0,-1-1 0,1 1 0,0 0 0,-1-1 0,1 1 1,-1 0-1,0-1 0,0-2 0,0-14-8835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18353,'-14'0'865,"7"0"2178,14 4-5189,8 4-1441,-1 4-3844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19378,'0'0'7624,"20"45"-7208,-5-20-224,1-1-160,-5-3 32,1-1-64,2-5-993,-8-6-864,1-5-418,-4-4-992,-3-16-10217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16367,'0'0'6054,"5"61"-4644,-5-37-161,-3 3-416,3-2-417,0 1-320,0-6-64,7-1-769,6-3-1217,-1-7-864,0-8-1698,3-1-4357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17392,'0'0'9578,"5"15"-11981,21-9-351,-3 2-866,4-1-2305,-2-2-3268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12556,'0'0'10004,"-9"7"-9209,2-2-670,2-2-77,1 0 0,-1 0 0,1 1 0,-1-1 0,1 1 0,0 0 0,1 0 0,-1 1-1,1-1 1,-1 1 0,1-1 0,1 1 0,-1 0 0,1 0 0,0 1 0,0-1 0,0 0 0,1 1 0,-2 6 0,4-11-56,-1-1 0,0 1 0,1 0 1,-1 0-1,0 0 0,1-1 0,-1 1 0,1 0 0,0 0 0,-1-1 0,1 1 0,0 0 0,-1-1 1,1 1-1,0-1 0,0 1 0,-1-1 0,1 1 0,0-1 0,0 0 0,0 1 0,0-1 1,-1 0-1,1 0 0,0 1 0,0-1 0,0 0 0,0 0 0,0 0 0,0 0 0,1-1 0,39 1 10,-34-1 30,66-8-89,-52 6-103,0 0 1,0 1 0,0 1-1,26 3 1,-46-2 154,1 0-1,-1 0 1,0 0 0,0 0-1,0 0 1,0 1 0,0-1-1,0 0 1,0 1 0,0-1-1,0 0 1,-1 1 0,1 0-1,0-1 1,0 1 0,0-1-1,0 1 1,-1 0 0,1 0-1,0-1 1,-1 1 0,1 0-1,0 0 1,-1 0 0,1 0-1,-1 0 1,1 0 0,-1 1-1,1 0 86,-1 0-1,0 0 0,0 1 0,-1-1 0,1 0 0,0 0 0,-1 0 0,1 0 1,-1 1-1,0-1 0,0 0 0,-2 3 0,-1 2 309,0 0-1,-1 0 1,0 0 0,0-1-1,-1 1 1,-5 4 0,-47 26 1647,55-35-2084,0 0 1,0-1-1,0 1 0,0-1 1,-1 0-1,1 0 0,0 0 0,0 0 1,-1-1-1,1 0 0,-1 1 0,1-1 1,0 0-1,-1-1 0,1 1 0,-1 0 1,-5-3-1,8 2-250,0 0 1,0-1-1,0 1 1,1 0-1,-1-1 0,0 1 1,0-1-1,1 1 1,-1-1-1,1 0 0,0 1 1,-1-1-1,1 0 1,0 1-1,0-1 0,0 0 1,0 1-1,0-3 1,4-34-6227,4 10-68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20820,'0'0'3518,"-5"12"-2381,1-3-1001,0 1 0,1-1 0,0 1 0,0 0 0,1 0 1,1 0-1,0 0 0,0 0 0,1 0 0,0 0 0,0 0 0,1 0 0,1 0 1,0 0-1,0-1 0,1 1 0,5 11 0,3 0-26,2-1-1,0-1 1,2 0 0,0-1-1,33 31 1,-27-29-173,-1 1 0,-2 0 0,20 29 0,-50-63-1558,0 0 0,-1 2 0,-21-15 0,-10-7 4078,-92-52 0,135 84-2381,0 1-1,1 0 0,-1 0 0,0-1 1,1 1-1,-1 0 0,1-1 1,-1 1-1,0 0 0,1-1 0,-1 1 1,1-1-1,-1 1 0,1-1 1,-1 1-1,1-1 0,0 0 0,-1 1 1,1-1-1,0 1 0,-1-1 1,1 0-1,0 1 0,0-1 0,0 0 1,-1 0-1,1 1 0,0-1 1,0 0-1,0-1 0,16-16 601,35-9-680,-48 25 143,85-29-365,-17 7-5693,-42 11-546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95 536 12908,'0'0'2675,"0"-7"154,-1 1-2243,0 0-1,0 1 1,0-1-1,0 1 0,-1 0 1,0-1-1,-4-7 1,5 12-473,1-1-1,-1 1 1,0-1 0,0 1-1,0-1 1,0 1-1,0-1 1,-1 1 0,1 0-1,0 0 1,-1 0 0,1 0-1,0 0 1,-1 0 0,0 0-1,1 0 1,-1 0 0,1 1-1,-1-1 1,0 1 0,1-1-1,-1 1 1,0 0 0,0-1-1,1 1 1,-1 0 0,0 0-1,0 0 1,0 1 0,1-1-1,-1 0 1,0 1 0,1-1-1,-4 2 1,3-1-106,1 0 0,-1 1 1,0 0-1,1-1 0,-1 1 0,1 0 0,-1 0 1,1-1-1,0 1 0,0 0 0,0 0 1,0 1-1,0-1 0,0 0 0,0 0 0,1 0 1,-1 1-1,1-1 0,0 0 0,0 3 1,-3 52 56,3-51-35,0-4-25,5 46 33,-5-47-37,0-1-1,1 1 1,-1 0 0,0 0-1,1 0 1,-1-1 0,0 1-1,1 0 1,-1-1 0,1 1-1,-1 0 1,1-1 0,0 1-1,-1 0 1,1-1 0,0 1-1,-1-1 1,1 1 0,0-1-1,1 1 1,-1-1-2,0 0 1,1 0 0,-1 0-1,0 0 1,0-1-1,1 1 1,-1 0 0,0-1-1,0 1 1,0 0-1,0-1 1,1 0 0,-1 1-1,0-1 1,0 0-1,0 1 1,0-1 0,0 0-1,1-1 1,4-5 58,1-1 0,-1 1 1,-1-1-1,0 0 0,0 0 0,0-1 1,4-12-1,24-70 539,-30 83-561,8-28 241,-3 0-1,0 0 1,-3 0 0,-1-1 0,0-53 0,-5 86-351,1 6-8,-3 14-77,0 28 45,3-15 115,1-1 0,6 35 0,-6-55 10,0-1 0,1 0 0,0-1 0,0 1 0,1 0 0,-1 0 0,1-1 0,1 0 0,-1 1 0,1-1 0,0-1 0,1 1 0,-1-1 0,10 9 0,-12-12-8,0-1 0,0 1 0,0-1 0,0 0 0,1 0 0,-1 0 0,0 0 0,0 0 0,1 0 0,-1 0 0,1-1 0,-1 1 0,0-1 0,1 0 0,-1 0 0,1 0 0,-1 0 0,1 0 0,-1 0 0,5-2 0,-3 1 27,-1-1 1,1 0-1,-1 0 0,1 0 1,-1 0-1,1-1 0,-1 1 1,0-1-1,0 0 1,-1 0-1,5-5 0,0-3 98,0 1 0,-1-1 0,0 0 0,0-1 0,-2 1-1,1-1 1,2-14 0,-3 13-50,-1-1 0,-1 0-1,0 0 1,-1 0 0,0 0 0,-1 1-1,-3-21 1,3 34-80,0 0 1,0 0-1,0 0 0,0 0 1,0 1-1,0-1 0,0 0 0,0 0 1,0 0-1,0 0 0,0 0 1,-1 0-1,1 0 0,0 0 0,0 0 1,0 0-1,0 0 0,0 1 1,0-1-1,0 0 0,-1 0 1,1 0-1,0 0 0,0 0 0,0 0 1,0 0-1,0 0 0,0 0 1,-1 0-1,1 0 0,0 0 0,0 0 1,0 0-1,0 0 0,0 0 1,0 0-1,0 0 0,-1-1 0,1 1 1,0 0-1,0 0 0,0 0 1,0 0-1,0 0 0,0 0 1,0 0-1,0 0 0,-1 0 0,1 0 1,0-1-1,-3 14-206,3 0 179,0-3 15,0 0 0,0-1 0,1 1-1,0-1 1,0 1 0,6 17 0,-6-25 14,-1 0 0,1-1 0,0 1 0,0-1 0,0 0 0,0 1 0,0-1 0,0 0 0,1 1 1,-1-1-1,0 0 0,1 0 0,-1 0 0,0 0 0,1 0 0,0 0 0,-1-1 0,3 2 0,-1-2 0,0 1 1,0-1-1,1 0 0,-1 0 0,0 0 0,0 0 0,1 0 1,-1-1-1,0 0 0,0 1 0,0-1 0,0 0 0,4-2 1,5-2 15,0-1 0,-1 0 0,0 0 0,0-1 0,0 0 0,-1-1 0,0-1 0,-1 1 0,1-1 0,12-18 0,-22 26-3,1-1 0,-1 1 0,0 0 0,1-1 0,-1 1 0,0-1 0,0 1 0,0-1 0,0 1 0,0 0 0,-1-1 0,1 1 0,0-1 0,-1 1 0,1 0 0,-1-1 0,1 1 0,-1 0 0,1-1 0,-1 1 0,0 0 0,0 0 1,0 0-1,0 0 0,0-1 0,0 1 0,0 1 0,0-1 0,0 0 0,0 0 0,-1 0 0,1 0 0,-3 0 0,-57-29 216,37 20 176,14 5-285,7 5-109,1-1 0,-1 0 0,1 0 0,0 0 0,-1 0 0,1 0 0,0 0 0,0-1 0,0 1 0,0-1 0,0 1 0,0-1 0,0 0 0,1 0 0,-1 0 0,1 0 0,-3-4 0,6 4-10,-1 1 0,1-1 0,0 0 0,0 1 0,0-1 0,0 1 0,0-1 0,0 1 0,0 0 0,0 0 0,1 0 0,-1 0 0,0 1 0,1-1 0,2 0 0,4-2 0,30-12-967,-18 8-1922,-1 0 0,0-2-1,29-17 1,-15 2-11364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167 269 10122,'-7'-22'1320,"1"3"2332,-1 1 1,-12-23 0,20 53-75,3 22-3659,21 42 425,44 91 1,-22-68-2657,-74-141-6088,-32-32 5436,-4-4 2930,30 34 199,-27-37 713,31 24 2489,28 53-3079,0 0 0,1-1 0,0 1 1,-1 0-1,1-1 0,0 1 0,1 0 1,-1 0-1,1-1 0,0 1 0,0 0 1,1 0-1,-1 0 0,1 0 0,-1 0 1,1 0-1,1 0 0,-1 1 0,0-1 1,1 1-1,0-1 0,0 1 0,0 0 0,0 0 1,6-4-1,2-2 255,0 1 0,0 0 0,1 0 0,0 1 0,1 1 1,23-10-1,-29 14-516,-1-1 1,0 1 0,1 0-1,-1 1 1,1 0 0,-1 0-1,1 0 1,-1 1 0,1 0-1,0 0 1,-1 1 0,1 0-1,-1 0 1,1 0 0,-1 1 0,0 0-1,1 0 1,-1 1 0,0-1-1,0 1 1,0 1 0,-1-1-1,1 1 1,-1 0 0,0 0-1,0 1 1,0-1 0,-1 1-1,0 0 1,0 1 0,0-1-1,0 1 1,-1-1 0,0 1-1,0 0 1,0 0 0,2 9-1,-2-2 84,1 1-1,-1 0 1,-1 1-1,-1-1 0,0 0 1,-1 0-1,0 1 1,-1-1-1,0 0 1,-2 0-1,1 0 0,-2 0 1,0 0-1,-1 0 1,0-1-1,-1 0 1,0 0-1,-15 22 0,23-33-253,10-7 108,20-13-2,-25 14-47,34-20-919,28-16-3592,-4-9-6628,-39 24 1801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18353,'0'0'6743,"9"3"-6460,-6-2-241,0 0 1,0 0 0,1 0 0,-1 0-1,0-1 1,0 1 0,1-1-1,-1 0 1,0 0 0,0 0 0,0-1-1,1 1 1,-1-1 0,5-1 0,-4 0 72,-1 0 0,0 0 0,1 0 0,-1-1 0,0 1 0,0-1 0,0 0 0,0 0 0,-1 0 0,1 0 1,-1 0-1,0-1 0,0 1 0,0-1 0,1-3 0,0 0 130,0 1-1,-1-1 1,1 0 0,-2 1 0,1-1-1,0-9 1,-2 15-234,1 0 0,-1 0 0,0 0 0,0 0 0,0 0 0,0 0 0,0-1 0,0 1 0,0 0 0,0 0 0,0 0 0,-1 0 0,1 0 0,0 0 0,-1 0 0,1 0 0,-1 0 1,1 0-1,-1 0 0,0 0 0,1 0 0,-1 0 0,0 0 0,0 0 0,1 0 0,-1 1 0,0-1 0,0 0 0,0 1 0,0-1 0,0 1 0,0-1 0,0 1 0,0-1 0,0 1 0,0 0 0,-1-1 0,1 1 0,0 0 0,0 0 0,0 0 0,0 0 0,0 0 0,0 0 0,-1 0 0,0 1 0,-1 0-24,1 0 0,0 0 0,-1 0-1,1 1 1,-1-1 0,1 1-1,0-1 1,0 1 0,0 0-1,0 0 1,0 0 0,1 0-1,-1 0 1,1 1 0,-1-1-1,1 0 1,0 1 0,-1-1-1,1 1 1,1-1 0,-1 1-1,-1 3 1,-13 61 10,13-51 40,0 0 0,1-1 1,1 1-1,0 0 0,3 16 1,-2-29-200,-1 0 0,1 0 0,-1-1 0,1 1 0,0 0 0,0-1 0,1 1 0,-1 0 0,0-1 0,1 1 0,0-1 0,-1 0 0,1 0 0,0 0 0,3 3 0,-3-4-232,0 0 1,0 0 0,0-1-1,0 1 1,0 0 0,0-1 0,1 1-1,-1-1 1,0 0 0,0 0 0,1 0-1,-1 0 1,0 0 0,0-1 0,0 1-1,1 0 1,-1-1 0,0 0-1,0 1 1,0-1 0,0 0 0,4-3-1,16-13-4816,-3-9-710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50 13164,'0'0'10581,"-3"12"-9887,-1 10-336,0 0-1,2 0 1,1 0 0,0 1-1,2-1 1,0 0 0,2 0 0,0 0-1,8 25 1,67 196 1233,-78-243-1570,0 0 1,0 0-1,0 0 1,1 0 0,-1 0-1,0 0 1,0 0-1,0 0 1,0 0-1,0 0 1,0 0 0,0 0-1,0 0 1,0 0-1,0-1 1,0 1-1,1 0 1,-1 0 0,0 0-1,-4-21 159,-7-32-119,-7-8-147,3-1-1,2-1 1,4 1-1,-3-109 1,12 169 77,0-1-1,0 1 1,1-1 0,-1 1-1,1-1 1,0 1 0,0 0-1,0-1 1,0 1 0,0 0-1,0 0 1,1 0 0,-1-1-1,1 2 1,-1-1 0,1 0 0,0 0-1,0 0 1,-1 1 0,1-1-1,1 1 1,-1-1 0,0 1-1,0 0 1,0 0 0,1 0-1,-1 0 1,0 0 0,1 1-1,-1-1 1,1 1 0,-1-1-1,4 1 1,-3 0 19,-1 0 1,1 0-1,0 0 0,0 0 0,-1 0 0,1 1 1,0 0-1,-1-1 0,1 1 0,0 0 1,-1 0-1,1 0 0,-1 1 0,0-1 0,1 1 1,-1-1-1,0 1 0,0 0 0,0-1 1,0 1-1,0 0 0,0 1 0,-1-1 0,1 0 1,-1 0-1,1 1 0,-1-1 0,0 1 0,0-1 1,2 6-1,-2 0 117,0 0 0,0 0 0,-1 0 0,0 0 0,-1 0 0,1 0 0,-2 0 0,1 0 0,-1 0 0,0 0-1,0-1 1,-1 1 0,0 0 0,-1-1 0,0 0 0,0 0 0,0 0 0,-1-1 0,0 1 0,0-1 0,-1 0 0,-8 7 0,14-12-182,-1-1 0,0 1 0,0 0 0,0 0 0,1-1 0,-1 1-1,0-1 1,0 1 0,0-1 0,0 1 0,0-1 0,0 1 0,0-1 0,-1 0 0,1 0 0,0 1 0,0-1 0,0 0-1,0 0 1,0 0 0,0 0 0,0 0 0,-1 0 0,1-1 0,0 1 0,0 0 0,0-1 0,0 1 0,0-1 0,0 1-1,0-1 1,-1 0 0,0-2-268,0 1 0,1 0-1,-1-1 1,1 0-1,-1 1 1,1-1 0,0 0-1,0 1 1,1-1-1,-1 0 1,1 0 0,-1-4-1,-1-9-1694,2-1 0,0 0 1,3-24-1,6 5-2771,2 0-960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10634,'0'0'9801,"7"11"-7751,30 75 1385,-24-50-1506,24 46 0,-37-82-1923,0 1 0,0-1 1,1 1-1,-1 0 1,0-1-1,0 1 1,1-1-1,-1 1 1,0 0-1,1-1 1,-1 1-1,1-1 1,-1 1-1,1-1 1,-1 0-1,1 1 1,-1-1-1,1 1 0,-1-1 1,1 0-1,-1 0 1,1 1-1,0-1 1,-1 0-1,1 0 1,-1 1-1,2-1 1,3-15 205,-7-29-349,-1 27-168,-1 2 0,0-1 0,-1 0 0,-1 1 0,0 0 0,-2 0 0,-16-26 0,23 39 401,17 18 321,-12-15-574,1 0 1,-1 0 0,1 0 0,0-1 0,-1 0 0,1 0 0,0 0 0,-1-1 0,1 1 0,0-1 0,-1 0-1,1-1 1,-1 1 0,0-1 0,7-2 0,-2-2-1532,1 1 0,-1-1 0,-1 0 0,1-1 0,11-12 0,-2-2-4889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14478,'0'0'5893,"-4"10"-4019,-3 9-1018,2-1-1,0 1 0,1 0 1,1 0-1,1 0 1,1 1-1,1 21 1,-1-40-837,1 0 0,0 0 1,0 0-1,0 0 0,0 0 0,0 0 0,0 0 1,0 0-1,0 0 0,1 0 0,-1 0 1,0 0-1,0 0 0,1 0 0,-1 0 0,1 0 1,-1 0-1,1 0 0,-1 0 0,1 0 1,0 0-1,-1-1 0,1 1 0,0 0 1,0 0-1,0-1 0,-1 1 0,1-1 0,0 1 1,0 0-1,0-1 0,0 0 0,0 1 1,0-1-1,0 0 0,0 1 0,0-1 0,0 0 1,0 0-1,0 0 0,0 0 0,0 0 1,0 0-1,1 0 0,-1 0 0,0-1 0,0 1 1,0 0-1,1-1 0,2-1 71,-1 1 1,1-1-1,-1 0 0,0-1 1,0 1-1,0 0 0,0-1 1,0 0-1,0 0 0,-1 1 1,1-2-1,2-3 0,4-12-4,-1 0 0,0 0 0,-2-1-1,0 0 1,-1 0 0,2-23 0,1 0-607,-8 42 94,0 4 48,-2 39 194,0-30 228,1 0 0,1 0 0,0 1 0,0-1 1,1 0-1,1 0 0,0 0 0,6 22 0,-7-33-103,0 1 0,-1-1 0,1 1 0,0-1 0,0 0 0,0 1 0,0-1 0,0 0 0,0 0 0,1 0 0,-1 0 0,0 0 0,1 0 0,-1 0 0,0 0 0,1 0 0,-1-1 0,1 1 0,-1 0 0,1-1 0,0 1 0,-1-1 0,1 0 0,-1 0 0,1 1-1,0-1 1,-1 0 0,1-1 0,0 1 0,-1 0 0,1 0 0,-1-1 0,1 1 0,-1 0 0,1-1 0,0 0 0,-1 1 0,0-1 0,1 0 0,-1 0 0,1 0 0,0-1 0,4-2-662,-1 0 0,0 0 0,0 0 0,-1-1 0,1 0 0,-1 0 0,0 0 0,-1 0 0,6-9 0,-2-3-1407,-1 0 1,-1 0-1,0-1 0,-2 0 1,0 0-1,0 0 0,-1-27 1,-3 8 2155,-3 3 4157,3 32-3440,1-1-1,-1 1 0,1 0 0,-1-1 1,0 1-1,0 0 0,0-1 0,0 1 1,0 0-1,0 0 0,-2-2 0,2 3-511,1 1 0,0-1 0,-1 1 0,0 0 0,1-1 0,-1 1 0,1 0 0,-1-1 0,1 1 0,-1 0 0,0-1 0,1 1 0,-1 0 0,1 0 0,-1 0 0,0 0 0,1 0 0,-1 0 0,0 0 0,1 0 0,-1 0 0,0 0 0,1 0 0,-1 0 0,0 0 0,0 1 0,-1 0 20,-1 1 0,1 0-1,-1 0 1,1-1 0,0 1 0,0 1 0,0-1 0,0 0 0,0 0 0,1 1 0,-1-1 0,1 1-1,0 0 1,-1-1 0,0 6 0,0-4-125,0-1 0,1 1 0,-1 0 1,1 0-1,0-1 0,1 1 0,-1 0 0,0 0 0,1 0 0,0 0 0,0 0 0,0 0 0,1 0 0,-1 0 0,2 5 1,0-7-125,0 0 1,0 0-1,-1 0 1,1-1-1,0 1 1,1-1 0,-1 1-1,0-1 1,0 0-1,1 1 1,-1-1 0,0-1-1,1 1 1,-1 0-1,1 0 1,-1-1-1,1 0 1,0 1 0,-1-1-1,1 0 1,-1 0-1,1-1 1,3 1 0,18-2-337,-18 1 50,0 0 0,0 1 0,0-1 0,0 1 1,0 0-1,0 1 0,0 0 0,0 0 1,0 0-1,0 0 0,0 1 0,8 3 0,-13-3 288,0 0-1,0 0 1,0 0-1,0 0 0,0 0 1,0 0-1,0 1 1,-1-1-1,1 0 1,-1 0-1,0 0 0,1 1 1,-1-1-1,0 0 1,0 0-1,-1 1 0,1-1 1,0 0-1,-1 0 1,1 0-1,-1 1 1,0-1-1,0 0 0,0 0 1,0 0-1,-2 3 1,0 1 138,0 0 0,-1 0 0,0-1 1,0 1-1,0-1 0,-1 0 0,-8 7 1,12-11-213,0 0 1,0 0-1,-1 0 1,1 0-1,-1 0 1,1-1 0,-1 1-1,1 0 1,-1-1-1,1 1 1,-1-1-1,1 0 1,-1 1 0,0-1-1,1 0 1,-1 0-1,1 0 1,-1 0-1,0 0 1,1 0 0,-4-1-1,4 0-452,-1 0-1,0 0 1,1-1 0,-1 1-1,1 0 1,0 0-1,-1-1 1,1 1 0,0-1-1,0 1 1,0-1 0,0 0-1,0 1 1,0-1-1,0 0 1,0 0 0,0-3-1,-6-19-7411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12332,'0'0'6512,"7"0"-4344,5 1-1689,-7-1-48,1 0-1,-1 0 0,0 0 1,0 0-1,0-1 1,8-2-1,-11 2-375,0 1 0,0-1 0,-1 0 0,1 0 0,-1 0 0,1 0 0,-1 0 0,1-1 0,-1 1 1,0 0-1,1-1 0,-1 1 0,0-1 0,0 1 0,0-1 0,0 0 0,0 1 0,0-1 0,-1 0 0,1 0 0,-1 1 0,1-1 0,-1 0 0,1-3 0,0 1 36,-1 0 0,1 0-1,-1 0 1,0-1 0,0 1-1,-1 0 1,1 0 0,-2-4-1,2 6-73,-1 1-1,1 0 1,-1 0-1,1 0 0,-1-1 1,0 1-1,1 0 1,-1 0-1,0 0 0,0 0 1,0 0-1,0 1 1,0-1-1,0 0 0,0 0 1,0 1-1,0-1 1,0 0-1,-1 1 0,1-1 1,0 1-1,0-1 1,0 1-1,-1 0 0,1 0 1,0 0-1,-1-1 1,1 1-1,-3 1 0,2 0-9,0 0 0,1 0 0,-1 0 0,0 1 0,1-1 0,-1 1 0,0-1 0,1 1 0,0 0 0,-1-1 0,1 1-1,0 0 1,0 0 0,0 0 0,0 0 0,0 0 0,1 0 0,-1 0 0,0 0 0,1 0 0,0 1 0,-1-1 0,1 0 0,0 4-1,-1 1 120,0 1 0,1-1 0,0 0 0,0 1 0,0-1-1,1 0 1,1 9 0,-1-15-98,0 1-1,-1-1 1,1 0-1,0 0 1,0 1 0,0-1-1,0 0 1,0 0-1,1 0 1,-1 0-1,0 0 1,0 0 0,1 0-1,-1 0 1,1-1-1,-1 1 1,1 0-1,-1-1 1,1 1 0,-1-1-1,1 0 1,-1 0-1,1 1 1,-1-1-1,1 0 1,-1 0 0,1 0-1,0-1 1,-1 1-1,1 0 1,-1 0-1,1-1 1,-1 1 0,1-1-1,-1 0 1,2 0-1,4-2 56,0 1-1,0-2 0,0 1 0,0-1 1,-1 0-1,7-5 0,33-36 91,-35 33-164,1 0-1,0 1 1,1 0-1,0 1 1,21-12 0,-34 22-26,1-1 1,0 1 0,0 0-1,0-1 1,0 1 0,0 0 0,0 0-1,0 0 1,-1 0 0,1 0-1,0 0 1,0 0 0,0 0-1,0 0 1,0 0 0,0 0 0,0 0-1,0 1 1,0-1 0,0 0-1,-1 1 1,1-1 0,0 1 0,0-1-1,0 1 1,1 0 0,18 24 251,-18-21-146,0-1 1,0 0 0,1 0-1,-1 0 1,1 0 0,0 0-1,5 4 1,-7-6-70,0-1 0,1 0 0,-1 1 0,0-1 0,0 0 0,0 0 0,0 0 0,1 1 0,-1-1 0,0 0 0,0-1 0,0 1 0,1 0 0,-1 0 0,0 0 0,0-1 0,0 1 0,0-1 0,1 1 0,-1-1-1,0 1 1,0-1 0,0 1 0,0-1 0,0 0 0,-1 0 0,1 0 0,0 1 0,0-1 0,1-2 0,1-1-200,0 0 0,0 0-1,0 0 1,-1 0-1,1 0 1,-1-1 0,0 1-1,0-1 1,-1 1 0,1-1-1,0-10 1,3-54-9768,-5 37 1951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8776,'0'0'9994,"8"-3"-6684,5-4-2371,0-1 0,-1 0 0,0 0 1,0-1-1,-1 0 0,0-1 1,16-20-1,3-5-700,32-51-1,-35 42-259,-22 35-258,-19 39 232,8-15 243,0 0-1,1 0 0,1 0 1,0 1-1,1 0 0,0 0 1,2 0-1,0 0 1,1 20-1,0-34-202,1 1 1,-1-1 0,1 1-1,0-1 1,0 1-1,0-1 1,0 1-1,0-1 1,0 0-1,1 0 1,-1 1-1,1-1 1,-1 0-1,1-1 1,0 1-1,0 0 1,0 0-1,0-1 1,0 1-1,0-1 1,1 0-1,-1 1 1,0-1-1,1 0 1,-1 0-1,5 0 1,-4 0-278,0 0 0,1 0 1,-1 0-1,1-1 0,-1 1 0,1-1 1,-1 0-1,1 0 0,-1 0 0,1-1 1,-1 1-1,1-1 0,-1 0 0,0 0 1,1 0-1,-1 0 0,0-1 0,0 0 1,0 1-1,3-3 0,1-2-1632,-1-1-1,0 1 1,0-1-1,-1 0 1,7-11-1,5-21-8380</inkml:trace>
  <inkml:trace contextRef="#ctx0" brushRef="#br0" timeOffset="1">468 1 19218,'0'0'6065,"0"10"-4058,2 21-537,1 0-1,12 48 1,-8-44-1186,-1-1 1,2 50-1,-7-72-273,-2 0 0,0 0 0,0 0-1,-1 0 1,0 0 0,-1-1 0,-1 1-1,0-1 1,0 1 0,-1-1 0,-7 11 0,-6 7-100,-2-1 1,-1-1 0,-43 44 0,45-54-1333,0 0-1,-2-1 1,-23 15 0,0-7-5140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18289,'0'0'4976,"0"8"-3823,1 4-681,0 0 1,1-1-1,0 1 0,1-1 1,0 1-1,1-1 1,0 0-1,8 15 1,57 88 985,-14-27-1648,-75-123-3614,11 21 3710,0 1 1,-19-24 0,4 21 211,17 12 370,22 8-341,-6-1-437,1-1 1,0 0 0,1 0 0,-1-1 0,0-1-1,0 1 1,0-2 0,13-2 0,-18 3 63,-1-1 1,0 1-1,1-1 1,-1 0-1,0 0 1,0 0-1,0 0 1,0-1-1,4-3 1,-6 4 217,-1 1 0,1-1 0,-1 0 0,0 0 0,1 1 0,-1-1 0,0 0 1,0 0-1,0 0 0,-1 0 0,1 0 0,0 0 0,-1 0 0,1-1 0,-1 1 0,0 0 1,0 0-1,0 0 0,0 0 0,0-3 0,0 5 61,0-1-1,0 0 1,-1 1 0,1-1-1,0 1 1,0-1-1,-1 1 1,1-1 0,0 1-1,-1-1 1,1 1-1,-1 0 1,1-1 0,0 1-1,-1-1 1,1 1 0,-1 0-1,1-1 1,-1 1-1,1 0 1,-1 0 0,1-1-1,-1 1 1,0 0-1,1 0 1,-1 0 0,1 0-1,-1 0 1,1 0-1,-1 0 1,0 0 0,1 0-1,-1 0 1,1 0 0,-1 0-1,1 0 1,-1 0-1,0 0 1,1 1 0,-1-1-1,0 1 1,-1-1 32,1 0-1,-1 1 1,0 0 0,1-1-1,-1 1 1,0 0 0,1 0-1,-1 0 1,1 0 0,-1 0-1,1 1 1,0-1 0,-2 2-1,0 4 342,0-1 1,1 1-1,0 0 0,0 0 0,0 0 0,1 0 1,0 0-1,1 0 0,0 0 0,0 0 0,1 8 0,-1-15-410,0 1-1,0 0 0,0-1 0,0 1 0,0 0 0,0-1 0,0 1 0,0 0 1,0-1-1,1 1 0,-1 0 0,0-1 0,1 1 0,-1 0 0,0-1 0,1 1 0,-1-1 1,1 1-1,-1-1 0,1 1 0,-1-1 0,1 1 0,-1-1 0,1 1 0,-1-1 1,1 0-1,0 1 0,-1-1 0,2 1 0,21-6 225,-17 2-199,0 0 0,-1 0 0,0-1 0,1 0 0,7-8 0,10-16-431,-1-2 1,23-43-1,-45 73 365,0 0-1,0 1 1,0-1 0,0 0 0,0 0 0,0 0-1,0 0 1,0 0 0,0 0 0,1 0 0,-1 0-1,0 1 1,0-1 0,0 0 0,0 0 0,0 0-1,0 0 1,0 0 0,0 0 0,0 0 0,0 0-1,0 0 1,0 0 0,0 0 0,0 0-1,0 0 1,1 1 0,-1-1 0,0 0 0,0 0-1,0 0 1,0 0 0,0 0 0,0 0 0,0 0-1,0 0 1,0 0 0,1 0 0,-1 0 0,0 0-1,0 0 1,0 0 0,0 0 0,0 0-1,0 0 1,0 0 0,0 0 0,0 0 0,1-1-1,-1 1 1,0 0 0,0 0 0,0 0 0,0 0-1,0 0 1,0 0 0,0 0 0,0 0 0,2 18-33,4 21 1368,-6-38-1251,0 0 0,0 1 0,0-1 0,1 0 0,-1 1 0,1-1 0,-1 0 0,1 0 0,-1 0 0,1 1 0,0-1 0,-1 0 0,1 0 0,0 0 0,0 0 0,0 0 0,0 0 0,0 0 0,0-1 0,1 2 0,2-1-22,0-1 0,0 0 0,-1 0 0,1 0 1,0 0-1,0-1 0,-1 1 0,1-1 1,0 0-1,-1 0 0,1-1 0,-1 1 0,1-1 1,-1 1-1,0-1 0,0 0 0,1 0 0,-1-1 1,-1 1-1,1 0 0,0-1 0,3-4 1,27-32-2405,-8 1-5801,3 11-149,-4-23-128,-7-6 7018,-13 41 2890,-1 0-1,0-1 0,-1 0 0,-1 1 0,-1-1 1,0 0-1,-1 0 0,-6-29 0,7 43-1239,0 1-1,0 0 1,0 0-1,0 0 1,-1 0 0,1 0-1,0 0 1,0 0-1,-1 0 1,1 0-1,-1 0 1,1 0-1,-1 1 1,1-1 0,-1 0-1,1 0 1,-1 0-1,0 0 1,0 1-1,1-1 1,-1 0-1,0 1 1,0-1-1,0 1 1,0-1 0,0 1-1,0-1 1,-1 0-1,1 2-69,0 0-1,0 0 1,0-1-1,0 1 1,1 0-1,-1 0 0,0 0 1,0 0-1,1 0 1,-1 0-1,1 0 1,-1 0-1,1 1 1,-1-1-1,1 0 1,0 0-1,-1 0 1,1 1-1,0-1 1,0 0-1,0 0 1,0 0-1,0 1 1,0 1-1,0 7 96,1 0-1,0 0 1,0 0-1,1 0 1,0-1-1,1 1 1,0 0 0,0-1-1,1 1 1,0-1-1,1 0 1,8 12 0,0-2-267,2-1 1,1 0 0,0-1 0,24 20 0,-40-37-75,0 1 0,1 0 0,0 0 0,-1-1-1,1 1 1,-1 0 0,1-1 0,0 1 0,0-1-1,-1 1 1,1-1 0,0 1 0,0-1 0,0 1 0,-1-1-1,1 0 1,0 0 0,0 1 0,0-1 0,0 0-1,0 0 1,0 0 0,-1 0 0,1 0 0,0 0-1,0 0 1,0 0 0,0 0 0,0-1 0,1 1 0,-2-1-8,0 0 1,0 0 0,0 0 0,-1 0-1,1 0 1,0 0 0,0 0 0,-1 0 0,1 0-1,-1 0 1,1 0 0,-1 0 0,1 0-1,-1 1 1,1-1 0,-1 0 0,0 0 0,1 1-1,-1-1 1,0 0 0,0 1 0,0-1 0,0 0-1,1 1 1,-1-1 0,-2 0 0,-13-8-629,0 1 1,-1 0-1,-32-10 1,34 13 893,0-1 1,0 0-1,1 0 0,0-2 1,-24-15-1,37 22 9,0 0 0,0 1 0,0-1 0,0 0 0,0 0 0,0 1 1,0-1-1,0 0 0,0 0 0,1 0 0,-1 0 0,0 0 0,1 0 0,-1 0 0,1-1 1,-1 1-1,1 0 0,-1 0 0,1 0 0,0-1 0,0 1 0,-1 0 0,1 0 0,0 0 1,0-1-1,0 1 0,1-2 0,0 2-19,0-1 0,0 0 0,0 1 0,0-1 0,1 0 0,-1 1 0,0 0 0,1-1 0,0 1 0,-1 0 0,1-1 0,0 1 0,-1 0 0,5-1 0,10-5 104,0 2 0,0 0-1,20-4 1,-26 7-92,25-5-311,33-10-982,-27 1-6850,-34 10 620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27 150 9641,'-13'9'10570,"3"-6"-7975,6-3 2561,14-12-4931,7-4 127,8-5-224,6-2-192,1-1-2338,-4 1-1762,-3 2-2563,-4 0-6309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12236,'0'0'11819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0 515 3940,'0'0'8242,"1"11"-5637,-1-5-2355,3 40 1821,-2-43-1906,-1-1 1,1 1 0,-1-1-1,1 0 1,0 1-1,0-1 1,0 0-1,0 0 1,0 0 0,0 0-1,1 0 1,-1 0-1,1 0 1,0 0-1,-1 0 1,1-1 0,0 1-1,0-1 1,2 2-1,-3-2-89,0-1 1,0 0-1,0 1 0,0-1 0,0 0 0,0 0 0,0 0 1,0 0-1,1 0 0,-1 0 0,0 0 0,0 0 0,0-1 0,0 1 1,0 0-1,0-1 0,0 1 0,0 0 0,0-1 0,-1 1 0,1-1 1,0 0-1,0 1 0,0-1 0,0 0 0,-1 1 0,1-1 1,0 0-1,-1 0 0,1 0 0,0 0 0,-1 1 0,1-1 0,0-2 1,16-39 1244,-14 32-791,8-21 80,-1-2 0,-2 0 0,-1 0 0,4-49 1,-10 66-615,-1 0 1,0 0 0,-1 0-1,-1 0 1,0 1 0,-1-1-1,-1 1 1,0-1-1,-1 1 1,-1 0 0,-12-24-1,17 37-50,0 1-1,0-1 0,1 0 0,-1 0 1,0 1-1,-1-1 0,1 1 0,0-1 1,0 1-1,-1-1 0,1 1 0,-1 0 1,1-1-1,-1 1 0,1 0 0,-1 0 1,0 0-1,1 1 0,-5-2 0,5 2 30,0 1 0,0-1 0,0 1-1,0-1 1,1 1 0,-1 0-1,0 0 1,0-1 0,0 1 0,1 0-1,-1 0 1,0 0 0,1 0-1,-1 0 1,1 0 0,-1 0 0,1 0-1,0 0 1,-1 0 0,1 0-1,0 0 1,0 0 0,-1 0 0,1 2-1,-3 16-62,2 0 0,-1 30 0,2-43 115,0 19-10,2 0 0,5 36 1,-6-53 13,1-1 0,0 1 1,0-1-1,1 1 0,0-1 0,0 0 1,1 0-1,-1 0 0,2 0 0,-1-1 1,11 12-1,-14-17-26,1 1-1,0 0 1,0-1 0,0 1-1,0-1 1,0 1 0,1-1-1,-1 0 1,0 0 0,1 0-1,-1 0 1,0 0 0,1-1-1,-1 1 1,1-1 0,-1 1-1,1-1 1,-1 0 0,1 0-1,0 0 1,-1-1 0,1 1-1,-1 0 1,1-1 0,-1 0-1,0 0 1,1 1 0,-1-1-1,0-1 1,1 1 0,-1 0-1,0 0 1,0-1 0,0 1-1,0-1 1,0 0 0,0 0-1,-1 0 1,3-3 0,4-5 34,1 0 0,-2-1-1,0 0 1,0 0 0,-1-1 0,5-14 0,-4 8 12,-2-1 0,0 0-1,-1 0 1,-1 0 0,-1 0-1,-1-1 1,0 1 0,-1 0 0,-5-33-1,5 49-57,-1 0 0,1 0 0,-1 0 0,1 0 0,-1 1 0,0-1 0,0 0 0,0 0 0,0 1 0,-1-1 0,1 1 0,-1-1 0,0 1 0,1 0 0,-1-1 0,0 1 0,0 0 0,-4-2 0,5 9-77,0-1 0,0 1 0,0 0 0,1 0 0,-1 0 1,1 0-1,1 7 0,-1-10 61,0 4 30,0 28-29,5 42 0,-4-67 101,1-1 0,-1 0-1,1 0 1,1 1-1,-1-1 1,2-1-1,-1 1 1,1 0-1,0-1 1,9 13-1,-12-19-66,0 0 0,0 0 0,0 0-1,0 0 1,0 0 0,0 0 0,0-1 0,0 1-1,1 0 1,-1-1 0,0 1 0,0-1 0,1 1-1,-1-1 1,0 1 0,1-1 0,-1 0 0,0 0 0,1 0-1,-1 0 1,1 0 0,-1 0 0,0 0 0,1 0-1,-1 0 1,0-1 0,1 1 0,-1 0 0,0-1-1,1 1 1,-1-1 0,0 0 0,0 1 0,0-1-1,1 0 1,-1 0 0,0 0 0,0 0 0,0 0-1,0 0 1,-1 0 0,1 0 0,1-1 0,4-6 151,1-1 0,-2 1 0,1-1 0,4-11 0,7-19 84,22-75 1,-38 110-236,-1 3-19,0 1 0,0-1 0,0 1 0,0-1 0,0 1 0,0-1 0,0 1 0,1-1 0,-1 1 0,0-1 0,0 1 0,0-1 0,0 1 0,1 0 0,-1-1 0,0 1 0,1-1 0,-1 1 0,0 0 0,1-1 0,-1 1 0,0 0 0,1-1 0,-1 1 0,1 0 0,-1-1 0,0 1 0,1 0 0,-1 0 0,1 0 0,-1-1 0,1 1 0,-1 0 0,1 0-1,-1 0 1,1 0 0,0 0 0,11 17-133,4 29 211,-16-44-69,1-1 0,-1 1 0,0 0 1,0-1-1,1 1 0,-1-1 0,1 1 1,0-1-1,-1 1 0,1-1 0,0 1 1,0-1-1,0 0 0,0 1 0,0-1 1,0 0-1,0 0 0,3 2 0,-4-3 3,1 0 0,0 0 0,0 0-1,-1-1 1,1 1 0,0 0 0,0 0-1,-1-1 1,1 1 0,0-1 0,0 1 0,-1-1-1,1 1 1,-1-1 0,1 1 0,0-1-1,-1 1 1,1-1 0,-1 0 0,1 1-1,-1-1 1,0 0 0,1 1 0,-1-1 0,1-1-1,24-62 240,-24 59-233,7-30 34,-7 27-42,1 1 0,-1 0 1,2-1-1,-1 1 0,7-13 0,-9 19-8,0 1 0,0-1-1,1 1 1,-1-1 0,0 1-1,0-1 1,1 1-1,-1-1 1,1 1 0,-1 0-1,0-1 1,1 1 0,-1-1-1,1 1 1,-1 0-1,1-1 1,-1 1 0,1 0-1,-1 0 1,1-1 0,-1 1-1,1 0 1,0 0-1,-1 0 1,1 0 0,-1 0-1,1 0 1,-1 0 0,1 0-1,0 0 1,-1 0-1,1 0 1,-1 0 0,2 0-1,15 18-104,5 29 120,0 23-891,-18-81-8146,-1-12 3240,-3-5-3784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6438,'0'0'16656,"54"42"-29180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20 279 5285,'0'0'20238,"7"-11"-19576,-1 3-474,-1 0-1,0-1 1,-1 1 0,0-1-1,0 0 1,-1 0 0,0 0 0,-1-1-1,0 1 1,-1-1 0,2-16 0,-3 19 35,-1 1 0,1-1 0,-1 1 0,0 0 1,-4-10-1,5 15-217,0 0-1,0 0 1,-1 0 0,1 0 0,0 0 0,-1 0-1,1 0 1,-1 0 0,1 1 0,-1-1 0,1 0-1,-1 0 1,0 1 0,1-1 0,-1 0 0,0 1-1,0-1 1,0 0 0,1 1 0,-1-1 0,0 1-1,0 0 1,0-1 0,0 1 0,0 0 0,0-1-1,0 1 1,0 0 0,0 0 0,0 0 0,0 0-1,0 0 1,0 0 0,1 0 0,-1 0 0,0 0-1,0 0 1,0 1 0,0-1 0,0 0 0,0 1-1,0-1 1,0 1 0,0-1 0,1 1 0,-1-1-1,-1 2 1,0 0-19,0 0 0,0 0-1,0 0 1,0 0 0,1 1 0,-1-1 0,1 1-1,-1-1 1,1 1 0,0-1 0,0 1-1,0 0 1,1 0 0,-1-1 0,0 1 0,1 0-1,0 3 1,-1 59 53,1-45-50,0-16 12,0 4-8,0 0 0,0 0-1,1 0 1,0 0 0,0 0 0,4 9 0,-5-15 4,1-1-1,-1 0 1,1 0-1,-1 0 1,1 0-1,0 0 1,-1 0-1,1 0 1,0 0-1,0 0 1,0-1 0,0 1-1,0 0 1,0 0-1,0-1 1,0 1-1,0-1 1,0 1-1,2 0 1,-1-1-2,0 0 1,0 0 0,1 0-1,-1 0 1,0 0 0,0 0-1,0-1 1,0 1-1,0-1 1,0 1 0,0-1-1,0 0 1,0 0 0,0 0-1,2-1 1,48-32 113,-38 24-97,0 0 1,28-13-1,-36 21-15,0-1-1,0 1 0,0 1 0,0-1 1,1 1-1,-1 0 0,0 1 0,1-1 1,-1 1-1,0 0 0,10 2 0,-15-2 21,0 1-1,0-1 1,0 1 0,0-1-1,0 0 1,-1 1 0,1-1-1,0 1 1,0 0-1,0-1 1,-1 1 0,1 0-1,0-1 1,-1 1-1,1 0 1,0 0 0,-1 0-1,1-1 1,-1 1-1,0 0 1,1 2 0,-2 1 943,-7-14-292,-21-32-379,18 28-199,0-1 1,1-1-1,1 1 0,1-2 0,0 1 1,-6-19-1,14 34-126,1 0-1,-1 0 1,0 0-1,0 1 1,0-1-1,1 0 1,-1 0 0,0 1-1,1-1 1,-1 0-1,0 0 1,1 1-1,-1-1 1,1 0 0,0 1-1,-1-1 1,1 1-1,-1-1 1,1 0-1,0 1 1,-1 0 0,1-1-1,0 1 1,0-1-1,-1 1 1,1 0-1,0-1 1,0 1 0,0 0-1,-1 0 1,1 0-1,0 0 1,1 0-1,43-7-2671,-26 5 944,13-6-3169,3-3-1982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27 393 6182,'-10'-102'4243,"-5"-65"6824,14 153-8692,0 21-1364,3 25-793,50 159 76,-15-56 287,-33-120-374,-3-8-80,1 0 0,0 0 0,0 0 1,0 0-1,1 0 0,0 0 0,0-1 1,1 1-1,4 6 0,-7-13-116,-1 1-1,1-1 1,0 0 0,-1 1-1,1-1 1,0 0 0,-1 1-1,1-1 1,0 0 0,-1 0-1,1 0 1,0 0 0,-1 0-1,1 0 1,0 0 0,-1 0-1,1 0 1,0 0 0,-1 0-1,1 0 1,0 0 0,-1 0-1,1-1 1,0 1 0,-1 0-1,1-1 1,0 1 0,-1 0-1,1-1 1,-1 1 0,1-1-1,-1 1 1,1-1 0,-1 1-1,1-1 1,-1 1 0,0-1-1,1 1 1,-1-1 0,0 0-1,1 1 1,-1-1 0,1-1-1,13-28 500,-14 30-496,13-36 527,-3-1 0,-1 0 0,-1-1 0,3-59 0,-8-154 848,-5 221-1867,0 41-2417,0 48-4622,2-36 3065,0-2-1693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4 493 19058,'0'0'2707,"2"-11"-145,6-39-510,3-18-83,5-104 0,-16 171-1962,0 1 0,0 0 1,1-1-1,-1 1 0,0 0 0,0-1 1,0 1-1,0 0 0,0-1 1,0 1-1,0 0 0,0-1 0,0 1 1,0-1-1,0 1 0,0 0 1,0-1-1,0 1 0,0 0 0,0-1 1,0 1-1,0 0 0,-1-1 1,1 1-1,0 0 0,0-1 0,0 1 1,-1 0-1,1 0 0,0-1 1,0 1-1,-1 0 0,1 0 1,0-1-1,-1 1 0,1 0 0,0 0 1,0 0-1,-1 0 0,1-1 1,0 1-1,-1 0 0,1 0 0,-1 0 1,1 0-1,0 0 0,-1 0 1,1 0-1,0 0 0,-1 0 0,1 0 1,0 0-1,-1 0 0,0 1-18,0 0-1,0 0 0,0-1 1,0 1-1,0 0 0,0 0 1,0 0-1,0 1 0,1-1 1,-1 0-1,0 0 1,1 0-1,-1 0 0,0 3 1,-5 23-25,2 0 1,0 1 0,2-1 0,1 40-1,1-66 24,0 0 1,-1 0-1,1 0 0,0-1 0,0 1 0,0 0 0,0 0 0,0 0 0,0 0 0,0-1 0,0 1 0,0 0 0,0 0 0,0 0 0,1-1 0,-1 1 0,0 0 0,1 0 0,-1 0 0,0-1 1,1 1-1,-1 0 0,1-1 0,-1 1 0,1 0 0,-1-1 0,1 1 0,0-1 0,-1 1 0,1-1 0,0 1 0,-1-1 0,1 1 0,0-1 0,0 0 0,-1 1 0,1-1 0,0 0 1,0 0-1,0 0 0,-1 1 0,1-1 0,0 0 0,0 0 0,0 0 0,-1 0 0,1 0 0,0-1 0,0 1 0,0 0 0,0 0 0,-1 0 0,1-1 0,0 1 0,0 0 0,-1-1 1,1 1-1,0-1 0,-1 1 0,1-1 0,0 1 0,-1-1 0,2 0 0,10-8-18,-1 0-1,21-20 1,-17 14-17,-11 12-104,0-1 0,1 1 1,0-1-1,-1 1 0,1 1 0,0-1 0,1 1 0,-1 0 0,0 0 0,1 0 1,-1 1-1,1 0 0,-1 0 0,1 0 0,-1 1 0,1 0 0,0 0 0,9 1 0,-14 0 142,0 0-1,0-1 1,0 1-1,0 0 0,0 0 1,0 0-1,0 0 0,-1 0 1,1 0-1,0 0 0,0 0 1,-1 1-1,1-1 1,-1 0-1,1 0 0,-1 2 1,2 0 126,-3-9 260,-2-42-416,-3-88-1484,7 89-2768,3 1-3532,1 10-2187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13741,'0'0'6123,"-4"10"-4265,-1 9-1280,1 0-1,1-1 1,1 1 0,0 0 0,1 1-1,2-1 1,0 0 0,3 21-1,2-9-295,23 112 232,-24-125-489,0 0 0,2-1-1,0 0 1,0 0 0,18 26 0,-25-43-23,0 1 0,0-1-1,0 1 1,0-1 0,1 1-1,-1-1 1,0 0 0,0 1-1,1-1 1,-1 1-1,0-1 1,1 0 0,-1 1-1,0-1 1,1 0 0,-1 0-1,0 1 1,1-1 0,-1 0-1,1 0 1,-1 1 0,1-1-1,-1 0 1,0 0 0,1 0-1,-1 0 1,1 0 0,-1 0-1,1 0 1,-1 0-1,1 0 1,-1 0 0,1 0-1,-1 0 1,1 0 0,6-16 187,-4-27 128,-3 43-317,1-17 49,-1 1-1,0-1 1,-2 1-1,0-1 1,-1 1-1,0-1 1,-1 1-1,-1 1 1,-1-1-1,0 0 1,-9-15-1,9 26-375,6 14 200,7 14 111,-6-21 17,0 0-1,0 0 1,0-1 0,0 1-1,0 0 1,1-1-1,-1 1 1,1-1-1,-1 0 1,1 1-1,-1-1 1,1 0 0,0 0-1,-1 0 1,1 0-1,0 0 1,0-1-1,0 1 1,0 0-1,0-1 1,0 1 0,0-1-1,0 0 1,0 0-1,0 0 1,0 0-1,0 0 1,0 0-1,4-1 1,-3-1 19,1 0-1,-1-1 1,1 1-1,-1-1 1,0 1-1,0-1 1,0 0-1,0 0 1,-1-1-1,1 1 1,-1 0-1,0-1 1,0 1-1,2-5 1,2-10 2,0-1 0,-1 1 1,-1-1-1,-1 0 0,2-34 0,-7 98-65,0 38 126,2-76-20,1 0-1,-1-1 1,1 1 0,1-1 0,-1 1 0,1-1-1,1 0 1,-1 1 0,5 7 0,-6-13-48,-1 0 0,1 1 1,0-1-1,0 0 1,-1 0-1,1 0 0,0 0 1,0 0-1,0 1 1,1-2-1,-1 1 0,0 0 1,0 0-1,0 0 0,1 0 1,-1-1-1,0 1 1,1-1-1,-1 1 0,1-1 1,-1 0-1,1 1 0,-1-1 1,0 0-1,4 0 1,-3-1 15,0 1 1,0-1-1,1 0 1,-1 0-1,0 0 0,0-1 1,0 1-1,0 0 1,0-1-1,0 1 1,-1-1-1,1 0 1,0 0-1,1-2 1,4-6 103,0-1 0,0 0 0,-1-1 1,7-17-1,-5 9-91,-1-1 0,-1 0 1,0 0-1,-2 0 0,0 0 0,0-23 0,-4 48-105,-1 18 45,1 0-1,2 0 1,0 0 0,1 0-1,1 0 1,8 24-1,-11-44 22,-1-1 0,1 1-1,0 0 1,-1-1-1,1 1 1,0-1 0,0 1-1,0-1 1,0 1-1,1-1 1,-1 0 0,0 0-1,1 1 1,-1-1-1,0 0 1,1 0 0,-1 0-1,4 1 1,-4-2-24,0 0 1,0 0 0,1 0 0,-1 0-1,0 0 1,0 0 0,1 0 0,-1-1-1,0 1 1,0 0 0,0-1-1,1 1 1,-1-1 0,0 1 0,0-1-1,0 1 1,0-1 0,0 0 0,2-1-1,1-2-512,0-1-1,0 1 0,0-1 1,-1 1-1,0-1 0,0 0 1,0 0-1,-1-1 0,4-8 1,2-19-5016,-2-3-2573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22037,'0'0'9064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185 171 11659,'5'-9'2151,"2"-2"-1800,31-57 3146,-36 63-3027,0 1 1,0-1 0,0 1-1,-1-1 1,0 0 0,0 0-1,0 1 1,0-1 0,-1 0-1,1 0 1,-1 0 0,-1 0-1,0-9 1,0 14-462,1-1 0,0 1 0,-1-1 0,1 1-1,-1 0 1,1-1 0,0 1 0,-1 0 0,1-1 0,-1 1 0,1 0 0,-1-1 0,1 1 0,-1 0-1,1 0 1,-1-1 0,1 1 0,-1 0 0,0 0 0,1 0 0,-1 0 0,1 0 0,-1 0 0,1 0-1,-1 0 1,0 0 0,1 0 0,-1 0 0,1 0 0,-1 0 0,1 1 0,-1-1 0,1 0 0,-1 0-1,1 1 1,-1-1 0,1 0 0,-1 1 0,1-1 0,-1 0 0,0 1 0,-20 16 1,13-5 65,0 1-1,1-1 1,1 1-1,-1 1 0,2-1 1,0 1-1,1 0 1,0 0-1,1 0 1,-2 26-1,2 18 607,4 80 1,0-87-531,13 93 378,-39-164-2104,23 17 1275,-76-92-9122,45 40 7010,30 48 2741,0-1 0,0 0 1,1 1-1,0-1 0,-2-9 0,5 16-128,-1 0 0,0 0 1,0 0-1,1 0 0,-1 0 0,0 0 0,1 0 1,-1 0-1,1 0 0,-1 0 0,1 0 1,-1 0-1,1 1 0,0-1 0,0 0 0,-1 0 1,1 1-1,0-1 0,0 0 0,0 1 1,0-1-1,0 1 0,0-1 0,-1 1 1,1 0-1,0-1 0,0 1 0,0 0 0,0 0 1,1 0-1,-1 0 0,0-1 0,0 1 1,0 1-1,0-1 0,1 0 0,55 0 326,-37 1-209,11 0-446,10-1-2090,-1-3-4554,-14-3-1689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13453,'0'0'10634,"-1"8"-10261,-4 29 93,2 0 0,1-1 0,2 2 0,6 39 0,-1 27 520,-5-101-966,0 21 35,0 0-1,2-1 0,0 1 1,2-1-1,11 39 1,-15-61-108,0-1 1,0 1 0,0 0 0,0-1-1,0 1 1,0-1 0,0 1 0,0-1-1,1 1 1,-1 0 0,0-1 0,0 1-1,1-1 1,-1 1 0,0-1 0,1 1-1,-1-1 1,0 1 0,1-1 0,-1 0-1,1 1 1,-1-1 0,0 1 0,1-1-1,-1 0 1,1 1 0,0-1 0,-1 0-1,1 0 1,-1 0 0,1 1 0,-1-1-1,1 0 1,0 0 0,-1 0 0,1 0-1,-1 0 1,1 0 0,-1 0 0,1 0-1,0 0 1,-1 0 0,1 0 0,-1 0-1,1-1 1,0 1 0,-1 0 0,1 0-1,-1-1 1,1 1 0,-1 0-1,1-1 1,-1 1 0,1 0 0,-1-1-1,0 1 1,1-1 0,0 1 0,1-3-405,0 0 0,0 0 0,0 0 0,-1 0 0,1 0 0,-1 0 0,0 0-1,2-6 1,5-46-7214,-7 24 2103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14798,'0'0'3304,"1"6"-602,0-1-2373,0 0 1,0 0-1,0-1 1,1 1-1,-1-1 1,1 1-1,0-1 1,4 6-1,-5-9-301,0 0-1,-1 0 0,1 0 1,0 0-1,0 0 0,0 0 1,0-1-1,0 1 0,0 0 1,0-1-1,0 1 0,1 0 1,-1-1-1,0 0 1,0 1-1,0-1 0,1 0 1,-1 1-1,0-1 0,1 0 1,-1 0-1,0 0 0,0 0 1,1 0-1,-1 0 0,0-1 1,0 1-1,1 0 0,-1-1 1,0 1-1,0-1 0,0 1 1,0-1-1,1 1 0,-1-1 1,0 0-1,0 0 0,0 1 1,0-1-1,0 0 0,-1 0 1,1 0-1,0 0 0,1-2 1,15-16 141,-2 0 1,0-2-1,-1 1 1,-1-2-1,13-27 1,16-26 665,-42 74-834,0 1 1,0 0-1,0 0 0,0 0 1,0 0-1,0 0 0,0 0 1,0-1-1,0 1 0,1 0 1,-1 0-1,0 0 0,0 0 1,0 0-1,0 0 1,0 0-1,0 0 0,0-1 1,0 1-1,0 0 0,1 0 1,-1 0-1,0 0 0,0 0 1,0 0-1,0 0 0,0 0 1,0 0-1,0 0 0,1 0 1,-1 0-1,0 0 0,0 0 1,0 0-1,0 0 0,0 0 1,1 0-1,-1 0 0,0 0 1,0 0-1,0 0 0,0 0 1,0 0-1,0 0 0,0 0 1,1 0-1,-1 0 0,0 0 1,0 1-1,0-1 0,0 0 1,0 0-1,0 0 0,0 0 1,0 0-1,1 0 0,3 13 236,1 31 328,-3-21-439,-1-20-104,-1-1 0,1 1 1,0 0-1,0-1 1,0 1-1,0-1 0,0 1 1,0-1-1,1 1 1,-1-1-1,1 0 0,-1 0 1,1 0-1,0 1 1,4 2-1,-5-5-7,1 1-1,-1-1 1,0 1-1,0-1 1,1 1 0,-1-1-1,1 0 1,-1 0-1,0 0 1,1 0-1,-1 0 1,0 0 0,1 0-1,-1 0 1,0 0-1,1-1 1,-1 1 0,0-1-1,1 1 1,-1-1-1,0 1 1,0-1-1,1 0 1,-1 1 0,0-1-1,0 0 1,0 0-1,0 0 1,0 0 0,0 0-1,0 0 1,-1 0-1,2-2 1,10-13 106,0 0 1,-1-1 0,15-33-1,19-28-538,-45 77 349,1 0-1,-1 0 0,0 1 0,1-1 1,-1 0-1,1 0 0,0 1 0,-1-1 1,1 0-1,0 1 0,-1-1 0,1 1 1,0-1-1,0 1 0,-1-1 0,1 1 1,0-1-1,0 1 0,0 0 0,0-1 1,0 1-1,-1 0 0,3 0 0,-3 0 41,1 1 0,0-1 0,-1 1-1,1-1 1,0 1 0,-1-1 0,1 1-1,-1 0 1,1-1 0,-1 1-1,1 0 1,-1-1 0,1 1 0,-1 0-1,0 0 1,1-1 0,-1 1-1,0 0 1,0 0 0,1 1 0,5 58 289,-5-43-227,5 13 104,1 0 1,1-1 0,1 0 0,2-1-1,1 0 1,2 0 0,23 36-1,-19-31-41,16 40 31,-32-68 32,0 1 1,0 1-1,-1-1 0,0 0 0,0 0 0,0 1 0,-1-1 0,0 0 1,0 1-1,-2 8 0,2-14-149,0-1 0,-1 1-1,1-1 1,0 1 0,-1-1 0,1 1-1,-1-1 1,1 0 0,-1 1 0,1-1-1,-1 0 1,1 1 0,-1-1 0,1 0 0,-1 0-1,0 1 1,1-1 0,-1 0 0,1 0-1,-1 0 1,0 0 0,1 0 0,-1 0-1,1 0 1,-1 0 0,0 0 0,1 0 0,-1 0-1,1 0 1,-1 0 0,0 0 0,1-1-1,-1 1 1,0-1 0,-22-8 23,11 0-46,1 1-1,0-2 1,1 1 0,0-1-1,1-1 1,0 0-1,0 0 1,1-1 0,-11-21-1,14 22-148,0 1 0,0 0-1,2-1 1,-1 0 0,1 0-1,1 0 1,0 0 0,0-1-1,1 1 1,1-1 0,0 1 0,3-20-1,0 23-547,0 1 0,0-1-1,1 0 1,0 1 0,1 0 0,0 0-1,0 1 1,0-1 0,1 1 0,7-6-1,17-22-7183,-10 6-2415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110 155 10442,'-1'-3'456,"0"1"-1,1 0 1,-1 0 0,0 0 0,0 0 0,0 0-1,0 0 1,-1 0 0,1 0 0,0 1-1,-1-1 1,1 0 0,-1 1 0,0-1 0,1 1-1,-1 0 1,0-1 0,0 1 0,0 0-1,0 0 1,0 0 0,0 0 0,0 1 0,-5-2-1,5 2-372,0 1 0,0-1 0,0 1-1,0-1 1,0 1 0,0 0 0,0 0-1,0 0 1,0 0 0,0 0 0,0 0-1,1 1 1,-1-1 0,0 0 0,1 1-1,0-1 1,-1 1 0,1 0 0,0 0-1,-1-1 1,1 1 0,0 0 0,0 0 0,1 0-1,-1 0 1,0 2 0,-5 12 319,1 0 0,1 0 0,0 0 0,1 1 1,1-1-1,1 1 0,0 0 0,4 30 0,-4-46-397,1 0 1,0 0-1,0 0 0,0 0 0,1 0 1,-1-1-1,0 1 0,0 0 0,0 0 0,1 0 1,-1 0-1,0-1 0,1 1 0,-1 0 1,1 0-1,-1-1 0,1 1 0,-1 0 0,1-1 1,-1 1-1,1-1 0,0 1 0,-1 0 0,1-1 1,0 1-1,-1-1 0,1 0 0,0 1 1,0-1-1,0 0 0,-1 1 0,1-1 0,0 0 1,0 0-1,0 0 0,0 1 0,-1-1 1,1 0-1,1-1 0,0 1 1,1 0 0,-1-1 0,0 0 0,0 1 0,0-1 0,0 0 0,-1 0 0,1 0 0,0-1 0,0 1 0,0 0 0,-1-1 0,1 1 0,-1-1 0,3-2-1,7-14 156,0-1 0,-1 0 0,-1-1 0,0-1 0,-2 1 0,0-1 0,-2 0 0,0-1 0,-1 1 0,-2-1 0,0 0-1,-1 0 1,-2-22 0,1 43-155,0 0 0,0 1 0,0-1 0,0 0 0,0 0 0,0 1 0,0-1 0,0 0 0,0 1 0,0-1 0,0 0-1,0 1 1,-1-1 0,1 0 0,0 1 0,0-1 0,-1 1 0,1-1 0,0 1 0,-1-1 0,1 0 0,-1 1 0,1-1 0,-1 1 0,1 0 0,-1-1-1,1 1 1,-1-1 0,1 1 0,-1 0 0,0-1 0,1 1 0,-1 0 0,0 0 0,1-1 0,-1 1 0,0 0 0,1 0 0,-1 0 0,-1 0-1,1 0-10,1 1 0,-1-1-1,0 0 1,0 1-1,0-1 1,0 1-1,0-1 1,0 1-1,0 0 1,1-1-1,-1 1 1,0 0 0,1-1-1,-1 1 1,0 0-1,1 0 1,-1 0-1,1 0 1,-1 0-1,1 0 1,-1 0 0,1-1-1,0 1 1,0 0-1,-1 2 1,-1 9 9,1-1-1,1 1 1,-1 0 0,2 0 0,1 13 0,-2-23-39,0 0-1,0 0 1,1 0-1,-1 1 1,0-1-1,1 0 1,0 0 0,-1 0-1,1 0 1,0 0-1,0 0 1,0 0-1,0 0 1,0 0-1,1-1 1,-1 1 0,0 0-1,1-1 1,0 1-1,-1-1 1,1 1-1,0-1 1,0 0-1,-1 0 1,1 0 0,0 0-1,0 0 1,0 0-1,0-1 1,0 1-1,1 0 1,-1-1-1,0 0 1,4 1 0,-4-2-256,1 1 1,-1-1-1,0 0 1,1 0-1,-1 0 1,0 0 0,0 0-1,1-1 1,-1 1-1,0-1 1,0 1 0,-1-1-1,1 0 1,0 1-1,0-1 1,1-3-1,24-38-5830,-25 39 5216,14-28-5789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43 267 13036,'-3'7'2611,"-7"26"-886,2 0 1,1 1-1,1 0 0,-1 46 1,7-79-1719,0-1 1,0 1-1,-1-1 1,1 1-1,0 0 1,0-1-1,0 1 1,0-1 0,0 1-1,0-1 1,0 1-1,0 0 1,0-1-1,0 1 1,0-1-1,1 1 1,-1-1 0,0 1-1,0-1 1,0 1-1,1-1 1,-1 1-1,0-1 1,1 1-1,-1-1 1,0 1-1,1-1 1,-1 1 0,1-1-1,-1 0 1,0 1-1,1-1 1,-1 0-1,1 1 1,-1-1-1,1 0 1,-1 0 0,1 0-1,-1 1 1,1-1-1,0 0 1,-1 0-1,1 0 1,-1 0-1,1 0 1,-1 0 0,1 0-1,0 0 1,-1 0-1,1 0 1,-1 0-1,1 0 1,-1-1-1,1 1 1,-1 0-1,2-1 1,1 0 15,-1-1 0,1 0 1,-1 0-1,1 0 0,-1 0 0,0 0 0,0 0 0,0 0 0,3-5 1,6-14 354,-1 0 1,-1 0 0,0-1 0,-2 0 0,-1 0 0,4-27 0,-2-6 486,3-78 0,-9 105-630,-1 18-176,-1 0 1,1-1 0,-1 1-1,-1 0 1,-3-17 0,4 26-61,0 1 1,0 0-1,0 0 1,0-1-1,0 1 1,0 0-1,0-1 1,0 1-1,0 0 0,0 0 1,0-1-1,0 1 1,0 0-1,0 0 1,0-1-1,0 1 1,0 0-1,0 0 0,0-1 1,-1 1-1,1 0 1,0 0-1,0 0 1,0-1-1,0 1 1,-1 0-1,1 0 0,0 0 1,0-1-1,-1 1 1,1 0-1,0 0 1,0 0-1,0 0 1,-1 0-1,1 0 1,0 0-1,-1 0 0,1-1 1,0 1-1,0 0 1,-1 0-1,1 0 1,0 0-1,0 0 1,-1 0-1,1 0 0,0 1 1,0-1-1,-1 0 1,1 0-1,0 0 1,0 0-1,-1 0 1,1 0-1,0 0 0,0 1 1,-1-1-1,1 0 1,0 0-1,0 0 1,0 0-1,-1 1 1,1-1-1,0 0 0,0 0 1,0 1-1,0-1 1,-1 0-1,-7 19-131,-1 32 203,3-1-1,1 2 1,3-1-1,6 69 0,-5-118-69,1 0 0,0 0 0,0 0 0,0 0 0,0 0 0,1 0 0,-1 0 0,1 0 0,-1 0 0,1 0 0,-1 0 0,1-1 0,0 1 0,0 0 0,0 0 0,0 0 0,0-1 0,1 1 0,-1-1 0,0 1 0,1-1 0,-1 1 0,1-1 0,-1 0 0,1 0 0,0 0 0,0 0 0,1 1 0,0-2 4,-1 0 0,0 0 1,0 0-1,0-1 0,1 1 1,-1-1-1,0 1 0,0-1 0,0 0 1,0 0-1,0 1 0,0-2 0,0 1 1,0 0-1,0 0 0,0-1 0,-1 1 1,1-1-1,-1 1 0,1-1 1,-1 0-1,1 1 0,-1-1 0,2-3 1,5-11-148,-1 0 0,0 0 0,-2-1 0,1 0 0,-2 0 0,0 0 0,-2 0 0,1-1 0,-1-17 0,-4 55-90,3 34 181,0-53 49,-1 1 0,0-1 0,0 0 0,1 1 0,-1-1 0,1 0 0,-1 0-1,1 1 1,-1-1 0,1 0 0,0 0 0,0 0 0,0 0 0,-1 0 0,1 0-1,0 0 1,0 0 0,0 0 0,1 0 0,-1 0 0,0-1 0,0 1 0,0-1-1,1 1 1,-1-1 0,0 1 0,0-1 0,1 1 0,-1-1 0,0 0 0,1 0-1,1 0 1,21-1 14,-1-1-1,26-6 1,-26 3 177,-1 2 1,28-1 0,-70-23 2634,-123-105-1965,143 131-893,-1 1 0,1 0 0,0-1 0,0 1 0,0 0 0,-1-1 0,1 1 0,0-1 0,0 1 0,0-1 0,0 1 0,0 0 0,0-1 0,0 1 0,0-1 0,0 1 0,0-1 0,0 1 0,0 0 0,0-1 0,0 1 0,0-1 0,0 1 0,1-1-1,-1 1 1,0 0 0,0-1 0,0 1 0,1 0 0,-1-1 0,0 1 0,0 0 0,1-1 0,-1 1 0,0 0 0,1-1 0,-1 1 0,1 0 0,-1 0 0,0-1 0,1 1 0,-1 0 0,1 0 0,-1 0 0,0 0 0,1 0 0,-1 0 0,1-1 0,-1 1 0,1 0 0,-1 0 0,0 0 0,1 0 0,-1 1 0,1-1 0,0 0 0,37-5-3338,-31 4 2683,101-14-10180,-69 5 4740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 15214,'0'0'2130,"-9"-1"-507,-28-5 326,35 6-1889,1 0 1,-1 0 0,1 0-1,0 0 1,-1 0 0,1 0-1,-1 0 1,1 1 0,-1-1-1,1 0 1,0 1 0,-1 0-1,1-1 1,0 1 0,-1 0-1,1-1 1,0 1 0,0 0-1,0 0 1,-1 0 0,1 0-1,0 0 1,1 1 0,-1-1-1,0 0 1,0 0 0,0 0-1,1 1 1,-1-1 0,0 1-1,1-1 1,0 0 0,-1 1-1,1 1 1,-2 5 118,0 1 0,1 0-1,1-1 1,0 13 0,0-15-57,0-5-107,1 0-1,0-1 1,-1 1 0,1 0 0,0 0 0,-1-1-1,1 1 1,0 0 0,0-1 0,0 1-1,0-1 1,-1 1 0,1-1 0,0 0 0,0 1-1,0-1 1,0 0 0,0 1 0,0-1 0,0 0-1,0 0 1,0 0 0,0 0 0,2 0 0,37 1 161,-30-1-178,35 1 76,33 0-394,-72 0 248,0 0-1,0 0 1,0 0-1,0 1 0,0-1 1,0 1-1,0 1 1,-1-1-1,8 5 1,-11-5 106,-1-1 1,1 1-1,-1-1 1,1 1-1,-1 0 0,0-1 1,1 1-1,-1 0 1,0 0-1,0 0 1,0 0-1,0 0 1,-1 0-1,1 0 1,-1 1-1,1-1 1,-1 0-1,0 0 1,0 0-1,0 1 0,0-1 1,0 0-1,0 0 1,0 0-1,-1 1 1,1-1-1,-1 0 1,0 0-1,1 0 1,-1 0-1,0 0 1,-2 3-1,-2 4 347,0 0 0,-1 0-1,0 0 1,-1-1 0,-9 10 0,-25 18 973,39-34-1374,-1 0 0,1-1 0,-1 1 0,0-1 0,1 0 0,-1 0 1,0 0-1,0 0 0,0 0 0,0 0 0,0-1 0,0 1 0,0-1 0,0 0 0,-5 0 0,7-1-158,0 1-1,0-1 0,0 1 1,0-1-1,1 1 0,-1-1 1,0 1-1,0-1 1,1 0-1,-1 0 0,0 1 1,1-1-1,-1 0 0,1 0 1,-1 0-1,1 1 1,-1-1-1,1 0 0,0 0 1,-1 0-1,1 0 0,0 0 1,-1-1-1,-2-26-3564,2 24 2917,0-29-5110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18417,'0'0'1303,"3"9"694,-2-6-1852,55 190 6104,-48-172-5986,0-1-1,2 0 0,0 0 1,1-1-1,1-1 0,1 1 1,24 24-1,-37-43-255,0 0 0,0 0 0,0 0 0,0 0 0,0 0 0,0 0 0,0 0 0,0 0 0,0 0-1,0-1 1,0 1 0,0 0 0,0 0 0,0 0 0,0 0 0,0 0 0,0 0 0,0 0 0,0 0 0,0 0 0,0 0 0,0 0 0,0 0 0,0 0 0,0 0 0,0-1 0,0 1 0,0 0 0,0 0 0,1 0 0,-1 0 0,0 0-1,0 0 1,0 0 0,0 0 0,0 0 0,0 0 0,0 0 0,0 0 0,0 0 0,0 0 0,0 0 0,0 0 0,1 0 0,-1 0 0,0 0 0,0 0 0,0 0 0,0 0 0,0 0 0,0 0 0,0 0 0,0 0 0,0 0 0,0 0 0,0 0-1,0 0 1,0 1 0,1-1 0,-1 0 0,-3-13 81,-5-13-168,-8-10-82,12 24 22,0 1 1,0 0-1,-2 1 0,1-1 1,-1 1-1,-1 0 0,0 0 1,0 1-1,-13-12 1,16 22 271,4 9-100,5 9 33,-2-14-43,0 0 0,1 0-1,-1-1 1,1 1 0,0-1 0,0 0-1,0 0 1,0 0 0,1-1 0,0 0 0,0 0-1,5 3 1,-8-5 9,1 0-1,-1 0 1,0 0-1,0 0 1,0 0-1,1-1 1,-1 1-1,0-1 1,1 0-1,-1 0 1,1 0-1,-1 0 1,0 0-1,1 0 1,-1-1 0,0 1-1,1-1 1,-1 1-1,0-1 1,0 0-1,1 0 1,-1 0-1,0 0 1,0 0-1,0-1 1,0 1-1,-1-1 1,1 1-1,0-1 1,0 0-1,1-2 1,5-7 77,-1 1-1,-1-1 1,0-1 0,-1 1 0,0-1-1,-1 0 1,0 0 0,0 0 0,-2-1-1,3-23 1,-3 55-146,1 0-1,0 1 1,1-1-1,11 28 1,-13-42 71,0 1 0,1-1 0,0 0 0,0 0 0,0-1 1,0 1-1,1-1 0,0 1 0,6 5 0,-9-9-55,0-1-1,0 1 0,0 0 1,0 0-1,1 0 1,-1-1-1,0 1 0,0 0 1,1-1-1,-1 1 1,0-1-1,1 0 0,-1 1 1,0-1-1,1 0 1,-1 0-1,1 0 0,-1 0 1,0 0-1,1 0 1,-1 0-1,0 0 0,1-1 1,-1 1-1,1-1 1,-1 1-1,0-1 0,0 1 1,1-1-1,-1 0 0,0 1 1,0-1-1,0 0 1,0 0-1,0 0 0,0 0 1,0 0-1,0 0 1,0 0-1,0 0 0,0 0 1,0-3-1,18-38-3989,-16 30 1760,-1-1 1,0 1-1,-1-1 1,0 1-1,-1-1 0,-2-22 1,-7-6-4449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12684,'0'0'11467,"59"37"-15407,-38-36 1826,2-1-1377,-1 0-1858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62 336 7239,'0'0'6128,"-4"8"-4222,-4 10-688,1 1 1,0 0-1,2 0 0,0 0 1,1 1-1,1-1 0,1 1 1,0 24-1,2-43-1196,0 0 0,-1 0 0,1 0 0,0 0 0,0 0-1,1 1 1,-1-1 0,0 0 0,0 0 0,0 0 0,1 0 0,-1 0 0,1 0 0,-1 0-1,1 0 1,-1 0 0,1 0 0,-1 0 0,1 0 0,0 0 0,0 0 0,-1 0-1,1 0 1,0-1 0,0 1 0,0 0 0,0-1 0,0 1 0,0-1 0,0 1 0,0-1-1,0 1 1,0-1 0,0 0 0,0 1 0,0-1 0,1 0 0,-1 0 0,0 0 0,2 0-1,0 0 2,0-1-1,0 0 0,-1 1 1,1-1-1,0 0 0,-1 0 1,1 0-1,0-1 0,-1 1 1,1-1-1,-1 0 0,0 1 1,0-1-1,0 0 0,4-4 1,5-10 61,0 0 0,-1-1 1,-1 0-1,-1-1 1,0 0-1,-1 0 0,-1 0 1,-1-1-1,4-22 1,-4 7-148,-2 0-1,0-1 1,-3 1 0,-4-46 0,2 69-253,0 0 0,-1 0 0,0 0 0,-1 1 0,-1 0 0,1-1 0,-11-14 0,14 22 232,-1 1 0,0-1-1,0 0 1,0 1-1,0 0 1,-1-1-1,1 1 1,0 0 0,-1 0-1,0 1 1,0-1-1,1 0 1,-6-1 0,6 3 75,0-1 1,0 1-1,0 0 1,0 0 0,0 0-1,0 0 1,0 1 0,0-1-1,0 0 1,0 1 0,1-1-1,-1 1 1,0 0 0,0 0-1,0 0 1,1 0 0,-1 0-1,0 0 1,1 0 0,-1 0-1,1 1 1,-1-1-1,1 0 1,-2 3 0,-4 4 173,0 1-1,1 0 1,0 0 0,1 0 0,-9 19 0,12-24-121,0 0 1,1 0 0,-1 0 0,1 1 0,0-1 0,0 1-1,1-1 1,-1 1 0,1-1 0,0 1 0,0-1 0,0 1-1,1-1 1,0 0 0,0 1 0,2 8 0,2-8-137,-1-1-1,1 1 1,0-1 0,0 1-1,1-1 1,-1-1 0,1 1 0,0-1-1,0 0 1,0 0 0,0-1 0,0 0-1,9 2 1,23 11 71,-31-11 32,-1 0 0,1 0 0,-1 0 0,0 1 0,0 0 0,0 0 0,-1 0 0,0 1 0,0 0 0,0 0 0,-1 0 0,5 10 0,13 27-3742,-20-38-2910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18481,'0'0'6161,"1"11"-5600,8 30 613,24 65 1,11 40 634,-3 50-528,-37-279-1056,-8-27-626,-22-115 0,21 183 220,2 25 136,1 0 1,1 0-1,0-1 0,4-27 0,-3 44 40,0 0 0,0 0 0,1 1 0,-1-1 0,1 0 0,-1 1 0,0-1 0,1 1 0,-1-1 0,1 0 0,-1 1 0,1-1 0,0 1 0,-1-1 0,1 1-1,-1 0 1,1-1 0,0 1 0,-1 0 0,1-1 0,0 1 0,0 0 0,-1 0 0,1 0 0,0-1 0,0 1 0,-1 0 0,1 0 0,0 0 0,0 0 0,-1 0 0,1 0 0,0 1 0,0-1 0,-1 0 0,1 0 0,0 0 0,1 1 0,26 14-82,-25-11 111,0 0 0,0 1 0,-1 0 0,1-1 0,-1 1 0,0 0 0,0 0 0,-1 1 0,1-1 0,-1 0-1,0 0 1,-1 1 0,1-1 0,-1 0 0,0 1 0,0-1 0,-1 1 0,0-1 0,-1 6 0,0-4 33,1 0 1,-2 0-1,1 0 0,-1 0 0,0 0 1,0 0-1,-1 0 0,0-1 1,0 0-1,0 0 0,-1 0 1,0 0-1,-6 5 0,10-11-126,1 1 0,-1 0-1,1-1 1,-1 1 0,0 0-1,1-1 1,-1 1 0,0-1-1,1 1 1,-1-1-1,0 1 1,0-1 0,1 0-1,-1 1 1,0-1 0,0 0-1,0 0 1,1 0 0,-1 1-1,0-1 1,0 0 0,0 0-1,0 0 1,1 0-1,-1 0 1,0-1 0,0 1-1,0 0 1,0 0 0,1 0-1,-1-1 1,0 1 0,0-1-1,1 1 1,-2-1 0,1-1-283,0 0 1,0 0 0,0 0 0,0 0-1,0 0 1,0-1 0,1 1 0,-1 0-1,1 0 1,0-1 0,-1 1 0,1-4-1,1-9-2485,-1 0 0,2 0 0,3-16-1,5-5-3675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12556,'0'0'8814,"5"11"-7389,22 58 826,21 50 964,-47-118-3208,-1 0 0,1 0-1,-1 0 1,1 0 0,0 0 0,-1 0-1,1 0 1,0 0 0,0 0-1,0 0 1,0 0 0,0-1-1,0 1 1,0 0 0,0-1-1,0 1 1,0-1 0,2 2 0,-2-2 3,0-1 0,-1 1 1,1 0-1,-1 0 1,1 0-1,-1-1 0,1 1 1,-1 0-1,1 0 1,-1-1-1,1 1 0,-1-1 1,1 1-1,-1 0 1,1-1-1,-1 1 0,0-1 1,1 1-1,-1-1 1,0 1-1,1-1 1,-1 1-1,0-1 0,0 0 1,1 1-1,-1-1 1,0 1-1,0-1 0,0 0 1,0 1-1,0-1 1,0 1-1,0-1 0,0 0 1,0 0-1,2-10-97,-1-1-1,-1 1 1,1-1 0,-2 1-1,1 0 1,-2-1-1,1 1 1,-2 0-1,0-1 1,0 2 0,0-1-1,-2 0 1,1 1-1,-1-1 1,-10-14 0,3 16-227,9 13 63,4-3 235,-1 0-1,1 0 0,-1 0 1,1 0-1,0 0 1,-1 0-1,1 0 1,0 0-1,0 0 1,0 0-1,0 0 1,0 0-1,0-1 1,0 1-1,0 0 1,0-1-1,0 1 1,0-1-1,0 1 1,0-1-1,1 1 1,-1-1-1,2 0 1,3 1-649,-1-1 1,1 0 0,0 0 0,-1-1 0,1 0 0,0 0 0,-1 0-1,1-1 1,-1 1 0,0-1 0,1-1 0,-1 1 0,0-1-1,0 0 1,0 0 0,7-7 0,-5 5-343,0-1 0,0 0 0,-1-1 1,1 0-1,7-11 0,2-18 1032,-17 25 7961,-9 14-5305,-10 17-1065,16-10-1106,1-1 0,0 0 0,0 1 0,1 0 1,0 0-1,1-1 0,0 1 0,0 0 0,1 0 0,3 18 0,-4-27-483,1 0 1,0 0-1,0 0 0,1 0 1,-1 0-1,0 0 1,0 0-1,0 0 0,1-1 1,-1 1-1,0 0 1,1 0-1,-1 0 0,1 0 1,-1-1-1,1 1 1,-1 0-1,1-1 0,-1 1 1,1 0-1,0-1 1,-1 1-1,1 0 0,0-1 1,0 1-1,-1-1 0,1 0 1,0 1-1,0-1 1,0 0-1,0 1 0,0-1 1,0 0-1,-1 0 1,1 0-1,0 0 0,0 1 1,0-1-1,0-1 1,0 1-1,0 0 0,0 0 1,0 0-1,-1 0 1,1-1-1,0 1 0,0 0 1,0-1-1,0 1 1,0-1-1,-1 1 0,1-1 1,1 0-1,2-2 130,0 0 0,1 0 1,-1-1-1,0 1 0,-1-1 0,1 0 0,-1 0 0,3-4 0,-1-1-84,0-1 0,-1 1 0,0 0 0,0-1 0,-1 0 0,-1 0-1,0 0 1,2-18 0,-4 26-165,0-1 1,1 1-1,-1-1 0,0 1 0,0-1 1,-1 1-1,1-1 0,0 1 0,-1 0 0,0-1 1,1 1-1,-1 0 0,0-1 0,0 1 1,0 0-1,-1 0 0,1 0 0,0 0 0,-1 0 1,1 0-1,-1 0 0,0 1 0,0-1 1,1 0-1,-1 1 0,0 0 0,0-1 0,-1 1 1,1 0-1,0 0 0,0 0 0,-1 0 1,1 0-1,0 1 0,-1-1 0,1 1 0,0 0 1,-1-1-1,1 1 0,-4 0 0,6 1-85,0-1 1,-1 0-1,1 0 0,0 1 0,-1-1 0,1 0 0,0 0 0,-1 1 0,1-1 0,0 0 1,0 1-1,0-1 0,-1 0 0,1 1 0,0-1 0,0 1 0,0-1 0,0 0 0,0 1 1,-1-1-1,1 0 0,0 1 0,0-1 0,0 1 0,0-1 0,0 1 0,0-1 0,0 0 1,1 1-1,-1-1 0,0 0 0,0 1 0,0-1 0,0 1 0,0-1 0,1 0 0,-1 1 0,0-1 1,0 0-1,1 1 0,-1-1 0,0 0 0,0 1 0,1-1 0,-1 0 0,0 0 0,1 1 1,-1-1-1,0 0 0,1 0 0,-1 0 0,1 0 0,-1 1 0,0-1 0,1 0 0,-1 0 1,1 0-1,-1 0 0,11-1-4516,5-4-1382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0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10794,'0'0'2061,"5"4"-2024,12 4 17,0-1-1,0 0 1,0-2-1,1 0 1,0-1-1,18 2 1,14 5-28,72 13-210,133 10 1,128-10 119,3 1 238,359 14 1381,2-39-811,-330-2-833,-272 2 88,1071-32 66,124-5 63,-1336 37-127,242-9-458,-197 4-1439,61-16-1,-44 3-2053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13741,'0'0'5445,"-43"42"-3683,31-18-65,2 6-479,3 2-706,2 3-352,2 1-64,3-2-32,0-2-64,3-4 0,5-4-352,2-6-961,6-4-417,0-7-896,5-7-1250,0 0-2210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16976,'0'0'4383,"-5"8"-2611,0 2-1555,0 0 0,1 0 1,1 0-1,0 0 0,0 1 0,1-1 0,0 1 0,1 0 0,0-1 0,1 1 0,0 11 0,0-21-209,0 8 283,0 1 0,1 0 0,0 0-1,0-1 1,5 19 0,-5-26-282,0-1 1,-1 1-1,1 0 0,0 0 0,0-1 1,0 1-1,0-1 0,1 1 1,-1-1-1,0 1 0,0-1 0,1 0 1,-1 0-1,1 0 0,-1 1 0,1-1 1,0-1-1,-1 1 0,1 0 0,0 0 1,0-1-1,0 1 0,-1-1 0,1 1 1,0-1-1,0 0 0,0 0 0,0 0 1,0 0-1,0 0 0,-1 0 1,1 0-1,0-1 0,0 1 0,0-1 1,0 1-1,-1-1 0,4-1 0,4-2-403,0 0 0,0-1 0,0 0 0,9-7 1,-13 8 73,0 0 0,0 0 0,1 0 0,-1 1 0,1 0 0,0 1 0,0-1 0,0 1 0,0 0 0,1 0 0,-1 1 0,1 0 0,10-1 1,-16 3 347,1 0 0,0-1 1,-1 1-1,1 0 1,-1 0-1,1 0 0,-1 0 1,1 1-1,-1-1 1,0 0-1,1 1 0,-1-1 1,0 0-1,0 1 1,0 0-1,0-1 0,0 1 1,-1-1-1,1 1 1,0 0-1,-1 0 0,1-1 1,-1 1-1,0 0 1,1 0-1,-1 0 1,0-1-1,0 1 0,0 0 1,-1 3-1,1 5 563,0-1-1,-1 1 1,1-1-1,-5 17 1,2-19 15,1-1 1,-1 0 0,0 0-1,0 0 1,-1 0 0,0 0-1,0-1 1,-9 10 0,11-12-510,-1-1 0,1 0 0,0 0 0,-1 0 1,0 0-1,1 0 0,-1 0 0,0-1 0,0 1 0,0-1 0,0 0 1,0 0-1,-1 0 0,1 0 0,0-1 0,0 1 0,0-1 0,-1 0 1,1 0-1,-5 0 0,6-2-329,-1 1 1,1 0-1,-1 0 1,1-1-1,-1 0 0,1 1 1,0-1-1,0 0 1,0 0-1,0 0 1,0 0-1,0 0 0,1-1 1,-1 1-1,1-1 1,0 1-1,-1-1 1,1 1-1,0-1 0,0-3 1,-3-4-2362,1 0 1,1 0 0,0 0-1,-1-12 1,2 1-5175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90 188 15503,'0'0'5573,"5"-8"-3374,3-6-1751,0 0-1,10-28 0,-16 35-162,1 1 0,-1-1-1,-1 0 1,1 0-1,-1 0 1,0 1-1,-1-1 1,0 0-1,0 0 1,0 0-1,-2-7 1,2 13-254,-1 0 1,1 0-1,-1 0 0,1 0 1,-1 0-1,1 0 1,-1 0-1,1 0 0,-1 0 1,0 0-1,0 0 1,1 0-1,-1 0 0,0 1 1,0-1-1,0 0 1,0 1-1,0-1 0,0 1 1,0-1-1,0 1 1,0-1-1,0 1 1,0 0-1,0-1 0,0 1 1,0 0-1,-1 0 1,1 0-1,0 0 0,0 0 1,0 0-1,0 0 1,0 0-1,0 0 0,-1 1 1,1-1-1,0 0 1,0 1-1,0-1 0,0 1 1,-2 1-1,-1 0 35,0 0 0,-1 0 0,1 1 0,0-1 0,0 1-1,0 1 1,0-1 0,-5 6 0,2 2 38,0 0 0,1 1 0,0 0 0,0 0 1,2 0-1,-1 0 0,1 1 0,1 0 0,1 0 0,-1 0 0,2 0 0,0 0 0,1 0 0,0 0 0,3 23 1,-2-33-92,-1 0 1,1 0 0,0 0-1,0 0 1,0-1 0,0 1-1,0 0 1,1-1 0,-1 1-1,1-1 1,0 1 0,0-1-1,0 0 1,0 0-1,0 0 1,0 0 0,0 0-1,1 0 1,-1 0 0,4 0-1,-1 1 8,0-2 0,0 1-1,0 0 1,1-1 0,-1 0-1,0-1 1,1 1-1,-1-1 1,1 0 0,6-1-1,3-1-79,1 0-1,-1-2 0,0 0 1,0 0-1,0-1 0,23-13 1,-19 8-1147,-1-2 0,24-19 0,3-12-5522,-16 6-2812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136 225 8360,'0'0'16570,"9"11"-14765,26 46 498,39 87 0,-53-100-2169,-19-41-103,4 10 1,1-1 1,0 0-1,11 14 0,-17-24-24,1-1 0,-1 1 0,0-1 0,1 1-1,-1-1 1,1 0 0,-1 0 0,1 0 0,-1 0-1,1 0 1,0 0 0,0 0 0,0-1 0,2 2-1,-3-2 5,0 0 0,0-1 0,0 1 0,0 0 0,0 0-1,0-1 1,0 1 0,0 0 0,0-1 0,0 1 0,0-1-1,0 0 1,0 1 0,0-1 0,0 0 0,0 1 0,0-1-1,-1 0 1,1 0 0,0 0 0,-1 0 0,1 0 0,-1 1-1,1-1 1,-1 0 0,1 0 0,0-2 0,4-8 30,-1-1 1,0 0 0,-1 0 0,0-1 0,0 1-1,-1 0 1,0-18 0,-6-90-126,4 114 69,-4-28-932,-10-43-1,1 8-662,12 69 1230,1-1-1,-1 0 0,0 1 1,0-1-1,1 1 1,-1-1-1,0 1 0,0-1 1,0 1-1,0 0 0,0-1 1,0 1-1,0 0 1,1 0-1,-1-1 0,0 1 1,0 0-1,0 0 0,0 0 1,0 0-1,-2 1 1,-29-1-4002,24 0 3426,-82 3-2240,-9-1 6967,2-8 5020,97 6-8720,0 1 0,-1-1 0,1 0 0,0 0 0,0 0 0,-1 0 0,1 0 0,0 0 0,-1 0 0,1 0 0,0 0 0,0 0 0,-1 0 1,1 0-1,0-1 0,0 1 0,-1 0 0,1 0 0,0 0 0,0 0 0,-1 0 0,1 0 0,0-1 0,0 1 0,-1 0 0,1 0 0,0 0 1,0-1-1,0 1 0,0 0 0,-1 0 0,1-1 0,0 1 0,0 0 0,0 0 0,0-1 0,0 1 0,0 0 0,0 0 0,0-1 0,-1 1 1,12-9 724,19-3-495,132-27 605,-87 24-2356,-1-4-4127,-48 9-1390,-11 0-5991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6470,'-5'9'10026,"-3"8"-8974,0 0 1,1 0 0,1 0 0,1 1 0,0 0 0,1 0 0,1 0-1,-1 32 1,4-42-874,0 0-1,0 1 1,1-1-1,0 0 1,0 0 0,1 1-1,6 14 1,-7-20-144,0-1 1,1 0 0,-1 0-1,1 0 1,0 0 0,-1 0-1,1 0 1,0 0 0,0 0-1,0-1 1,1 1 0,-1-1-1,0 0 1,1 0 0,-1 1-1,0-1 1,1-1 0,-1 1-1,1 0 1,0-1 0,-1 1-1,1-1 1,-1 0 0,1 0-1,0 0 1,-1 0 0,1 0-1,0 0 1,2-2 0,3 0 101,0 0 1,-1 0-1,0-1 0,0 0 1,0-1-1,0 0 1,0 0-1,0 0 1,-1-1-1,0 0 1,0 0-1,0 0 1,-1-1-1,0 0 1,0 0-1,7-11 0,-5 6 60,0 0-1,0 0 0,-2-1 0,1 0 0,-1 0 0,-1-1 0,0 1 0,-1-1 0,2-16 0,-4 26-203,-1 0 0,0 0 1,0 0-1,0 0 0,-1 1 0,1-1 0,-1 0 1,1 0-1,-1 0 0,0 1 0,0-1 1,0 0-1,-1 1 0,1-1 0,-1 1 0,1-1 1,-1 1-1,0 0 0,0-1 0,0 1 0,0 0 1,0 0-1,0 1 0,-1-1 0,1 0 1,-1 1-1,1 0 0,-1-1 0,1 1 0,-1 0 1,0 0-1,0 0 0,1 1 0,-4-1 0,-8-2-107,1 1 0,-1 1 0,0 1 0,0-1 0,1 2 0,-16 2 0,27-3-77,-1 1 0,1-1 0,0 1 0,-1-1 0,1 1 0,0 0-1,0 0 1,0 0 0,0 0 0,0 0 0,0 0 0,0 1 0,0-1-1,-3 3 1,-5 20-8734,9-16 677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3:2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17 143 11378,'-11'-3'1607,"6"2"498,10 5-902,2-1-969,0 0 0,0 0 0,0-1 0,0 0 1,0 0-1,1 0 0,-1-1 0,0 0 0,1-1 0,-1 0 0,1 0 0,-1-1 1,13-2-1,-7 2-108,0 0 0,1 1 0,20 1 0,2 2-94,0-1 0,1-2 0,50-7 0,-41 3-14,62 2-1,-86 5-11,-1 0 1,1 2 0,40 13 0,-35-8 8,33 5-1,-50-14-12,0 1 0,1-1 0,-1-1 0,0 0 0,1 0 0,19-4 0,13-6 2,-9 2 3,49-4 1,74-7 10,-92 10-3,0 2 0,86 2 0,65 2-12,16 1-46,-161 3 26,134-15 1,-133 6 14,126 2-1,259 7 2,-389-4-7,1-4-1,111-24 1,-164 27 5,0 0 1,1 0 0,-1 1 0,1 1 0,0 1 0,0 1-1,20 1 1,-34 0 20,0-1-1,-1 1 0,1 0 0,0 0 0,-1 0 1,1 1-1,-1-1 0,1 0 0,-1 1 0,4 3 518,14-17-507,-9 4-109,2 1 63,0 1 0,0 1 0,1 0 0,0 1 1,0 0-1,0 1 0,0 1 0,0 0 0,1 1 0,-1 1 1,0 0-1,1 1 0,-1 0 0,0 1 0,26 7 0,11 4 24,-9-1 6,0-3 0,1-1 1,57 3-1,55-14-762,-133 1 490,1 0 1,-1-2 0,1-1-1,33-12 1,-35 4-101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12 250 11827,'-7'14'676,"3"-2"932,19-22-100,-6 3-1308,-1 0-1,1 1 1,0-1-1,0 1 1,1 1-1,0 0 0,0 1 1,0-1-1,0 2 1,17-4-1,49-7 5,138-44-1,-200 54-173,-1 0 1,1 1-1,0 0 1,0 1-1,0 1 0,0 0 1,0 1-1,0 0 1,15 3-1,1 0 1,0-2 0,54-4 0,61-17 136,-28 3-90,-46 9-52,-1 3 0,1 3 0,127 14 0,254 28 18,-377-38-43,309-6 7,-297-3-13,0 3 0,0 4 1,103 14-1,338 41 45,-447-48-48,-9 0-55,128-4 1,-106-8 55,164 11 1,-242-5 0,-1-1-1,1-1 1,0 0-1,-1-1 1,1-1 0,-1 0-1,1-1 1,21-9-1,89-24-34,-78 25 38,-1-3-1,54-24 0,-81 31 2,0 2 1,0 0-1,0 0 0,29-2 0,-25 4 2,-1 0-1,41-15 1,-64 19 1,0 0 1,0 0-1,0 0 1,0 0 0,0 0-1,0 0 1,0 0-1,0 0 1,0 0 0,0 0-1,0 0 1,0 0-1,0 0 1,0-1 0,0 1-1,0 0 1,0 0-1,0 0 1,0 0-1,0 0 1,0 0 0,0 0-1,0 0 1,0 0-1,0 0 1,0 0 0,0 0-1,0 0 1,0 0-1,0 0 1,-13 1-235,-19 0 26,5-2 125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23 181 10514,'-2'0'127,"1"0"0,0-1 0,-1 1 0,1-1 0,0 1 0,0-1 0,0 0 0,-1 1 0,1-1 0,0 0 0,0 0 0,0 0 0,0 0 0,0 0 0,-1-1 0,2 1-33,-1 0 0,1 0-1,0 1 1,0-1-1,-1 0 1,1 0 0,0 1-1,0-1 1,0 0-1,0 0 1,0 0 0,0 1-1,0-1 1,0 0-1,0 0 1,1 1 0,-1-1-1,0 0 1,0 0-1,1 0 1,0-1-4,0 0 1,1 0-1,-1 0 1,0 1-1,1-1 0,0 0 1,-1 1-1,1-1 1,0 1-1,0 0 0,0-1 1,-1 1-1,1 0 1,1 0-1,-1 0 0,4-1 1,5 0-73,1 0 1,-1 0-1,1 1 1,0 1-1,16 1 1,61 11 50,-31-3-55,302 10-11,3-30-3,-134 3-8,625-48-115,-740 44 111,277-25 5,1 24 13,102 37 18,-486-23-24,172 7 88,-143-8-52,-1-2-1,69-12 1,-103 14 0,0-1 0,1 1 0,-1 0 0,0-1 0,0 0-1,0 1 1,0-1 0,0 0 0,0 0 0,0-1 0,0 1 0,0 0 0,0 0 0,-1-1 0,1 1 0,-1-1 0,1 0 0,2-2 0,-4 2 86,-4-2-1821,2-7 1339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26 378 9522,'-3'-3'193,"0"1"1,1-1-1,0 0 0,-1 0 1,1 0-1,0 0 0,1 0 1,-1 0-1,-1-5 0,2 7-151,1 1-1,0-1 0,-1 1 1,1-1-1,0 0 0,0 1 1,0-1-1,0 1 0,-1-1 1,1 0-1,0 1 1,0-1-1,0 0 0,0 1 1,0-1-1,1 0 0,-1 1 1,0-1-1,0 0 0,0 1 1,0-1-1,1 0 0,-1 1 1,0-1-1,1 1 0,-1-1 1,0 1-1,1-1 0,-1 1 1,1-1-1,-1 1 1,1-1-1,-1 1 0,1-1 1,-1 1-1,1 0 0,-1-1 1,1 1-1,0 0 0,-1-1 1,1 1-1,0 0 0,-1 0 1,1 0-1,0 0 0,-1 0 1,1 0-1,0 0 0,-1 0 1,1 0-1,0 0 1,-1 0-1,1 0 0,-1 0 1,1 0-1,0 0 0,0 1 1,153 25 491,7-14-344,263-12 0,159-57-133,-78-22-29,-268 40-13,-185 30-7,352-46 6,304 26-13,-690 30 2,284 5 33,1-21 169,-141 6 2,-160 9-199,-1 1 1,0-1-1,1 0 1,-1 0-1,0 0 1,1-1-1,-1 1 1,0 0-1,1 0 1,-1-1 0,0 1-1,0 0 1,1-1-1,-1 0 1,0 1-1,0-1 1,0 0-1,0 1 1,0-1-1,0 0 1,0 0 0,0 0-1,0 0 1,0 0-1,0 0 1,-1 0-1,1 0 1,0 0-1,0-2 1,0 0 6,-1 1 0,0-1 0,0 1 0,0 0 0,0-1 0,-1 1 0,1 0-1,0-1 1,-1 1 0,0 0 0,0-1 0,1 1 0,-1 0 0,0 0 0,-3-4 0,-6-9 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7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15091,'33'18'313,"-5"-1"-321,54 21-1,-41-25 40,1-2 0,0-2 0,1-1 0,49 1 0,176-3 152,-258-6-177,152-1 100,500-13 146,49-54-164,-258 18-115,-398 45 25,141-8-11,-114 11-13,-49-1 21,1 3 1,0 0-1,59 10 0,-84-8-28,-1 0 0,1 1 0,-1 0 0,0 1 0,-1 0 0,1 0 0,-1 1 0,1-1 0,-1 2 1,-1-1-1,1 1 0,-1 0 0,7 8 0,-12-15-65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7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13 357 9794,'-13'11'581,"13"-11"-565,0 1 0,0-1-1,0 0 1,0 0-1,0 0 1,0 1-1,0-1 1,0 0 0,0 0-1,0 0 1,1 1-1,-1-1 1,0 0-1,0 0 1,0 0 0,0 0-1,0 1 1,0-1-1,0 0 1,1 0-1,-1 0 1,0 0 0,0 0-1,0 0 1,0 1-1,1-1 1,-1 0 0,0 0-1,0 0 1,0 0-1,1 0 1,-1 0-1,0 0 1,0 0 0,0 0-1,1 0 1,-1 0-1,0 0 1,0 0-1,36 1 894,-21-2-856,32 0 157,61-10 0,-73 7-151,66-12 171,-64 9-46,1 2-1,0 1 0,40 1 1,205 27 401,46 2-514,131-31-6,239-53-24,-505 41-35,225-7-8,76-8 19,72-38 125,-196 9 73,279-39 407,-614 97-1013,-1 1 1,70 6 0,-103-4 143,-9-4-113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16656,'0'0'3203,"-50"64"-865,26-32-288,-3-1-449,5 1-415,2-4-738,7-5-416,4-4-32,4-5 32,4-5-480,1-6-962,0-9-6597,0-9 2882</inkml:trace>
  <inkml:trace contextRef="#ctx0" brushRef="#br0" timeOffset="1">1 58 13453,'0'0'9737,"45"41"-8552,-20-27-737,2-2-351,4-1-33,-3-3-32,-1 1-929,0-5-1345,-3-2-929,-6-2-1954,-3-3-3651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8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9323 611 8898,'-30'-39'-185,"1"1"642,-60-62 0,77 89-183,0 1-1,-1 0 1,0 1-1,-1 0 0,0 1 1,0 0-1,-1 1 1,0 1-1,-20-6 0,-35-3 148,-1 2 0,-101-4 0,-16-2-10,-129-47-543,102 18 31,-714-70 19,715 99 333,-132-8 286,206 26-272,-186 21-1,-136 43-102,216-26-126,-319 68-43,6 33 29,-408 59 330,835-177-268,-299 51-12,6 35-61,-451 215-609,756-272 589,-161 62 52,267-107-32,1 1 0,0 1 0,1 0 0,-1 1 0,-20 15 1,27-17-30,1 0 0,0 0 1,0 0-1,0 1 1,1-1-1,0 1 1,0 0-1,1 1 1,-1-1-1,1 1 1,1-1-1,-1 1 0,-1 9 1,3-13 8,1 0 0,-1 0 0,0-1 0,1 1 0,-1 0 1,-1 0-1,1 0 0,0-1 0,-1 1 0,1-1 0,-1 1 0,0-1 0,0 0 0,0 1 1,0-1-1,0 0 0,0 0 0,-1 0 0,1-1 0,-1 1 0,1-1 0,-1 1 0,-3 0 0,5-3-21,0 0 0,0 0 0,0 0 0,0 0 0,0 0 0,0 0 0,1-1 0,-1 1 0,0 0 0,1 0 0,-1-1 0,1 1 0,-1-1-1,1 1 1,0 0 0,-1-2 0,1 1-15,-5-12 124,-1 0 0,0 0 0,-1 1 0,0 0-1,-17-21 1,-53-55 559,56 67-720,13 14 83,-1 0 0,0 0 1,-1 1-1,1 0 0,-1 1 1,-14-7-1,0 2 11,-43-14 0,50 20 6,-1 1 0,0 0 0,0 1 0,0 1 0,0 0 1,0 1-1,-22 3 0,30-1-12,0 0-1,1 1 1,-1 0 0,1 1 0,-1 0 0,1 0-1,0 1 1,0 0 0,1 1 0,-1 0-1,1 0 1,0 1 0,0 0 0,1 0 0,-8 9-1,2 0-5,1 0 0,0 1-1,1 0 1,1 1-1,0 0 1,2 1 0,0 0-1,0 0 1,2 1-1,1 0 1,0 0 0,1 0-1,1 1 1,1-1-1,0 1 1,3 35 0,14 66 97,4-2 0,58 191 1,-60-251-78,45 101 1,-49-133-21,1-2 0,1 1 0,1-2 0,2 0 0,37 40 0,-25-37-8,1-1-1,1-1 1,1-1 0,1-3 0,1 0-1,1-2 1,1-2 0,0-1-1,75 19 1,14-6-12,226 22-1,-219-35 25,719 47-416,292-89 85,1151-146-374,-1174 60 685,-136-1 16,-520 55 1,189-29-35,-5-32-4,-549 96 31,126-48 0,-182 54 5,-1-2 1,-1-2-1,-1-1 0,-1-3 1,45-36-1,-70 49 30,0-1 1,-1 0-1,-1-1 0,0-1 1,-1 0-1,-1-1 0,0 0 1,-1-1-1,-1 0 0,0 0 1,-2-1-1,0 0 0,0 0 1,-2-1-1,-1 0 0,0 0 1,-1 0-1,-1-1 0,-1 1 1,-1 0-1,0-1 1,-1 1-1,-7-33 0,-11-42 216,-29-134-14,30 158-274,-31-79 0,36 118-18,-1 1 1,-1 1-1,-2 0 1,-1 1-1,-1 1 1,-45-48-1,31 42 10,-2 2 0,-1 1 0,-2 2 0,-51-30 0,12 16-26,-117-47 0,-83-13-38,274 100 114,-79-25-20,-100-39 7,50 6-25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1:3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263 823 14259,'-18'-3'384,"17"3"-370,0-1-1,-1 1 1,1 0 0,0-1 0,-1 1 0,1 0 0,0 0-1,-1 0 1,1 0 0,0 0 0,-1 0 0,1 0-1,0 0 1,-1 1 0,1-1 0,0 0 0,-1 1 0,1-1-1,0 1 1,0-1 0,0 1 0,-1 0 0,1 0 0,0-1-1,0 1 1,0 0 0,-2 2 0,-3 7-4,-1 1 1,1-1-1,1 1 0,0 1 1,1-1-1,0 1 1,-5 21-1,6-23-10,-116 574 728,85-338-410,30-204-291,3-1 0,1 1 0,11 80 0,-8-105-30,1-1-1,1 1 0,0-1 0,2-1 0,-1 1 0,2-1 1,0 0-1,1 0 0,0-1 0,1-1 0,1 1 0,22 20 0,-15-18-10,0-1-1,1-1 0,1-1 0,0 0 0,1-2 0,1 0 0,-1-2 0,35 11 0,324 62-85,-157-41 122,236 32-18,5-31 14,211-20 95,0-36-223,-385 6-238,125-10-273,268-1 310,-247 46 409,96 2-31,-199-27-48,575 0-6,116-65 2,-829 46-14,352 2 30,-411 23-34,199 40 0,-218-28 2,-41-9 15,0-3-1,110-2 0,-113-12-17,92-20 1,-87 12-8,72-13 0,118-18 16,-131 29 23,182-18 154,300-21 163,-118-21-304,-5-28-83,-451 95 19,108-28-82,-126 28 66,1 0 0,-2-2 0,36-19 0,-47 21 32,-1-1 0,-1-1 1,0 0-1,0 0 0,-1-1 1,18-24-1,55-92 19,-49 72 3,35-51 11,94-155-122,-147 228 53,-2 0 1,-1-1-1,-2 0 0,-1-1 0,-2-1 0,-2 1 1,-1-2-1,-2 1 0,-2-1 0,-1 1 0,-2-1 0,-1 0 1,-2 0-1,-2 1 0,-1 0 0,-2 0 0,-2 0 1,-23-57-1,17 53 109,-3 1 1,-2 1 0,-37-55 0,45 77-80,-1 0 1,-1 0 0,0 1-1,-2 1 1,1 0 0,-2 2 0,0 0-1,0 1 1,-21-10 0,5 6 30,0 2 0,-1 2 0,-65-14 0,-116-9 99,118 22-97,62 8-22,-535-77-452,-2 29 29,85 25 341,-735-28-7,563 50 98,-1 27-9,179 12-78,-966 60 22,268-35 512,536-27-815,38-6-1792,-695 46 1899,1084-52 705,-431 46 849,507-46-1047,-403 66 498,73 27-1027,375-84 216,9-1-56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1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5487 79 8554,'1'1'40,"-1"-1"0,0 0 0,0 0 0,0 1 0,1-1 0,-1 0 0,0 0 0,0 1 0,0-1 0,0 0 0,1 1 0,-1-1 0,0 0 0,0 0 0,0 1 0,0-1 0,0 0 0,0 1 0,0-1 0,0 0 0,0 1 0,0-1 0,0 0 0,0 1 0,0-1 0,0 0 0,0 1 0,-1-1 0,1 0 0,0 0 0,0 1 0,0-1 0,0 0 0,0 1 0,-1-1 0,1 0 0,0 0 0,0 0 0,-1 1 0,1-1 0,0 0 1,0 0-1,-1 0 0,1 1 0,0-1 0,0 0 0,-1 0 0,1 0 0,0 0 0,-1 0 0,1 0 0,-2 1-66,1-1 0,0 0 0,0 0 0,0 0 0,-1 0 0,1 0 1,0 0-1,0 0 0,0 0 0,-1-1 0,1 1 0,-2-1 0,-3-2-16,-1 1 0,1 0 0,0 0 0,-1 1 0,0 0 0,1 0 0,-1 0 0,1 1 0,-1 0 0,0 1 0,-10 1 0,-8 2 316,-40 14 0,54-15-238,-149 36 712,132-35-622,-1-1 0,1-1-1,-54-4 1,-479-74 1352,418 52-1192,-199-9 0,-148 29 191,6-2-251,45-1 136,136 6-367,-285 11-27,335 15 15,-48 2-27,211-22 26,-123-11 1,176 3 5,-1 2-1,1 2 1,0 1 0,-1 2-1,-61 15 1,69-11 17,1 1 0,0 2 0,0 1 0,2 1 0,-1 1 1,2 2-1,-34 25 0,44-28-4,1 1 1,1 1 0,0 0-1,1 1 1,1 1-1,0-1 1,1 2-1,-11 25 1,9-15-14,1 1 0,2 1-1,0-1 1,-8 58 0,15-69-9,1 0 0,2 0 0,-1 0 0,2 0 0,0 0 0,2 0 0,0 0 0,0 0 0,2 0 0,12 30 0,-12-36 6,1 0-1,1-1 1,0 1-1,0-2 1,1 1-1,1-1 1,-1 0-1,2-1 1,-1 0-1,1 0 1,0-1-1,1-1 1,0 1-1,1-2 1,19 10-1,3-4-3,0-1-1,0-1 0,39 5 1,111 9-27,-172-23 42,532 31-6,-82-9 3,-301-8 16,334 23 7,1-31-42,125-51-103,89-3-21,-680 46 150,264-11 21,-201 4-10,107-23 0,-153 21 4,99-24 24,-119 27-17,-2-2 0,1-1 0,34-18 0,-51 22-2,-1 0 0,0-1 0,0 1-1,0-1 1,-1-1 0,0 0-1,0 0 1,-1 0 0,0-1 0,0 1-1,-1-1 1,-1-1 0,1 1 0,-1-1-1,-1 0 1,0 0 0,0 0 0,2-17-1,-2 3 8,-1 0 0,-1 0 0,-1 0 0,-1 0-1,-1-1 1,-11-45 0,11 58-29,-1 0-1,-1 0 1,1 0-1,-2 1 1,0 0 0,0 0-1,-1 0 1,0 1-1,-1 0 1,0 0-1,-1 0 1,0 1 0,-1 0-1,1 1 1,-18-13-1,-6 0-406,15 11 235,0 0 0,1-2 0,0 0 0,1 0 1,1-2-1,0 0 0,-24-30 0,-9-33 74,20 34 99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5 449 11947,'-4'8'2891,"9"-11"-326,5-6-1859,184-136 4096,77-96-4976,-222 185-2708,-49 56 2827,0 0 1,0 0-1,0 0 1,-1 0-1,1 0 1,0 0-1,0 0 0,0 0 1,0 0-1,0 0 1,0 0-1,0-1 1,0 1-1,0 0 1,0 0-1,0 0 0,0 0 1,0 0-1,0 0 1,0 0-1,0 0 1,0 0-1,0 0 0,0 0 1,-1-1-1,1 1 1,0 0-1,0 0 1,0 0-1,0 0 1,1 0-1,-1 0 0,0 0 1,0 0-1,0 0 1,0-1-1,0 1 1,0 0-1,0 0 0,-9 6-384,-4 10-302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15883,'3'3'1553,"11"-13"-785,8-6-232,11-7 680,4-1-111,8-5-217,3 1-112,3-3-160,-6 4-208,-3 1-696,-2 5-384,-10-2 584,-3 3-136,-1-10-120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14419,'12'-9'413,"0"-1"-1,-1 0 1,-1-1-1,1 0 1,-2-1 0,1 0-1,12-23 1,-8 16 138,45-71 1010,-4-2 1,-4-3 0,72-191-1,-117 271-1439,1-4-16,-7 19-88,-4 9-30,-9 25-28,1 1 1,1 0 0,3 0 0,-6 40 0,14-72 38,-1-1 0,1 1 0,0 0 0,0-1 0,0 1 0,1-1 0,-1 1 0,1 0 0,-1-1 1,1 1-1,0-1 0,0 0 0,0 1 0,1 2 0,-1-4 1,-1-1 1,1 1-1,-1-1 0,1 1 1,0-1-1,-1 1 0,1-1 1,0 0-1,-1 1 0,1-1 1,0 0-1,-1 1 0,1-1 1,0 0-1,0 0 0,-1 0 1,1 0-1,0 1 0,1-1 1,0-1 2,0 1 0,0 0 0,0-1 0,0 1 0,0-1-1,0 0 1,0 0 0,0 0 0,3-2 0,9-6 82,0-1 0,-1-1 0,0 0 0,-1-1 0,16-19 0,47-71 543,-64 85-516,3-3 108,0-1-1,-2 0 0,15-34 0,-27 49-165,-5 10-45,-8 11-21,4 3-8,1 0-1,0 0 0,1 1 1,1 0-1,1 0 1,1 0-1,-4 34 1,8-46-11,0 0 1,0 1-1,1-1 1,-1 0-1,2 1 1,-1-1-1,1 0 1,0 0-1,0 0 1,6 10 0,-6-13-15,1 1 0,0-1 0,0 0 0,1 0 0,-1 0 0,1-1 0,0 1 0,0-1 0,0 0 0,0 0 0,1 0 0,-1-1 0,1 0 0,-1 1 0,1-2 0,8 3 0,-6-2-105,1 0 0,-1-1-1,1 0 1,0-1 0,-1 1 0,1-1 0,-1-1 0,1 0 0,0 0 0,8-2-1,-2-1-23,-1-1-1,0 0 0,0-1 0,20-12 0,9-10-265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10866,'53'15'454,"1"-3"-1,0-2 1,1-3-1,65 1 1,222-20-276,389-69-89,-26 1-56,36 28 9,-737 52-41,254-22 33,-5-20 6,-233 38-37,35-15-1,-43 13 0,0 0 1,17-13-1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1674 13707,'0'0'200,"0"-1"0,0 1 1,0-1-1,0 1 0,-1-1 1,1 1-1,0-1 0,0 1 0,0 0 1,0-1-1,0 1 0,0-1 0,0 1 1,0-1-1,0 1 0,0-1 1,1 1-1,-1 0 0,0-1 0,0 1 1,0-1-1,1 0 0,12-11 288,0 0 1,0 1-1,30-18 0,11-9 13,131-127 867,56-43 86,203-152-1091,-192 174-328,-174 134-23,-3-4 1,96-90-1,-84 52-8,46-44 9,-113 120-12,2 1 0,-1 0 0,2 2 0,47-25 0,-67 39-110,-1-1-1,0 1 0,0-1 0,0 1 0,0-1 1,0 0-1,-1 0 0,1 0 0,0 0 0,-1 0 0,0 0 1,1 0-1,-1 0 0,0 0 0,0-1 0,0 1 0,0-1 1,-1 1-1,2-4 0,-3 5 90,1 1 0,0 0 0,0-1 0,0 1 0,-1 0 0,1-1 1,0 1-1,0 0 0,-1 0 0,1-1 0,0 1 0,-1 0 0,1 0 0,0-1 0,-1 1 0,1 0 0,0 0 0,-1 0 0,1 0 1,-1 0-1,1-1 0,0 1 0,-1 0 0,1 0 0,0 0 0,-1 0 0,1 0 0,-1 0 0,1 0 0,0 0 0,-1 1 1,1-1-1,-1 0 0,0 0 0,-1 0-113,-18 0-435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3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10858,'-32'-43'6472,"32"42"-6422,0 1-1,0 0 1,0 0-1,0 0 1,-1 0-1,1 0 1,0 0-1,0-1 1,0 1-1,0 0 0,0 0 1,0 0-1,0 0 1,-1 0-1,1 0 1,0 0-1,0 0 1,0 0-1,0-1 1,0 1-1,-1 0 0,1 0 1,0 0-1,0 0 1,0 0-1,0 0 1,-1 0-1,1 0 1,0 0-1,0 0 1,0 0-1,0 0 1,-1 0-1,1 1 0,0-1 1,0 0-1,0 0 1,0 0-1,0 0 1,-1 0-1,1 0 1,0 0-1,0 0 1,0 0-1,0 0 1,0 1-1,0-1 0,-1 0 1,1 0-1,0 0 1,0 0-1,0 0 1,0 1-1,0-1 1,0 0-40,0 1 0,0-1 0,0 0 0,0 1 0,0-1 0,0 0 0,0 1 0,0-1 0,0 0 0,0 1 0,0-1 0,1 1 0,-1-1 0,0 0 1,0 0-1,0 1 0,0-1 0,1 0 0,-1 1 0,0-1 0,0 0 0,1 0 0,-1 1 0,0-1 0,0 0 0,1 0 0,-1 0 0,0 1 0,1-1 0,44 30 435,-36-23-297,1 0-1,0-1 1,15 8-1,91 28 12,-75-29-125,57 27 1,-94-38-31,0 0 0,-1 1 0,1-1 0,-1 1 0,0 0-1,0 0 1,0 0 0,0 0 0,0 0 0,-1 1 0,1-1 0,-1 1 0,2 4-1,2 5 28,-1 0-1,5 23 0,-6-24-17,-1 1 1,1-1-1,8 16 0,-3-14-15,1-1 0,0 0 1,14 15-1,-15-19 2,0 1 0,-1 0-1,0 0 1,-1 1 0,0-1 0,7 18 0,-10-18-1,0 0 1,0-1-1,1 1 1,0-1 0,1 0-1,0-1 1,1 0-1,-1 0 1,2 0-1,-1-1 1,1 1 0,0-2-1,0 1 1,1-1-1,0-1 1,0 0 0,0 0-1,17 6 1,64 17-26,6 2 26,-92-28 6,0 1-1,0 0 0,0 0 0,0 0 1,0 0-1,0 1 0,-1-1 0,0 1 0,0 0 1,5 8-1,-4-6 2,1 0 0,0 0 1,10 9-1,-6-8-6,0-2 1,0 1-1,18 7 0,-20-10 0,-1 0 0,1 0 0,-1 0 0,0 1 0,0 0 0,0 0 0,-1 0 0,1 1 0,-1 0 0,0 0 0,6 8 0,72 112 25,-78-115-25,0-1 0,-1 1 1,0 0-1,0 0 0,3 14 1,-5-15-1,0 0 0,1 0 0,0-1 0,0 1 1,1-1-1,1 0 0,-1 0 0,10 12 0,-12-17 1,1 0-1,0 0 0,0 0 0,0 0 0,0 0 1,1-1-1,-1 1 0,1-1 0,-1 0 0,1 0 1,0 0-1,0-1 0,0 1 0,0-1 0,0 0 1,0 0-1,0 0 0,0-1 0,7 1 0,-11-1 1,1 0 0,-1 0-1,0 0 1,1 0-1,-1 0 1,0 0 0,1 0-1,-1 1 1,0-1-1,1 0 1,-1 0 0,0 1-1,1-1 1,-1 0 0,0 0-1,0 1 1,1-1-1,-1 0 1,0 1 0,0-1-1,1 0 1,-1 1-1,0-1 1,0 0 0,0 1-1,0-1 1,0 0-1,0 1 1,0-1 0,0 1-1,0-1 1,0 0 0,0 1-1,0-1 1,0 1-1,0-1 1,-2 14 70,0-13-68,2-1-52,-1 0 0,1 0 0,-1 0-1,1 0 1,-1 0 0,1-1-1,-1 1 1,1 0 0,-1 0-1,1-1 1,-1 1 0,1 0 0,0-1-1,-1 1 1,1 0 0,-1-1-1,1 1 1,0 0 0,-1-1 0,1 1-1,0-1 1,0 1 0,-1-1-1,1 1 1,0-1 0,0 1 0,0-1-1,-1 1 1,1-1 0,0 1-1,0-1 1,0 1 0,0-1-1,0 0 1,0-2-101,-6-19-191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902 121 12019,'0'-3'149,"1"1"0,-2-1-1,1 0 1,0 1 0,0-1 0,-1 0 0,1 1 0,-1-1 0,0 1 0,0-1 0,0 1 0,0-1 0,-1 1 0,1-1 0,-2-1 0,-1 0 108,1-1 0,-1 1 0,0 1 0,0-1-1,-1 0 1,-8-5 0,1 3 50,0 0 1,0 0-1,-1 1 0,1 1 1,-19-4-1,8 4-226,0 1 0,0 1 1,0 2-1,0 0 0,0 1 0,0 1 1,-38 9-1,23-2-93,0 2 0,1 2-1,-62 31 1,73-30 28,0 1 0,1 2 1,1 0-1,0 2 0,2 1 0,0 0 0,-28 35 0,37-40 4,2 1 0,0 0 0,0 1 0,2 0 0,0 1 0,0 0 0,2 0 0,1 1 1,0-1-1,1 1 0,1 1 0,-2 26 0,5-38-7,2 0 0,-1 0 0,1 0 0,0 0 0,0 0 0,1 0 0,0 0 0,1 0 0,0-1 0,0 1 0,0-1-1,1 0 1,0 0 0,0 0 0,1 0 0,0-1 0,0 0 0,1 0 0,0 0 0,0-1 0,0 0 0,0 0 0,1 0 0,0-1 0,0 0 0,0 0 0,1-1 0,-1 0 0,11 3 0,9 1 163,-1-1-1,1-1 1,0-1 0,1-1-1,-1-2 1,53-4-1,-19-3 512,120-31-1,-137 26-435,-1-2 0,0-2 0,80-41 0,-108 48-214,-1 0 1,1-2-1,-2 0 0,1 0 1,-1-2-1,-1 1 0,0-1 1,-1-1-1,0 0 1,-1-1-1,0 0 0,-1-1 1,12-27-1,-18 34-35,0 0 0,0 0 1,-1 0-1,-1 0 0,1-1 0,-1 1 0,-1 0 1,0-1-1,0 1 0,0 0 0,-1-1 0,0 1 1,-1 0-1,0-1 0,0 1 0,-1 0 0,0 1 1,-4-10-1,1 7-85,0 1 0,0 0 1,-1 0-1,0 1 1,-1 0-1,0 0 0,0 1 1,-1 0-1,0 0 1,0 1-1,0 0 0,-1 0 1,-14-5-1,5 3-27,-1 1 0,0 1 0,0 1 0,-36-4-1,-19 4-259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15503,'0'0'7441,"7"10"-6490,2 4-765,-1 1 0,0 0 0,-1 0 0,6 17 0,-11-27-168,0 1 0,-1 0 0,1 0 0,-1 0 0,-1 0 0,1 0 0,-1 0 0,0 0 0,0 0 0,-1 0 0,0 0 0,0 0 0,0 0 0,-1 0 0,0 0 0,0-1 0,-4 9 0,-3 0-11,-1 1 0,0-2-1,-14 17 1,18-25-538,1 0 0,-1 0-1,1 0 1,-1-1 0,-12 7 0,11-9-2891</inkml:trace>
  <inkml:trace contextRef="#ctx0" brushRef="#br0" timeOffset="1">334 116 9257,'0'0'17616,"57"10"-17007,-30-12-545,2 0-32,1 2-128,-1 0-1377,-4 0-1666,-8 0-1474,-6 0-3074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4:5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3261 168 9506,'-169'-48'920,"-2"9"0,-323-34 1,313 65 652,-200 17 1,-175 65-2229,200 11-365,287-65 934,2 4 0,0 3 0,-68 38 0,95-40 126,0 1 1,2 2 0,0 2-1,3 1 1,0 2-1,2 2 1,2 0-1,-33 50 1,26-29-31,4 1 1,1 3-1,4 0 0,2 2 0,-24 80 1,39-99-7,1 1 0,2 0 0,2 1 0,-2 56 1,9-74 55,0 0 1,2 0 0,1-1 0,2 1 0,0-1 0,2 0 0,0 0 0,17 37 0,-10-36 19,0 0 1,2-1-1,1-1 0,1-1 0,1 0 0,1-1 1,41 36-1,-28-32-56,1-2 0,1-2 0,1-1 0,76 34 0,-43-28-96,2-4 0,77 17 0,143 12-295,645 38-270,-755-87 713,1-8-1,-1-8 1,212-42-1,-257 25-27,145-50 0,-218 57-48,0-3 0,-3-2 0,0-3 0,78-53 0,-102 57-1,-1-1 0,-1-2 1,-2-1-1,-1-2 0,34-45 0,-49 56 5,-1-2 0,-1 0 0,-1 0 0,-1-2 1,-1 1-1,-1-1 0,-1-1 0,-2 0 0,9-48 0,-14 43 27,0 0 1,-2 0-1,-1 0 0,-2 0 0,-1 0 1,-1 0-1,-1 1 0,-2 0 0,-1 0 1,-26-54-1,9 32 70,-2 2-1,-2 1 1,-3 1-1,-76-85 1,67 90-61,-2 1 0,-1 3 0,-85-57 0,42 41-264,-122-56 0,133 76-9,-2 3 0,-1 3 0,-2 5 1,0 2-1,-1 5 0,-88-8 0,-115 8-228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6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2427 142 10250,'-198'-60'2190,"145"41"-1946,-1 2 1,-1 2-1,-61-8 1,38 18-76,-1 3 1,0 3 0,1 4 0,0 3 0,-111 26 0,-370 134 883,407-111-694,3 6-1,-143 84 1,287-144-351,-105 65 164,97-59-165,0 1 1,0 1 0,1 0 0,1 1 0,-18 22 0,27-32-12,1 0 1,0 0-1,0-1 0,0 1 1,0 0-1,0 0 0,0 0 1,0 0-1,1 0 0,-1 0 1,1 1-1,-1-1 0,1 0 1,0 0-1,0 0 0,0 0 1,0 0-1,0 1 0,1-1 1,-1 0-1,1 0 0,0 3 1,1-2-5,0 0 1,0 0-1,0 0 1,0 0-1,1 0 1,-1-1-1,1 1 1,-1-1-1,1 0 1,0 0-1,0 0 1,6 3 0,15 7-36,0-2 0,0 0 1,36 9-1,81 11-22,-75-17 46,170 41 7,66 13 17,-210-51-19,128 6 0,-87-21-24,201-24-1,134-46 10,-140 17 58,-28 31 23,-78 8-19,-164 6-14,103-24 1,-125 21-22,0-1 1,0-2-1,-1-2 0,44-25 1,-64 31-3,-1-1 0,0 0-1,0-1 1,22-24 0,-29 27 0,0-1 0,0 0 0,-1 0 0,-1 0 0,0-1 0,0 1 0,0-1 0,4-18-1,-7 22 10,-1 0 0,0 0 0,0 1 0,0-1-1,-1 0 1,0 0 0,0 0 0,0 0 0,-1 0-1,0 0 1,0 0 0,-1 1 0,1-1 0,-1 0-1,-1 1 1,1-1 0,-1 1 0,0 0 0,0 0-1,0 0 1,-1 0 0,1 1 0,-1-1 0,0 1-1,-1 0 1,1 0 0,-1 0 0,0 1-1,0-1 1,0 1 0,-9-4 0,-6-2 29,-1 1 0,0 1 0,-1 0 1,1 2-1,-1 0 0,-33-2 0,-137 1-117,168 6 42,-165 4-177,-61-1 127,105-7-57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1339 0 13283,'-51'94'1971,"-183"321"-1128,119-217-683,-217 350 182,77-133-125,20 11 92,158-254-100,68-146-309,1 0 0,1 1 0,1 0 0,-4 46 0,11-61-29,4-23 12,5-28-43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1 285 14267,'0'0'1015,"2"0"-692,14-1-207,0 0 1,0-1-1,0-1 1,0-1-1,-1 0 1,1-1-1,-1 0 1,0-2-1,0 0 0,-1 0 1,16-11-1,15-15 55,79-71-1,-72 56 59,-46 44-208,-1-1 7,0 1 0,0-1 1,1 1-1,-1 1 0,9-5 0,-14 8-24,1-1-1,-1 1 0,1 0 0,-1 0 0,1-1 0,-1 1 0,1 0 0,-1 0 0,1 0 0,-1 0 0,1 0 0,-1 0 0,1 0 0,-1 0 1,1 0-1,-1 0 0,1 0 0,-1 0 0,1 0 0,-1 0 0,1 0 0,-1 1 0,1-1 0,-1 0 0,1 0 0,-1 0 0,1 1 0,-1-1 0,0 0 1,1 1-1,-1-1 0,1 0 0,-1 1 0,0-1 0,1 1 0,-1-1 0,0 1 0,0-1 0,1 0 0,-1 1 0,0-1 0,0 1 0,0-1 1,0 1-1,1-1 0,-1 1 0,0 0 0,-1 31 88,1-32-89,-24 141 164,4-41-183,-15 132-238,28-177 210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50 152 18684,'-20'-107'4650,"17"175"-1852,3-34-2759,7 362-2666,-5-379 1493,-1-35-478,-30-354-652,21 293 2443,9 67 88,3 16-176,5 16-11,54 144 298,-51-138-341,2 0-1,1-1 1,0 0 0,21 22-1,-32-42 34,1 1 0,1-1 0,-1 0 0,1 0 0,0 0 0,0-1 0,0 0 0,1 0 0,-1-1 0,1 0 0,0 0 0,10 2 0,-14-4 6,1 0 1,0-1 0,-1 1-1,1-1 1,0 0-1,0 0 1,-1-1-1,1 1 1,0-1-1,0 1 1,-1-1 0,1-1-1,-1 1 1,1 0-1,-1-1 1,1 0-1,-1 0 1,0 0-1,0 0 1,0 0 0,0 0-1,0-1 1,-1 0-1,1 1 1,-1-1-1,3-4 1,3-4 174,-2-1 0,0 0 1,0 0-1,-1 0 0,0 0 0,-1-1 1,-1 0-1,0 0 0,2-18 0,-2-4 279,-1 0-1,-3-48 1,-2 48-274,-13-59 0,16 93-283,0 1 0,0-1 0,0 1 0,0-1 0,0 1 0,0-1 0,0 1 0,0-1 0,0 0 0,0 1 0,-1-1 0,1 1 0,0-1 1,0 1-1,0-1 0,-1 1 0,1 0 0,0-1 0,-1 1 0,1-1 0,0 1 0,-1-1 0,1 1 0,-1 0 0,1-1 0,-1 1 0,1 12-872,4 7 183,1-1 0,13 30-1,-4-16 20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88 360 14499,'-2'0'544,"1"0"1,-1 1-1,1-1 1,0 0-1,0 0 1,-1 1-1,1-1 0,0 1 1,-1-1-1,1 1 1,0 0-1,0-1 0,0 1 1,0 0-1,0 0 1,0 0-1,-2 2 0,-26 31 1758,25-28-2341,0 1 0,0 0 1,0 0-1,0 0 1,1 0-1,0 0 0,1 1 1,0-1-1,-2 16 1,3-23 39,1 1 0,0 0 0,0-1 0,0 1 0,1 0 0,-1-1 0,0 1 0,0 0 0,0-1 0,0 1 0,1 0 0,-1-1 0,0 1 0,0 0 0,1-1 1,-1 1-1,1-1 0,-1 1 0,0-1 0,1 1 0,-1-1 0,1 1 0,0-1 0,-1 1 0,1-1 0,-1 0 0,1 1 0,-1-1 0,1 0 0,0 1 0,-1-1 1,1 0-1,0 0 0,-1 0 0,1 1 0,0-1 0,-1 0 0,1 0 0,0 0 0,0 0 0,-1 0 0,1 0 0,0-1 0,-1 1 0,1 0 0,0 0 0,-1 0 0,1-1 1,0 1-1,0-1 0,7-2 43,0 0 0,-1-1 1,11-6-1,-12 6-7,9-4 6,-5 1 41,1 1-1,0 0 1,1 1 0,19-7-1,-28 12-72,0-1 0,0 0 0,1 1 0,-1 0-1,0-1 1,0 1 0,0 1 0,0-1 0,0 0 0,0 1-1,0-1 1,0 1 0,0 0 0,0 0 0,0 0 0,0 1-1,0-1 1,-1 1 0,1-1 0,0 1 0,-1 0 0,0 0-1,5 4 1,-1 1-10,-5-5-2,1 0 0,0 0 0,1 0 1,-1 0-1,0 0 0,1 0 0,3 2 0,-5-4 1,1 1-1,-1-1 1,0 0 0,1 1-1,-1-1 1,0 0 0,1 0-1,-1 0 1,1 0-1,-1 0 1,1-1 0,-1 1-1,0 0 1,1-1 0,-1 1-1,0-1 1,1 1 0,-1-1-1,2-1 1,48-29-197,-38 22 0,-1 1 1,2 1-1,25-12 1,-34 18 140,1-1-1,-1 1 1,1 0 0,0 0 0,-1 0-1,1 1 1,0 0 0,-1 0-1,1 1 1,-1-1 0,1 1 0,0 1-1,-1-1 1,8 3 0,-7-1-147,6 2-674,1-1 0,0 0 0,0 0 0,15 1-1,-23-5 640,-1 0 0,1 0 0,0 0 0,0 0 0,-1-1 0,1 0 0,0 0 0,-1 0 0,1-1 0,-1 1 0,1-1 0,-1 0 0,0-1 0,0 1 0,6-5 0,4-5 188,-1 0 0,-1 0-1,1-2 1,18-27 0,-26 35 307,-9 10 544,-5 8-25,1 0 0,-8 13 1,31-35-428,6-22 470,-19 50 104,-2-11-856,0-1 0,0 0 0,1 1 0,0-1 0,0 1 1,1-1-1,0 0 0,0 0 0,0 0 0,6 10 0,-6-13-64,-1-1-1,1 0 0,0 0 0,0 0 0,0 0 1,0 0-1,1 0 0,-1-1 0,0 1 1,1 0-1,-1-1 0,1 0 0,-1 0 1,1 0-1,0 0 0,0 0 0,-1 0 0,1-1 1,0 1-1,0-1 0,0 0 0,0 0 1,-1 0-1,1 0 0,0-1 0,4 0 1,4-2 39,-1 0 0,0 0 0,1-1 1,-2-1-1,1 0 0,0 0 1,-1-1-1,0 0 0,-1 0 0,1-1 1,-1 0-1,0-1 0,6-8 1,4-5 102,-2 0 1,0-1 0,-1-1-1,12-26 1,-17 29-18,-1-1 1,-1 1-1,-1-2 0,-1 1 1,0-1-1,-2 0 0,3-41 1,-6 62-117,-1 0 1,0-1 0,0 1-1,0 0 1,0 0-1,0 0 1,-1 0 0,1 0-1,0 0 1,0 0 0,-1-1-1,1 1 1,-1 0-1,0-1 1,1 2-7,0 0-1,0 0 1,-1 0-1,1 0 1,0 0-1,-1 0 0,1 0 1,0 0-1,0 0 1,-1 0-1,1 0 1,0 0-1,-1 0 1,1 0-1,0 0 1,0 0-1,-1 0 1,1 0-1,0 0 1,-1 0-1,1 0 1,0 1-1,0-1 1,-1 0-1,1 0 1,0 0-1,0 0 1,0 1-1,-1-1 1,1 0-1,0 0 1,0 1-1,-25 33 288,13-17-183,12-17-102,0 1 0,-1-1 0,1 0 1,0 0-1,-1 0 0,1 0 0,-1 0 0,1 0 0,0 0 0,-1 0 0,1 0 0,0 0 0,-1-1 0,1 1 0,0 0 0,-1 0 0,1 0 0,0 0 1,-1 0-1,1-1 0,0 1 0,-1 0 0,1 0 0,0-1 0,0 1 0,-1 0 0,1 0 0,0-1 0,0 1 0,-1 0 0,1-1 0,0 1 0,0 0 1,0-1-1,0 1 0,0 0 0,-1-1 0,1 1 0,0 0 0,0-1 0,0 1 0,-7-9 323,7 9-325,-1 0 1,1 0-1,0 0 0,-1 0 0,1 0 1,0 0-1,-1 0 0,1 0 0,0 0 1,-1 0-1,1 0 0,0 1 0,-1-1 1,1 0-1,0 0 0,0 0 0,-1 0 1,1 1-1,0-1 0,0 0 0,-1 0 1,1 1-1,0-1 0,0 0 0,0 1 1,0-1-1,-1 0 0,1 1 0,0-1 1,0 0-1,0 1 0,0-1 0,0 0 1,0 1-1,0 0 0,-7 20 35,2 0 0,1 0 0,0 1 0,1 0 0,2 0 0,1 39 0,0-58-40,0 11-17,1-1-1,0 0 1,1 0 0,7 24-1,-9-34-33,1 0 0,0-1 0,0 1 0,1-1 0,-1 1-1,0-1 1,1 0 0,-1 1 0,1-1 0,0 0-1,0 0 1,0 0 0,0 0 0,0-1 0,0 1-1,0 0 1,1-1 0,-1 0 0,1 1 0,-1-1-1,1 0 1,-1 0 0,1-1 0,0 1 0,-1 0-1,1-1 1,0 0 0,-1 1 0,1-1 0,3-1-1,25-4-205,1-8-100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15 730 16027,'-1'0'156,"0"-1"0,0 0 0,0 1 0,0-1 0,1 1 0,-1-1 0,0 0 0,0 0 0,0 1 0,1-1 0,-1 0 0,0 0 0,1 0 0,-1 0 0,1 0 0,-1 0 0,1 0 0,0 0 0,-1 0 0,1 0 0,0 0 0,0 0 0,-1 0 0,1-2 0,1 2 34,-1-1 1,0 1-1,1-1 0,0 0 1,-1 1-1,1-1 0,0 1 1,0-1-1,0 1 0,-1 0 1,2-1-1,-1 1 1,0 0-1,2-2 0,2-1 169,1-1 1,0 1-1,0 0 0,1 0 0,-1 1 0,10-4 0,-13 5-322,1 0 1,0 1-1,0 0 0,0 0 0,0 0 0,0 0 1,0 0-1,1 1 0,-1 0 0,0 0 1,0 0-1,0 0 0,0 1 0,1-1 0,-1 1 1,0 0-1,0 1 0,0-1 0,-1 1 1,1-1-1,0 1 0,0 0 0,-1 1 0,1-1 1,-1 0-1,0 1 0,0 0 0,0 0 1,0 0-1,0 0 0,-1 0 0,1 1 0,3 6 1,2 10-25,-5-14-18,-1 0 0,1 0 0,0 0 0,6 10 0,-9-16 4,1 1-1,-1 0 1,1-1-1,-1 1 1,1 0-1,0-1 1,-1 1-1,1-1 0,0 1 1,0-1-1,-1 1 1,1-1-1,0 1 1,0-1-1,0 0 1,-1 0-1,1 1 1,0-1-1,0 0 0,0 0 1,0 0-1,0 0 1,-1 0-1,1 0 1,0 0-1,0 0 1,0 0-1,0 0 1,0-1-1,-1 1 0,1 0 1,0-1-1,0 1 1,0 0-1,-1-1 1,1 1-1,0-1 1,-1 1-1,1-1 1,1 0-1,5-6 12,1-1 1,-1 0-1,-1 0 0,1 0 1,-1-1-1,-1 0 0,9-16 1,-2-2 147,13-42 0,-22 58-75,0 1 1,0-1 0,-1 0 0,1-19-1,-3 30-77,0 0-1,0 1 0,0-1 0,0 0 0,-1 0 1,1 0-1,0 0 0,0 0 0,0 0 0,0 0 1,0 0-1,0 0 0,0 0 0,0 0 0,0 0 0,-1 0 1,1 0-1,0 0 0,0 0 0,0 0 0,0 0 1,0 0-1,0 0 0,0 0 0,0 0 0,0 0 1,-1-1-1,1 1 0,0 0 0,0 0 0,0 0 0,0 0 1,0 0-1,0 0 0,0 0 0,0 0 0,0 0 1,0 0-1,0 0 0,0 0 0,0-1 0,0 1 0,0 0 1,-4 10 18,1 0-18,2 0 0,-1 0 1,1 0-1,1 0 0,0 0 1,0 0-1,1 0 1,4 19-1,-5-28-7,0-1 1,0 1-1,0-1 0,0 1 0,1 0 1,-1-1-1,0 1 0,0-1 1,1 1-1,-1-1 0,1 1 1,-1 0-1,0-1 0,1 0 0,-1 1 1,1-1-1,-1 1 0,1-1 1,-1 0-1,1 1 0,0-1 1,-1 0-1,1 1 0,-1-1 0,1 0 1,0 0-1,0 1 0,1-2 0,-1 1 0,0 0 0,0 0 0,0-1-1,0 1 1,1-1 0,-1 1 0,0-1 0,0 0-1,0 1 1,0-1 0,0 0 0,0 0 0,0 0-1,6-7-3,0 0-1,10-16 0,-13 18 8,12-18 5,-11 15-8,1 0 1,0 0-1,1 1 0,0-1 1,0 2-1,11-11 0,-17 17-2,0 1 0,0-1 0,0 0 0,0 1 0,0-1 0,0 1 0,0-1 0,0 1 0,0 0 0,0-1 0,0 1 0,0 0 0,0 0 0,0 0 0,0 0 0,1 0 0,-1 0 0,0 0 0,0 0 1,0 0-1,0 0 0,0 1 0,0-1 0,1 1 0,0 0-3,0 0 0,0 1 0,-1-1 0,1 1 0,0-1 0,-1 1 0,1-1 0,-1 1 0,0 0 0,1 0 0,0 3 0,3 6-24,0 1 1,0 0-1,3 17 0,-6-21 13,3 15-19,-4-18 23,0 1 1,0-1 0,1 1 0,-1-1-1,6 10 1,-7-15 13,0 0-1,0 0 1,0 0-1,0 1 0,0-1 1,0 0-1,1 0 1,-1 1-1,0-1 1,0 0-1,0 0 1,0 0-1,0 0 1,1 1-1,-1-1 1,0 0-1,0 0 1,0 0-1,1 0 1,-1 0-1,0 1 0,0-1 1,1 0-1,-1 0 1,0 0-1,0 0 1,1 0-1,-1 0 1,0 0-1,0 0 1,1 0-1,-1 0 1,0 0-1,0 0 1,0 0-1,1 0 0,-1 0 1,0 0-1,0 0 1,1-1-1,-1 1 1,0 0-1,1 0 1,7-13 17,3-19 11,2-24 50,6-20-874,-18 73 546,1 0 1,0 0-1,0 0 0,0 0 0,0 1 1,0-1-1,0 1 0,1-1 0,-1 1 1,1 0-1,-1 0 0,1 0 1,0 0-1,0 1 0,0-1 0,0 1 1,0 0-1,4-2 0,18-8-1112,-4-3 614,0-1-1,0-1 1,-2-1-1,0 0 1,-1-2-1,30-38 1,-35 38 917,0-1-1,-1-1 1,-1 0 0,-1 0 0,-1-1 0,0-1-1,7-35 1,-15 53 24,1 0 0,-2-1-1,1 1 1,0 0 0,-1 0-1,0 0 1,-1 0 0,0-6-1,1 11-170,0 0 0,0-1-1,0 1 1,0 0 0,0 0-1,0-1 1,0 1 0,0 0-1,-1 0 1,1 0 0,0-1-1,0 1 1,0 0 0,0 0 0,0 0-1,-1 0 1,1-1 0,0 1-1,0 0 1,0 0 0,-1 0-1,1 0 1,0 0 0,0 0-1,0 0 1,-1 0 0,1-1-1,0 1 1,0 0 0,0 0 0,-1 0-1,1 0 1,0 0 0,0 0-1,-1 0 1,1 0 0,0 0-1,0 0 1,-1 1 0,1-1-1,0 0 1,0 0 0,0 0-1,-1 0 1,1 0 0,-9 10 727,0 7-415,2 0 0,0 1 1,1-1-1,-7 36 0,-7 78 125,20-129-449,-5 40 257,2 82 1,4-105-138,1 1 1,1 0-1,0-1 1,2 1 0,0-1-1,10 24 1,-14-41-88,0 0 1,-1-1-1,1 1 0,0 0 1,0-1-1,0 1 1,1-1-1,-1 0 0,0 1 1,0-1-1,1 0 1,2 2-1,-4-3-25,1 0-1,0 0 0,-1 1 1,1-1-1,0 0 1,-1 0-1,1 0 1,0 0-1,-1-1 1,1 1-1,0 0 1,-1 0-1,1 0 1,-1 0-1,1-1 1,0 1-1,-1 0 1,1 0-1,-1-1 1,1 1-1,-1-1 0,1 1 1,-1 0-1,1-1 1,-1 1-1,1-1 1,-1 1-1,1-1 1,-1 1-1,0-1 1,1 0-1,-1 1 1,0-1-1,0 1 1,1-1-1,-1 0 1,0 1-1,0-1 1,0-1-1,3-6 102,-1 1-1,0-2 1,0 1 0,-1 0 0,0 0-1,-1-11 1,-3-56 501,2 56-464,0 6-86,0-5-83,0 1 1,-1-1-1,-1 0 0,-6-18 0,14 50-466,-4-8 381,0-1 0,1 1 0,0-1 0,0 0 0,5 9 0,-5-11 65,0-1 1,0 1-1,0-1 0,0 1 0,0-1 0,1 0 1,-1 1-1,1-1 0,-1-1 0,1 1 1,0 0-1,0-1 0,0 1 0,0-1 0,0 0 1,0 0-1,0 0 0,0 0 0,1-1 1,-1 1-1,0-1 0,5 0 0,-5 0 35,1-1 1,0 0-1,-1 1 0,1-2 0,-1 1 0,1 0 0,-1-1 0,0 1 0,1-1 1,-1 0-1,0 0 0,0-1 0,0 1 0,-1-1 0,1 1 0,-1-1 1,1 0-1,-1 0 0,3-5 0,11-28 500,-14 32-138,-4 16-139,0-1-212,0 2 5,0 0-1,0 0 1,1 0-1,1 0 0,3 24 1,-3-36-13,0 0 0,0 0 1,0-1-1,0 1 0,0 0 0,1 0 1,-1 0-1,0 0 0,1 0 0,-1 0 0,1-1 1,-1 1-1,1 0 0,0 0 0,-1 0 1,1-1-1,-1 1 0,1 0 0,0-1 1,0 1-1,-1-1 0,1 1 0,0-1 0,0 1 1,1 0-1,0-1 8,-1 0-1,1 0 1,-1-1-1,1 1 1,-1 0-1,1 0 1,-1-1 0,0 1-1,1-1 1,-1 1-1,0-1 1,1 0 0,-1 1-1,2-3 1,5-2 72,-1-2 0,0 1-1,11-13 1,1-5 219,26-46 0,-17 26-42,-28 44-261,0 0 0,0 0 0,0-1 0,1 1 0,-1 0 0,0 0 0,0-1 0,0 1 0,0 0 0,0 0 0,0 0 0,1-1 0,-1 1 0,0 0 0,0 0 0,0 0 0,1 0 0,-1 0 0,0-1 0,0 1 0,0 0 0,1 0 0,-1 0 0,0 0 0,0 0 0,1 0 0,-1 0 1,0 0-1,0 0 0,1 0 0,-1 0 0,0 0 0,0 0 0,1 0 0,-1 0 0,0 0 0,0 0 0,1 0 0,4 11 26,-1 31-40,-2-24 18,-1-11-28,0 0 0,1-1 0,0 1 0,0-1 0,1 1 0,0-1 0,0 0 0,1 0 0,-1 0 0,7 7-1,-9-12-34,0 1 0,1-1 0,-1 0-1,1 0 1,-1 1 0,1-1 0,-1 0-1,1 0 1,0 0 0,0-1 0,-1 1-1,1 0 1,0-1 0,0 1 0,0-1-1,3 1 1,-3-1-72,0-1 1,1 1-1,-1-1 0,0 1 1,1-1-1,-1 0 0,0 0 1,0 1-1,0-2 0,1 1 1,-1 0-1,0 0 0,-1-1 1,1 1-1,0-1 0,3-3 1,3-4-199,0 0 1,0-1-1,9-16 1,1-7-534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 19252,'-7'-2'2145,"3"7"-1377,-2-1-344,-1 2 1840,7 2-1392,0 1-1280,3-2-688,3-3 880,-2-1-216,9-10-136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3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16484,'-29'102'2400,"-20"83"854,45-163-2972,1-1 0,1 1 0,1 0 0,1 0 0,0 0 0,6 32 0,-5-49-263,0 1 0,1-1 0,0 1 0,0-1 0,0 0 0,0 0 0,1 1 1,0-2-1,0 1 0,0 0 0,0-1 0,1 1 0,0-1 0,0 0 0,0 0 0,0 0 0,1-1 0,4 3 0,-3-3-28,-1 0-1,1-1 0,0 0 0,0 0 0,0 0 0,0-1 0,0 0 0,0 0 0,0-1 0,0 1 0,0-2 0,1 1 0,-1 0 0,0-1 0,0 0 0,8-3 0,-2 0-3,0-1-1,-1 0 0,15-9 1,-19 9 7,0 1 0,1 0 1,0 0-1,0 0 1,0 1-1,0 1 0,0-1 1,1 1-1,11-1 1,-17 4-3,1 0 0,-1 0 1,0 0-1,0 0 1,0 0-1,0 0 1,0 1-1,0 0 0,0 0 1,-1-1-1,1 2 1,0-1-1,-1 0 1,0 0-1,1 1 1,-1-1-1,2 4 0,21 18-62,-19-20 63,0 0 1,0-1 0,1 0-1,-1 0 1,1 0 0,0-1-1,0 0 1,0 0 0,0-1-1,0 0 1,0 0 0,1 0-1,-1-1 1,0 0-1,0-1 1,9-1 0,7-3-5,0-2 1,-1 0 0,36-17 0,-14 5-24,-40 18 27,-1-1 0,1 1-1,0 0 1,0 0 0,0 0 0,0 1-1,0-1 1,4 1 0,-7 0 4,0 0 0,1 1 0,-1-1 0,0 0 0,0 1 0,0-1 0,1 1 0,-1-1 0,0 1 0,0-1 0,0 1 0,0 0 0,0 0 0,0 0 0,0-1 0,0 1 1,0 0-1,0 0 0,-1 0 0,1 0 0,0 1 0,-1-1 0,1 0 0,0 0 0,-1 0 0,0 0 0,1 2 0,5 19-29,-1 1 1,-2 0-1,2 44 0,-1-10 108,13 70 102,3 40 42,-18-129-212,-1 0-1,-6 52 0,3-75-14,0 0-1,-7 23 0,7-33 13,0 0 0,0 1 0,-1-1 0,1 0 0,-1 0 0,0 0-1,0-1 1,-1 1 0,1-1 0,-5 5 0,7-8 9,-1 0-1,1 0 0,0 0 1,-1 0-1,1-1 1,0 1-1,-1 0 0,1 0 1,-1-1-1,1 1 1,-1-1-1,0 0 0,1 1 1,-1-1-1,1 0 1,-1 0-1,0 0 0,1 0 1,-1 0-1,1 0 1,-1 0-1,0-1 1,1 1-1,-1-1 0,1 1 1,-1-1-1,1 1 1,-1-1-1,1 0 0,0 0 1,-1 0-1,1 0 1,0 0-1,-1 0 0,1 0 1,0 0-1,0 0 1,0-1-1,-1-1 0,-3-3 50,1 0-1,0 0 0,0-1 1,1 0-1,0 1 0,0-1 1,-3-12-1,3 2 16,0-1 0,1 0-1,1 0 1,1 0 0,1 0-1,0 0 1,1 0 0,1 1 0,0-1-1,2 0 1,0 1 0,10-23 0,2 3-481,1 1 0,1 1 0,2 1 0,38-47 0,-9 23 72,2 4-165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13 449 16420,'-3'-7'361,"1"-1"0,0 1 1,0-1-1,0 0 1,1 0-1,0 0 0,1 1 1,0-1-1,0 0 1,1 0-1,0 0 1,0 0-1,4-10 0,-3 11-157,0 1 0,0 0 0,1 0 0,-1 0 0,2 0 0,-1 0 0,1 0-1,0 1 1,0-1 0,0 1 0,1 1 0,-1-1 0,1 0 0,1 1-1,10-7 1,-15 10-182,0 0 0,0 1 0,1-1 1,-1 1-1,0-1 0,0 1 0,0-1 0,1 1 0,-1 0 0,0 0 0,1-1 0,-1 1 0,0 0 0,1 0 0,-1 0 0,0 1 0,0-1 0,1 0 0,-1 0 0,0 1 1,0-1-1,1 1 0,-1-1 0,2 2 0,-1-1-11,-1 1 0,1 0 1,0-1-1,0 1 0,-1 0 1,1 0-1,-1 1 0,0-1 0,0 0 1,1 0-1,0 5 0,2 5-21,-1 0 0,-1 1 1,0-1-1,1 15 0,-3 69 0,-1-64-35,1 0 0,8 51-1,-8-78 28,1-1-1,0 0 0,1 1 0,-1-1 1,1 0-1,2 4 0,-4-7 14,1 0-1,-1 0 1,1 0-1,0 0 1,-1 0-1,1-1 1,0 1 0,0 0-1,0 0 1,-1-1-1,1 1 1,0-1-1,0 1 1,0-1-1,0 1 1,0-1 0,0 1-1,0-1 1,0 0-1,0 0 1,0 0-1,0 1 1,1-1-1,-1 0 1,0 0 0,0 0-1,0-1 1,0 1-1,0 0 1,2-1-1,3-1-11,0-1 0,0 0-1,-1 0 1,1 0-1,-1-1 1,1 1 0,-1-2-1,-1 1 1,1 0 0,7-9-1,2-5-46,22-34 1,-23 31 78,0-1 0,-1-1 1,-1 0-1,-1 0 1,-1-1-1,-2 0 0,0-1 1,4-28-1,-13 72 22,2 1-1,1 0 1,0-1 0,1 1-1,7 29 1,-7-43-39,-1-1 1,1 1-1,1 0 1,-1-1 0,1 1-1,0-1 1,0 0-1,1 0 1,-1 0 0,1 0-1,5 5 1,-6-8 12,0 0 0,0 0 0,0 0 0,1 0 0,-1-1 0,0 1 0,1-1 0,-1 0 0,1 0 0,0 0 0,-1 0 1,1-1-1,0 0 0,-1 1 0,1-1 0,0-1 0,-1 1 0,1 0 0,0-1 0,5-1 0,-1-1 71,0 0-1,0 0 0,0 0 1,0-1-1,-1 0 1,0-1-1,1 0 1,-2 0-1,1 0 1,-1-1-1,1 0 1,-2 0-1,1-1 1,-1 0-1,0 0 1,0 0-1,-1 0 0,5-12 1,-3 6 89,0 0 1,-1 0-1,-1-1 0,-1 1 1,0-1-1,0 0 0,-1-1 1,-1 1-1,-1 0 0,-1-19 1,1 28-128,0 3-29,0 0-1,0 0 1,0 0-1,0 0 1,-1 0 0,1 0-1,-1 1 1,1-1-1,-1 0 1,0 0-1,1 0 1,-1 1 0,0-1-1,0 0 1,0 1-1,-2-2 1,3 3-14,-1 0-1,1 0 1,-1 0 0,1 0 0,-1 0 0,1 0-1,0 0 1,-1 0 0,1 0 0,-1 0 0,1 0-1,0 0 1,-1 0 0,1 1 0,-1-1 0,1 0 0,0 0-1,-1 1 1,1-1 0,0 0 0,-1 0 0,1 1-1,0-1 1,-1 0 0,1 1 0,0-1 0,0 1-1,0-1 1,-1 0 0,1 1 0,0-1 0,0 1-1,0-1 1,0 0 0,0 1 0,-1-1 0,1 1-1,0-1 1,0 1 0,0-1 0,0 1 0,-5 22-43,4-12-7,0 0 0,0 0 0,1 0 0,0 0 0,1 1 0,0-1 0,1 0 0,0 0 0,1 0 0,5 14 0,-7-24 37,-1 0-1,0 0 1,1 0-1,0 0 1,-1 0-1,1 0 1,-1 0 0,1-1-1,0 1 1,0 0-1,-1 0 1,1-1-1,0 1 1,0 0-1,0-1 1,0 1 0,0-1-1,0 1 1,0-1-1,0 0 1,0 1-1,0-1 1,0 0-1,0 0 1,1 1 0,0-2-8,0 1 0,0 0 0,0-1 0,0 1 1,0-1-1,-1 0 0,1 0 0,0 1 0,0-1 1,-1 0-1,1-1 0,2-1 0,4-4-53,0-1 1,-1 0-1,12-17 0,-6 4 20,-11 16 25,1 0 1,-1 0 0,1 1-1,1-1 1,-1 1-1,1 0 1,-1 0-1,8-5 1,-11 8 18,1 1-1,-1 0 1,1 0 0,-1 0 0,1 0 0,-1 0-1,1 0 1,-1 0 0,1 0 0,-1 0 0,1 0-1,-1 0 1,1 0 0,-1 0 0,1 0 0,-1 1-1,1-1 1,-1 0 0,1 0 0,-1 0 0,1 1-1,-1-1 1,0 0 0,1 1 0,-1-1 0,0 0 0,1 1-1,-1-1 1,0 1 0,1-1 0,-1 0 0,0 1-1,1 0 1,11 21-312,-6-12 104,-6-9 199,1 1 1,0-1-1,0 0 0,0 0 1,0 0-1,0 0 0,0 0 1,0 0-1,0-1 1,1 1-1,-1 0 0,0 0 1,0-1-1,1 1 0,-1-1 1,0 1-1,1-1 0,-1 0 1,1 1-1,-1-1 0,0 0 1,1 0-1,-1 0 0,1 0 1,-1 0-1,0 0 1,1-1-1,-1 1 0,1 0 1,-1-1-1,2 0 0,5-2-17,-1-1 0,1 0 0,-1 0-1,10-8 1,4-2-2,-11 8 18,1 0 0,0 1 0,0 0 0,0 0-1,0 2 1,1-1 0,0 1 0,-1 1 0,23-2-1,-25 4 2,-9 0 85,-1-1-54,0 0 0,-1 0 1,1 0-1,-1 0 1,1 0-1,0 0 1,0 0-1,0 0 0,0 0 1,0-1-1,-2-1 1,-1-5 44,0 1 0,0-1-1,0 0 1,1 0 0,0 0 0,1 0 0,0-1 0,-2-15 0,4 21-93,0 0 1,0 0-1,0 0 1,0 0-1,0 1 0,0-1 1,1 0-1,0 0 1,0 0-1,-1 0 1,2 0-1,-1 1 0,0-1 1,0 0-1,1 1 1,0-1-1,-1 1 1,1 0-1,0-1 1,0 1-1,0 0 0,0 0 1,1 0-1,-1 0 1,1 1-1,-1-1 1,1 1-1,3-2 0,0 0-59,0 1 0,0-1-1,-1-1 1,9-5-1,4-7-209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14382,'0'0'6694,"73"6"-5509,-36-6-640,0 0-385,10-1-128,-5-4-737,-4-1-3042,-6-2-7945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 20484,'-14'-9'1857,"5"13"-1697,4-1-584,5 0 1752,1 0-720,9-12-624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5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179 347 18220,'1'-2'157,"-1"0"-1,1 0 1,-1 1 0,0-1 0,1 0-1,-1 0 1,0 1 0,0-1 0,0 0-1,0 0 1,-1 1 0,1-1 0,0 0-1,-1 0 1,1 1 0,-1-1 0,0 0-1,1 1 1,-1-1 0,0 1 0,0-1 0,-1-1-1,0 1 23,0 0 0,0 1-1,-1-1 1,1 1 0,0-1 0,-1 1-1,1-1 1,0 1 0,-1 0-1,0 0 1,1 1 0,-1-1 0,-3 0-1,1 0-116,0 0-1,1 1 1,-1 0-1,0 0 1,0 0-1,1 0 1,-1 1 0,0 0-1,0 0 1,1 0-1,-1 0 1,1 1-1,-1 0 1,1 0-1,0 0 1,-1 0-1,-3 4 1,3-1-100,0 1 1,1 0 0,-1 0-1,1 1 1,0-1-1,1 1 1,0 0-1,0 0 1,0 0 0,1 0-1,0 0 1,0 1-1,1-1 1,0 0 0,0 1-1,1 0 1,0-1-1,1 13 1,-1-18 31,1-1 0,-1 1 0,0-1 0,0 1 0,0-1 0,1 1 0,-1-1 0,1 0 0,-1 1 0,1-1 0,0 0 0,-1 1 0,1-1 0,0 0 0,0 0 0,0 0 0,0 1 0,0-1 0,0 0 0,0 0 0,0-1 0,0 1 0,0 0 0,1 0 0,-1-1 0,0 1 0,1 0 0,-1-1 0,1 1 0,-1-1 0,0 0 0,1 1 0,-1-1 0,1 0 0,-1 0 0,1 0 0,-1 0 0,1 0 0,-1 0 0,0-1 0,1 1 0,-1 0 0,1-1 0,-1 1 0,1-1 0,-1 1 0,2-2 0,5-3 16,0 1-1,-1-2 1,1 1 0,-1-1 0,-1 0-1,11-11 1,33-47 210,-43 54-177,21-30 258,-2-1 0,-2-1-1,-1-2 1,-2 0 0,18-59 0,-38 98-229,1 0-1,-1 0 0,-1-1 0,1 1 0,-1-8 1,0 13-69,0 0 0,0 0 1,0 0-1,0 0 1,0 0-1,0 0 0,0 0 1,0 0-1,0 0 1,0 0-1,-1 0 0,1 0 1,0 0-1,0 0 1,0 0-1,0 0 0,0 0 1,0 0-1,0 0 1,0 0-1,0 0 0,-1 0 1,1 0-1,0 0 1,0 0-1,0 0 0,0 0 1,0 0-1,0 0 1,0 0-1,0 0 0,0-1 1,0 1-1,0 0 1,-1 0-1,1 0 0,0 0 1,0 0-1,0 0 1,0 0-1,0 0 0,0 0 1,0 0-1,0 0 1,0-1-1,0 1 0,0 0 1,0 0-1,0 0 1,0 0-1,0 0 0,0 0 1,0 0-1,0 0 1,0-1-1,0 1 0,0 0 1,0 0-1,0 0 1,0 0-1,0 0 0,0 0 1,0 0-1,0 0 1,-6 20 73,-2 13-278,3 2 1,1-1-1,1 0 1,2 1-1,6 60 1,-4-82-153,1 1 0,5 17 0,-6-28 304,0 0-1,0 0 1,0 0 0,1 0 0,-1 0-1,1 0 1,0-1 0,-1 1 0,1 0-1,0-1 1,1 1 0,-1-1 0,0 0-1,1 0 1,4 3 0,-6-4-5,1 0 1,0-1-1,0 1 0,0-1 1,-1 0-1,1 1 1,0-1-1,0 0 0,3 0 1,-5 0 50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95 18388,'-1'-1'115,"1"0"0,0 0 0,0 1 0,0-1 1,-1 0-1,1 0 0,0 1 0,0-1 0,-1 0 0,1 1 0,-1-1 1,1 1-1,-1-1 0,1 0 0,-1 1 0,1-1 0,-1 1 0,1-1 1,-2 0-1,2 1-84,-1 0 1,1 0-1,0 0 1,-1 0-1,1 0 1,0 0-1,-1 0 1,1 0-1,0 0 0,-1 1 1,1-1-1,0 0 1,-1 0-1,1 0 1,0 0-1,0 0 1,-1 1-1,1-1 1,0 0-1,-1 0 1,1 0-1,0 1 1,0-1-1,0 0 1,-1 0-1,1 1 1,0-1-1,0 0 1,0 1-1,0-1 0,-1 0 1,1 0-1,0 1 1,0-1-1,0 0 1,0 1-1,0-1 1,0 0-1,0 1 1,0-1-1,0 0 1,0 1-1,0-1 1,0 0-1,0 1 1,0 0-1,0 10 99,0 0-1,0 0 1,1 0 0,0 0-1,1 0 1,0-1 0,1 1-1,0 0 1,0-1 0,1 0-1,1 0 1,9 15 0,-14-23-132,1-1 1,0 1 0,0-1-1,0 0 1,0 1 0,0-1-1,0 0 1,0 0 0,0 1-1,1-1 1,-1 0-1,0 0 1,1-1 0,-1 1-1,0 0 1,1 0 0,-1-1-1,1 1 1,0-1 0,-1 1-1,1-1 1,-1 1 0,1-1-1,1 0 1,0-1 7,-1 1 0,0-1 0,0 0-1,0 0 1,0 0 0,0 0 0,0 0 0,0 0 0,0 0 0,-1-1 0,1 1 0,0-1 0,-1 1 0,1-1 0,1-2 0,5-8 64,0 0 1,-1 0 0,0-1 0,5-15 0,2-10 327,11-47 1,-13 41 60,-12 44-456,0 0 1,0 0-1,0 0 1,1 0 0,-1 0-1,0 0 1,0 0-1,0 0 1,0 0-1,0 0 1,0 0-1,0 0 1,0 0-1,0 0 1,0 0 0,0 0-1,1 0 1,-1 0-1,0 0 1,0 0-1,0 0 1,0 0-1,0 0 1,0 0-1,0 0 1,0 0 0,0 0-1,0 0 1,0 0-1,0 0 1,1 0-1,-1 0 1,0 0-1,0 0 1,0 0-1,0 0 1,0 0-1,0 0 1,0 0 0,0 0-1,0-1 1,0 1-1,0 0 1,0 0-1,0 0 1,0 0-1,0 0 1,0 0-1,0 0 1,0 0 0,0 0-1,0 0 1,0 0-1,0-1 1,0 1-1,0 0 1,0 0-1,0 0 1,0 0-1,0 0 1,0 0 0,0 0-1,0 0 1,2 6 66,0 63 21,-2-47-410,1-1 1,0 0 0,10 42-1,-11-62 245,1 1 1,-1 0-1,1-1 0,-1 1 0,1-1 1,0 1-1,0-1 0,0 1 0,0-1 0,0 1 1,1 0-1,-1-1 34,-1-1 0,1 0 0,-1 1 0,0-1 0,1 0 1,-1 0-1,1 0 0,-1 1 0,1-1 0,-1 0 0,1 0 0,-1 0 0,1 0 1,-1 0-1,1 0 0,0 0 0,-1 0 0,1 0 0,-1 0 0,1 0 0,-1 0 1,1 0-1,0-1 0,1 0-28,0 0 0,0-1 0,0 1 0,0-1 0,0 0-1,-1 0 1,1 1 0,-1-1 0,1 0 0,-1 0 0,0 0 0,0-1 0,0 1 0,2-4 0,10-36-475,0-10-88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6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13931,'-8'127'3136,"4"-92"-2203,1 1 0,2 0 0,6 52 0,-5-83-831,1 1 0,0-1 1,1 0-1,-1 0 0,1 0 0,0 0 0,0-1 0,1 1 1,3 6-1,-4-10-67,-1 1 0,0-1 0,1 1 0,-1-1-1,0 0 1,1 0 0,0 0 0,-1 1 0,1-1 0,0-1 0,0 1 0,-1 0 0,1 0 0,0-1 0,0 1 0,0-1 0,0 1 0,0-1 0,0 0 0,0 0 0,0 0 0,0 0 0,0 0 0,0 0 0,-1-1 0,1 1 0,3-2 0,4-1 38,1-1 0,-1-1 0,0 0 0,0 0 0,-1-1 0,11-8 0,-13 8-14,1 1 1,0 0-1,0 0 0,1 1 0,-1-1 1,1 2-1,0-1 0,0 1 1,14-3-1,-21 5-56,0 1 0,0 0 0,0 0 0,0 0 0,0 0 0,0 0 0,0 0 0,0 0 0,0 1 0,-1-1 0,1 0 0,0 0 0,0 1 0,0-1 0,0 1 0,0-1 0,-1 1 0,1-1 1,0 1-1,0-1 0,-1 1 0,1-1 0,1 2 0,-1 0-1,0 0 0,0 0-1,-1 0 1,1 0 0,0-1 0,-1 1 0,1 0 0,-1 0 0,1 0 0,-1 3 0,0 4 44,0 0 0,0 0 0,-4 16 0,1-15 95,0 1 0,0-1-1,-2 0 1,1 0 0,-1 0-1,0 0 1,-13 16 0,14-21-60,0 0-1,1 0 1,-2-1 0,1 1 0,0-1 0,-1 0 0,0-1 0,0 1 0,0-1-1,0 0 1,0 0 0,-1 0 0,1-1 0,-1 0 0,-11 3 0,15-5-137,-1 0 1,1 0-1,0 0 1,0 0-1,-1 0 1,1 0-1,0-1 1,0 1-1,-1-1 1,1 1 0,0-1-1,0 0 1,0 0-1,0 0 1,0 0-1,0 0 1,0-1-1,0 1 1,1-1-1,-1 1 1,0-1-1,1 1 1,-1-1-1,1 0 1,0 0 0,-1 0-1,0-2 1,0 0-126,0-1 1,1 1-1,-1-1 1,1 1 0,0-1-1,0 1 1,1-1-1,-1 0 1,1 1 0,0-1-1,0 0 1,1-6 0,5-10-639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0 256 17844,'2'0'135,"0"1"0,0-1 0,0 0 1,-1 0-1,1 0 0,0 0 0,0 0 0,0 0 1,-1 0-1,1-1 0,0 1 0,0-1 0,0 1 1,-1-1-1,1 1 0,0-1 0,-1 0 0,3-1 1,-1-1 8,-1 1 1,1 0 0,-1-1 0,1 1 0,-1-1-1,0 0 1,0 0 0,0 0 0,1-3 0,2-5 70,-1 0 0,0-1 0,0 0 0,2-18 0,-4 23-152,-1 1 0,0-1 0,-1 1 0,1-1 0,-1 0 0,0 1 0,-1-1 0,0 0 0,-2-10 0,3 17-56,-1-1-1,1 1 0,0-1 0,0 1 0,0-1 0,-1 0 0,1 1 0,0-1 1,-1 1-1,1-1 0,0 1 0,-1 0 0,1-1 0,-1 1 0,1-1 1,0 1-1,-1 0 0,1-1 0,-1 1 0,0 0 0,1-1 0,-1 1 1,1 0-1,-1 0 0,1 0 0,-1-1 0,1 1 0,-2 0 0,1 0 1,0 1 0,0-1 0,0 0 0,0 1-1,0-1 1,0 1 0,0 0 0,0-1 0,0 1 0,0 0-1,0-1 1,1 1 0,-1 0 0,-1 1 0,-20 31 98,18-22-95,0 0 1,0 0-1,1 0 1,0 0 0,-1 12-1,3-17-21,1-1 0,-1 1 0,1 0 0,0-1 0,0 1 0,1-1 0,0 1 0,0-1 0,0 1 0,0-1 0,1 1 0,3 6 0,-4-11 5,0 0 0,0 1-1,0-1 1,0 0 0,1 0 0,-1 0 0,0 0 0,0 0 0,1 0 0,-1 0 0,1-1-1,-1 1 1,1 0 0,-1-1 0,1 1 0,-1-1 0,1 0 0,-1 1 0,1-1 0,0 0-1,-1 0 1,1 0 0,0 0 0,-1 0 0,1-1 0,-1 1 0,1 0 0,-1-1 0,1 1-1,0-1 1,2-1 0,6-2-16,1-1-1,-1-1 1,14-9-1,-12 8 7,-3 1 10,9-5-2,36-16-1,-50 25 12,0 0-1,1 1 0,-1-1 0,1 1 1,-1 0-1,1 0 0,-1 1 0,1-1 1,0 1-1,-1 0 0,1 0 0,0 1 1,-1-1-1,8 3 0,-11-3 15,0 1 1,0-1-1,1 1 1,-1 0-1,0-1 1,0 1-1,0 0 1,0 0-1,0 0 1,0-1-1,-1 1 0,1 0 1,0 0-1,0 0 1,-1 0-1,1 1 1,0-1-1,-1 0 1,1 0-1,-1 0 0,0 0 1,1 1-1,-1 0 1,-1-7 80,0 0 1,0 0-1,1-1 1,-1 1-1,1 0 1,0 0-1,1-1 0,-1 1 1,1 0-1,0 0 1,0-1-1,1 1 1,0 0-1,0 0 1,0 0-1,0 1 1,1-1-1,-1 1 0,6-7 1,-4 6-172,0 0 0,1 0 0,0 0 0,0 0 1,1 1-1,-1 0 0,1 0 0,0 0 0,0 1 0,0 0 0,0 0 1,0 0-1,1 1 0,10-3 0,-5 3 135,-9 2-73,-1 0 0,1 0 0,0 0 0,-1-1 1,1 1-1,0-1 0,-1 0 0,1 0 1,-1 0-1,1 0 0,-1 0 0,1 0 1,-1-1-1,0 1 0,1-1 0,2-3 1,-3-9-316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7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 15699,'-4'9'1489,"7"-7"-953,5 0-352,14-5 816,5-1-1152,10 1 240,8 0-168,12 1-200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7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143 257 19676,'-5'-2'278,"0"1"-1,0-1 1,0 1 0,0 0-1,-1 0 1,1 1-1,0 0 1,-1-1-1,1 2 1,0-1 0,-10 2-1,12 0-216,0-1 0,-1 0-1,1 1 1,0 0 0,0 0 0,0 0-1,0 0 1,0 0 0,0 1 0,1-1-1,-1 1 1,1 0 0,0 0-1,-1 0 1,2 0 0,-1 0 0,0 0-1,-1 4 1,-1 2-34,1 0-1,0 0 1,0 0-1,1 0 1,1 0-1,-1 1 1,1 11-1,1-17-39,0 0 0,0 0 0,0 0 0,0 0 0,1 0 0,-1 0 0,1 0 0,0 0 0,1 0 0,-1 0 0,1-1-1,-1 1 1,1 0 0,0-1 0,0 1 0,1-1 0,-1 0 0,6 6 0,-7-8 6,1-1 1,-1 1-1,0 0 1,0 0-1,1-1 0,-1 1 1,0-1-1,1 1 0,-1-1 1,0 1-1,1-1 0,-1 0 1,1 0-1,-1 0 0,1 0 1,-1 0-1,1 0 0,-1 0 1,0 0-1,1-1 0,1 0 1,1 0 4,-1-1 0,0 1 0,0-1 1,0 0-1,0 0 0,0 0 0,0-1 1,4-3-1,2-4 49,0-1 0,-1-1 1,10-17-1,-3 1 215,-2 0 0,-2 0 0,0-1 0,-2-1-1,-1 0 1,-2 0 0,-1 0 0,-1-1 0,0-45 0,-4 68-150,1 6-82,-1 0-1,0 0 1,0 0 0,0 0-1,0 0 1,0 0 0,0 0-1,-1 0 1,1 0 0,-1 0-1,1 0 1,-1 0 0,0 1-1,1-1 1,-1 0 0,-2-2-1,3 4-26,0 0 1,0 0-1,0 0 0,-1 0 0,1 0 1,0 0-1,0-1 0,-1 1 0,1 0 0,0 0 1,0 0-1,-1 0 0,1 0 0,0 0 0,0 0 1,0 0-1,-1 0 0,1 0 0,0 0 1,0 1-1,-1-1 0,1 0 0,0 0 0,0 0 1,0 0-1,-1 0 0,1 0 0,0 0 1,0 1-1,0-1 0,-1 0 0,1 0 0,0 0 1,0 0-1,0 1 0,0-1 0,0 0 0,0 0 1,-1 0-1,1 1 0,0-1 0,0 0 1,0 0-1,0 1 0,0-1 0,0 0 0,0 0 1,0 0-1,0 1 0,-4 13-3,4-13 3,-5 31-64,2 0 1,1 1-1,2-1 0,6 53 0,-5-73 34,1 0 1,1-1-1,-1 1 0,6 11 0,-7-21 20,-1 0 1,2 1-1,-1-1 0,0 0 0,0 0 0,0 0 1,1-1-1,-1 1 0,1 0 0,0 0 0,0-1 1,1 2-1,-1-2 4,-1-1 0,0 1 1,0-1-1,0 1 0,1-1 1,-1 0-1,0 0 0,0 1 1,0-1-1,1 0 0,-1 0 1,0 0-1,1 0 0,-1-1 1,0 1-1,0 0 0,0 0 1,1-1-1,-1 1 0,0-1 0,0 1 1,0-1-1,0 0 0,2 0 1,2-3-1,0 0 1,0 0-1,-1 0 1,1 0-1,-1-1 1,0 1-1,0-1 1,-1 0-1,5-8 1,3-8 21,10-26 0,2-5 30,-23 52-48,0 0-1,0 0 0,0 0 0,0 0 0,0 0 0,0 0 0,0 0 1,0 0-1,0 0 0,0 1 0,0-1 0,0 0 0,0 0 0,0 0 0,0 0 1,0 0-1,0 0 0,0 0 0,0 0 0,0 0 0,0 0 0,0 0 1,0 0-1,0 1 0,0-1 0,0 0 0,1 0 0,-1 0 0,0 0 1,0 0-1,0 0 0,0 0 0,0 0 0,0 0 0,0 0 0,0 0 1,0 0-1,0 0 0,0 0 0,0 0 0,1 0 0,-1 0 0,0 0 0,0 0 1,0 0-1,0 0 0,0 0 0,0 0 0,0 0 0,0 0 0,0 0 1,0 0-1,0 0 0,0 0 0,1 0 0,-1 0 0,0 0 0,0 0 1,0 0-1,0 0 0,0-1 0,0 1 0,0 0 0,0 0 0,0 0 0,0 0 1,0 0-1,0 0 0,0 0 0,2 7-2,3 38-39,-5-29-5,2 0 1,0 0-1,1 0 0,0 0 1,1 0-1,1 0 0,8 16 1,-12-30 36,0 0 0,0 1 0,0-1 0,1 0 0,-1 0 0,1 0 0,-1-1 0,1 1 0,0 0 0,0-1 0,0 1 0,0-1 1,0 1-1,0-1 0,0 0 0,0 0 0,0 0 0,0 0 0,1 0 0,-1 0 0,0-1 0,1 1 0,-1-1 0,1 0 0,-1 0 0,1 0 0,-1 0 1,0 0-1,1 0 0,-1 0 0,1-1 0,-1 1 0,0-1 0,1 0 0,-1 0 0,4-2 0,5-3-8,-1 0 0,1 0 0,-2-1 0,1-1 1,16-16-1,-12 10 17,-1 0 1,-1-1-1,0 0 1,12-23-1,-19 29 11,0 0 0,-1 0 0,0 0 0,0-1 0,-1 0 0,0 0 0,-1 0 0,0 0 0,0-18 0,-2 27-9,1-1 1,-1 1-1,0-1 0,0 1 1,0 0-1,0-1 1,-1 1-1,1-1 1,0 1-1,-1 0 0,1-1 1,0 1-1,-1 0 1,0 0-1,1-1 1,-1 1-1,0 0 1,0 0-1,1 0 0,-1 0 1,0 0-1,0 0 1,0 0-1,0 0 1,0 0-1,-1 0 0,1 0 1,0 1-1,0-1 1,0 0-1,-1 1 1,1-1-1,0 1 1,-1 0-1,1-1 0,-1 1 1,1 0-1,-2 0 1,1 0-3,0 0 1,0 1-1,-1-1 0,1 1 1,0-1-1,0 1 1,0 0-1,0 0 0,0 0 1,1 0-1,-1 0 1,0 0-1,0 1 0,1-1 1,-1 1-1,0-1 1,1 1-1,0 0 1,-1-1-1,1 1 0,0 0 1,0 0-1,0 0 1,-1 2-1,1-1-3,-1 1 0,1 0 0,0 0 1,1 0-1,-1-1 0,0 1 0,1 0 0,0 0 0,0 0 0,0 0 1,1 0-1,-1 0 0,1 0 0,0-1 0,0 1 0,0 0 0,3 6 1,-1-5 2,0 0 1,0-1-1,1 1 0,-1-1 1,1 0-1,0 1 1,0-2-1,0 1 1,0 0-1,1-1 0,8 5 1,-7-5-9,0 0 0,0 0 0,0-1 0,1 0 0,-1 0 0,1 0-1,-1-1 1,1 0 0,12 0 0,-15-1-12,1 0-1,-1 0 0,1-1 1,-1 0-1,1 0 0,-1 0 1,1 0-1,-1-1 1,0 0-1,0 0 0,0 0 1,0 0-1,0-1 1,6-5-1,-6 5-90,0-1-1,-1-1 1,1 1-1,-1 0 1,-1-1 0,1 0-1,0 0 1,-1 0 0,0 0-1,0 0 1,-1 0 0,1 0-1,-1 0 1,0-1 0,-1 1-1,1-1 1,-1 1-1,0 0 1,-1-1 0,1 1-1,-3-11 1,-9-24-389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20884,'0'20'1633,"-2"-1"-1273,2 0-544,6-7 888,-3 1-88,-3-11-480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82 17220,'-15'-9'877,"0"1"0,0 0 0,0 1 0,-1 1 0,-28-7 0,41 12-817,0 0 0,0 0 0,-1 1 0,1-1 0,0 1 0,-1 0 0,1 0 0,0 0 0,-1 1 0,1-1 0,0 1 1,-1 0-1,1 0 0,0 0 0,0 0 0,0 1 0,0-1 0,0 1 0,0-1 0,0 1 0,1 0 0,-1 0 0,0 1 0,1-1 0,0 0 0,0 1 0,-1 0 0,2-1 1,-1 1-1,0 0 0,0 0 0,1 0 0,0 0 0,-1 0 0,0 6 0,0-1-64,0-1-1,1 1 1,0 0-1,0 0 1,1 0 0,0 0-1,1 0 1,1 11 0,-1-14-8,0-1 1,0 0 0,0 1-1,0-1 1,1 0 0,-1 0-1,1 0 1,0 0 0,1 0-1,-1 0 1,1-1 0,-1 1-1,1-1 1,0 0 0,0 0-1,5 4 1,-6-6 4,1 0 0,-1 0 0,0 0-1,1 0 1,-1 0 0,1-1 0,-1 1 0,0-1 0,1 0 0,0 0 0,-1 0 0,1 0 0,-1 0-1,1 0 1,-1-1 0,0 1 0,1-1 0,-1 1 0,1-1 0,-1 0 0,0 0 0,1 0-1,-1-1 1,0 1 0,3-2 0,4-4 1,0 0 0,-1 0-1,0-1 1,11-12 0,4-10 60,-1-2 0,27-49-1,-28 44 173,-21 37-223,0 0 1,0 0-1,0 0 1,0-1 0,0 1-1,0 0 1,0 0-1,0 0 1,0 0-1,0 0 1,0 0 0,0 0-1,0-1 1,0 1-1,0 0 1,0 0 0,0 0-1,1 0 1,-1 0-1,0 0 1,0 0 0,0 0-1,0-1 1,0 1-1,0 0 1,0 0-1,0 0 1,0 0 0,1 0-1,-1 0 1,0 0-1,0 0 1,0 0 0,0 0-1,0 0 1,0 0-1,0 0 1,1 0-1,-1 0 1,0 0 0,0 0-1,0 0 1,0 0-1,0 0 1,0 0 0,1 0-1,-1 0 1,0 0-1,0 0 1,0 0 0,0 0-1,0 0 1,0 0-1,0 0 1,0 0-1,1 1 1,-1-1 0,0 0-1,0 0 1,0 0-1,0 0 1,0 0 0,2 8 62,0 28 12,-2-1 0,-5 40 1,0-7-36,0 294-699,5-350 437,-1-9 105,1 0 0,0 0 0,0 0 1,0 0-1,0 0 0,1 0 0,-1 0 1,1 0-1,0 0 0,0-1 0,0 1 0,0 0 1,2 3-1,-3-6 91,0 0 0,0 0 0,1 0 0,-1 0 1,0 0-1,0 0 0,0 0 0,1 0 0,-1 0 0,0 0 0,0 0 1,0 0-1,1 0 0,-1 0 0,0 0 0,0 0 0,0 0 0,1 0 1,-1-1-1,0 1 0,0 0 0,0 0 0,0 0 0,0 0 0,1 0 1,-1 0-1,0 0 0,0-1 0,0 1 0,0 0 0,0 0 0,0 0 1,1 0-1,-1-1 0,0 1 0,0 0 0,0 0 0,0 0 1,0 0-1,0-1 0,0 1 0,0 0 0,0 0 0,0 0 0,0-1 1,0 1-1,0 0 0,0 0 0,0 0 0,0-1 0,5-18-645,5-36 0,-2-4-263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9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11042,'9'-17'1912,"-8"18"-1845,-1-1 1,0 0 0,0 0 0,1 0 0,-1 0-1,0 0 1,0 1 0,1-1 0,-1 0-1,0 0 1,0 0 0,0 1 0,1-1 0,-1 0-1,0 0 1,0 1 0,0-1 0,0 0 0,0 0-1,0 1 1,0-1 0,1 0 0,-1 0 0,0 1-1,0-1 1,0 0 0,0 1 0,0-1 0,0 0-1,0 0 1,0 1 0,-1-1 0,1 43 2900,0-35-3018,-1 10 543,0 30 253,2-44-688,-1-1-1,0 1 1,1 0-1,0 0 1,0-1-1,0 1 0,0-1 1,1 1-1,3 5 1,-4-8-35,0 0-1,-1 0 1,1 0 0,0 0 0,0-1 0,1 1-1,-1 0 1,0-1 0,0 1 0,0-1-1,0 1 1,0-1 0,1 1 0,-1-1-1,0 0 1,0 0 0,1 1 0,-1-1-1,0 0 1,0 0 0,1-1 0,-1 1-1,0 0 1,0 0 0,1 0 0,-1-1 0,0 1-1,0-1 1,0 1 0,1-1 0,-1 1-1,0-1 1,0 0 0,1-1 0,6-2 114,-1-2 0,1 1 0,8-9 0,-15 13-110,11-10 195,0-1-1,-1 0 1,-1 0-1,0-1 1,0 0-1,-2-1 1,11-20 0,-23 46-91,0 0 0,1 0 0,1 1 0,0-1 0,1 1 0,0 0 0,1-1 0,0 1 0,3 17 1,-3-29-158,0 1-1,0-1 1,1 1 0,-1-1 0,0 1 0,1-1 0,-1 0 0,1 1 0,-1-1 0,1 0 0,0 1 0,-1-1 0,1 0 0,0 0 0,0 0 0,0 0 0,0 1 0,0-1 0,0-1 0,0 1 0,1 0 0,-1 0 0,0 0-1,0-1 1,1 1 0,-1 0 0,1-1 0,-1 1 0,0-1 0,1 0 0,-1 1 0,1-1 0,-1 0 0,1 0 0,-1 0 0,1 0 0,-1 0 0,0 0 0,1-1 0,-1 1 0,1 0 0,-1-1 0,1 1 0,-1-1 0,0 1 0,1-1-1,-1 0 1,0 0 0,0 1 0,0-1 0,1 0 0,0-2 0,8-5-196,-1-1-1,0 0 1,0 0-1,-1-1 1,-1 0-1,0 0 0,8-16 1,10-18-360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17 325 16047,'-16'7'2565,"24"-8"250,28-12-465,35-23-2310,-2-4 0,-1-2 0,-3-3 0,-1-3 0,59-58 0,-131 116-54,1 1-1,0-1 0,1 2 0,1-1 0,-1 1 0,-3 14 0,-6 9 525,5-12 167,1 1-1,-10 37 1,17-53-578,1 0-1,-1 0 1,1 0 0,0 1-1,1-1 1,0 0 0,0 0-1,1 1 1,0-1 0,0 0-1,5 13 1,12 4-1394,-1-16-4799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9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14915,'0'6'297,"-1"1"0,0-1-1,-1 0 1,0 1 0,0-1 0,0 0-1,-1 0 1,-4 8 0,4-8-121,-1 1 0,1 0 0,1 0 0,-1 0 0,1 0 1,-2 12-1,4-15-153,0 26 328,1-29-336,-1-1 0,0 1 0,0-1 0,0 1 0,0-1 0,0 1 0,1-1 1,-1 0-1,0 1 0,0-1 0,1 1 0,-1-1 0,0 1 0,1-1 1,-1 0-1,0 1 0,1-1 0,-1 0 0,1 1 0,-1-1 0,0 0 1,1 0-1,-1 0 0,1 1 0,-1-1 0,1 0 0,-1 0 0,1 0 1,-1 0-1,1 0 0,-1 0 0,1 0 0,-1 0 0,1 0 0,-1 0 1,1 0-1,-1 0 0,1 0 0,-1 0 0,1 0 0,-1 0 0,1-1 1,-1 1-1,1 0 0,-1 0 0,1-1 0,-1 1 0,0 0 0,1-1 1,-1 1-1,0 0 0,1-1 0,8-7 150,0 0-1,-1-1 1,0 0-1,-1 0 1,0-1-1,0 1 1,-1-2 0,6-11-1,-4 6-21,3-5 26,-8 17 106,-6 15-69,1-4-184,-2 6 49,2-1 0,0 1 0,-1 21 0,3-29-91,-1 0 0,2 1 1,-1-1-1,1 1 0,0-1 0,0 0 0,0 1 0,1-1 0,0 0 0,0 0 1,3 6-1,-4-11-7,-1 1 0,1 0 0,-1-1 0,1 1 0,-1 0 0,1-1 0,-1 1 0,1 0 0,-1-1 1,1 1-1,0-1 0,0 1 0,-1-1 0,1 1 0,0-1 0,0 0 0,-1 1 0,1-1 0,0 0 0,0 0 0,0 0 0,0 1 1,-1-1-1,1 0 0,0 0 0,0 0 0,0 0 0,0 0 0,-1-1 0,1 1 0,0 0 0,0 0 0,0 0 0,0-1 0,-1 1 1,2-1-1,1-1-39,1 0 1,-1-1-1,0 1 0,0-1 1,0 0-1,4-4 1,9-13-229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188 281 20036,'-10'-7'402,"0"0"-1,0 1 0,-1 0 0,1 1 1,-1 0-1,-1 1 0,-13-5 1,22 9-381,1-1 1,-1 0-1,0 1 1,1-1-1,-1 1 1,0 0-1,0 0 0,1 0 1,-1 0-1,0 1 1,0-1-1,1 1 1,-1-1-1,0 1 1,1 0-1,-1 0 1,1 0-1,-1 0 1,1 1-1,-1-1 1,1 1-1,0 0 1,0-1-1,0 1 0,0 0 1,0 0-1,0 0 1,0 0-1,1 1 1,-1-1-1,1 0 1,0 1-1,-1-1 1,1 1-1,0-1 1,-1 6-1,1 0-112,-1-1 0,1 0 0,0 1 0,1-1 0,0 1 0,0-1 0,1 1 0,0-1 0,1 8 0,-1-13 48,0 1-1,-1-1 1,1 0-1,0 0 1,0 0-1,0 0 1,0 0-1,0 0 1,1 0-1,-1 0 1,1 0 0,-1 0-1,1-1 1,2 3-1,-3-4 16,1 1 1,-1 0-1,1-1 0,-1 1 0,1-1 1,-1 1-1,1-1 0,0 0 0,-1 1 1,1-1-1,0 0 0,0 0 0,-1 0 1,1-1-1,0 1 0,-1 0 0,1 0 1,-1-1-1,1 1 0,0-1 0,2-1 1,3-2-15,-1 0 1,1 0 0,-1-1 0,0 0 0,0 0 0,-1 0-1,1-1 1,-1 1 0,0-1 0,7-13 0,4-7 182,15-36 0,-15 26 187,13-42-1,-24 61-125,0 0-1,-1-1 1,-1 1-1,1-31 1,-5 43-21,-1 6-97,-2 8-8,-2 26-66,2 0 0,0 0-1,3 0 1,3 42-1,-2-66-9,1 0 0,0 0-1,0-1 1,1 1-1,4 12 1,-5-21 0,-1 0 1,1 0-1,0 0 1,0 0-1,0 0 0,0 0 1,0 0-1,0 0 1,0-1-1,1 1 1,-1-1-1,1 1 1,-1-1-1,1 1 1,-1-1-1,1 0 1,0 1-1,0-1 0,0 0 1,0 0-1,-1-1 1,1 1-1,0 0 1,1-1-1,-1 1 1,0-1-1,0 0 1,0 1-1,0-1 0,0 0 1,0 0-1,0 0 1,0-1-1,3 0 1,10-3 2,-1 0 1,0-2-1,16-7 1,-18 7-12,0 0 1,0 2-1,1-1 0,0 1 1,13-2-1,-22 6 1,0 0 0,0-1 0,0 1 0,0 1 0,0-1 1,0 1-1,0-1 0,0 1 0,0 0 0,-1 1 0,1-1 0,0 1 0,-1-1 0,1 1 0,-1 0 0,1 1 0,-1-1 0,0 0 1,0 1-1,0 0 0,3 3 0,-4-5 669,-3-7-158,-8-18 158,-13-29 180,1 13-260,14 28-812,1 1 0,0-1-1,0 0 1,-6-26-1,11 37 153,1 1 0,0-1 0,0 1 0,0-1 0,0 1 1,0-1-1,0 1 0,0-1 0,0 1 0,1-1 0,-1 1 0,0-1 0,0 1 0,0-1 0,0 1 0,1-1 0,-1 1 0,0 0 0,1-1 1,-1 1-1,0-1 0,1 1 0,-1 0 0,0-1 0,1 1 0,-1 0 0,1-1 0,-1 1 0,0 0 0,1 0 0,-1-1 0,1 1 0,-1 0 0,1 0 1,0-1-1,23-1-886,-12 1 390,17-4-471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0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70 387 15267,'-10'14'674,"0"1"0,1 0 0,-15 31 0,21-37-461,0 0-1,0 0 0,0 0 1,2 1-1,-1-1 1,1 1-1,0-1 1,2 18-1,-1-26-190,0 1 0,0-1-1,0 1 1,0-1 0,0 1 0,1-1 0,-1 1 0,1-1 0,-1 1-1,1-1 1,0 0 0,-1 1 0,1-1 0,0 0 0,0 1 0,0-1-1,0 0 1,0 0 0,0 0 0,0 0 0,0 0 0,1 0-1,-1 0 1,3 1 0,-3-1-14,1-1-1,0 0 1,-1 0-1,1 0 1,0 0 0,-1 0-1,1 0 1,0 0-1,-1 0 1,1-1-1,0 1 1,-1 0-1,1-1 1,-1 0 0,1 1-1,-1-1 1,1 0-1,-1 0 1,1 0-1,-1 0 1,0 0-1,2-2 1,5-4 30,-1-1 1,0 0-1,0-1 1,-1 1-1,0-1 0,-1 0 1,7-17-1,24-72 437,-34 93-443,24-106 409,-26 119-571,0-1 0,0 1-1,1-1 1,0 1 0,0 0 0,3 8 0,-2-8-35,-2-6 130,1 0-1,-1 0 1,0-1 0,1 1 0,-1 0 0,1 0 0,0-1 0,-1 1-1,1 0 1,0-1 0,0 1 0,0 0 0,0-1 0,0 1 0,1-1-1,-1 0 1,0 0 0,1 1 0,-1-1 0,1 0 0,-1 0 0,1 0-1,-1 0 1,4 1 0,-3-2 17,0 0 0,0-1 0,0 1 0,0 0 0,0-1 0,0 1 0,0-1 0,0 1 1,0-1-1,0 0 0,0 0 0,0 0 0,0 0 0,0 0 0,-1-1 0,1 1 0,0 0 0,-1-1 0,1 0 0,-1 1 0,3-4 0,10-13 223,-1-1 0,-1 0 0,0-1 0,-2 0-1,0 0 1,-1-1 0,-1-1 0,-1 1 0,-1-1 0,-1-1-1,-1 1 1,-1-1 0,-1 1 0,-1-46 0,-7 47 63,6 21-260,0 0 0,0-1 0,0 1 0,-1-1 0,1 1 0,0 0 0,0-1 0,-1 1 0,1 0 0,0 0 0,-1-1 0,1 1 0,0 0 0,-1 0 0,1-1 0,0 1 0,-1 0 0,1 0 0,-1 0 0,1 0-1,0-1 1,-1 1 0,1 0 0,-1 0 0,1 0 0,-2 1-1,1 0-1,0-1 1,0 1-1,-1 0 1,1 0-1,0 0 1,0 0 0,0 0-1,0 0 1,0 0-1,1 0 1,-1 1-1,0-1 1,0 0-1,1 1 1,-1-1-1,1 0 1,-1 1-1,1-1 1,0 0-1,-1 4 1,-5 23 3,0 0 1,-1 53 0,6 60 10,1-141-21,0 26 4,0 1 0,2-1 1,2 0-1,0-1 0,12 40 0,-16-63-1,1 0-1,0-1 1,0 1-1,0 0 1,0 0-1,0 0 1,0-1-1,0 1 1,1 0-1,-1-1 1,1 1-1,-1-1 1,1 0-1,-1 1 1,1-1-1,0 0 1,3 2-1,-4-3 6,1 0-1,-1 0 1,0 0 0,1 0-1,-1 0 1,0 0-1,1 0 1,-1 0-1,0 0 1,1 0-1,-1-1 1,0 1 0,0-1-1,1 1 1,-1-1-1,0 1 1,0-1-1,0 0 1,0 1-1,1-1 1,-1 0-1,0 0 1,-1 0 0,1 0-1,0 0 1,0 0-1,0 0 1,1-2-1,3-5 65,0 0-1,-1-1 0,0 0 1,0 1-1,-1-1 0,0 0 1,2-12-1,8-67 578,-8 44-308,-5 44-339,0 1 0,0-1 0,0 0 1,1 0-1,-1 0 0,0 0 0,0 0 0,0 1 1,0-1-1,0 0 0,0 0 0,0 0 1,0 0-1,0 0 0,0 0 0,0 1 0,0-1 1,1 0-1,-1 0 0,0 0 0,0 0 1,0 0-1,0 0 0,0 0 0,0 0 0,1 0 1,-1 0-1,0 0 0,0 0 0,0 1 1,0-1-1,0 0 0,1 0 0,-1 0 0,0 0 1,0 0-1,0 0 0,0 0 0,0 0 1,1-1-1,-1 1 0,0 0 0,0 0 0,0 0 1,0 0-1,0 0 0,0 0 0,1 0 1,-1 0-1,0 0 0,0 0 0,0 0 0,0 0 1,0-1-1,0 1 0,0 0 0,0 0 0,1 0 1,-1 0-1,0 0 0,0 0 0,0-1 1,0 1-1,0 0 0,0 0 0,0 0 0,6 10-58,-2-1-37,1-1-1,-1 1 1,1-1 0,1-1 0,-1 1 0,2-1 0,11 12-1,-16-17 66,1 0 0,-1 0-1,1 0 1,0-1-1,0 1 1,0-1-1,0 0 1,0 0-1,0 0 1,0 0-1,0 0 1,0-1-1,0 1 1,1-1 0,-1 0-1,0 0 1,0 0-1,0 0 1,1-1-1,-1 1 1,0-1-1,0 0 1,0 0-1,0 0 1,0 0 0,4-3-1,3-1-9,-1-1 0,0 0 0,0-1 1,-1 0-1,0-1 0,0 1 0,-1-2 0,11-14 0,0-3 60,24-49 0,-40 77 74,-1 10-61,1 12-10,-2 3-15,2 58 100,-1-75-121,0 0-1,1 0 0,0-1 1,1 1-1,0 0 0,6 12 0,-9-22-37,0 1-1,0-1 1,1 1-1,-1 0 1,0-1-1,0 1 1,1-1-1,-1 1 0,0-1 1,1 1-1,-1-1 1,0 1-1,1-1 1,-1 1-1,1-1 1,-1 1-1,1-1 1,-1 0-1,1 1 0,-1-1 1,1 0-1,-1 0 1,1 1-1,-1-1 1,1 0-1,0 0 1,-1 0-1,2 1 1,-1-2-32,0 1 1,-1-1 0,1 0 0,0 1 0,-1-1 0,1 0 0,-1 0 0,1 1 0,0-1-1,-1 0 1,0 0 0,1 0 0,-1 0 0,1 1 0,-1-1 0,0-2 0,10-47-1446,-9 45 1536,3-34-846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19732,'-3'10'1409,"3"1"-1329,5 0-232,5-3 135,3-2-647,2-3 504,1-2-200,4-5-176</inkml:trace>
  <inkml:trace contextRef="#ctx0" brushRef="#br0" timeOffset="1">207 14 14123,'-17'33'2013,"14"-28"-1678,0 0-1,0 1 0,0-1 1,1 1-1,-1 0 1,1 0-1,1 0 1,-1 0-1,1 0 0,-1 8 1,3-14-312,-1 1-1,0-1 1,0 1 0,1-1-1,-1 1 1,0-1-1,1 0 1,-1 1 0,0-1-1,1 0 1,-1 1 0,1-1-1,-1 0 1,1 1 0,-1-1-1,0 0 1,1 0 0,-1 0-1,1 1 1,-1-1 0,1 0-1,-1 0 1,1 0 0,-1 0-1,1 0 1,-1 0 0,1 0-1,-1 0 1,1 0 0,-1 0-1,1 0 1,-1 0 0,1-1-1,-1 1 1,1 0 0,0 0-1,28-9 45,-16 5-51,-2 3-91,-1-1 0,1 1 0,-1 1 0,1 0 0,-1 0 0,1 1 0,-1 1 0,1-1 0,12 5 0,-20-5 75,1 0-1,-1 0 1,0 1 0,0-1 0,1 1 0,-1-1 0,0 1 0,0 0 0,-1 0 0,1 1 0,0-1 0,-1 0 0,1 1-1,-1 0 1,0-1 0,0 1 0,0 0 0,0 0 0,0 0 0,-1 1 0,0-1 0,1 0 0,-1 1 0,0-1 0,0 0-1,-1 1 1,1-1 0,-1 1 0,0-1 0,0 1 0,0 4 0,-1-1 189,-1-1-1,0 1 1,0 0-1,-1-1 1,0 1 0,0-1-1,0 0 1,-1 0 0,1 0-1,-1-1 1,-7 7 0,3-2 151,-1 0 0,-1-1 0,1-1 0,-1 1 1,-14 7-1,22-15-394,1 0 0,-1 0 0,1 0-1,-1 0 1,0 0 0,1 0 0,-1-1 0,0 1 0,0-1 0,1 1 0,-1-1 0,0 0-1,0 0 1,0 1 0,1-1 0,-1-1 0,0 1 0,0 0 0,0 0 0,1-1 0,-1 1-1,-3-2 1,4 1-17,-1 0 0,1-1-1,0 1 1,0 0-1,0-1 1,0 1 0,0-1-1,0 1 1,0-1 0,1 1-1,-1-1 1,0 0 0,1 0-1,-1 1 1,1-1-1,0 0 1,0 0 0,0 1-1,-1-1 1,1 0 0,1 0-1,-1 1 1,0-1 0,1-2-1,5-25-799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117 282 17324,'-9'6'303,"0"0"1,1 1-1,0-1 1,0 1-1,0 1 0,1 0 1,0 0-1,1 0 1,0 1-1,0 0 1,1 0-1,0 0 1,1 1-1,0 0 1,0 0-1,1 0 1,0 0-1,1 0 1,-2 15-1,4-23-286,0 1 0,0 0 0,0 0 1,0-1-1,0 1 0,1 0 0,-1 0 0,1-1 0,0 1 0,0-1 1,0 1-1,0-1 0,0 1 0,1-1 0,-1 1 0,1-1 0,-1 0 1,3 3-1,-2-4-17,-1 0 1,1 0 0,-1-1-1,1 1 1,-1 0 0,1-1-1,-1 1 1,1-1 0,-1 1 0,1-1-1,0 0 1,-1 0 0,1 0-1,0 0 1,-1 0 0,1 0-1,0 0 1,-1 0 0,1-1-1,-1 1 1,1-1 0,-1 1-1,1-1 1,0 1 0,-1-1-1,0 0 1,1 0 0,-1 0-1,1 0 1,-1 0 0,0 0-1,2-2 1,11-10 53,-1 0 0,-1-1 1,0 0-1,-1-1 0,0 0 0,-2-1 0,0 0 1,14-33-1,-6 4 258,-2 0 0,11-61 0,-24 98-273,2-8 79,0-1-1,-2 0 1,0 0-1,0 0 1,-3-27 0,1 43-112,0 1 1,0-1 0,0 0 0,0 0 0,0 0-1,-1 0 1,1 1 0,0-1 0,0 0 0,-1 0-1,1 1 1,-1-1 0,1 0 0,-1 1 0,1-1-1,-2-1 1,2 2-4,0 0-1,-1 0 1,1 0-1,0 0 1,-1 0-1,1 0 1,0 0-1,-1 0 0,1 0 1,0 0-1,-1 0 1,1 0-1,0 0 1,-1 0-1,1 0 1,0 0-1,-1 0 1,1 0-1,0 0 1,-1 1-1,1-1 0,0 0 1,-1 0-1,1 0 1,0 1-1,-1-1 1,-14 22 45,4 3-44,2 0-1,1 1 1,1 0-1,1 1 1,1-1 0,2 1-1,0 0 1,3 44-1,0-65-15,0-1-1,1 0 1,-1 1 0,1-1-1,1 0 1,-1 0-1,1 0 1,0 0 0,0 0-1,0 0 1,4 5 0,-4-8 1,0 0 1,0 0 0,0 0 0,0 0 0,0-1 0,0 1 0,1 0 0,-1-1-1,1 0 1,-1 1 0,1-1 0,-1 0 0,1 0 0,0-1 0,0 1 0,-1 0 0,1-1-1,0 0 1,0 1 0,0-1 0,-1-1 0,5 1 0,7-2-29,0 0-1,0-1 1,0-1 0,-1 0 0,1-1 0,-1 0-1,0-1 1,-1-1 0,17-11 0,-14 8 14,0 0 0,-1-2 0,-1 0 0,0 0 0,-1-1 0,0-1 0,10-14 0,-18 21 26,0 1 0,-1-1 0,5-13 0,-7 19 5,0 0 0,-1 1-1,0-1 1,1 0-1,-1 0 1,0 0 0,1 0-1,-1 0 1,0 0 0,0 0-1,0 0 1,0 0 0,0 0-1,0 0 1,0 0 0,0 0-1,0 0 1,0 0-1,0 0 1,-1 0 0,1 0-1,-1 0 1,1 0 0,0 0-1,-1 0 1,1 0 0,-1 0-1,0 1 1,1-1 0,-1 0-1,0 0 1,1 1 0,-1-1-1,0 0 1,0 1-1,-1-2 1,0 2 6,1 0 1,0 0-1,0 0 0,-1 0 0,1 0 0,0 1 1,0-1-1,-1 0 0,1 0 0,0 1 0,0-1 1,-1 1-1,1-1 0,0 1 0,0-1 0,0 1 1,0 0-1,0 0 0,0 0 0,0-1 0,-1 3 1,-19 21 123,19-21-118,-5 8 34,-1 0-1,2 0 1,0 1 0,0 0-1,-7 23 1,11-30-48,1 1-1,0-1 1,0 0 0,1 0-1,-1 1 1,1-1 0,1 10-1,0-13-12,-1 1-1,1-1 0,0 1 1,0 0-1,0-1 1,0 0-1,0 1 0,0-1 1,1 0-1,-1 1 1,1-1-1,-1 0 0,1 0 1,0 0-1,0 0 0,2 1 1,0-1-92,0 0-1,0 0 1,0 0 0,0-1 0,0 0-1,1 0 1,-1 0 0,0 0-1,0-1 1,1 1 0,-1-1 0,0 0-1,1-1 1,-1 1 0,0-1 0,6-1-1,4-1-63,0-1-1,0 0 0,22-11 0,15-15-303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58 21397,'-15'23'3836,"-66"257"-3142,116-387-3863,28-128 1641,-63 234 1543,1 0 0,-1 0 0,0-1 0,0 1 0,1 0 0,-1 0 0,1-1 0,-1 1 0,1 0 0,0 0 0,-1 0 0,1 0 1,0 0-1,1-2 0,-1 4-4,-1-1 0,0 0 1,1 0-1,-1 1 0,1-1 1,-1 0-1,0 1 0,0-1 1,1 0-1,-1 1 0,0-1 1,1 0-1,-1 1 0,0-1 1,0 0-1,0 1 0,1-1 1,-1 1-1,0-1 0,0 1 1,0-1-1,0 1 0,0-1 1,0 0-1,0 1 0,0 0 1,6 48 426,-6-44-433,2 21 63,12 119 164,-10-115-142,2 0 0,16 49 1,-22-78-90,1 0 0,-1 1 1,0-1-1,1 0 1,-1 0-1,0 0 1,1 0-1,0 0 0,-1 0 1,1 0-1,0 0 1,-1 0-1,1 0 1,0-1-1,0 1 0,0 0 1,-1 0-1,2 0 1,-1-2-16,-1 1 0,0-1 0,0 0 0,1 0 0,-1 1 0,0-1 0,0 0 0,0 0 0,0 1 0,0-1 0,0 0 0,0 0 0,0 1 0,0-1 0,-1 0 0,1 1 0,0-1 0,0 0 0,-1 0 0,1 1 0,0-1 0,-1 0 0,1 1 0,-1-2 0,-6-9-43,-1-1 1,1 1 0,-2 0-1,1 1 1,-2 0-1,1 1 1,-1-1 0,-16-10-1,0-2 493,77 12 159,-42 8-724,-1-1 0,0 0 0,0-1 1,0 1-1,0-2 0,-1 1 0,0-1 1,1 0-1,-2 0 0,1-1 0,-1 0 1,10-11-1,11-15-217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3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14563,'-5'8'411,"1"-1"-1,1 1 1,-1 0 0,1 0 0,0 0-1,1 1 1,0-1 0,0 1-1,0 14 1,1-15 52,-2 8-166,2 0-1,0 1 0,0-1 0,2 1 0,3 24 1,-3-36-290,-1-1 1,1 0 0,1 0-1,-1 1 1,0-1 0,1 0-1,0 0 1,0 0 0,0-1-1,1 1 1,-1 0 0,1-1-1,0 0 1,0 1 0,0-1-1,0 0 1,0-1 0,1 1-1,-1-1 1,1 1 0,0-1-1,0 0 1,0 0 0,0-1-1,7 3 1,6-1 8,0-1 0,-1 0 0,20-2 0,-18 0 13,0 1 0,21 4 0,-37-5-23,0 0 0,0 1 0,0-1 0,0 0 0,0 1 0,0 0 0,0 0 0,0-1 0,0 1 1,0 0-1,0 1 0,-1-1 0,1 0 0,0 0 0,-1 1 0,1-1 0,-1 1 0,1-1 0,-1 1 1,0 0-1,0 0 0,0-1 0,0 1 0,0 0 0,0 0 0,0 0 0,-1 0 0,1 0 0,-1 0 1,1 0-1,-1 0 0,0 0 0,0 1 0,0-1 0,0 0 0,0 0 0,0 0 0,-1 0 0,1 0 1,-2 3-1,0 5 55,-1-1 0,-1 0 0,0 0 0,0-1 0,-1 1 0,0-1 0,-10 12 0,10-13-38,0-1-1,-1 0 0,0-1 1,0 1-1,0-1 0,0 0 1,-14 7-1,18-11-27,-1 0-1,1 0 1,-1 0-1,1 0 1,0 0-1,-1 0 1,1-1 0,-1 0-1,0 1 1,1-1-1,-1 0 1,1 0-1,-1 0 1,1-1 0,-1 1-1,0-1 1,1 1-1,-1-1 1,1 0 0,0 0-1,-1 0 1,1 0-1,0 0 1,0 0-1,-1-1 1,1 1 0,0-1-1,-2-2 1,-19-24-43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31 230 13403,'0'-1'81,"0"1"0,0 0 0,-1 0 0,1 0 0,0-1 0,0 1 0,0 0 0,0 0 0,0 0 0,0 0 0,-1 0 0,1-1 0,0 1 0,0 0 0,0 0 0,0 0 0,-1 0 0,1 0 0,0 0 0,0 0 0,0 0 0,-1 0 0,1 0 0,0 0 0,0 0 0,0-1 0,-1 1 0,1 0 0,0 1 0,0-1 0,0 0 0,-1 0 0,1 0 0,0 0 0,0 0 0,0 0 0,-1 0 0,1 0 0,0 0 0,0 0 0,0 0 0,-1 0 0,1 1 0,0-1 0,0 0 0,-6 14 1923,0 27-522,5-32-1031,-8 92 1590,8-88-1848,1-1 0,1 1 0,0-1 0,1 1 0,6 21 0,-8-33-178,0 0-1,0 0 0,1 0 1,-1 0-1,0 0 0,1 0 1,-1 0-1,1 0 0,-1 0 1,1 0-1,-1 0 1,1 0-1,0 0 0,-1 0 1,1 0-1,0-1 0,0 1 1,-1 0-1,1-1 0,0 1 1,0-1-1,0 1 1,0-1-1,0 1 0,0-1 1,0 1-1,0-1 0,0 0 1,0 0-1,0 1 0,0-1 1,0 0-1,0 0 1,0 0-1,1 0 0,-1 0 1,0-1-1,0 1 0,0 0 1,0 0-1,0-1 1,0 1-1,0-1 0,0 1 1,0 0-1,0-1 0,0 0 1,0 0-1,5-3 41,-1 0 0,0 0 0,0-1 0,-1 0 0,1 0 0,5-9-1,6-9 109,-2-2 0,-1 0 0,-1 0 0,-1-1 0,-1-1 0,-1 0 0,-1 0 0,-2-1 0,-1 1 0,3-53 0,-9 58-106,-2 17-29,-1 11-29,2 15-20,2-1 1,0 0-1,1 0 1,1 1-1,0-1 1,2 0-1,6 21 1,-7-32 12,0 1 1,0-1-1,1 1 1,0-1-1,0-1 1,1 1-1,9 12 0,-12-19 14,-1-1-1,0 1 0,1 0 0,-1-1 1,1 1-1,0-1 0,-1 1 0,1-1 1,0 0-1,0 0 0,0 0 0,0 0 1,0 0-1,0 0 0,0 0 0,0-1 1,1 1-1,-1-1 0,0 0 0,0 1 0,0-1 1,1 0-1,-1 0 0,0-1 0,0 1 1,1 0-1,-1-1 0,0 1 0,0-1 1,0 0-1,0 1 0,0-1 0,0 0 1,0 0-1,0-1 0,0 1 0,0 0 1,2-4-1,3-1 46,0-1 0,-1 1 0,0-2 0,-1 1 1,0-1-1,0 1 0,0-1 0,-1-1 0,0 1 0,-1-1 0,0 1 1,3-13-1,-2 5 56,-2 1 0,1-1 0,-2 1 0,0-1 0,-1 0 1,-2-21-1,-3 12 32,5 24-136,0 1 0,0-1 0,0 0 0,0 1 0,0-1 0,0 1 0,0-1 0,0 1 0,0-1 0,-1 0 0,1 1 0,0-1 0,0 1 0,-1-1 0,1 1 0,0-1 0,-1 1 0,1 0 0,0-1-1,-1 1 1,1-1 0,-1 1 0,1 0 0,-1-1 0,1 1 0,-1 0 0,1-1 0,-1 1 0,1 0 0,-1 0 0,1 0 0,-1-1 0,0 1 0,0 1-8,1 0 1,-1 0-1,0 0 1,1 0-1,-1 0 1,0 0-1,1 0 1,0 0 0,-1 0-1,1 0 1,0 0-1,-1 0 1,1 0-1,0 0 1,0 0-1,0 0 1,0 1-1,0-1 1,0 0-1,0 1 1,3 25-132,-1-21 101,-1 1 0,1-1 0,0 1 0,1-1 0,-1 0 0,1 0 0,1 0-1,-1 0 1,1-1 0,0 1 0,0-1 0,0 0 0,6 5 0,-7-8 24,-1 0 1,1-1-1,-1 1 0,1 0 1,0-1-1,0 0 1,0 1-1,0-1 1,0 0-1,0-1 1,0 1-1,0 0 1,0-1-1,0 0 0,0 1 1,0-1-1,0-1 1,1 1-1,-1 0 1,0-1-1,0 1 1,0-1-1,0 0 1,0 0-1,0 0 0,0-1 1,0 1-1,-1-1 1,4-2-1,2-1 23,-1-1-1,-1 0 1,1 0-1,-1-1 1,0 1-1,0-1 1,-1-1-1,0 1 0,0-1 1,-1 0-1,0 0 1,-1 0-1,1 0 1,-2-1-1,1 0 1,-1 1-1,0-1 1,-1 0-1,1-16 1,-2 24-9,0 0 0,0 0 0,0-1 0,0 1 1,0 0-1,-1 0 0,1-1 0,0 1 0,-1 0 1,1 0-1,0 0 0,-1-1 0,0 1 0,1 0 1,-2-2-1,1 3-2,1 0-1,0 0 1,-1 0 0,1-1 0,0 1 0,-1 0-1,1 0 1,-1 0 0,1 0 0,-1 0 0,1 0 0,0 0-1,-1 0 1,1 0 0,-1 0 0,1 0 0,-1 0-1,1 0 1,0 0 0,-1 0 0,1 1 0,-1-1-1,1 0 1,0 0 0,-1 0 0,1 1 0,-1-1-1,1 1 1,-3 1 0,1 0 0,-1 0 0,1 1 0,0 0 0,0-1 0,0 1 0,0 0 0,0 0 0,1 0 0,-2 4 0,-1 3-12,1 1 1,0 0-1,0 0 0,1 0 1,1 0-1,0 0 0,1 0 1,0 0-1,0 0 0,1 1 1,3 14-1,-3-25 10,-1 0-1,0 0 1,0 0-1,1-1 1,-1 1 0,0 0-1,1 0 1,-1 0-1,1-1 1,-1 1 0,1 0-1,0 0 1,-1-1-1,1 1 1,-1 0-1,1-1 1,0 1 0,0-1-1,-1 1 1,1-1-1,0 1 1,0-1 0,0 0-1,0 1 1,1-1-1,0 0 1,-1 0-1,1 0 1,-1 0-1,1-1 1,-1 1-1,1-1 0,-1 1 1,1-1-1,-1 0 1,1 1-1,-1-1 1,0 0-1,0 0 0,2-1 1,4-4 3,-1 0 0,1-1 0,-1 0 0,5-8 1,5-9 47,-2-1 1,0 0 0,9-29-1,6-10 69,-23 58-67,-3 10-39,0 10-18,-3-13 6,1 17-60,2 10 43,6 31 0,-8-53-159,1 1 0,0-1-1,0 0 1,0 1 0,1-1 0,0 0-1,0-1 1,0 1 0,1 0 0,6 7-1,-9-12 152,-1-1 1,1 1-1,-1 0 0,1-1 0,0 1 0,-1 0 1,1-1-1,0 1 0,-1-1 0,1 0 0,0 1 1,0-1-1,-1 1 0,1-1 0,0 0 0,0 0 1,0 1-1,-1-1 0,1 0 0,0 0 0,0 0 1,0 0-1,0 0 0,0 0 0,-1 0 0,1 0 0,0 0 1,0-1-1,0 1 0,0 0 0,-1 0 0,1-1 1,1 0-1,10-9-490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18908,'-3'20'1896,"0"2"-1207,1 1-401,6-3 2024,6-3-2320,9-1-1128,1-3 960,0-5-208,5 2-120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4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134 378 18956,'-20'18'836,"1"1"0,0 1 1,-22 33-1,36-47-797,1 0-1,1 0 1,-1 0 0,1 1-1,0-1 1,0 1 0,1 0-1,0 0 1,0 0 0,1 0-1,0 0 1,0 0 0,1 1-1,-1-1 1,2 0 0,-1 0-1,3 15 1,-2-20-45,-1 0 1,1 0-1,0 0 1,0 0-1,-1 0 0,1 0 1,0 0-1,1 0 1,-1-1-1,0 1 1,1 0-1,-1-1 0,0 1 1,1 0-1,0-1 1,-1 0-1,1 1 0,0-1 1,0 0-1,0 0 1,3 1-1,-2-1 12,1 0-1,-1-1 1,1 0-1,-1 0 1,0 1-1,1-2 1,-1 1-1,1 0 1,-1-1-1,0 0 1,1 1-1,4-3 1,3-2 60,1 0 0,-1-1 1,0 0-1,0-1 1,-1 0-1,14-12 0,-4-2 135,-1 0-1,-1-1 0,0-1 1,-2 0-1,-1-1 0,0-1 1,-2 0-1,-1-1 0,-1-1 0,-2 0 1,0 0-1,-2-1 0,-1 0 1,4-37-1,-9 49-104,-1 0-1,0 0 1,-1 0-1,-1 0 1,-3-17-1,3 28-66,0-1 0,0 0 1,0 1-1,0-1 0,-1 1 0,0 0 0,-5-8 0,6 11-21,0-1 0,0 1-1,0 0 1,-1 0 0,1 0-1,-1 0 1,1 0 0,-1 1 0,0-1-1,1 1 1,-1 0 0,0-1-1,0 1 1,0 1 0,-4-2-1,2 2-8,1 0 0,-1 0 0,1 0 0,-1 1 0,1-1 0,-1 1 0,1 0 0,-1 1 0,1-1 0,0 1 0,0-1 0,0 1 0,0 1 0,0-1 0,0 1 0,0-1 0,1 1 0,-1 0 0,1 0 0,0 1 0,-5 5-1,-1 3-12,0 0-1,0 1 1,2 0-1,-1 0 0,-6 19 1,8-18-8,1 0 1,1 1-1,0-1 0,1 1 1,1 0-1,-2 26 0,4-34 4,0-1-1,1 1 0,0-1 0,0 1 0,0-1 0,0 1 0,1-1 1,0 0-1,1 0 0,0 0 0,-1 0 0,2 0 0,-1-1 0,1 1 1,0-1-1,0 0 0,9 9 0,4-1-95,1-1-1,-1-1 1,2-1 0,33 14 0,-30-15-155,-1 1 0,0 2 0,26 18 0,-33-19-94,0 1-1,-1 0 1,18 23 0,-27-31 217,-1 0 1,0 0 0,0 0 0,0 1 0,-1 0 0,1-1 0,-1 1-1,0 0 1,0 0 0,-1 0 0,0 1 0,0-1 0,0 0 0,0 0-1,-1 1 1,0 6 0,-4-2-266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16752,'-9'4'1500,"8"-3"-1321,-34 15 400,34-15-480,-1 0-1,1-1 0,0 1 1,-1 0-1,1 0 1,0 0-1,-1 0 0,1 0 1,0 0-1,0 0 1,0 0-1,0 1 0,0-1 1,0 0-1,0 1 1,1-1-1,-1 0 0,0 1 1,1-1-1,-1 1 1,1-1-1,-1 4 0,1-4-22,1-1 0,0 1 0,0 0 0,0 0 0,0-1 0,-1 1 0,1 0 0,0-1 0,0 1 0,0-1 0,0 1 0,0-1 0,1 1-1,-1-1 1,0 0 0,0 0 0,0 1 0,0-1 0,0 0 0,0 0 0,0 0 0,2-1 0,36 1 797,-28 0-567,328-28 1002,-40 1-2445,-152 26-4378,-91 1 139,-28 0-1024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17380,'-2'14'705,"-1"1"-1,0-1 1,-9 24 0,7-25-327,1 1-1,0 1 0,-2 19 1,5-23-306,1 0 0,0 1 0,0-1 0,1 0 0,4 22 0,-4-31-64,-1 0-1,1 1 0,0-1 0,-1 0 0,1 0 0,0 1 1,0-1-1,0 0 0,1 0 0,-1 0 0,1 0 0,-1 0 0,1-1 1,-1 1-1,1 0 0,0-1 0,0 1 0,0-1 0,0 0 1,0 1-1,0-1 0,0 0 0,0 0 0,0 0 0,1-1 1,-1 1-1,0 0 0,1-1 0,-1 0 0,0 1 0,1-1 0,-1 0 1,5-1-1,-2 0 18,-1 0 0,1 0 1,0-1-1,-1 0 0,0 0 0,1 0 1,-1-1-1,0 1 0,0-1 0,0 0 1,-1 0-1,1 0 0,5-8 0,6-6 148,20-32 0,-24 32-65,2-2-3,-4 6-45,0 0 1,14-15-1,-23 27-57,0 1-1,0 0 0,1-1 0,-1 1 1,0-1-1,0 1 0,1 0 1,-1-1-1,0 1 0,1 0 0,-1 0 1,0-1-1,1 1 0,-1 0 1,1 0-1,-1-1 0,0 1 0,1 0 1,-1 0-1,1 0 0,-1 0 0,0 0 1,1 0-1,-1 0 0,1 0 1,-1 0-1,1 0 0,-1 0 0,1 0 1,-1 0-1,0 0 0,1 0 1,-1 0-1,1 0 0,-1 0 0,1 1 1,-1-1-1,0 0 0,1 0 1,-1 1-1,0-1 0,1 0 0,-1 0 1,0 1-1,1-1 0,-1 0 0,0 1 1,1-1-1,-1 0 0,0 1 1,0-1-1,0 1 0,1-1 0,-1 0 1,0 1-1,6 27 71,-6-25-64,1 11 26,3 21 6,-4-33-38,1 0 0,-1-1 0,0 1 1,1 0-1,-1-1 0,1 1 0,0 0 0,-1-1 1,1 1-1,0-1 0,0 1 0,0-1 0,0 1 1,2 1-1,-2-3-1,0 0 0,-1 0 0,1 0 0,0 0 0,0 1 0,0-1 0,0 0 0,0 0 0,-1-1 0,1 1 0,0 0 0,0 0 0,0 0 1,0-1-1,-1 1 0,1 0 0,0-1 0,0 1 0,0 0 0,-1-1 0,1 1 0,0-1 0,-1 1 0,1-1 0,0 0 0,20-19 25,-17 15-22,29-30 13,-18 17-77,1 1 0,1 0 0,1 2 1,29-22-1,-45 36 43,0 0-1,0 0 1,-1 0 0,1 0 0,0 0-1,0 0 1,0 0 0,0 1-1,0-1 1,1 1 0,-1-1 0,0 1-1,0 0 1,0 0 0,0 0-1,0 0 1,0 0 0,1 1 0,-1-1-1,0 0 1,2 2 0,-2-1-4,0 0 1,0 1-1,0-1 1,-1 1-1,1 0 1,0-1-1,-1 1 1,1 0-1,-1 0 1,0 0 0,1 0-1,-1 0 1,0 0-1,0 0 1,1 5-1,1 6-38,0 1 0,-1-1 0,0 1 0,-1 0 0,-1 14 0,-23 274-218,-11-107 266,32-187 10,-9 29 18,11-35-12,-1 0 1,1-1-1,-1 1 1,0 0-1,0 0 1,0-1-1,0 1 0,0-1 1,0 1-1,0-1 1,-1 1-1,1-1 1,0 0-1,-1 0 1,-1 2-1,2-3-3,1 0 1,-1 0-1,1 0 0,-1 0 0,0 0 0,1 0 1,-1 0-1,1-1 0,-1 1 0,1 0 1,-1 0-1,1 0 0,-1-1 0,1 1 0,-1 0 1,1 0-1,-1-1 0,1 1 0,-1-1 0,1 1 1,0 0-1,-1-1 0,1 1 0,-1-1 1,1 1-1,0-1 0,0 1 0,-1-1 0,1 1 1,0-2-1,-8-18 36,6 10-29,1-1 0,0 1 0,1 0 0,0-1 0,1 1 0,0-1 0,1 1 0,0 0 0,0-1 0,1 1 0,1 0 0,-1 1 0,2-1 0,10-17 0,3-3 138,2 0 0,1 2 1,27-30-1,46-37 269,-56 59 80,-3-1 0,34-45 0,-39 38-288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42 19636,'-3'32'851,"3"63"1,2-80-786,-1 1-1,2-1 1,0 1 0,1-1 0,12 28 0,-15-40-31,0-1 1,1 1-1,-1-1 0,1 1 1,-1-1-1,1 0 0,0 1 0,0-1 1,3 2-1,-4-3-8,0-1 1,-1 1-1,1-1 0,0 1 0,0-1 1,0 1-1,0-1 0,0 0 0,0 0 1,0 1-1,0-1 0,0 0 1,0 0-1,0 0 0,0 0 0,0 0 1,0 0-1,0-1 0,0 1 0,0 0 1,0 0-1,0-1 0,0 1 0,-1 0 1,1-1-1,0 1 0,0-1 1,0 1-1,0-1 0,-1 0 0,2 0 1,3-4 126,0-1 0,0 1 0,-1-1 0,0 0 0,0 0 0,0 0 0,3-8 0,19-52 871,-20 50-750,5-18 244,-8 24-367,0 0 0,0 1 0,1-1 0,8-13 0,-12 23-152,0-1 0,0 0 0,0 1 0,0-1 0,1 1 0,-1-1 0,0 1 0,1-1 0,-1 1 0,0-1 0,1 1 0,-1-1 0,1 1 0,-1 0 0,0-1 0,1 1 0,-1 0 0,1-1 0,-1 1-1,1 0 1,-1-1 0,1 1 0,0 0 0,-1 0 0,1 0 0,-1 0 0,1-1 0,-1 1 0,1 0 0,0 0 0,-1 0 0,1 0 0,-1 0 0,1 0 0,0 1 0,-1-1 0,1 0 0,-1 0 0,1 0 0,-1 1 0,1-1 0,-1 0 0,1 0 0,-1 1 0,1-1 0,-1 0 0,1 1 0,-1-1 0,1 1 0,-1-1 0,0 0 0,1 1 0,-1-1 0,0 1 0,1-1 0,-1 1-1,1 0 1,2 6-64,1 0-1,-1 0 0,4 13 0,-3-10 2,3 14-79,-5-18 101,-1 0 0,1 0 0,0 0 0,0 0 0,1-1 0,0 1 0,0-1 0,0 0 0,6 8 0,-8-13 41,-1 0 1,1 1-1,-1-1 0,1 0 1,-1 0-1,1 0 1,0 0-1,-1 0 0,1 0 1,-1 1-1,1-1 0,-1 0 1,1-1-1,0 1 1,-1 0-1,1 0 0,-1 0 1,1 0-1,-1 0 0,1-1 1,0 1-1,-1 0 1,1 0-1,-1-1 0,1 1 1,-1 0-1,0-1 0,1 1 1,-1 0-1,1-1 1,-1 1-1,0-1 0,1 1 1,-1-1-1,0 1 0,1-1 1,-1 0-1,13-23 86,-12 22-74,25-64 202,-17 42-149,0 1 0,17-28 0,-26 49-87,1 1 0,0-1 0,0 1 0,0 0 0,0-1-1,0 1 1,0 0 0,0 0 0,0-1 0,1 1 0,-1 0 0,0 0-1,1 1 1,-1-1 0,1 0 0,2-1 0,-3 2-54,0 0 1,-1 0 0,1 0-1,0 0 1,0 0 0,0 1-1,0-1 1,0 0 0,0 0-1,0 1 1,0-1 0,0 0-1,-1 1 1,1-1 0,0 1-1,0-1 1,-1 1 0,1-1-1,0 1 1,0 0 0,0 0-1,4 6-554,0 0 0,-1 0-1,0 0 1,0 0 0,3 11 0,0-3 145,4 3-464,0-7-110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21 503 9474,'2'-11'737,"1"2"67,-1-1-1,0 1 0,-1-17 2714,-5 33-2424,-2 11-203,5-13-697,-17 89 1879,17-86-1969,1 0-1,-1 0 1,1 0 0,1 0 0,-1 0 0,1 0 0,1 0-1,-1-1 1,6 14 0,-7-20-80,0 0 0,1-1-1,-1 1 1,0 0 0,1 0 0,-1 0 0,1-1 0,-1 1 0,1 0-1,-1-1 1,1 1 0,-1 0 0,1-1 0,0 1 0,0-1 0,-1 1 0,1-1-1,0 1 1,0-1 0,-1 0 0,1 1 0,0-1 0,0 0 0,0 1-1,0-1 1,-1 0 0,1 0 0,0 0 0,0 0 0,0 0 0,0 0-1,0 0 1,0 0 0,-1 0 0,1-1 0,0 1 0,0 0 0,0 0-1,0-1 1,-1 1 0,1-1 0,1 0 0,1-1 77,1 0 0,-1-1 0,1 0 1,-1 0-1,0 0 0,0 0 0,4-6 0,2-6 107,0 0 0,-1 0-1,-1-1 1,0 0 0,-1 0-1,5-23 1,15-103-94,-25 136-180,-3 25-367,2 0 1,1 0 0,0 0 0,7 34 0,-8-52 420,0 0 0,0 0 0,0 1 0,0-1 0,1 0 0,-1 0 0,0 0 0,1 1 0,-1-1 0,1 0 0,-1 0 0,1 0 1,-1 0-1,1 0 0,0 0 0,0 0 0,-1 0 0,1 0 0,0 0 0,0 0 0,0-1 0,2 2 0,-3-2 17,1 0 0,0 0 1,0-1-1,0 1 0,0 0 0,0-1 0,0 1 0,0-1 1,-1 1-1,1-1 0,0 1 0,0-1 0,-1 1 0,1-1 1,0 0-1,-1 1 0,1-1 0,0 0 0,-1 0 0,1 1 1,0-2-1,5-9 163,0-1 0,9-21 1,3-17 498,-2-1 0,-3-1 1,-2 0-1,9-106 0,-20 156-651,1-7 88,0-1 0,-1 1 0,-1-1 0,1 0-1,-3-9 1,-3 8 67,1 17-97,-1 22-45,1 42-48,2 1 1,4-1-1,19 132 0,-17-179 20,-1-7-3,0-1-1,1 0 0,0 1 1,1-2-1,1 1 1,11 24-1,-15-38 5,0 1 0,0-1 0,0 1 0,0-1 0,0 0 0,0 0 0,0 1 0,0-1 0,1 0 0,-1 0 0,0 0 0,3 2 0,-3-3 1,0 0 0,-1 0 0,1 0 0,0 0 0,-1 1 0,1-1 0,-1 0 0,1 0 0,0 0 0,-1 0 0,1 0 0,0-1 0,-1 1 0,1 0 0,0 0 0,-1 0 0,1-1 0,0 1 0,-1 0 0,1 0 0,-1-1 0,2 0 0,-1-1 4,1 0 0,0 0 0,0 0 0,-1 0 0,0 0 0,1 0 0,-1-1 0,0 1 0,0 0 0,0-1 0,0 1 0,-1-1 0,1 0 0,0-3 0,0-14 17,-1 0 0,-1 1 0,0-1 0,-2 0 0,0 1 0,-1 0 0,-1 0 0,-1 0 0,-14-32 0,12 38-154,6 19-180,2-1 225,1-1 1,0 0-1,0 1 1,1-1-1,2 7 1,-1-6 16,-1 0 0,1 0 0,1 0 0,-1-1 1,1 1-1,-1-1 0,1 0 0,1 0 0,-1 0 0,8 5 0,-8-7 45,1 0-1,-1-1 1,0 1 0,0-1-1,1 0 1,-1 0-1,0 0 1,1 0-1,-1-1 1,1 0-1,-1 0 1,1 0 0,-1 0-1,6-2 1,4-1-10,-1 0 1,0-1 0,0 0-1,-1-1 1,25-13-1,-30 14 13,0-1-1,0 0 1,0 0 0,-1 0-1,1-1 1,-1 1-1,-1-2 1,1 1-1,-1 0 1,9-15 0,-13 17 22,1 0 1,-1-1 0,0 1 0,0-1-1,0 1 1,-1-1 0,1 1-1,-1-1 1,0 1 0,-1-1 0,1 1-1,-1-1 1,0 1 0,0 0-1,0-1 1,-4-7 0,3 7 27,0 0 1,0 0-1,-1 0 1,0 0-1,0 1 1,0-1-1,-1 1 0,1 0 1,-1 0-1,0 0 1,0 1-1,-1-1 1,-6-4-1,10 8-22,0-1-1,0 1 1,0 0-1,1-1 1,-1 1 0,0-1-1,0 1 1,0 0-1,0 0 1,0 0 0,0 0-1,0 0 1,0 0-1,0 0 1,0 0 0,0 0-1,0 0 1,0 0-1,0 0 1,0 1 0,0-1-1,0 0 1,0 1-1,0-1 1,1 1-1,-2 0 1,0 0 0,1 1 0,-1-1 0,1 1 0,0 0 0,0 0 0,-1 0 0,1-1 0,0 1 0,0 0 0,1 0 0,-2 3 0,0 5 8,0 0 0,0-1 1,0 21-1,1-23-15,1 8 5,0 1 1,4 25-1,-4-37-21,1 0 0,0-1 0,-1 1 0,2-1 0,-1 1 0,0-1-1,1 0 1,-1 1 0,1-1 0,0 0 0,0 0 0,0 0 0,1 0 0,-1-1 0,1 1 0,0-1 0,3 4-1,-5-6 16,0 1 0,0-1-1,-1 0 1,1 1 0,0-1-1,0 0 1,0 0 0,0 1-1,0-1 1,0 0 0,0 0-1,0 0 1,0 0 0,-1 0-1,1 0 1,0 0 0,0-1-1,0 1 1,0 0 0,0 0-1,0-1 1,0 1 0,-1-1-1,1 1 1,0-1 0,0 1-1,0-1 1,-1 1 0,1-1-1,0 1 1,-1-1 0,1 0-1,0 0 1,17-20-78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7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 16396,'-1'-17'2508,"-1"20"-403,-2 29 111,18 178-349,-2-61-1232,-2-35 245,-10-113-867,0-1 1,0 1-1,0 0 0,0 0 1,0-1-1,0 1 0,0 0 0,0-1 1,0 1-1,1 0 0,-1 0 1,0-1-1,1 1 0,-1-1 0,0 1 1,1 0-1,-1-1 0,1 1 1,0 0-1,6-9 128,5-29-89,-12 33-56,17-85-4,-14 67 2,1 0-1,1 0 1,0 1 0,11-27 0,-16 48 5,0 0-1,0 0 1,0-1 0,0 1-1,0 0 1,0 0 0,1-1 0,-1 1-1,0 0 1,0 0 0,0 0-1,0-1 1,0 1 0,0 0-1,0 0 1,0 0 0,1-1-1,-1 1 1,0 0 0,0 0-1,0 0 1,0 0 0,1-1-1,-1 1 1,0 0 0,0 0-1,0 0 1,1 0 0,-1 0-1,0 0 1,0 0 0,1-1-1,-1 1 1,0 0 0,0 0-1,1 0 1,-1 0 0,0 0-1,0 0 1,1 0 0,-1 0-1,0 0 1,0 1 0,0-1 0,1 0-1,-1 0 1,7 14-73,0 25-71,-7-37 134,20 222-1081,-18-213 995,1-12 141,1-20 199,-1 10-178,5-20-65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8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58 112 20204,'3'3'141,"0"0"-1,0 0 0,1 0 1,-1-1-1,1 1 0,-1-1 1,1 0-1,0 0 0,0 0 1,0-1-1,0 1 0,0-1 1,1 0-1,-1 0 0,0 0 1,1-1-1,-1 1 0,0-1 1,1 0-1,-1 0 1,0-1-1,1 1 0,-1-1 1,5-2-1,-5 3-60,0-1 0,-1 0 0,1 0 1,0-1-1,-1 1 0,1-1 0,-1 0 0,0 0 0,1 0 1,-1 0-1,0 0 0,0-1 0,0 1 0,-1-1 0,1 0 1,-1 0-1,1 0 0,-1 0 0,0-1 0,0 1 0,0 0 1,-1-1-1,1 1 0,-1-1 0,0 0 0,0 0 0,1-4 1,-2 5-34,0 1 1,0-1 0,0 1 0,0-1 0,-1 1 0,1 0 0,-1-1 0,0 1 0,0-1 0,1 1 0,-1 0-1,-1 0 1,1 0 0,0 0 0,-1-1 0,1 2 0,-1-1 0,1 0 0,-1 0 0,0 0 0,0 1 0,0-1 0,0 1-1,0-1 1,0 1 0,0 0 0,0 0 0,0 0 0,-1 0 0,-3-1 0,1 1-26,0 0 0,0 0-1,-1 0 1,1 1 0,0-1 0,0 1 0,0 1 0,-1-1-1,1 1 1,0 0 0,0 0 0,0 0 0,-9 4 0,6 0-40,0-1 1,1 1-1,0 0 1,0 1 0,1 0-1,0 0 1,0 1-1,0-1 1,0 1 0,1 0-1,1 1 1,-1-1 0,1 1-1,0 0 1,1 0-1,-5 16 1,5-16-16,1 0 0,0 1 0,1-1-1,0 1 1,0-1 0,0 1 0,1 0 0,1-1 0,-1 1 0,1-1-1,1 1 1,0-1 0,0 1 0,1-1 0,-1 0 0,2 0 0,4 9-1,-6-13-43,1-1 0,-1 0-1,1 0 1,0 0 0,0 0-1,-1 0 1,2-1 0,-1 1-1,0-1 1,1 0 0,-1 0-1,1 0 1,-1 0 0,8 2-1,-5-3-146,0 0 0,1 0 0,-1 0 0,0 0 0,1-1-1,-1 0 1,0-1 0,12-1 0,-4-2-360,0 0-1,0 0 0,0-1 1,-1-1-1,0 0 1,0-1-1,20-14 1,-18 9-30,0 0 1,-1-1-1,0-1 1,-1 0-1,20-27 1,-22 25 1338,-1-2 0,16-33 0,-26 51-667,0 0-1,0-1 1,-1 1 0,1 0-1,0 0 1,0 0 0,0 0-1,0-1 1,0 1 0,0 0-1,0 0 1,0 0-1,0-1 1,1 1 0,-1 0-1,0 0 1,0 0 0,0 0-1,0 0 1,0-1 0,0 1-1,0 0 1,0 0 0,0 0-1,0 0 1,1 0-1,-1-1 1,0 1 0,0 0-1,0 0 1,0 0 0,0 0-1,1 0 1,-1 0 0,0 0-1,0 0 1,0 0 0,0 0-1,0-1 1,1 1 0,-1 0-1,0 0 1,0 0-1,0 0 1,0 0 0,1 0-1,-1 0 1,0 0 0,0 0-1,0 1 1,1-1 0,-1 0-1,0 0 1,2 12 1384,-2 22-109,-1-17-984,0 0 0,1-1 0,1 1-1,5 26 1,-6-43-340,0 1-1,0 0 0,0-1 0,1 1 0,-1 0 0,0 0 1,1-1-1,-1 1 0,0-1 0,1 1 0,-1 0 0,0-1 1,1 1-1,-1-1 0,1 1 0,0-1 0,-1 1 0,1-1 1,-1 1-1,1-1 0,0 0 0,-1 1 0,1-1 0,0 0 1,-1 1-1,1-1 0,0 0 0,-1 0 0,1 0 0,0 0 1,-1 0-1,1 0 0,0 0 0,0 0 0,-1 0 0,1 0 1,0 0-1,0 0 0,-1 0 0,1 0 0,0-1 0,-1 1 1,1 0-1,0-1 0,-1 1 0,1 0 0,0-1 1,0 0-1,4-2 31,0 0-1,-1-1 1,0 0 0,8-7 0,34-48 190,-35 44-171,0 0 0,1 1 0,0 0 0,21-17 0,-32 30-60,0 0 1,0 0-1,-1 1 1,1-1-1,0 0 1,0 0-1,0 1 1,0-1-1,0 1 1,0-1-1,1 1 1,-1-1-1,0 1 1,0 0-1,0-1 1,0 1-1,0 0 1,1 0-1,-1 0 1,0 0-1,0 0 1,0 0-1,1 0 1,-1 1-1,0-1 1,0 0-1,0 1 1,0-1-1,0 0 0,2 2 1,-2-1-8,1 1 1,0 1-1,-1-1 1,1 0-1,-1 0 0,0 1 1,0-1-1,0 0 1,0 1-1,0-1 0,0 1 1,0 4-1,7 59-84,-7-51 70,1-1 1,0 1-1,0-1 0,9 24 1,-11-37 21,0-1 1,0 1 0,1 0 0,-1 0 0,0 0 0,1 0 0,-1 0 0,1-1 0,-1 1 0,1 0 0,-1 0 0,1-1 0,0 1 0,-1 0 0,1-1-1,0 1 1,0-1 0,-1 1 0,1-1 0,0 1 0,0-1 0,0 1 0,0-1 0,0 0 0,0 0 0,-1 1 0,1-1 0,0 0 0,0 0-1,0 0 1,0 0 0,0 0 0,0 0 0,0 0 0,0 0 0,0-1 0,0 1 0,0 0 0,0 0 0,-1-1 0,1 1 0,0-1 0,0 1 0,0-1-1,-1 1 1,1-1 0,0 1 0,0-1 0,-1 0 0,2-1 0,5-4-1,0-1 0,-1 0 0,11-15 0,-13 16 1,30-42-31,-18 23-20,2 1 1,23-25-1,-40 48 40,0 0 0,0 0 0,0 0 0,0 0 1,0 0-1,0 0 0,1 0 0,-1 1 0,0-1 0,0 0 0,1 1 1,-1-1-1,1 1 0,-1-1 0,0 1 0,3-1 0,-4 1 4,1 0 0,-1 1-1,1-1 1,-1 0-1,1 0 1,-1 1 0,1-1-1,-1 0 1,1 1-1,-1-1 1,1 1 0,-1-1-1,1 0 1,-1 1 0,0-1-1,1 1 1,-1-1-1,0 1 1,1-1 0,-1 1-1,0-1 1,0 1-1,0-1 1,0 1 0,1 0-1,-1 0 1,1 8-34,0-1 1,-1 1-1,0-1 0,-2 11 1,2-8 76,-1-1 150,0 27-1308,0-36 1068,1 1 0,0-1 0,0 1 0,1-1 0,-1 1 0,0-1 0,0 1 0,1-1 0,-1 0 0,1 1 0,-1-1 0,1 0 0,0 1 0,-1-1 0,1 0 0,0 0 0,0 1 0,1 0 0,4-4-299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0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103 496 20900,'-1'-2'119,"1"1"0,-1-1 0,0 1-1,1 0 1,-1-1 0,0 1-1,0 0 1,0-1 0,0 1 0,0 0-1,0 0 1,0 0 0,0 0-1,0 0 1,-1 0 0,1 0 0,0 1-1,-1-1 1,1 0 0,0 1-1,-1-1 1,1 1 0,-1-1 0,1 1-1,-1 0 1,1-1 0,-1 1-1,1 0 1,-1 0 0,1 0 0,-3 1-1,1-1-42,1 0 0,-1 1 0,1-1 0,-1 1 0,1 0 0,-1 0 0,1 0 0,0 0 0,0 0-1,-1 0 1,1 1 0,0-1 0,0 1 0,0-1 0,0 1 0,1 0 0,-1 0 0,-2 4 0,0-1-65,2 2-1,-1-1 1,1 0 0,0 0 0,-1 8 0,2-13-33,1 1 1,-1 0-1,1 0 1,0 0-1,0 0 0,-1-1 1,1 1-1,1 0 0,-1 0 1,0 0-1,0 0 0,1-1 1,-1 1-1,1 0 1,-1 0-1,1-1 0,0 1 1,-1 0-1,1-1 0,0 1 1,0-1-1,3 4 0,-3-5 9,0 0-1,0 1 1,0-1-1,0 0 0,0 0 1,1 0-1,-1 0 0,0 1 1,0-2-1,0 1 0,0 0 1,0 0-1,0 0 0,1 0 1,-1-1-1,0 1 0,0 0 1,0-1-1,0 1 0,0-1 1,0 0-1,0 1 0,0-1 1,0 0-1,-1 1 1,1-1-1,0 0 0,0 0 1,0 0-1,-1 0 0,1 0 1,1-2-1,23-36-185,-22 35 178,9-22 75,17-43 1,-3 5 305,-21 60-278,-2 11-93,1 12-125,-4-18 129,2 21-262,8 56-803,-8-69 894,0-1 1,0 1-1,1-1 0,0 0 1,0 0-1,8 12 1,-11-19 160,1 1 0,0-1 0,0 0 0,0 0 0,0 0 0,0 0 0,0 0 0,0 0 0,0 0 0,0 0 0,0-1 0,0 1 0,0 0 0,1-1 0,-1 1 0,0-1 0,1 1 0,-1-1 0,0 1 0,1-1 0,-1 0 0,1 0 0,-1 0 0,0 0 0,1 0 0,-1 0 0,1 0 0,-1 0 0,0 0 0,1-1 0,-1 1 0,0-1 0,1 1 0,-1-1 0,0 1 0,0-1 0,1 0 0,-1 0 0,0 1 0,1-2 0,4-3 70,0 0-1,-1 0 1,0 0 0,0-1-1,0 1 1,5-9-1,4-10 293,0 0 0,-2 0 0,-1-1 0,-1-1 0,-2 1 0,10-44 0,-11 28 139,-1 0 0,-2-1 0,-2-69 0,-3 109-473,2-4 23,-1 0-1,-1 0 1,1 0-1,-1 0 1,-1 0-1,1 0 1,-1 1-1,1-1 1,-5-7-1,6 13-32,0 0-1,0-1 0,0 1 1,0 0-1,0 0 0,0-1 0,-1 1 1,1 0-1,0 0 0,0 0 0,0-1 1,0 1-1,0 0 0,-1 0 0,1 0 1,0-1-1,0 1 0,-1 0 0,1 0 1,0 0-1,0 0 0,0 0 0,-1-1 1,1 1-1,0 0 0,0 0 1,-1 0-1,1 0 0,0 0 0,-1 0 1,1 0-1,0 0 0,0 0 0,-1 0 1,1 0-1,0 0 0,0 0 0,-1 0 1,1 0-1,0 1 0,-1-1 0,-5 13-9,0 22-13,1 170-49,7-168 56,2-1 0,1 1 1,17 58-1,-19-86 12,1 1-1,-1 0 1,8 11 0,-11-20 3,1 1 0,0-1-1,-1 0 1,1 1 0,0-1 0,0 0-1,0 0 1,0 1 0,0-1-1,0 0 1,0 0 0,0 0 0,0 0-1,0 0 1,1-1 0,-1 1 0,0 0-1,1-1 1,-1 1 0,0 0 0,1-1-1,-1 0 1,1 1 0,-1-1 0,1 0-1,-1 0 1,1 0 0,-1 0-1,1 0 1,-1 0 0,1 0 0,1-1-1,-1 0 7,-1 0-1,1-1 0,0 1 0,0-1 1,-1 1-1,1-1 0,-1 0 0,0 0 1,1 0-1,-1 0 0,0 0 0,0 0 1,0 0-1,0 0 0,-1 0 0,1 0 1,0-1-1,-1 1 0,0 0 0,1 0 1,-1-5-1,0-6 43,1 0-1,-3-20 1,0 14 19,-1-1 0,-1 1-1,0-1 1,-1 1 0,-2 1-1,-14-33 1,16 47-71,4 7-15,3 4 4,-1-1 1,1 0-1,0 0 0,1 0 0,-1 0 0,1 0 0,0-1 0,6 9 0,0-2-20,0 0 0,19 19 1,-25-28 33,-1-1 0,1 0 0,-1 1 1,1-1-1,0 0 0,0-1 0,0 1 1,0 0-1,0-1 0,0 0 0,0 1 1,1-1-1,-1-1 0,0 1 1,1 0-1,-1-1 0,1 0 0,-1 1 1,0-1-1,1-1 0,-1 1 0,1 0 1,-1-1-1,0 0 0,1 0 0,-1 0 1,0 0-1,0 0 0,1-1 1,-1 1-1,0-1 0,-1 0 0,1 0 1,0 0-1,3-3 0,4-5 18,0 0 0,-1-1 0,0 0 0,0 0 0,-1-1 0,-1 0 0,8-17 0,-5 7 52,12-35-1,-21 103-56,-2-42-20,-3 43-199,3 87-1,1-133 125,0 1 0,0-1-1,0 1 1,0-1 0,1 1-1,-1 0 1,0-1-1,1 1 1,0-1 0,-1 0-1,1 1 1,0-1 0,0 1-1,-1-1 1,3 2-1,-3-3 46,0 0-1,0 0 1,1 0-1,-1 0 0,0 0 1,0 0-1,1 1 1,-1-1-1,0 0 0,0 0 1,1 0-1,-1 0 1,0 0-1,0 0 0,0 0 1,1-1-1,-1 1 0,0 0 1,0 0-1,1 0 1,-1 0-1,0 0 0,0 0 1,0 0-1,1 0 1,-1 0-1,0-1 0,0 1 1,0 0-1,0 0 1,1 0-1,-1-1 0,7-14-416,1-15-98,-1-10-174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19492,'-5'10'1625,"5"10"-1233,0 1-216,3 2 624,7-1-728,6-4-920,3-3-345,11-5 881,1-6-256,10-7-232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15251,'-16'22'1939,"-26"26"-1,28-33-1079,2-1 0,-1 2 1,-17 29-1,29-44-822,1 0 0,-1 0 0,0 0 0,1 0 0,-1 0 0,1 0 0,0 0 0,-1 1 0,1-1 0,0 0 0,0 0-1,-1 0 1,1 1 0,0-1 0,0 0 0,1 0 0,-1 2 0,0-2-26,1-1-1,-1 0 0,0 1 1,1-1-1,-1 0 0,1 1 1,-1-1-1,1 0 0,-1 1 0,0-1 1,1 0-1,-1 0 0,1 1 1,-1-1-1,1 0 0,0 0 1,-1 0-1,1 0 0,-1 0 1,1 0-1,-1 0 0,1 0 1,-1 0-1,1 0 0,0 0 0,6-2-27,0 1 0,0-1-1,-1 0 1,8-4-1,-11 5 3,14-7-103,0 2 0,1 0 0,-1 1 0,2 1 0,24-3 0,-37 7 92,-1 0 1,1 0-1,-1 0 1,1 1-1,-1-1 1,0 1-1,1 1 1,-1-1 0,10 5-1,-12-4 24,0-1 0,0 1 1,0 0-1,-1 0 0,1 1 0,0-1 1,-1 0-1,0 1 0,0 0 0,0-1 0,0 1 1,0 0-1,0 0 0,-1 0 0,1 0 0,-1 0 1,1 6-1,-1-5 93,0 1 0,0-1 0,-1 1 1,0 0-1,1-1 0,-2 1 0,1 0 0,-1-1 1,1 1-1,-1 0 0,-1-1 0,1 1 1,-1-1-1,1 0 0,-1 1 0,0-1 0,-1 0 1,1 0-1,-1 0 0,0-1 0,0 1 0,0 0 1,-6 4-1,4-4-81,0 0 1,1 0 0,-1 0-1,-1-1 1,1 0-1,0 0 1,-1 0-1,0-1 1,1 0-1,-1 0 1,0 0 0,0-1-1,0 0 1,0 0-1,-1-1 1,1 1-1,-11-2 1,-5-6-147,5-6-167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343 280 18836,'-8'-1'1085,"-1"0"-1,0-1 1,1 1 0,-16-7-1,-17-3 791,30 9-1765,0 1 1,0 0 0,0 1 0,0 0 0,0 1 0,0 0 0,0 1 0,0 0 0,0 0 0,0 1 0,1 1-1,-16 7 1,20-8-145,0 0-1,1 1 0,-1 0 0,1 0 1,-1 1-1,1-1 0,1 1 0,-1 0 1,1 1-1,-1-1 0,2 1 0,-1 0 1,1 0-1,-1 0 0,2 0 1,-1 0-1,1 1 0,0-1 0,0 1 1,1 0-1,-2 9 0,3-11-46,-1 1 0,1 0-1,0 0 1,1-1 0,-1 1 0,1 0 0,0-1 0,1 1-1,0-1 1,-1 1 0,1-1 0,1 0 0,4 8-1,-5-10 31,0 0-1,0-1 0,0 1 1,0-1-1,0 0 1,1 0-1,-1 0 0,1 0 1,-1 0-1,1 0 0,0-1 1,0 1-1,0-1 0,0 0 1,0 0-1,0 0 1,0 0-1,0-1 0,0 1 1,0-1-1,1 0 0,-1 0 1,0 0-1,0 0 0,5-1 1,1-1-27,0 0 1,0-1-1,0-1 0,0 1 1,0-1-1,-1-1 1,0 1-1,0-2 0,0 1 1,0-1-1,-1 0 1,8-9-1,2-2 77,-2-1 0,0-1 0,21-36 1,-22 33 123,-2-2-1,-1 0 1,0 0 0,8-33 0,-16 47-51,-1 0 0,0 0-1,0 0 1,-1 0 0,0 0 0,-1 0 0,0 0-1,0-1 1,-1 1 0,-1 0 0,0 0-1,0 0 1,-1 0 0,-4-10 0,6 17-56,0 1 1,0 0 0,-1-1 0,1 1 0,-1 0-1,1 0 1,-1 0 0,0 0 0,1 1-1,-1-1 1,0 0 0,0 1 0,0-1-1,-1 1 1,1 0 0,0-1 0,0 1 0,-1 0-1,1 1 1,-1-1 0,-2 0 0,2 0-1,0 1 0,-1 1 0,1-1 0,0 0 0,0 1 0,-1-1 0,1 1 0,0 0 0,0 0 0,0 0 0,0 1 0,0-1 0,0 1 0,1-1 0,-1 1 0,-4 4 0,-8 8 43,1 0 0,1 1 0,0 1-1,1 0 1,0 0 0,2 2 0,0-1 0,-12 32 0,19-44-49,1 0 1,1 0-1,-1 0 1,1 1 0,0-1-1,0 0 1,0 8 0,1-12-11,0 0 0,0 0 0,0 1 0,1-1 0,-1 0 0,0 0 0,1 1 1,-1-1-1,1 0 0,-1 0 0,1 0 0,-1 0 0,1 1 0,0-1 0,0 0 0,-1 0 1,1 0-1,0-1 0,0 1 0,0 0 0,0 0 0,0 0 0,0-1 0,0 1 1,0 0-1,1-1 0,-1 1 0,0-1 0,0 0 0,0 1 0,1-1 0,-1 0 1,0 0-1,0 0 0,3 0 0,15 1-10,1-2 1,-1-1-1,0 0 1,19-5-1,37-4-22,-64 10 4,0 1 1,1 0-1,-1 1 1,0 0-1,0 1 0,0 0 1,0 1-1,11 4 1,-18-5 18,0-1 0,-1 1 0,1 0 0,0 0 0,-1 0 0,1 1 0,-1-1 0,0 1 0,1 0 0,-1 0 0,0 0 0,-1 0 0,1 0 0,-1 1 0,1-1 0,-1 1 0,0 0 0,-1-1 0,1 1 0,0 0 0,-1 0 0,0 0 0,0 0 0,0 6-1,0-8 34,-1-1-24,0 0-1,1 0 1,-1 0 0,0 0 0,0 0 0,0 0 0,0 0-1,0 0 1,0 0 0,0-1 0,0 1 0,0 0 0,0 0-1,-1 0 1,1 0 0,0 0 0,-1 0 0,1 0-1,0-1 1,-1 1 0,1 0 0,-1 0 0,1-1 0,-1 1-1,-1 1 1,-3-1 30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21341,'-6'74'1661,"2"1"1,9 105-1,-4-169-1643,-1-2 8,0 1-15,0 0 1,1-1-1,4 19 0,-5-28-10,0 1-1,0 0 1,1 0 0,-1 0-1,0-1 1,0 1-1,1 0 1,-1 0-1,0-1 1,1 1-1,-1 0 1,0 0-1,1-1 1,-1 1-1,1-1 1,0 1-1,-1 0 1,1-1-1,-1 1 1,1-1-1,0 1 1,-1-1 0,1 0-1,0 1 1,0-1-1,-1 0 1,1 1-1,0-1 1,0 0-1,0 0 1,-1 0-1,1 1 1,0-1-1,0 0 1,0 0-1,-1 0 1,1-1-1,0 1 1,0 0-1,0 0 1,-1 0-1,1-1 1,0 1 0,0 0-1,-1 0 1,1-1-1,0 1 1,0-1-1,-1 1 1,1-1-1,-1 1 1,1-1-1,0 1 1,-1-1-1,1 0 1,0 0-1,9-9 6,-1 0-1,0 0 0,8-12 0,-12 15-4,0 0 0,0 0-1,1 0 1,0 0 0,1 1 0,-1 0 0,1 0-1,0 1 1,0 0 0,10-5 0,-16 10-4,0-1-1,0 1 1,0 0 0,0-1 0,0 1 0,0 0 0,0 0 0,1-1 0,-1 1-1,0 0 1,0 0 0,0 0 0,0 0 0,0 1 0,0-1 0,1 0 0,-1 0 0,0 1-1,0-1 1,0 1 0,0-1 0,0 1 0,0-1 0,0 1 0,0 0 0,1 0-1,0 1-1,-1 0-1,0 1 0,1-1 0,-1 0 0,0 0 0,0 1 0,0-1 0,0 0 0,-1 1 0,1-1 0,0 5 0,0 3 6,0 0 0,-1 0 0,0 0 0,-3 20 0,-1-13 139,-1 0 0,0-1 1,-2 1-1,0-1 0,0-1 0,-2 1 1,0-1-1,-1-1 0,0 0 1,-1 0-1,0-1 0,-22 20 1,31-32-185,0 1 1,0-1 0,1 0-1,-1 1 1,0-1 0,0 0 0,0 0-1,0 0 1,0 0 0,0-1-1,-1 1 1,1-1 0,-4 1-1,5-1 0,1 0 0,-1 0 0,1 0-1,0 0 1,-1 0 0,1 0 0,0 0 0,-1-1-1,1 1 1,-1 0 0,1 0 0,0 0-1,-1-1 1,1 1 0,0 0 0,0 0 0,-1-1-1,1 1 1,0 0 0,0-1 0,-1 1-1,1 0 1,0-1 0,0 1 0,0 0 0,-1-1-1,1 1 1,0-1 0,0-1-118,0 0 1,0 0-1,0 0 1,0 1-1,0-1 1,0 0-1,1 0 1,-1 0-1,0 0 1,2-1-1,3-11-705,1 0 0,1 1 0,14-24-1,0 7-295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61 104 3908,'0'0'11344,"0"-8"-9444,0 0-1615,-1 5-109,1 0 0,-1 0 0,1 0 0,0 0 0,0 0 0,0 0-1,0 0 1,1 0 0,-1 0 0,1 0 0,0 0 0,0 0 0,0 0 0,0 0 0,0 0 0,1 1 0,-1-1 0,1 1 0,-1-1 0,1 1 0,0-1 0,0 1 0,0 0 0,1 0 0,-1 0 0,0 0 0,1 0 0,-1 1-1,1-1 1,0 1 0,-1 0 0,6-2 0,-4 2-129,0 0 1,1 0-1,-1 0 0,1 1 0,-1-1 0,0 1 1,1 0-1,-1 1 0,1-1 0,-1 1 0,1 0 0,-1 0 1,0 0-1,1 0 0,-1 1 0,0 0 0,0 0 0,0 0 1,0 0-1,-1 1 0,1 0 0,0-1 0,3 5 0,-5-4 1,0-1 0,0 1-1,0 0 1,0 0 0,0 0 0,-1 0-1,1 0 1,-1 0 0,0 1-1,0-1 1,0 0 0,-1 1-1,1-1 1,-1 1 0,1-1-1,-1 1 1,0-1 0,-1 1-1,1-1 1,0 1 0,-1-1 0,0 0-1,0 1 1,0-1 0,0 0-1,-1 0 1,1 1 0,-1-1-1,0 0 1,-3 4 0,-8 9 292,0-1 0,-1-1-1,0 0 1,-1-1 0,-33 22 0,27-20-119,1 1-1,-31 30 1,51-46-230,-1 0 0,1 1 1,-1-1-1,1 1 0,-1-1 0,1 0 1,0 1-1,-1-1 0,1 1 0,0-1 0,0 1 1,-1-1-1,1 1 0,0-1 0,0 1 1,0-1-1,-1 1 0,1-1 0,0 1 0,0 0 1,0-1-1,0 1 0,0-1 0,0 1 1,0-1-1,0 1 0,0-1 0,1 1 0,-1 0 1,16 6-7,38-6 242,-40-2-213,19 1-280,96-3-585,-46-10-8885,-58 5-722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2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128 211 15099,'69'-6'4472,"-68"5"-4317,0 1 0,0-1-1,0 1 1,0-1 0,-1 1 0,1-1 0,0 1 0,0-1 0,0 1 0,-1-1 0,1 0-1,0 0 1,-1 1 0,1-1 0,-1 0 0,1 0 0,-1 0 0,1 0 0,-1 0-1,1 1 1,-1-1 0,0 0 0,0 0 0,1 0 0,-1 0 0,0 0 0,0 0-1,0 0 1,0 0 0,0 0 0,0 0 0,0 0 0,-1 0 0,1 0 0,0 0 0,0 0-1,-1 0 1,0-1 0,0-4 123,-1 0-1,0 1 1,-1-1 0,-4-8-1,4 10-195,1 0 0,-1 0-1,0 0 1,0 1 0,0-1 0,-1 1 0,1-1-1,-1 1 1,0 1 0,0-1 0,0 0 0,0 1-1,0 0 1,-7-3 0,8 4-63,0 1 1,0-1-1,-1 1 0,1-1 0,0 1 1,-1 0-1,1 0 0,0 1 0,-1-1 1,1 1-1,0-1 0,0 1 1,-1 0-1,1 0 0,0 1 0,0-1 1,0 0-1,0 1 0,1 0 1,-1 0-1,-4 3 0,1 1-44,1 0-1,-1 0 0,1 0 1,0 1-1,0 0 1,1 0-1,0 0 1,0 1-1,1-1 1,0 1-1,0 0 1,1 0-1,0 0 1,0 0-1,0 12 0,1-13-120,0 0 1,1 0-1,0 0 0,0 0 0,1 0 0,0 0 0,0 0 0,1 0 0,0 0 0,0-1 0,0 1 0,1-1 0,0 1 0,0-1 0,1 0 0,-1 0 0,1 0 0,7 7 0,-8-10 24,1-1-1,0 1 1,0 0-1,0-1 1,0 0-1,0 0 1,1 0-1,-1-1 1,1 0 0,-1 1-1,1-1 1,-1-1-1,1 1 1,0-1-1,-1 0 1,1 0-1,0 0 1,-1 0-1,1-1 1,0 0-1,-1 0 1,9-3 0,32-13-741</inkml:trace>
  <inkml:trace contextRef="#ctx0" brushRef="#br0" timeOffset="1">433 0 15659,'-1'0'138,"-1"1"0,1-1 0,-1 0-1,1 1 1,0-1 0,-1 1 0,1-1-1,0 1 1,0 0 0,-1-1 0,1 1-1,0 0 1,0 0 0,0 0 0,0 0-1,0 0 1,0 0 0,0 0 0,-1 2-1,-15 28 625,13-23-79,-30 70 809,30-68-1405,1 0 0,0 1 0,1-1 1,0 1-1,-1 19 0,3-29-80,0-1 0,0 1-1,0 0 1,0-1 0,0 1 0,0-1-1,0 1 1,0 0 0,1-1 0,-1 1-1,0-1 1,0 1 0,0-1 0,1 1 0,-1-1-1,0 1 1,1-1 0,-1 1 0,0-1-1,1 1 1,-1-1 0,1 0 0,-1 1 0,1-1-1,-1 0 1,1 1 0,-1-1 0,1 0-1,-1 0 1,1 1 0,-1-1 0,1 0-1,0 0 1,-1 0 0,1 0 0,-1 0 0,1 0-1,-1 0 1,1 0 0,0 0 0,-1 0-1,1 0 1,-1 0 0,1 0 0,0 0-1,0-1 1,34-12 46,-22 7-72,-7 4 10,1 0 0,-1 0-1,0 1 1,1 0 0,-1 0-1,1 1 1,-1 0 0,1 0-1,6 1 1,-11-1 50,0 1-1,0-1 0,0 1 1,0 0-1,0 0 1,0 0-1,-1 0 1,1 0-1,0 0 0,0 0 1,-1 0-1,1 1 1,-1-1-1,1 0 1,-1 1-1,0 0 0,0-1 1,0 1-1,1 0 1,-2-1-1,1 1 1,0 0-1,0 0 0,0 0 1,-1 0-1,1 0 1,-1 0-1,0 0 1,1 0-1,-1 0 0,0 0 1,0 0-1,-1 2 1,1 3 202,-1-1 0,0 1 0,-1-1 0,0 1 0,0-1 1,0 0-1,0 0 0,-1 0 0,-5 9 0,6-12-192,0 1 0,-1 0 0,1-1 0,-1 0 0,1 0 0,-1 0 0,0 0 1,0 0-1,0 0 0,-1-1 0,1 0 0,0 1 0,-1-1 0,0 0 0,1-1 0,-6 2 0,8-2-90,0-1 1,0 0-1,0 0 1,0 0-1,0 0 1,-1-1-1,1 1 1,0 0-1,0 0 0,0-1 1,0 1-1,0-1 1,0 1-1,0 0 1,0-1-1,0 0 0,0 1 1,0-1-1,1 0 1,-1 1-1,0-1 1,0 0-1,1 0 1,-1 0-1,0 0 0,1 0 1,-1 0-1,1 0 1,-1 0-1,1 0 1,-1 0-1,1 0 0,0 0 1,-1 0-1,1-2 1,-1-14-384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164 433 18580,'-2'0'162,"0"-1"1,0 1-1,0 0 0,0 0 0,0 0 1,0 1-1,0-1 0,0 0 1,0 1-1,0-1 0,0 1 0,1 0 1,-1 0-1,0 0 0,0 0 0,0 0 1,1 0-1,-1 0 0,-2 2 1,-28 30 1174,29-30-1039,-9 11 190,1 1-1,0 0 1,1 1 0,-13 27-1,19-35-453,1 0 0,0 0 0,0 0 0,1 0-1,0 1 1,1-1 0,-1 0 0,2 1 0,-1-1-1,1 1 1,0 0 0,3 11 0,-3-18-43,0 0 0,1 0 0,-1 0 0,1-1 1,0 1-1,0 0 0,0 0 0,-1-1 0,2 1 0,-1-1 0,0 1 0,0-1 1,0 1-1,1-1 0,-1 0 0,1 1 0,-1-1 0,1 0 0,-1 0 0,1 0 0,0 0 1,-1 0-1,1-1 0,0 1 0,0-1 0,-1 1 0,1-1 0,0 1 0,0-1 1,0 0-1,0 0 0,0 0 0,0 0 0,0 0 0,0 0 0,-1-1 0,1 1 0,0-1 1,2 0-1,3-1-18,0 0-1,1-1 1,-1 0 0,0 0 0,-1-1-1,1 0 1,-1 0 0,12-10 0,-1-3 32,-1-1 0,0 0 1,-2-2-1,0 1 0,-1-2 1,-1 0-1,14-33 0,-10 15 163,-2-1-1,-1-1 1,10-60-1,-19 72-38,0 0 1,-2 0-1,-1 0 0,-2 0 1,-5-41-1,5 64-92,0-1 0,-1 1 0,1-1 0,-1 1 0,-6-12 0,7 16-32,0 1 0,1-1 0,-1 1 0,0-1 0,0 1 0,-1 0 0,1-1 0,0 1 0,0 0 0,-1 0 0,1 0 0,0 0 0,-1 0 0,1 0 0,-1 0 0,0 0 1,1 1-1,-1-1 0,0 1 0,1-1 0,-1 1 0,0-1 0,1 1 0,-1 0 0,0 0 0,0 0 0,-2 0 0,0 1-3,1 0 1,-1 0-1,1 1 0,-1-1 1,1 1-1,0 0 0,-1-1 1,1 2-1,0-1 0,0 0 1,1 0-1,-1 1 0,0 0 1,-4 5-1,-2 5 1,1-1 1,-10 18-1,5-6 5,1 2 0,1 0-1,-8 29 1,15-40-7,0-1 1,2 1-1,-1 0 0,2 0 1,0 0-1,1 0 0,2 21 1,-2-32-2,1 0 0,0 0 0,-1-1 0,2 1 0,-1 0 1,0 0-1,1 0 0,0-1 0,-1 1 0,2-1 0,-1 1 1,0-1-1,5 5 0,-5-6-2,1 0 1,-1-1-1,0 1 0,1-1 0,-1 1 1,1-1-1,-1 0 0,1 0 1,0 0-1,0-1 0,-1 1 0,1-1 1,0 1-1,0-1 0,0 0 0,-1 0 1,1 0-1,0 0 0,5-2 1,7-2-8,0 0 0,-1-1 0,1-1 0,13-7 0,-15 6-44,0 1-1,0 1 0,1 0 0,25-5 0,-37 9 40,0 1 0,0 0 0,0 0 0,-1 0 0,1 0 1,0 0-1,0 1 0,0-1 0,0 1 0,-1-1 0,1 1 0,0 0 0,0-1 0,-1 1 0,1 0 0,0 0 0,-1 0 0,1 0 0,1 2 0,-1 0-14,1 0 0,0 0 0,-1 1 0,1-1 0,-1 1 0,0 0 0,0-1 0,1 6 0,3 7-31,-2-1 1,0 2-1,2 20 0,-6-34 62,5 38 8,5-66-160,1-15 101,2 1 1,2 0 0,25-47-1,-40 86 53,0-1-1,0 1 1,0-1 0,1 1-1,-1-1 1,0 1-1,0-1 1,1 1-1,-1-1 1,0 1 0,1 0-1,-1-1 1,0 1-1,1-1 1,-1 1 0,1 0-1,-1-1 1,0 1-1,1 0 1,-1-1-1,1 1 1,-1 0 0,1 0-1,-1 0 1,1-1-1,0 1 1,-1 0-1,1 0 1,-1 0 0,1 0-1,-1 0 1,1 0-1,0 0 1,0 1 3,0 0-1,0 0 1,0 0 0,-1 0 0,1 0 0,0 0-1,-1 0 1,1 0 0,-1 0 0,1 1-1,-1-1 1,0 0 0,1 3 0,6 48 94,-7-49-98,3 143 143,-3-115 42,2-27-62,3-10-8,4-12 57,-6-3 9,0 0 0,-2 0 1,0 0-1,-1-1 0,-1 1 1,-1 0-1,-1 0 0,-11-37 1,6 41-72,7 17-113,1-1 1,0 1-1,0 0 1,-1 0-1,1 0 1,0 0-1,0-1 1,-1 1-1,1 0 1,0 0-1,0 0 1,-1 0-1,1 0 1,0 0-1,0 0 1,-1 0-1,1 0 1,0 0-1,-1 0 1,1 0-1,0 0 1,-1 0-1,1 0 1,0 0-1,0 0 1,-1 0-1,1 0 1,0 1-1,0-1 1,-1 0-1,1 0 1,-1 1-6,0 0 0,1 0 0,-1 0 0,0 0 0,1 0 0,-1 0-1,1 0 1,0 0 0,-1 0 0,1 0 0,0 1 0,0-1 0,-1 0 0,1 0 0,0 0 0,0 0 0,0 0 0,0 1 0,1-1 0,-1 0 0,0 0 0,0 0 0,1 1 0,-1-1 2,1 0 0,-1 0 0,0 0 0,1 0 0,-1 0 0,1 0 0,-1 0 0,1 0 0,-1 0 0,1-1 0,0 1 0,-1 0 0,1 0 0,0-1 0,0 1 0,0-1 0,-1 1 0,1-1 0,0 1 0,0-1 0,0 1 0,0-1 0,0 1 0,0-1 0,0 0 0,0 0 0,0 0-1,0 0 1,0 1 0,0-1 0,0 0 0,0-1 0,0 1 0,0 0 0,0 0 0,0 0 0,0-1 0,0 1 0,0 0 0,0-1 0,0 1 0,0-1 0,0 1 0,0-2 0,4 0 3,0-1-1,-1 0 0,1 0 1,-1 0-1,0-1 1,7-7-1,-2-2 8,0 0 1,-2-1-1,1 0 0,-2-1 0,0 1 0,0-1 0,4-24 1,-10 36-16,-2 6-5,-4 7-7,3 6 6,0 0 0,1 0 0,1 0-1,0 0 1,1 0 0,1 0 0,0 0-1,1 0 1,1 0 0,0 0 0,1 0-1,11 24 1,-14-37 12,0 0 0,1 0 0,0 0 0,-1-1 0,1 1 0,0 0-1,0-1 1,0 0 0,1 1 0,-1-1 0,1 0 0,-1 0 0,1-1 0,-1 1 0,1 0-1,0-1 1,4 2 0,-4-2-1,-1-1 0,1 0 0,0 0 0,0 0 0,-1 0 0,1 0 0,0 0 0,0-1 0,-1 1 0,1-1 0,0 0 0,-1 0 0,1 0 0,-1 0 0,1 0 0,-1-1 0,1 1 0,-1-1 0,3-2 0,7-6-1,-2 0-1,0-1 1,0 1 0,-1-2-1,0 1 1,-1-2-1,12-22 1,-10 14 24,0 0 0,-2-1 1,-1 0-1,6-26 0,-13 47-18,5-27 50,-5 27-49,0 0 0,0 0 0,0 0 0,0 0-1,0 0 1,1 0 0,-2 0 0,1 0 0,0 0-1,0 0 1,0 0 0,0 0 0,-1 0 0,1 0-1,0 0 1,-1 0 0,1 0 0,-1 0 0,1 0-1,-1 1 1,1-1 0,-2-1 0,1 2-1,1 0-1,-1 0 1,0 0 0,0 1-1,1-1 1,-1 0 0,0 0-1,0 1 1,1-1 0,-1 0 0,0 1-1,1-1 1,-1 0 0,0 1-1,1-1 1,-1 1 0,1-1-1,-1 1 1,1 0 0,-1-1 0,1 1-1,-1 0 1,1-1 0,-1 1-1,1 0 1,-1 0 0,-11 24 13,11-23-14,-9 21-8,-12 44 0,20-60-4,0 1 1,1 0-1,-1 0 1,2-1-1,-1 1 0,1 0 1,0 0-1,1 0 0,0 0 1,2 8-1,-3-15-4,0 0-1,1 0 1,-1 1-1,1-1 1,-1 0-1,1 0 1,0 1-1,-1-1 1,1 0 0,0 0-1,0 0 1,0 0-1,0 0 1,0 0-1,0 0 1,0 0-1,0-1 1,0 1-1,0 0 1,0-1-1,1 1 1,-1 0-1,0-1 1,0 0-1,1 1 1,-1-1 0,0 0-1,1 1 1,-1-1-1,0 0 1,1 0-1,-1 0 1,0 0-1,1-1 1,-1 1-1,0 0 1,1 0-1,-1-1 1,2 0-1,1-1-186,0 1-1,0-1 0,-1 0 1,1 0-1,0 0 0,-1-1 0,0 0 1,1 1-1,-1-1 0,0 0 1,4-6-1,-1-1-167,-1-1 0,9-20 0,-4 0-350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15 20380,'-15'-11'2321,"4"8"-1561,6 4-568,5 8 2161,8-1-2241,5 1-609,4 4-967,3-6 424,1 2 544,4-5-368,-5-4-57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4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16956,'-1'2'1868,"-6"12"-1118,0 1 0,1-1-1,0 1 1,2 0 0,-4 16 0,1 5 60,-3 40 0,9-64-767,0 0-1,1 0 1,1 1 0,0-1 0,0 0 0,1 0 0,5 18 0,-6-27-40,0-1 0,0 1 0,0 0 0,1-1 0,-1 1-1,0-1 1,1 1 0,0-1 0,0 0 0,0 0 0,0 1 0,0-2 0,0 1 0,0 0 0,0 0 0,1-1 0,-1 1 0,1-1 0,-1 1 0,1-1 0,0 0 0,-1 0 0,1-1 0,0 1-1,0 0 1,0-1 0,0 0 0,-1 1 0,1-1 0,0 0 0,0-1 0,0 1 0,0 0 0,0-1 0,-1 0 0,6-2 0,2 0-7,0-1 1,0 0-1,-1-1 1,1 0-1,8-7 1,0 1-28,-18 10 27,0 1 0,0 0 1,1 0-1,-1-1 1,0 1-1,0 0 0,1 0 1,-1-1-1,0 1 0,1 0 1,-1 0-1,0 0 0,1 0 1,-1-1-1,0 1 1,1 0-1,-1 0 0,1 0 1,-1 0-1,0 0 0,1 0 1,-1 0-1,0 0 0,1 0 1,-1 0-1,1 0 1,-1 0-1,0 0 0,1 0 1,-1 1-1,0-1 0,1 0 1,-1 0-1,0 0 0,1 1 1,-1-1-1,0 0 1,1 0-1,-1 0 0,0 1 1,0-1-1,1 0 0,-1 1 1,0-1-1,1 2-7,-1 0 0,0 0 0,0 0 0,0 0 0,0 0 0,0 0 0,0 0 0,0 0 0,-1 3 0,-15 43-25,13-39 70,-4 10 336,-17 30 0,22-45-268,-1 0 1,1 0-1,-1 0 1,0-1-1,0 1 0,0-1 1,0 0-1,0 0 1,-1 0-1,1 0 0,-1-1 1,0 1-1,-7 2 0,9-4-77,1 0 0,-1-1 0,0 0 0,1 1 0,-1-1 0,0 0 0,1 0 0,-1 0 0,0 0-1,1 0 1,-1 0 0,0 0 0,1-1 0,-1 1 0,1-1 0,-1 1 0,0-1 0,1 1 0,-1-1-1,1 0 1,-3-1 0,2 0-178,-1-1 0,1 1 0,0-1-1,0 1 1,0-1 0,0 0 0,0 0-1,0 0 1,1 0 0,-2-4 0,0-2-388,0 0 1,0-1 0,1 0 0,0 1-1,1-1 1,0-16 0,2 3-560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5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164 686 17324,'2'-2'256,"1"1"1,0-1-1,-1 1 1,1-1-1,-1 0 1,1 0 0,-1 0-1,0 0 1,0 0-1,0-1 1,0 1-1,0-1 1,-1 1-1,1-1 1,-1 0-1,0 1 1,2-7 0,-2 5 9,0 0 0,-1 0 0,1 0 1,-1 0-1,0 0 0,-1 0 1,1 0-1,-1 0 0,1 0 0,-1 0 1,-1 0-1,1 0 0,-2-4 0,2 5-200,0 1-1,0 0 0,0 0 1,0 0-1,0 0 0,-1 0 1,1 0-1,-1 1 0,1-1 1,-1 0-1,1 1 0,-1-1 1,0 1-1,0-1 0,0 1 1,0 0-1,0 0 0,0 0 1,0 0-1,0 0 0,0 1 1,-1-1-1,1 0 0,0 1 1,0 0-1,-1 0 0,1-1 1,0 1-1,-1 0 0,1 1 1,0-1-1,-1 0 0,-3 2 1,1 0-24,-1 0 0,0 0 0,0 1 0,1 0-1,-1 0 1,1 0 0,0 1 0,0-1 0,0 1 0,1 0 0,-7 8 0,3-2-47,1 0 0,1 0 0,0 0-1,1 1 1,0 0 0,0 0 0,1 1 0,0-1-1,1 1 1,1 0 0,-2 13 0,4-19-14,-1 1-1,1-1 1,1 1 0,-1-1-1,1 1 1,0-1 0,0 1-1,1-1 1,4 11 0,-4-13 7,0 0 1,0-1-1,0 1 1,1-1-1,0 1 1,-1-1-1,1 0 0,0 0 1,0 0-1,1 0 1,-1-1-1,1 1 1,-1-1-1,1 0 1,8 3-1,-5-3-1,0 0 1,1 0-1,-1-1 1,1 0-1,0 0 0,-1-1 1,1 0-1,0 0 1,0-1-1,-1 0 1,1 0-1,-1-1 0,1 0 1,-1 0-1,0-1 1,0 0-1,12-7 0,1-1 4,0-1 0,-1-1-1,0-1 1,26-27 0,11-21 43,-24 25 1,-54 104-36,19-59-6,1-1 0,0 1 0,0-1 0,0 1 0,1 0 0,0 12 1,1-19 5,0-1 0,0 0 1,0 1-1,0-1 0,0 0 1,0 1-1,0-1 0,0 0 0,0 0 1,0 1-1,0-1 0,0 0 1,0 1-1,0-1 0,1 0 1,-1 0-1,0 1 0,0-1 1,0 0-1,0 1 0,1-1 1,-1 0-1,0 0 0,0 0 1,1 1-1,-1-1 0,0 0 1,0 0-1,1 0 0,-1 0 1,0 0-1,1 1 0,-1-1 1,0 0-1,0 0 0,1 0 1,0 0-1,13-6-23,11-15-1,91-102-23,-95 107 15,-12 17 9,-6 13-11,-3 2 21,-7 31 1,4-35-246,1 0 1,0 1-1,1-1 0,2 24 1,-1-37 250,0 1 1,0 0-1,0 0 1,0 0 0,0-1-1,0 1 1,0 0-1,1 0 1,-1 0 0,0 0-1,0-1 1,0 1-1,0 0 1,1 0 0,-1 0-1,0 0 1,0 0-1,0 0 1,0-1 0,1 1-1,-1 0 1,0 0-1,0 0 1,1 0 0,-1 0-1,0 0 1,0 0-1,0 0 1,1 0 0,-1 0-1,0 0 1,0 0 0,1 0-1,-1 0 1,0 0-1,0 0 1,0 0 0,1 1-1,-1-1 1,0 0-1,0 0 1,0 0 0,0 0-1,1 0 1,-1 0-1,0 1 1,0-1 0,0 0-1,0 0 1,1 0-1,-1 0 1,0 1 0,0-1-1,0 0 1,0 0-1,0 0 1,0 1 0,0-1-1,0 0 1,0 0-1,0 0 1,0 1 0,0-1-1,0 0 1,0 1-1,9-17-288</inkml:trace>
  <inkml:trace contextRef="#ctx0" brushRef="#br0" timeOffset="1">882 1 26414,'-6'7'1792,"-1"10"-1640,-2 6-56,3 8 496,2 7-344,1 6-592,2 5-392,5 7 1176,-2 0-544,6 5 16,4 2-104</inkml:trace>
  <inkml:trace contextRef="#ctx0" brushRef="#br0" timeOffset="2">966 1001 21957,'-7'23'1736,"3"-19"-2248,-2-7 416,9-18 1328,3-9-816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1 863 21853,'7'2'184,"1"-1"1,-1-1-1,1 1 1,0-1-1,-1 0 1,1-1-1,11-2 0,55-17-366,-29 6 433,406-81-2873,-258 59 1738,923-214 185,-319 31 1898,-391 105-898,-77 30-167,-209 53-140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55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1040 14803,'20'8'306,"1"0"-1,-1-2 0,1 0 1,1-1-1,42 4 1,39-5-627,161-14 0,106-34-655,-224 24 600,748-92-1073,-745 92 1424,539-82 269,337-97 158,-167 9-421,107-1-122,7 55 946,-818 124-197,220 10 0,-348 4-588,115 1 1608,-124-4-1442,1 0 1,-1-2 0,0 0-1,1-1 1,30-11 0,6-10 246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4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1413 12139,'0'0'3,"1"0"0,-1 0 0,0 0 1,0 0-1,0 0 0,0 0 0,0 0 1,0 0-1,0 0 0,0 0 0,0-1 0,0 1 1,0 0-1,0 0 0,0 0 0,0 0 1,0 0-1,0 0 0,0 0 0,0 0 1,0 0-1,0-1 0,0 1 0,0 0 1,0 0-1,0 0 0,0 0 0,0 0 1,0 0-1,0 0 0,0 0 0,0 0 1,0-1-1,0 1 0,0 0 0,0 0 0,-1 0 1,1 0-1,0 0 0,0 0 0,0 0 1,0 0-1,0 0 0,0 0 0,0 0 1,0 0-1,0 0 0,0 0 0,-1 0 1,1 0-1,0 0 0,0 0 0,0 0 1,0 0-1,0 0 0,0 0 0,0 0 1,0 0-1,0 0 0,-1 0 0,1 0 0,0 0 1,0 0-1,13-4 131,30-4-13,-32 6-102,147-38-2,-107 25 4,82-14 0,111-5 121,182-22-76,3 21-78,419 23 50,-260 7 253,50-4 92,839-45 98,-589 50-440,-2 61 137,-128-25 56,1-41-152,-751 9-81,535-31-37,-2-25 94,-139-20-43,-77 11-29,635-125 86,-762 155-36,7-1 5,-77 2-154,236-98 0,-182 39 309,-113 56-109,87-35 1,-32 28-97,96-40-4,-143 48 11,14-8-4,146-47 1,-208 84 84,0 0 0,0 2 0,1 1 1,0 1-1,0 2 0,0 1 0,34 5 0,-58-5-71,277 34 725,-224-24-603,-2 3 0,102 37 0,-5 8-130,164 37-1,-203-69-2,2-4-1,140 6 0,823 59 79,-867-68-68,-49-3-1,197 15 28,-2-26 142,-348-6-188,-7 2-20,0-1 0,-1 0 0,1-1 0,0 1-1,0-1 1,0 1 0,-1-1 0,1 0 0,0-1-1,4-1 1,-7 2 29,-1 1-1,1-1 0,-1 1 1,0-1-1,0 1 0,1-1 1,-1 0-1,0 1 1,0-1-1,0 1 0,1-1 1,-1 0-1,0 1 0,0-1 1,0 1-1,0-1 1,0 0-1,0 1 0,-1-1 1,1 0-1,0 1 0,0-1 1,0 1-1,0-1 0,-1 0 1,1 1-1,0-1 1,-1 1-1,1-1 0,0 1 1,-1-1-1,1 1 0,-1-1 1,1 1-1,0 0 1,-1-1-1,1 1 0,-1 0 1,0-1-1,1 1 0,-1 0 1,0-1-1,-27-16-103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431 12011,'-42'-4'340,"0"2"0,0 1 0,0 3 0,0 1 0,0 2 0,-58 15 0,66-10-227,0 1 0,0 2-1,1 1 1,1 1 0,1 2 0,0 2 0,-53 41 0,51-32-19,1 2 0,2 2 0,1 0 0,2 2 1,1 1-1,1 1 0,2 1 0,2 1 0,1 1 0,-15 45 0,23-50-45,2 0 0,2 1 0,0-1 0,3 2 0,-2 48 0,6-55-41,2 0 1,2-1 0,0 0-1,2 1 1,1-1-1,1-1 1,13 33 0,-7-31-24,1 0 0,1-2 0,1 1 0,2-2 0,1 0 0,0-1 0,2-1 0,1-1 0,47 38 0,-37-36-49,1-3 1,0-1-1,2-1 1,0-2-1,1-1 1,1-2 0,60 16-1,-69-24 22,0-1 1,0-2-1,1-1 0,-1-1 0,1-2 1,0 0-1,-1-2 0,1-1 0,-1-2 0,0 0 1,0-2-1,0-1 0,-1-2 0,0 0 1,-1-2-1,-1 0 0,1-2 0,44-34 1,-15 4 334,70-76 0,39-63 552,-71 67-149,-6-4 0,-5-4 0,119-241 0,-179 322-678,-3-1-1,-2-1 1,-2 0 0,19-91-1,-32 115-33,0-1 0,-1 1-1,-1-1 1,0 1 0,-7-33-1,4 39 19,-1-1 0,0 1 0,-1 0 0,-1 0 0,-1 1-1,0 0 1,0 0 0,-13-17 0,6 14-43,0 0 0,-1 1 0,-1 0 0,0 2 0,-1 0 0,-1 0 0,0 2 0,0 0 0,-1 1 0,-1 1 0,0 1 0,0 1 0,-1 0 0,-36-7 0,21 8-96,1 2 0,-1 2 1,1 1-1,-1 1 0,0 2 0,0 2 0,1 1 0,-45 11 0,-7 8-139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15715,'7'-1'1129,"-7"-2"-945,-1-2-88,1 3-8,3-1-192,-2 3 104,1-6-64,-9-17-96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9641,'0'0'1441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14347,'0'0'106,"1"-1"0,-1 0 0,0 0 0,0 1 0,1-1 0,-1 1 0,0-1 0,1 0 0,-1 1 0,1-1 0,-1 1 0,1-1 0,-1 1 0,1-1 0,-1 1 0,1-1 0,0 1 0,-1-1 0,1 1 0,-1 0 0,1-1 0,0 1 0,1 0 0,21-13 809,-8 6-736,1 2 0,0 0 0,17-4-1,-27 8-154,1 0-1,0 0 1,-1 0-1,1 1 1,0 0-1,0 0 1,-1 1-1,1 0 1,0 0-1,7 3 1,-12-4-24,0 1-1,0 0 1,0 0-1,-1 0 1,1 0 0,0 0-1,-1 0 1,1 0-1,-1 1 1,0-1 0,1 1-1,-1-1 1,0 1-1,0-1 1,0 1-1,0 0 1,0-1 0,0 1-1,0 2 1,0-1-2,0 1 0,0 0 0,-1-1 1,0 1-1,1 0 0,-1 0 0,-1-1 0,1 1 0,-2 5 1,-1 3-5,0 0 0,-1 0 1,-1-1-1,-11 22 0,-1-8 6,0 0-1,-2-1 0,-1-1 1,-1-1-1,-29 25 0,50-47-2,0 0-1,0 0 1,-1 0-1,1 0 1,0 0-1,0 0 1,0 0-1,0 1 0,0-1 1,-1 0-1,1 0 1,0 0-1,0 0 1,0 0-1,0 0 1,0 1-1,0-1 1,0 0-1,-1 0 1,1 0-1,0 0 0,0 1 1,0-1-1,0 0 1,0 0-1,0 0 1,0 0-1,0 1 1,0-1-1,0 0 1,0 0-1,0 0 1,0 0-1,0 1 0,0-1 1,0 0-1,0 0 1,0 0-1,1 0 1,-1 1-1,0-1 1,0 0-1,0 0 1,0 0-1,0 0 1,0 1-1,0-1 0,1 0 1,-1 0-1,0 0 1,0 0-1,0 0 1,0 0-1,0 0 1,1 0-1,-1 0 1,0 1-1,0-1 1,0 0-1,0 0 0,1 0 1,-1 0-1,0 0 1,0 0-1,0 0 1,12 1-111,-12-1 111,43-1-307,59 3-122,-91-1 407,-1 0 0,1 1 0,-1 0 0,1 1-1,-1 0 1,0 1 0,13 7 0,-20-10 21,0 1-1,0 0 1,0 0 0,-1 0 0,1 0 0,0 0 0,-1 1 0,0-1 0,1 1 0,-1 0-1,0 0 1,0 0 0,-1 0 0,1 0 0,-1 0 0,1 0 0,-1 0 0,1 4 0,-1-1 35,-1-1 1,1 0 0,-1 1 0,0-1 0,-1 1 0,1-1 0,-1 0 0,0 1 0,-1-1 0,-2 9 0,-2-1 176,0 1-1,-1-1 1,-1 0-1,0-1 1,0 1-1,-1-2 1,-17 18-1,11-15 299,-2 0-1,1 0 0,-29 16 0,38-26-359,0 0 0,0 0 0,-1 0 0,0-1 0,0 0 0,0-1 0,0 0-1,0 0 1,0-1 0,0 0 0,-16 0 0,22-1-205,1 0 1,-1-1-1,1 1 1,-1 0-1,0-1 1,1 1-1,-1-1 0,1 1 1,0-1-1,-1 0 1,1 0-1,-1 1 1,1-1-1,0 0 1,0 0-1,0-1 0,-1 1 1,1 0-1,0 0 1,-1-2-1,1 0-108,0 1 0,0-1-1,0 0 1,0 0 0,0 1 0,0-1-1,1 0 1,-1 0 0,1 0-1,0-5 1,1 0-76,-1 0 0,2 0-1,-1-1 1,1 1 0,0 0 0,1 0-1,4-10 1,21-27-830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15027,'0'9'212,"0"1"0,1 0 1,0 0-1,0-1 0,1 1 0,1-1 0,-1 1 0,1-1 0,8 16 1,4 2 279,31 45 0,-31-51-332,-1 1-1,0 0 1,13 34 0,-21-41-119,-2 1-1,0-1 1,0 1 0,-1 0-1,-1 1 1,-1-1 0,0 0-1,-2 0 1,-1 17-1,-2-8-8,0 0 0,-2-1 0,-1 0-1,-1-1 1,-13 30 0,-10 5-59,-2-1 1,-3-2 0,-64 78 0,58-78 3,15-12-14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16956,'0'-1'93,"0"-1"0,1 1 0,-1 0 0,0 0 0,1 0 0,-1 0-1,1 0 1,0 0 0,-1 0 0,1 0 0,0 1 0,-1-1 0,1 0 0,0 0 0,0 0 0,0 1 0,0-1 0,0 0 0,0 1 0,0-1 0,0 1 0,0-1 0,0 1 0,0 0 0,0-1 0,0 1 0,1 0 0,38-8 537,-29 7-269,71-10 568,113 0 0,84 17-2406,-228-4 505,-29 0-1146,-30 2 1489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13715,'2'10'1792,"8"-4"-1056,19-9-159,9-2 1095,21 0-728,7 0-128,10 0-128,1-1-151,-1 5-337,-1 2-288,-9 3-697,-9-1-1551,-15-6 1968,-7-1-272,-10-3-288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15235,'3'0'3418,"25"-7"-39,-2 0-2812,45-4-1,-41 11-423,0 2 0,59 11 0,-62-8-669,1-1 0,-1-1 0,56-1 0,-58-4 185,-2 0-84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16612,'134'95'5024,"-39"-26"-4165,-41-36-568,-29-18-668,26 19 1,-48-30-1056,-5-4 838,-7-2 46,1-1-107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15739,'-3'4'1545,"8"-5"-889,6-5-232,10-5 680,4-8-136,6-4-223,4-3-129,6 0-240,1 1-80,-2-4-104,-4 0-104,-6 6-240,-3-1-152,-8 8-408,-2 5 344,-7-1 183,-1 4-119,-4 8-160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95 15219,'2'0'1305,"-8"11"-905,-1 4-208,-8 4 872,0 2-600,3 5-296,2 4 8,3 0-176,1-2-144,5 3-312,-2-5-120,0-7 408,3-4-64,-3-10-136</inkml:trace>
  <inkml:trace contextRef="#ctx0" brushRef="#br0" timeOffset="0.99">29 1 17332,'6'0'1680,"-2"4"-1112,-7-4-376,3 4 272,-1-1 128,-8 3-279,-7-9-113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14107,'-40'104'1582,"-10"34"-489,30-61 277,4 1 0,-9 115-1,38-224 283,17-62-754,101-372-381,-132 485-587,1 0 0,1-1-1,1 1 1,1-1-1,7 31 1,-8-40 64,1 0 1,0 0 0,0 0 0,1 0-1,0-1 1,1 1 0,8 12 0,-11-19 6,0-1 0,1 0 0,-1 1 1,0-1-1,0 0 0,1 0 0,-1 0 1,1-1-1,0 1 0,0-1 0,-1 1 0,1-1 1,0 0-1,0 0 0,0 0 0,0-1 1,0 1-1,1-1 0,-1 1 0,0-1 0,0 0 1,0 0-1,0-1 0,0 1 0,0-1 0,0 1 1,1-1-1,-1 0 0,4-2 0,1-1 15,1 0-1,-1 0 0,0-1 0,0-1 0,0 1 1,-1-1-1,0 0 0,0-1 0,0 0 0,6-8 1,8-13 67,24-41 0,-29 41-50,15-38 0,-31 66-35,0 0 1,0 0-1,0 0 0,0 0 0,0 0 0,0 0 0,0 0 0,0 0 0,0 0 0,0 0 0,0 0 0,0 0 0,0 0 0,0 0 0,0 1 0,0-1 0,0 0 0,0 0 0,0 0 0,0 0 0,0 0 0,0 0 0,0 0 0,1 0 0,-1 0 0,0 0 0,0 0 0,0 0 0,0 0 0,0 0 0,0 0 1,0 0-1,0 0 0,0 0 0,0 0 0,0 0 0,0 0 0,0 0 0,0 0 0,1 0 0,-1 0 0,0 0 0,0 0 0,0 0 0,0 0 0,0 0 0,0 13-37,-1 19-2,-5 40-152,4 0 1,12 136-1,-3-120-634,-3-75 567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14043,'0'3'131,"-1"0"0,1 0 0,-1-1 0,0 1-1,0-1 1,0 1 0,0 0 0,-1-1 0,1 0 0,-1 1 0,1-1 0,-4 3 0,0 3 101,-56 89 1501,-4-3 0,-101 112 1,140-174-1472,-35 57 1,36-52-307,69-120 163,-21 55-99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11435,'7'70'7837,"-3"84"-3744,-3 79-1209,-1-209 132,-1-114-2737,17-357-996,-16 445 703,1 0 1,-1 0-1,0 0 0,1 0 0,0 0 0,-1 0 0,1 0 0,0 0 0,0 1 0,0-1 1,0 0-1,1 1 0,-1-1 0,0 1 0,1-1 0,-1 1 0,1-1 0,-1 1 1,1 0-1,-1 0 0,1 0 0,0 0 0,0 0 0,0 0 0,0 0 0,-1 1 0,1-1 1,0 1-1,0-1 0,0 1 0,4 0 0,7-1-26,-1 1-1,1 1 1,-1 0-1,16 4 1,-4-2 78,88 8-30,0-5 0,0-5 0,202-24 0,-285 19-15,-2 0-23,1 0-1,0 2 0,31 2 0,-52 0 27,-1 0-1,0 1 0,1 0 0,-1 0 1,0 1-1,0 0 0,1 0 0,-1 0 1,-1 0-1,1 1 0,0 0 0,-1 1 1,1-1-1,-1 1 0,0 0 0,0 0 1,-1 1-1,1-1 0,4 8 1,-8-10-193,0 1 1,0 0-1,0 0 1,-1-1 0,1 1-1,-1 0 1,1 0-1,-1 0 1,0 0 0,0-1-1,-1 1 1,1 0 0,0 0-1,-1 0 1,0-1-1,0 1 1,0 0 0,0-1-1,0 1 1,0 0 0,-3 3-1,-8 32-4558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15771,'13'-17'2552,"-17"31"-970,-4 11-1195,-36 181 432,38-167-689,2 0 0,2 1-1,4 51 1,-2-84-132,1 0 0,0 0 0,0 0 0,0 0 0,1 0 0,0 0-1,0-1 1,7 13 0,-9-18-21,0-1-1,0 0 1,0 1-1,1-1 1,-1 1-1,0-1 1,0 0-1,1 1 1,-1-1-1,0 0 1,1 1-1,-1-1 1,0 0-1,1 1 1,-1-1-1,0 0 1,1 0-1,-1 1 1,1-1-1,-1 0 1,0 0-1,1 0 1,-1 0-1,1 0 1,-1 0-1,1 0 1,-1 0-1,1 1 1,0-2 0,7-9-1508,-1-21-73,-7 5 965,-1-1-235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4 349 13979,'-3'1'1528,"10"-2"-816,4-5-263,14-3 1007,0-2-664,7-1-336,4 1-296,0-2 32,-1 3-80,-10 7-176</inkml:trace>
  <inkml:trace contextRef="#ctx0" brushRef="#br0" timeOffset="1">773 0 14363,'-7'30'1248,"-3"-2"-1032,-3 9-88,2 3 553,-1 4-585,2 5 8,2-3-160,0-2-224,4-6 232,1-5-25,3-10-71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13275,'-2'-4'337,"-1"0"1,1-1-1,0 0 1,0 1-1,0-1 1,-1-5-1,3 8-256,0 0 0,0 1 0,0-1 1,0 0-1,0 0 0,0 0 0,0 0 0,1 0 0,-1 1 0,1-1 1,-1 0-1,1 0 0,0 1 0,-1-1 0,1 0 0,0 1 0,0-1 1,0 1-1,0-1 0,2-1 0,6-5 158,-1 1-1,1 0 1,-1 1-1,2 0 1,-1 1-1,14-7 1,1 1 66,40-11 1,-43 16-249,0 2 1,1 0-1,0 1 1,-1 1 0,1 0-1,0 2 1,0 1-1,0 1 1,0 1 0,30 7-1,-41-7-54,-1 0 0,1 1 0,-1 0 0,0 0 0,0 1 0,0 1 0,-1-1 0,0 1 0,0 1 0,0 0 0,-1 0 0,0 1 0,-1 0 0,1 0 0,-1 1 0,-1 0 0,0 0 0,0 1 0,-1-1 0,0 1 0,-1 0 0,6 18 0,-8-21 5,-1 0-1,0 0 0,0-1 0,0 1 0,-1 0 1,0 0-1,-1 0 0,1 0 0,-1 0 0,0 0 1,-1-1-1,0 1 0,-4 9 0,2-6 57,-2 0-1,1-1 0,-1 0 1,0 0-1,-1 0 0,0-1 1,-15 14-1,-4-1 221,-1-2 0,-1 0 0,0-2 1,-52 23-1,38-21 175,-52 16 0,76-30-452,1 0 0,-1-1 0,0-1 0,0-1 1,0 0-1,-19-2 0,32 0-93,1-1 0,-1 1 0,0-1 0,0 0 0,1-1 0,-6-1 1,9 2 70,0 1 1,0-1-1,-1 1 1,1-1-1,0 0 1,0 1 0,0-1-1,0 0 1,0 0-1,1 1 1,-1-1-1,0 0 1,0 0 0,0 0-1,1 0 1,-1 0-1,1 0 1,-1-1 0,1 1-1,-1 0 1,1 0-1,-1 0 1,1 0-1,0-1 1,0 1 0,0-2-1,4-13-278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69 303 10850,'-7'5'298,"-1"0"-1,1 0 1,0 0-1,1 1 0,-1 0 1,1 0-1,1 1 0,-11 13 1,16-19-278,0-1 0,0 0 0,0 1 0,0-1 0,0 0 0,0 0 0,1 1 0,-1-1 0,0 0 0,0 0 0,0 1 0,0-1 0,0 0 0,0 0 0,1 1 0,-1-1 0,0 0 1,0 0-1,0 1 0,1-1 0,-1 0 0,0 0 0,0 0 0,1 0 0,-1 0 0,0 1 0,1-1 0,-1 0 0,0 0 0,0 0 0,1 0 0,-1 0 0,0 0 0,1 0 0,-1 0 0,0 0 0,0 0 0,1 0 0,-1 0 0,0 0 0,1 0 0,-1 0 0,1-1 0,15 2 169,-16-1-183,19-3 84,1-1 0,-1 0-1,0-2 1,0 0 0,0-1-1,21-11 1,-28 12-60,520-260 218,-484 244-402,-38 18 54,1-1 0,-1 0-1,19-13 1,-29 18-11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13811,'29'7'1520,"1"2"-1000,6-12-216,10 3 705,7-5-401,3 3-48,3-1-232,-5 0-80,-5-3-152,-2 0-80,-4 6-240,-4-1-168,-12-5-272,-5-4-1121,-11-1 1489,-2-2-320,-18-1-160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14155,'-1'1'70,"-1"1"44,1-1 0,0 1 0,-1-1 0,1 1 0,0-1 0,0 1 0,0 0 0,0 0 0,-1 2 0,2-3-84,0 0 0,0 0 0,0 0 0,0-1 0,0 1 0,1 0 1,-1 0-1,0 0 0,0-1 0,1 1 0,-1 0 0,1-1 1,-1 1-1,0 0 0,1-1 0,-1 1 0,1 0 0,0-1 0,-1 1 1,1-1-1,-1 1 0,1-1 0,0 1 0,-1-1 0,1 0 0,0 1 1,0-1-1,-1 0 0,1 1 0,0-1 0,0 0 0,1 0 0,26 9 572,1-1 0,1-2-1,38 4 1,-24-4-247,16 2 70,-28-5-237,0 2-1,0 1 1,53 18-1,-79-22-176,0 1 0,-1-1 0,0 1 1,0 0-1,0 1 0,0-1 0,8 9 0,-12-11-10,0 0 0,0 0 0,0 0 0,0 1 0,0-1 0,-1 0 0,1 0 1,0 1-1,-1-1 0,1 1 0,-1-1 0,1 1 0,-1-1 0,0 0 0,1 1 0,-1-1 0,0 1 0,0-1 1,0 1-1,0-1 0,0 1 0,-1-1 0,1 1 0,0-1 0,-1 1 0,1-1 0,-1 1 0,1-1 0,-1 0 1,0 1-1,1-1 0,-1 0 0,0 1 0,-2 0 0,-3 6 6,-2-2 0,1 1 0,-1-1 0,0 0 0,0 0 0,-10 5 0,-59 26 32,59-29-36,-105 42 29,-26 11 20,145-58-52,-34 18 3,35-20-4,1 1-1,0 0 0,-1-1 1,1 1-1,0 0 1,0 0-1,0 0 0,1 1 1,-1-1-1,1 0 1,-1 1-1,-1 3 0,3-5 1,0 0 0,0-1 0,0 1 0,0 0 0,0-1 0,1 1 0,-1 0 0,0 0 0,0-1 0,1 1 0,-1 0 0,0-1 0,1 1 0,-1 0 0,0-1 0,1 1 0,-1-1 0,1 1 0,-1-1 0,1 1 0,0-1 0,-1 1 0,1-1 0,-1 1 0,1-1 0,0 0 0,-1 1-1,1-1 1,0 0 0,0 1 0,-1-1 0,1 0 0,0 0 0,-1 0 0,2 0 0,32 6-23,-29-5 19,227 27 31,35 5-107,-250-30-37,-1 0 58,1 0 1,0 0-1,0-2 0,0 0 0,0-1 0,0 0 0,0-2 0,18-3 0,15-11-106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14611,'0'0'71,"1"0"0,-1 0 0,1 0 0,-1 0 0,1 0 0,-1 0 0,0 0 0,1 1 1,-1-1-1,1 0 0,-1 0 0,1 0 0,-1 0 0,0 1 0,1-1 0,-1 0 0,0 0 0,1 1 0,-1-1 0,0 0 0,1 1 0,-1-1 0,0 0 0,1 1 0,-1 0 0,-5 9 480,0-3-179,-25 31 508,-1-1 0,-43 39 0,33-35-595,-61 70-861,101-110 564,0 1 0,0-1 0,0 0 0,0 0 0,0 0 0,0-1 0,0 1 0,0 0 0,0 0 0,0 0 1,-1-1-1,1 1 0,0-1 0,0 1 0,-1-1 0,1 1 0,0-1 0,-1 0 0,1 0 0,-1 1 0,1-1 1,0 0-1,-1 0 0,1 0 0,0-1 0,-1 1 0,1 0 0,-3-1 0,-1-7-176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15595,'0'-1'73,"-1"1"0,1-1-1,0 1 1,0-1 0,0 1-1,0-1 1,0 1 0,0-1-1,0 1 1,0-1 0,0 0-1,0 1 1,0-1 0,0 1-1,0-1 1,0 1-1,1-1 1,-1 1 0,0-1-1,0 1 1,1-1 0,-1 1-1,0-1 1,1 1 0,-1 0-1,0-1 1,1 1 0,-1-1-1,0 1 1,1 0 0,0-1-1,0 1 12,0 0-1,1 0 1,-1 0-1,0 1 1,0-1-1,0 0 1,0 1-1,0-1 1,0 0-1,0 1 1,0-1-1,0 1 1,0 0-1,1 0 1,40 37 664,-35-31-643,30 24 206,75 49 0,-15-12-1035,-89-63 555,-11-6-38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10 135 13307,'-10'9'1721,"10"-6"-1037,6-5 189,-4 1-740,0 0 1,0 1 0,0-1-1,0 0 1,0 1-1,0 0 1,0-1-1,0 1 1,1 0-1,-1 0 1,0 0 0,4 1-1,16 0 458,19-4 40,72-8 372,-86 6-848,-3 2-33,-1-2 1,45-13-1,-34 7-372,20-7 269,-51 16 45,0 1-1,0-1 1,0 1-1,0-1 1,0 0-1,0 0 1,-1 0-1,1-1 1,-1 1-1,0-1 1,1 1-1,-1-1 1,1-3-1,3-11-7,-9 0 39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16115,'4'-7'1915,"-5"12"-1152,-6 15 67,-6 13-514,2 1 0,2 1 0,-11 70 0,-5 171-210,22-1-1236,3-209 171,-1 0 235,-2-45 236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13613,'0'0'10153,"1"8"-9459,1 17-389,-2 52-1,-2-25-1660,3-51 1159,-1-1-1,1 0 1,-1 1 0,0-1-1,1 1 1,0-1-1,-1 0 1,1 1 0,-1-1-1,1 0 1,-1 0-1,1 1 1,-1-1 0,1 0-1,0 0 1,-1 0 0,1 0-1,0 0 1,-1 0-1,1 0 1,-1 0 0,1 0-1,0 0 1,-1 0-1,1 0 1,-1 0 0,1-1-1,0 1 1,-1 0 0,1 0-1,-1-1 1,1 1-1,-1 0 1,1-1 0,-1 1-1,1 0 1,-1-1-1,1 1 1,0-1 0,13-14-5371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13155,'7'-24'2667,"-5"17"-1297,-2 13 1344,-14 138-2245,-45 635-2269,59-737 1453,0-10-149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6 532 13659,'-5'13'1754,"5"-13"-1733,0 0-1,0 0 0,0 0 0,0 0 0,0 0 0,0 1 1,0-1-1,0 0 0,1 0 0,-1 0 0,0 0 1,0 0-1,0 0 0,0 0 0,0 1 0,0-1 1,0 0-1,1 0 0,-1 0 0,0 0 0,0 0 0,0 0 1,0 0-1,0 0 0,1 0 0,-1 0 0,0 0 1,0 0-1,0 0 0,0 0 0,0 0 0,1 0 1,-1 0-1,0 0 0,0 0 0,0 0 0,0 0 1,0 0-1,1 0 0,-1 0 0,0 0 0,0 0 0,3-1 109,-1-1-1,0 1 1,1 0-1,-1-1 0,0 1 1,1-1-1,-1 1 1,2-3-1,72-84 1833,-18 19-1371,39-46-143,-11 12-164,-7 4 196,-39 48 235,-36 45-231,-8 9-259,-9 11-76,2 7-118,0-1 0,2 1-1,0 1 1,1 0 0,2 0 0,-9 46-1,7-2-69,0 76-1,8-73-455,-3 37-4565,2-99 4008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 16708,'-1'1'119,"0"0"1,0 0-1,0 0 1,0 0-1,1 0 1,-1 0 0,0 1-1,1-1 1,-1 0-1,1 0 1,0 1-1,-1-1 1,1 3 0,0-4-84,0 0 0,0 1 0,0-1 0,0 0 1,0 1-1,1-1 0,-1 0 0,0 1 0,0-1 1,0 0-1,1 1 0,-1-1 0,0 0 0,1 0 1,-1 1-1,0-1 0,0 0 0,1 0 1,-1 1-1,0-1 0,1 0 0,-1 0 0,1 0 1,-1 0-1,0 0 0,1 1 0,-1-1 0,0 0 1,2 0-1,4 0 202,1 0 0,-1-1 1,1 1-1,10-4 0,-10 3-77,180-37 1611,-88 16-2042,1 4 1,137-8-1,-171 21-1571,-56 3 1151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13875,'-13'26'1993,"-11"30"0,5-9-827,-4 7-73,-30 111 0,52-162-1062,0 0 0,1 0 0,-1 1 0,1-1 1,0 0-1,0 0 0,0 1 0,0-1 1,0 0-1,1 0 0,0 0 0,0 4 1,0-6-23,-1-1 1,0 1 0,1-1-1,-1 1 1,0 0 0,1-1-1,-1 1 1,1-1 0,-1 1-1,1-1 1,-1 1 0,1-1-1,-1 0 1,1 1 0,0-1-1,-1 0 1,1 1 0,0-1-1,-1 0 1,1 0 0,0 1-1,0-1 1,1 0 4,0 0 0,0 0 0,0-1 0,-1 1 0,1 0 0,0-1 0,0 0 0,-1 1 0,1-1 0,0 0 0,-1 0 0,3-1 0,18-14 138,-1 0-1,37-39 0,-2 2 41,7-7-10,11-10-109,-73 69-75,0 1 1,0-1 0,0 0 0,0 0-1,0 1 1,0-1 0,0 0 0,0 1-1,0-1 1,1 1 0,-1 0 0,0-1-1,0 1 1,0 0 0,1 0 0,-1-1-1,2 1 1,-3 1 0,1-1 1,-1 0-1,1 0 0,-1 1 0,1-1 0,-1 0 0,1 1 0,-1-1 0,0 1 1,1-1-1,-1 1 0,1-1 0,-1 0 0,0 1 0,1-1 0,-1 1 0,0 0 1,0-1-1,1 1 0,-1-1 0,0 1 0,0-1 0,0 1 0,0 1 1,1 5-8,-1 1 1,0-1-1,0 1 1,-2 10 0,0-4-3,4 128 258,1-50 593,-3-74-654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18492,'3'8'1496,"-3"5"-1120,-1 0-152,-1 9 497,-1 2-273,0-1-104,3 7-144,-2-5-568,-3-5-368,0-6 624,-4-5-121,-7-21-79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18676,'0'-9'1616,"-3"8"-1008,10 1-135,-1 0-657,2 0 352,4 4-144,6 3-296</inkml:trace>
  <inkml:trace contextRef="#ctx0" brushRef="#br0" timeOffset="1">326 120 14563,'4'1'1825,"6"2"-1177,2-3-288,2-1 1208,5 1-1016,1 0-120,0 0-496,0 0-312,-6-2 280,-2 1-104,-5 1-96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12843,'9'10'1448,"10"-10"-856,1-5-248,5-5 784,7 1-839,-2-4 47,-1-6-16,-5-2-304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17356,'4'-1'179,"1"0"0,-1 0 0,0 0 0,0-1 0,1 0 0,-1 0 0,0 0 0,-1-1 0,1 1 0,0-1 0,-1 0 0,1 0 0,5-6 0,4-3 291,22-18 326,-1-2-1,59-71 0,-99 125-792,0 0 0,-5 43 1,10-57 285,0-4-219,1 0 0,-1 0 0,1 0 0,0 0 0,0 0 0,0 0 0,1 0 0,-1 0 0,1-1 0,0 1 0,0 0 0,3 6-1,4-2 130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16644,'-4'9'137,"1"0"0,1 1 0,0 0 0,0-1 0,1 1 0,0 0 0,0 0 0,1 0 0,1-1 0,0 1 0,0 0 0,1 0 1,4 13-1,-6-20-126,1-1 0,1 0 1,-1 0-1,0 0 0,0 0 1,1 0-1,-1 0 0,1 0 1,-1 0-1,1-1 0,0 1 1,0 0-1,0-1 0,0 0 1,0 1-1,0-1 0,0 0 1,0 0-1,3 1 0,-1-1 7,1 0 0,-1-1 0,0 0-1,0 1 1,0-1 0,0 0 0,0-1 0,0 1-1,0-1 1,7-1 0,-1-2 60,0 1-1,-1-1 1,1-1 0,-1 1-1,0-2 1,0 1 0,-1-1 0,11-10-1,-2 0 364,-2-1-1,0-1 1,-1-1 0,15-25-1,-31 104-98,7 23-1841,-5-73 1237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14443,'6'-5'1864,"8"4"-1143,8 2-305,2-3 1744,15 0-1496,8-1-128,10-1-207,4 1-65,0 0-232,-2-4-192,-9 0-521,-4 1-303,-16 5 776,-8 1-160,-15 3-128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3651,'0'0'6033,"11"0"-5958,314-9 69,-222-1 111,185-42 1,-180 28-50,156-13 0,629 6-80,-738 29-124,550-2 96,301-9 237,628-30 372,-166 8-619,-823 8 106,1315-28 13,-1116 50-125,557 4 321,-780 21-330,94 2-18,-19-14-16,1636-1 211,-379-7-186,-86 114-315,-1550-82 266,493 30 125,-541-58-415,637 8 1001,-303-8-5629,-499-4-1087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16303,'0'0'6759,"-28"48"-5606,19-26-320,1 1-481,6-2-224,2-3-128,0-1 0,0-4 0,2 0-352,-2-6-1058,0-2-736,-5-13-10217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18580,'11'3'1664,"9"-5"-1096,3-1-263,13-4 527,5 0-144,8 1-192,1 1-304,1 0-776,-4 2-424,-10 1 792,-5 2-152,-14 1-185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17428,'148'-138'5447,"-86"75"-4433,-34 36-730,36-34 229,88-110 0,-160 184-523,1 0 0,0 1 0,1 0 0,1 1 0,-8 29 0,-14 85 14,20-88-203,2 0 0,1 0 1,3 0-1,1 0 0,8 53 0,-7-90-3,3 0-53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13715,'10'2'2016,"20"-2"-831,10-5-465,20-8 2272,6-2-1679,13 0-369,4-1-32,2 3-360,-5 3-288,-8 3-536,-9 0-352,-16 5-536,-6 1-465,-15 1 1153,-9 1-304,-15-1-312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17428,'13'-5'2598,"23"-21"-991,57-55 0,-45 37-883,-39 37-613,76-63 677,-85 70-782,1 0 0,-1 0 1,0-1-1,0 1 1,1 0-1,-1 0 0,0-1 1,0 1-1,1 0 0,-1 0 1,0 0-1,1-1 1,-1 1-1,0 0 0,1 0 1,-1 0-1,0 0 1,1 0-1,-1 0 0,0 0 1,1 0-1,-1 0 0,1 0 1,-1 0-1,0 0 1,1 0-1,-1 0 0,0 0 1,1 0-1,-1 1 1,-1 9 59,-13 20-49,13-28-2,-11 20-38,-3 5-69,2 0-1,0 1 1,-10 36 0,22-63 34,1-1 0,0 1 1,0 0-1,-1 0 1,1-1-1,0 1 1,0 0-1,0-1 0,0 1 1,0 0-1,0-1 1,0 1-1,0 0 0,0 0 1,0-1-1,0 1 1,0 0-1,1-1 0,-1 1 1,0 0-1,1-1 1,-1 1-1,0 0 1,1 0-1,0-1 15,-1 0 1,1 1-1,0-1 1,-1 0-1,1 0 1,0 0-1,0 0 1,-1 0-1,1 0 1,0 0-1,-1 0 1,1 0-1,0 0 1,-1 0-1,1-1 1,0 1-1,-1 0 1,1 0-1,1-1 1,34-22-720,-33 20 662,27-18-535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55 148 17668,'0'4'205,"0"0"1,-1 1-1,0-1 0,0 0 1,0 0-1,0 0 1,-1 0-1,0 0 1,1 0-1,-2 0 0,1-1 1,0 1-1,-4 4 1,-1 2 403,4-6-445,1 1 0,-1-1 1,1 1-1,0 0 0,0 0 1,0-1-1,1 1 0,-2 9 1,3-13-148,0 0 1,0 0 0,0 0 0,0 0-1,0 0 1,0 1 0,1-1 0,-1 0-1,0 0 1,1 0 0,-1 0 0,1 0-1,-1 0 1,1 0 0,-1 0 0,1-1-1,0 1 1,0 1 0,1-1-19,-1 0 0,1 0 0,-1 0 1,1 0-1,-1 0 0,1-1 0,0 1 0,0-1 1,-1 1-1,1-1 0,0 1 0,0-1 0,0 0 1,2 0-1,30-1-105,-20 1 48,0-1 0,-1 2 0,16 1 0,-26-1 46,0 0 0,0-1 0,0 1 0,0 0 0,0 0 0,0 0 0,0 1 0,0-1 0,0 1-1,-1 0 1,1 0 0,-1 0 0,1 0 0,-1 0 0,0 0 0,1 0 0,-1 1 0,2 3 0,-3-3 23,0 0 0,0 0 0,0 0 0,0 0 0,-1 1 0,1-1-1,-1 0 1,0 0 0,0 1 0,0-1 0,0 0 0,0 0 0,-1 1 0,0-1 0,1 0 0,-1 0-1,0 0 1,-1 0 0,1 0 0,0 0 0,-1 0 0,0 0 0,-2 2 0,-4 7 192,0-1 1,-1 0 0,0 0 0,-12 9-1,13-12-88,-1 0-1,-1-1 1,1 0-1,-17 9 1,24-15-102,0 0 0,0 0-1,-1 0 1,1 0 0,0-1 0,-1 1 0,1-1 0,-1 1 0,1-1 0,0 0 0,-1 0 0,-4-1 0,6 1-2,-1-1 1,1 1-1,-1-1 1,0 0-1,1 0 1,0 1-1,-1-1 1,1 0 0,-1 0-1,1-1 1,0 1-1,0 0 1,0 0-1,0-1 1,0 1 0,0 0-1,0-1 1,0 1-1,0-1 1,0-2-1,-7-19-91</inkml:trace>
  <inkml:trace contextRef="#ctx0" brushRef="#br0" timeOffset="1">51 148 19868,'32'-6'1889,"3"-1"-1273,6-6-296,6-3 896,3-1-296,0 1-1208,2-4 480,-15-7-248,-3 1-96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 16299,'-5'-2'1193,"-13"19"-945,-9 11-112,-12 26 552,-3 16-48,-5 16-120,-3 7-104,0 14-8,7 10 8,13 8-15,7-6-33,14-13-176,9-10-192,22-9-384,8-7 1744,17-16-1312,7-17 80,8-23 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38 328 15931,'-4'2'1136,"1"-1"-684,1 0 1,0 1-1,0-1 1,-1-1-1,1 1 0,-1 0 1,1 0-1,-1-1 0,1 0 1,-1 1-1,-4-1 0,12-6 1689,43-26-738,19-16-986,189-194-77,-256 241-341,1 0 0,-1 0 0,1 1 0,0-1 0,-1 0 0,1 0-1,0 1 1,0-1 0,-1 1 0,1-1 0,0 1 0,0-1 0,0 1 0,0-1-1,0 1 1,0 0 0,0 0 0,1-1 0,-2 1 0,0 1 0,1-1 0,-1 1 0,0-1 0,0 1 0,1-1 0,-1 1 0,0-1 0,0 1-1,0-1 1,0 1 0,1-1 0,-1 1 0,0-1 0,0 1 0,0-1 0,0 1 0,0-1 0,-1 1 0,1-1 0,0 1 0,0-1 0,0 2 0,-14 42-54,13-40 47,-12 32-85,-5 13-415,1 1 1,3 1-1,-8 55 1,25-91 216,7-4-97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16251,'-1'9'775,"0"0"0,0 0-1,-1 0 1,-1 0 0,-4 13-1,4-15-491,0 0-1,1 0 0,0 1 0,1-1 0,-1 1 0,1 0 0,1-1 0,-1 11 0,2-17-279,-1 0-1,1 0 1,-1 1-1,1-1 1,0 0-1,-1 0 1,1 0-1,0 0 1,0 0-1,0 0 1,0 0-1,0-1 1,0 1-1,0 0 1,0 0-1,0-1 1,0 1-1,2 0 1,27 12-86,-19-9 69,-5-2 4,-1 1-1,1 0 1,-1 0-1,0 0 1,0 1 0,0 0-1,0 0 1,-1 0 0,0 1-1,0 0 1,6 8-1,-8-10 20,0-1 0,-1 1 0,0-1-1,1 1 1,-1 0 0,0 0-1,-1-1 1,1 1 0,0 0 0,-1 0-1,1 0 1,-1 0 0,0 0-1,0 0 1,0 0 0,-1 0 0,1 0-1,-1 0 1,1 0 0,-1-1-1,0 1 1,0 0 0,0 0 0,-1-1-1,1 1 1,-4 4 0,1-1 42,-1-1 1,0 0 0,0 0 0,-1 0 0,0 0-1,1-1 1,-2 0 0,1 0 0,0-1 0,-1 0-1,1 0 1,-1 0 0,0-1 0,0 0 0,0 0-1,0-1 1,-1 0 0,1 0 0,0 0-1,0-1 1,-1 0 0,1-1 0,-10-1 0,15 1-97,0 1 0,0-1 1,1 0-1,-1 0 0,0 0 1,0 0-1,0 0 0,1 0 1,-1 0-1,0-1 0,1 1 1,-1 0-1,1-1 0,0 0 0,-1 1 1,1-1-1,0 0 0,0 1 1,0-1-1,0 0 0,0 0 1,1 0-1,-1 0 0,0 0 1,1 0-1,-1 0 0,1 0 1,0 0-1,0-2 0,-1-25-368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17724,'7'2'2352,"2"-2"-1480,3-3-407,6 6 2519,7-3-2288,2 2-416,6-2-976,3 0-424,-2-5 896,5-4-192,-2-4-216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19484,'16'1'3934,"114"-2"-2468,-130 1-1464,1 0 0,-1 0-1,1 0 1,-1 0 0,1 0 0,0 0-1,-1 0 1,1 1 0,-1-1 0,1 0-1,-1 0 1,1 0 0,-1 0 0,1 1 0,-1-1-1,1 0 1,-1 1 0,1-1 0,-1 0-1,1 1 1,-1-1 0,0 0 0,1 1-1,-1-1 1,0 1 0,1 0 0,1 17 33,-13 24 1,9-35-34,-67 190 137,32-117-2621,37-79 2394,-1-1-1,0 0 0,1 1 1,-1-1-1,0 0 1,1 0-1,-1 0 1,0 0-1,1 1 1,-1-1-1,0 0 0,1 0 1,-1 0-1,0 0 1,0-1-1,1 1 1,-1 0-1,0 0 1,1 0-1,-1 0 0,0-1 1,1 1-1,-1 0 1,0-1-1,1 1 1,-1-1-1,-7-5-818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13645,'0'0'13100,"74"-11"-12363,-30 8-513,7-1-160,2 2 0,3-1-832,-1-4-2980,-6-2-3299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15139,'-1'-2'2097,"1"-1"-921,3 0-416,4-3 1321,3 0-377,4-1-440,3 0-272,4-2-407,1 1-233,4 2-464,0-1-289,1 7-575,-2 0-344,-7 0 968,-2 1-216,1-1-288</inkml:trace>
  <inkml:trace contextRef="#ctx0" brushRef="#br0" timeOffset="1">544 38 17116,'0'4'1872,"7"0"-1136,0-6-312,5-1 865,1-5-809,3 1-80,2 0 8,1-11-408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19948,'0'7'1985,"0"4"-1481,-4 4-288,-1 6 992,1 9-624,-2 0-136,1 5-320,0 3-128,0-5-120,0-4-96,5-2-224,-1-8-216,1-12-512,0-6 888,4-1-200,5-4-177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38 17524,'5'-4'717,"12"-11"795,-17 15-1459,1-1 1,-1 1 0,1-1 0,-1 1 0,1-1 0,-1 0 0,1 1-1,-1-1 1,1 0 0,-1 1 0,0-1 0,0 0 0,1 0-1,-1 1 1,0-1 0,0 0 0,0 0 0,0 1 0,0-1 0,0 0-1,0 0 1,0 0 0,0 0-12,0 1 1,0 0-1,-1 0 0,1 0 0,0-1 1,0 1-1,0 0 0,-1 0 0,1 0 1,0 0-1,-1 0 0,1-1 0,0 1 1,0 0-1,-1 0 0,1 0 0,0 0 1,0 0-1,-1 0 0,1 0 0,0 0 1,-1 0-1,1 0 0,0 0 0,0 0 1,-1 0-1,1 0 0,0 1 0,-1-1 1,1 0-1,0 0 0,0 0 0,-1 0 1,1 0-1,0 0 0,-1 1 0,-10 6 425,10-7-431,-8 8 182,0 0 0,0 1 0,0 0 0,1 0 0,-8 12 0,-33 56 26,46-73-230,-16 29 37,-26 59 1,38-76-34,1 1 1,1 0 0,1 0-1,0 0 1,-2 34-1,6-48-17,0 0 0,0 0-1,0 1 1,0-1 0,0 0 0,1 0-1,-1 0 1,1 0 0,0 0 0,0 0-1,0 0 1,0 0 0,1 0-1,-1 0 1,1 0 0,0-1 0,0 1-1,0-1 1,0 1 0,0-1-1,0 0 1,1 0 0,-1 0 0,1 0-1,2 2 1,0-2 3,0 0 0,0-1 1,0 1-1,0-1 0,0 0 0,0 0 0,0-1 0,1 1 1,-1-1-1,0 0 0,0-1 0,0 1 0,1-1 0,6-2 1,25-11 227,-35 13-208,-1 1-1,0-1 1,0 1-1,0-1 1,0 0-1,0 0 1,0 0-1,0 0 1,0 0-1,0 0 1,1-2-1,-2 3-13,0-1 0,0 1 1,0 0-1,0-1 0,0 1 0,0-1 1,0 1-1,0-1 0,0 1 0,0 0 0,0-1 1,0 1-1,0-1 0,0 1 0,-1 0 0,1-1 1,0 1-1,0-1 0,0 1 0,-1 0 0,1-1 1,0 1-1,-1 0 0,1-1 0,0 1 1,-1 0-1,1 0 0,0-1 0,-1 1 0,1 0 1,0 0-1,-1 0 0,1 0 0,-1-1 0,1 1 1,-1 0-1,-7-3-87,0 1-1,0 0 1,0 0-1,-1 1 1,1 0 0,0 0-1,-1 1 1,1 0 0,-1 0-1,-9 3 1,18-3 77,0 0-1,0 0 1,-1 0 0,1 0-1,0 0 1,0 0 0,0 0-1,-1 0 1,1 0 0,0 0-1,0-1 1,0 1 0,0 0-1,-1 0 1,1 0 0,0 0-1,0 0 1,0 0 0,0 0-1,-1 0 1,1 0 0,0-1-1,0 1 1,0 0 0,0 0-1,0 0 1,0 0 0,-1 0-1,1-1 1,0 1 0,0 0 0,0 0-1,0 0 1,0 0 0,0-1-1,0 1 1,0 0 0,0 0-1,0 0 1,0 0 0,0-1-1,0 1 1,0 0 0,0 0-1,0 0 1,0-1 0,0 1-1,0 0 1,0 0 0,0 0-1,0 0 1,0-1 0,0 1-1,1 0 1,-1 0 0,0 0-1,0 0 1,0 0 0,0-1-1,0 1 1,7-11-227,7-2-65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17220,'-15'16'635,"0"1"1,1 0-1,1 1 1,1 0-1,1 1 0,0 0 1,-14 37-1,24-54-622,1-1 0,-1 1 0,1 0 0,-1 0 0,1-1 0,0 1 0,-1 0 0,1 0 0,0-1 0,0 1 0,0 0 0,0 0 0,1 0 0,-1-1 0,1 1 0,-1 0 0,1 2 0,0-3-17,0 0 0,-1-1-1,1 1 1,0 0 0,0 0-1,0-1 1,-1 1 0,1 0-1,0-1 1,0 1-1,0-1 1,0 1 0,0-1-1,0 0 1,0 1 0,0-1-1,0 0 1,0 0 0,0 1-1,1-1 1,0 0-1,2 0-14,0-1-1,-1 1 0,1-1 0,0 0 0,0 1 0,0-2 0,-1 1 0,1 0 1,0-1-1,-1 0 0,1 0 0,-1 0 0,0 0 0,3-3 0,3-2 41,0-1-1,-1-1 0,-1 1 0,0-1 0,0-1 0,0 1 0,-1-1 1,9-20-1,-15 23 208,-7 17-136,-7 18-12,9-17-52,0 1 1,1-1 0,1 1-1,-5 23 1,7-31-22,1 1-1,0-1 1,0 0-1,0 0 1,0 1-1,1-1 1,-1 0 0,1 0-1,0 0 1,1 0-1,-1 1 1,1-2-1,-1 1 1,1 0 0,1 0-1,-1 0 1,4 4-1,19 17 63,-19-20-81,0 1 1,0 0 0,0 0 0,-1 1 0,1 0-1,5 11 1,-10-16 43,0 0 0,-1 0 0,1 0 0,-1 0 0,1 0 0,-1 0 0,0 0 0,0 0 0,0 0 0,0 0 0,0 0 0,0 0-1,-1 0 1,1 0 0,-1 0 0,1 0 0,-1 0 0,0 0 0,0 0 0,0 0 0,0 0 0,0-1 0,0 1 0,0 0 0,-1-1 0,1 1 0,-1-1 0,1 0 0,-1 1 0,1-1 0,-1 0 0,-3 2-1,-2 2 218,0-1 0,0 0 0,0 0 0,-1-1 0,0 0 0,0 0 0,1-1 0,-2 0 0,1 0 0,0-1 0,0 0 0,0 0 0,-1-1 0,1 0 0,-12-2 0,19 2-280,0 0-1,0-1 1,0 1 0,0 0 0,0-1-1,0 1 1,0 0 0,0-1-1,0 1 1,0-1 0,1 0 0,-1 1-1,0-1 1,0 0 0,1 1-1,-2-2 1,2 1-44,-1 0 1,1 1-1,0-1 0,0 1 1,0-1-1,0 1 1,0-1-1,0 0 0,0 1 1,0-1-1,0 1 0,0-1 1,0 0-1,0 1 0,0-1 1,0 1-1,0-1 0,1 1 1,-1-1-1,0 0 0,1 0 1,0-1-128,1-1 0,0 1 0,0 0 0,0-1 0,1 1 0,-1 0 0,0 0 0,1 0 0,3-1 0,11-6-701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17212,'-5'9'2096,"1"11"-1328,-13 3-360,4 8 2065,0 14-1849,-3 0-160,3 6-168,1 2-56,4-2-184,3-2-200,3-3-496,-1-5-328,2-10 768,-5-6-144,0-5-128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18492,'5'0'1680,"-7"4"-1232,-5 5-184,-5 8 785,2 10-233,-5 15-376,-3 6-216,-3 8-136,1 6 8,-4 1-24,-1 1 8,5 4-160,-1-4-192,3-6-544,1-1 712,9-10-80,-1-11-152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15139,'13'10'1681,"-7"3"-937,0 7-256,-2 6 1184,-2 1-712,-2 9-335,-2 4-97,-1 3-328,-1-4-240,1-3-576,0-6-289,-4-6 737,1-5-200,-4-3-96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21317,'6'-3'1632,"2"-3"-1360,10 1-80,4-1 416,9 9-568,6-2-2592,7-7 2272,2-19-313,0-3-231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13275,'0'1'141,"0"-1"-1,0 0 1,0 1-1,0-1 1,0 0 0,0 0-1,0 1 1,0-1 0,0 0-1,0 0 1,0 1 0,0-1-1,0 0 1,0 1 0,0-1-1,1 0 1,-1 0 0,0 0-1,0 1 1,0-1 0,0 0-1,1 0 1,-1 1 0,0-1-1,0 0 1,0 0 0,1 0-1,-1 0 1,0 1 0,0-1-1,1 0 1,-1 0 0,0 0-1,1 0 1,11-3 2133,15-17-1152,-22 15-614,32-27 854,64-71 1,-57 55-1051,35-47-34,-57 66-222,-32 52-19,4-5-34,-59 155-143,53-136-637,2 0 1,-10 67 0,20-102 648,-1 1 1,1-1-1,0 0 1,0 1-1,0-1 1,1 1-1,-1-1 1,1 0-1,-1 1 1,1-1 0,1 5-1,-1-7 103,-1 0 0,0 1 1,0-1-1,1 0 0,-1 1 0,0-1 0,1 0 1,-1 1-1,0-1 0,0 0 0,1 0 0,-1 0 1,1 1-1,-1-1 0,0 0 0,1 0 0,-1 0 0,0 0 1,1 0-1,-1 0 0,1 1 0,-1-1 0,1 0 1,-1 0-1,1-1 0,0 1-25,1 0 1,-1-1-1,0 1 1,0-1 0,0 0-1,1 1 1,-1-1-1,0 0 1,0 0-1,0 0 1,0 0-1,1-1 1,16-21-637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18588,'0'2'213,"-1"1"0,-1-1 0,1 0 0,0 0 0,0 1 0,-1-1 0,1 0 0,-1 0 0,0-1 0,0 1 0,-3 3 0,3-3-99,0 0-1,-1 0 0,1 0 0,0 0 0,0 1 1,1-1-1,-3 5 0,2-2 3,0-2-35,0 1 1,1-1 0,0 1 0,-1 0 0,1-1-1,1 1 1,-1 4 0,1-6-77,0 1 0,0-1 0,1 0 0,-1 0 0,1 0 0,0 0 0,0 0 0,0 0 0,0 0 0,0 0 0,0 0 0,0 0 0,1 0 0,-1-1 0,3 3 0,6 9-10,1 0 1,-2 1 0,15 24-1,-20-30 4,-1 0 0,1 1-1,-2-1 1,1 0 0,-1 1-1,0 0 1,-1-1 0,1 16-1,-2-20 21,0-1 0,0 0 0,-1 0-1,1 1 1,-1-1 0,0 0 0,0 0-1,0 0 1,0 0 0,-1 0 0,1 0 0,-1 0-1,0 0 1,0-1 0,0 1 0,0 0-1,0-1 1,-1 0 0,1 0 0,-1 1-1,1-1 1,-1-1 0,0 1 0,-6 3 0,-1-1 59,0 0 1,0-1 0,-1 0 0,1-1 0,-1 0 0,-14 1 0,23-2-129,0-1 1,0 0-1,-1 0 1,1 0-1,0 0 1,-1-1-1,1 1 1,0-1-1,0 1 1,-1-1-1,1 0 1,0 0-1,0 1 0,0-2 1,0 1-1,0 0 1,0 0-1,0-1 1,1 1-1,-1-1 1,0 1-1,1-1 1,-1 0-1,1 1 1,0-1-1,-1 0 1,1 0-1,0 0 1,0 0-1,0 0 1,1-1-1,-1 1 1,0 0-1,1 0 1,-1 0-1,1-1 1,0-2-1,-3-25-427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20 129 13196,'0'0'3540,"-1"9"-1624,0 30-325,1-38-1513,0 0 0,0 0 1,1 1-1,-1-1 0,1 0 0,-1 0 0,1 0 0,0 0 1,-1 1-1,1-1 0,0 0 0,0 0 0,0 0 0,0-1 1,-1 1-1,1 0 0,0 0 0,1 0 0,-1-1 0,0 1 1,0 0-1,0-1 0,0 1 0,1-1 0,-1 0 0,0 1 1,2-1-1,36 3 1026,-31-3-772,8-1-204,0 0 0,0-1-1,0-1 1,0 0 0,0-1 0,-1-1 0,1 0-1,-1-1 1,0-1 0,-1 0 0,0-1 0,0-1-1,0 0 1,-1-1 0,-1 0 0,19-19 0,-30 27-122,1 1 0,-1-1 0,1 0 0,-1 1 0,1-1-1,-1 0 1,0 0 0,0 0 0,0 0 0,0 0 0,-1 0 0,1 0 0,0-1 0,-1 1 0,1 0 0,-1 0 0,0 0 0,0-1 0,0 1 0,0 0 0,0 0 0,0-1 0,-1 1 0,1 0 0,-1 0 0,-1-4 0,0 4-38,0-1-1,0 1 1,0 0 0,0 1-1,0-1 1,0 0 0,-1 0-1,1 1 1,0 0 0,-1-1-1,0 1 1,1 0 0,-1 0-1,0 0 1,1 1 0,-1-1-1,0 1 1,0-1 0,1 1-1,-5 0 1,-8 1 103,0 0 0,1 1 0,-1 0 0,1 1 0,0 0 0,0 2 1,0 0-1,0 0 0,1 1 0,0 1 0,0 0 0,1 0 0,0 2 0,0-1 0,1 2 1,0-1-1,0 2 0,1-1 0,1 1 0,0 1 0,0 0 0,1 0 0,0 1 0,-6 15 0,12-23-36,0-1-1,0 1 1,1 0-1,-1-1 1,1 1-1,0 0 1,0 0-1,1 0 1,-1 0-1,1 0 1,0 0-1,1 0 1,-1 0-1,2 6 1,-1-8-31,1 0 0,-1 0 0,1 0 0,-1 0-1,1 0 1,0-1 0,0 1 0,0-1 0,1 1 0,-1-1 0,1 0 0,-1 1 0,1-1 0,0-1-1,-1 1 1,1 0 0,0-1 0,0 1 0,0-1 0,0 0 0,6 1 0,25 5-383,1-2 1,0-1 0,0-2 0,0-2-1,0-1 1,39-6 0,-23-3-3044,-3-5-2205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18204,'22'-10'1656,"2"1"-1160,5 1-200,5-2 505,2 1-473,6 2-920,-1-2 720,-3 1-296,0-1-161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16388,'-11'9'550,"0"0"0,2 1 0,-1 0 0,1 1 1,0 0-1,-9 16 0,16-23-516,0-1 0,0 1-1,0 0 1,1 0 0,-1 0 0,1 0-1,0 0 1,0 0 0,1 0 0,-1 0-1,1 0 1,0 0 0,0 0 0,0 1-1,0-1 1,1 0 0,0 0-1,0 0 1,0 0 0,0 0 0,1 0-1,-1 0 1,1-1 0,0 1 0,3 4 0,4 3-118,1 0 1,15 13 0,-19-18 80,1-1-1,-1 1 1,-1 0 0,1 0 0,-1 0 0,0 1-1,0 0 1,-1 0 0,0 0 0,-1 0 0,5 12-1,-7-17 9,-1 0 0,0 0 0,0 0-1,1 0 1,-1 0 0,0 0 0,-1 1-1,1-1 1,0 0 0,-1 0 0,1 0-1,-1 0 1,1 0 0,-1 0-1,0 0 1,0-1 0,0 1 0,0 0-1,0 0 1,0-1 0,-3 4 0,-2 1 17,0-1 1,0 0 0,-1 0 0,-9 5 0,-1 1 7,11-7-19,0 0 0,-1-1 0,1 0 1,-1 0-1,0 0 0,0 0 1,0-1-1,0-1 0,0 1 0,-1-1 1,1 0-1,0-1 0,-1 1 1,-10-2-1,17 1-20,0 0 1,0 0 0,1 0-1,-1 0 1,0-1-1,0 1 1,1 0 0,-1 0-1,0-1 1,0 1-1,1 0 1,-1-1-1,0 1 1,1 0 0,-1-1-1,0 1 1,1-1-1,-1 1 1,1-1 0,-1 1-1,1-1 1,-1 0-1,1 1 1,-1-1 0,1 0-1,0 1 1,-1-1-1,1 0 1,0 0-1,-1 0 1,1-1-12,0 0 0,1 0 0,-1 0 0,0 0-1,1 0 1,-1 0 0,1 0 0,-1 0 0,1 1 0,0-1 0,2-3-1,4-6-85,1 0 0,16-17 0,-22 25 91,20-22-69,-3 3 187,25-22 0,-18 18 622,-1 0-1,-1-2 0,34-51 0,-55 76-626,-1 0 0,-1 0 1,1 0-1,0 0 0,-1-1 0,1 1 1,-1-1-1,0 1 0,0-1 0,-1 1 1,1-1-1,-1 0 0,1 1 0,-1-1 1,0 0-1,-1-5 0,0 7-98,0 0 1,0 0-1,1 1 1,-1-1-1,0 0 0,0 0 1,-1 1-1,1-1 0,0 1 1,-1-1-1,1 1 1,-1-1-1,1 1 0,-1 0 1,1 0-1,-1 0 0,0 0 1,0 0-1,0 0 1,0 0-1,1 1 0,-1-1 1,0 1-1,0-1 0,0 1 1,0 0-1,0-1 1,0 1-1,0 0 0,-4 1 1,2-1-387,0 0 0,0 1 0,0-1 1,1 1-1,-1 0 0,0 0 0,0 0 0,1 1 1,-1-1-1,-6 5 0,5-2-485</inkml:trace>
  <inkml:trace contextRef="#ctx0" brushRef="#br0" timeOffset="1">549 258 19412,'4'12'1560,"13"-14"-1199,2-6-161,1-8 160,6 10-736,-5-8 528,0 0-56,-4-4-312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22445,'6'-3'1744,"-12"3"-1408,-1 6-160,-5 7 696,1 2-359,1 10-297,1 6-144,-1 1-176,4 4-64,-2-2-297,-1 0-183,1-1 288,-2-4 160,-6-7-144,0-10-64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20084,'-2'2'1149,"-32"42"-760,2 1 0,-28 52 0,45-70-378,2 1 0,1 0 1,1 1-1,2 0 0,-8 41 0,16-65-9,0 0 0,1 0 0,-1-1 0,1 1 0,0 0 0,1 0-1,-1 0 1,1 0 0,0-1 0,0 1 0,0 0 0,1 0 0,0-1-1,3 6 1,-4-8 8,0 0-1,1 0 0,-1-1 1,1 1-1,-1-1 1,1 1-1,0-1 0,0 0 1,-1 0-1,1 0 0,0 0 1,0 0-1,0 0 1,0 0-1,0 0 0,0-1 1,1 1-1,-1-1 0,0 0 1,0 1-1,0-1 1,1 0-1,-1 0 0,0-1 1,0 1-1,0 0 1,0-1-1,0 1 0,1-1 1,-1 0-1,0 0 0,0 0 1,2-1-1,3-1 83,0-1-1,0 0 0,0-1 0,0 1 1,0-2-1,-1 1 0,0 0 1,0-1-1,8-12 0,-11 16-38,-1-1 1,0 0-1,0 0 0,-1 0 0,1 0 1,0 0-1,-1 0 0,0 0 0,0-1 0,0 1 1,0 0-1,0-1 0,-1 1 0,1 0 0,-1-1 1,0 1-1,0-1 0,-1 1 0,1-1 0,-1 1 1,1 0-1,-1-1 0,0 1 0,0 0 0,-2-5 1,2 7-33,0-1 1,0 1-1,0-1 1,-1 1-1,1 0 0,0-1 1,0 1-1,-1 0 1,1 0-1,-1 0 1,1 0-1,-1 0 1,1 0-1,-1 1 1,0-1-1,1 0 0,-1 1 1,0-1-1,0 1 1,-2-1-1,0 1-11,1 0-1,-1 0 0,0 1 0,0-1 1,0 1-1,1 0 0,-1 0 1,0 0-1,-4 2 0,2-1-157,1 0 0,1 1-1,-1 0 1,0-1 0,1 2 0,-1-1-1,1 0 1,0 1 0,0 0 0,0 0-1,1 0 1,-1 0 0,-4 9-1,6 1 240,2-14-101,0 1 0,0-1 0,0 0 0,1 1 0,-1-1 0,0 0 0,0 0 0,1 1 1,-1-1-1,0 0 0,1 0 0,-1 1 0,0-1 0,1 0 0,-1 0 0,0 0 0,1 0 0,-1 1 0,1-1 0,-1 0 0,0 0 0,1 0 1,-1 0-1,0 0 0,1 0 0,-1 0 0,1 0 0,-1 0 0,0 0 0,1 0 0,-1 0 0,1 0 0,-1-1 0,0 1 0,1 0 0,-1 0 1,1-1-1,18-9-349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17156,'-7'0'366,"-1"0"0,1 0 1,-1 0-1,0 1 0,1 0 1,-1 0-1,1 1 0,0 0 1,-1 0-1,-12 6 0,10-2-55,-1-1 0,1 2 0,0-1 0,0 1-1,-17 17 1,25-23-277,1 1 0,-1 0 0,1-1 0,-1 1 0,1 0 0,0 0 0,0 0 0,0 0-1,-1 2 1,2-3-24,0 0 1,-1-1-1,1 1 0,0 0 0,0 0 0,0-1 0,0 1 0,0 0 0,0 0 0,0-1 0,0 1 0,0 0 0,1-1 0,-1 1 0,0 0 0,0 0 0,1-1 1,-1 1-1,1 1 0,0-1-7,1 0 1,-1 0 0,1 0-1,-1 0 1,1 0 0,0 0-1,-1 0 1,1-1 0,0 1-1,-1 0 1,1-1 0,0 0-1,0 1 1,0-1 0,-1 0-1,1 0 1,0 0 0,0 0-1,0 0 1,2-1 0,10-2-18,-1 0 0,1-1 1,-1-1-1,0 0 0,19-10 0,-15 7-22,44-26-320,-61 34 348,1 0-1,-1-1 1,0 1-1,0 0 1,0 0-1,0 0 1,1 0-1,-1 0 1,0 0 0,0 0-1,0 0 1,0 0-1,1 0 1,-1 0-1,0 0 1,0 0-1,0 0 1,1 0 0,-1 0-1,0 0 1,0 0-1,0 0 1,1 0-1,-1 0 1,0 0-1,0 0 1,0 0 0,1 0-1,-1 0 1,0 0-1,0 0 1,0 1-1,0-1 1,0 0-1,1 0 1,-1 0 0,0 1-1,0 8-130,-6 12 34,5-20 82,-3 11 12,0 1 1,1 0-1,0 0 0,1 0 1,0 0-1,1 0 1,1 0-1,0 0 0,1 0 1,0 0-1,1 1 1,0-2-1,1 1 1,1 0-1,0 0 0,0-1 1,10 18-1,-6-16 8,-4-7 12,0 0 1,-1 1-1,0-1 0,0 1 1,3 13-1,-6-19 3,0-1 0,0 0 0,0 1 0,0-1 0,0 0 0,0 1 0,0-1 0,0 1 0,-1-1 0,1 0 0,0 1 0,-1-1 0,0 0 0,1 0 0,-1 1 0,0-1 0,1 0 0,-1 0 0,0 0 0,0 0 0,0 0 0,0 0 0,0 0 0,0 0 0,0 0 0,0 0 0,0-1 0,-1 1 0,1 0 0,0-1 0,0 1 0,-1-1 0,1 0 0,0 1 1,-1-1-1,1 0 0,-1 0 0,1 0 0,0 0 0,-2 0 0,-23 4 539,-50-1 1,68-3-518,0-1 0,0 0 0,1 0 0,-1-1 1,0 0-1,1 0 0,-1 0 0,1-1 0,0-1 0,-12-6 1,15 7-22,1 0 1,0 0 0,0 0-1,0 0 1,0 0 0,0-1-1,1 1 1,-1-1 0,1 0-1,0 0 1,0 0 0,1 0 0,-1 0-1,-1-8 1,-4-14-85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16227,'-10'19'1921,"0"7"-1281,2 10-296,1 5 1424,-1 11-1279,1 5-1,4 5-120,-1-3-208,0-5-592,1-2 1728,2-8-1216,1-4 64,2-11 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16187,'6'3'1449,"-6"6"-1169,-11 11-96,4 9 528,-7 18-240,0 9-80,-1 13-136,-2-3 0,3 4 0,5 1 0,6-5-16,0-7-95,6-13 479,2-10-488,3-12-48,-1-2 24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15907,'3'-7'2161,"2"1"-1105,-1 3-464,-3 10 1633,1 11-961,-5 7-448,0 10-168,0 13-408,-4 3-104,3 7-336,-1 0-200,-2-11-464,0-4-176,1-7 800,-1-7-248,-3-15-136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19364,'13'-4'1913,"0"-3"-1417,4 0-224,4-1 880,3 6-1264,-1-4-528,5 6 640,1-6-272,-2-5-128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16572,'4'0'1464,"-4"4"-1104,-1 3-152,-3 9 688,-2 7-256,2 13-352,-4 11-136,-2 9-112,2 3-8,1 8 32,-1-1 16,3-6-272,-1-5-224,2-15 400,4-11-112,10-14-8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12908,'0'0'12876,"52"-25"-12747,-22 23-97,4 0 0,3 2-257,-2-2-2241,-3-1-2467,-5-6-6021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4 274 15291,'-3'9'3245,"13"-22"-1433,234-246 3650,-244 258-5446,9-9 286,-11 13-68,-10 14-140,-5 10-184,1 2 0,2 0 0,1 1 0,1 0 0,-10 42 0,21-68 23,-1 2-143,0 1-1,0-1 1,1 1-1,0 0 0,0-1 1,1 1-1,0 0 1,0 0-1,0 0 1,2 7-1,-2-14 194,0 1 0,0-1 0,0 0 1,1 1-1,-1-1 0,0 0 0,0 0 0,0 1 0,0-1 0,1 0 0,-1 0 0,0 1 1,0-1-1,0 0 0,1 0 0,-1 0 0,0 1 0,0-1 0,1 0 0,-1 0 1,0 0-1,1 0 0,-1 0 0,0 0 0,0 1 0,1-1 0,-1 0 0,0 0 1,1 0-1,-1 0 0,0 0 0,0 0 0,1 0 0,-1 0 0,0 0 0,1-1 1,-1 1-1,0 0 0,1 0 0,-1 0 0,0 0 0,0 0 0,1 0 0,-1-1 1,0 1-1,0 0 0,1 0 0,-1 0 0,0-1 0,0 1 0,0 0 0,1 0 0,-1-1 1,0 1-1,0 0 0,0 0 0,0-1 0,0 1 0,1 0 0,-1-1 0,8-13-729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19276,'0'-1'56,"-1"1"0,1 0-1,0-1 1,-1 1 0,1-1 0,-1 1-1,1 0 1,0-1 0,-1 1 0,1 0 0,-1 0-1,1-1 1,-1 1 0,1 0 0,-1 0-1,1 0 1,-1-1 0,1 1 0,-1 0-1,1 0 1,-1 0 0,1 0 0,-1 0-1,1 0 1,-1 0 0,1 0 0,-1 0 0,1 0-1,-1 1 1,1-1 0,-1 0 0,1 0-1,-1 0 1,1 1 0,-1-1 0,0 1-1,-22 7 387,10-2-258,0 2 0,0 0 0,1 0 1,-21 19-1,27-22-169,1 1 1,0-1 0,0 1-1,0 0 1,1 0-1,0 1 1,0-1 0,1 1-1,-1 0 1,1 0-1,-2 9 1,5-16-15,0 1 0,-1 0 1,1 0-1,0 0 0,0 0 0,0-1 1,0 1-1,0 0 0,0 0 0,0 0 1,0 0-1,0 0 0,0-1 0,0 1 1,1 0-1,-1 0 0,0 0 0,0 0 1,1-1-1,-1 1 0,1 0 1,-1 0-1,1-1 0,-1 1 0,2 0 1,-1 0-2,0 0 0,0-1 0,0 1 0,1-1 0,-1 1 0,0-1 0,1 0 0,-1 0-1,0 1 1,1-1 0,-1 0 0,0 0 0,1 0 0,1-1 0,3 0-2,0 0 0,1-1 0,-1 1 0,0-2 0,9-3 0,-3-2 20,-1 0 0,0 0 1,0-1-1,-1-1 0,0 0 0,9-11 0,12-12 158,-33 37-178,-1 0 0,1 0 0,1 1 1,-1-1-1,1 1 0,-1 0 1,1-1-1,1 1 0,-2 9 0,-1 57-42,4-42 34,9 47 1,-6-52 7,-1 1 1,-1 0 0,-1 27 0,-1-49 25,0-1 0,0 0 0,0 1 0,-1-1 0,1 1 0,-1-1 0,1 0 0,-1 1 0,0-1 0,0 0 0,0 0 0,0 0 0,0 0 0,-1 0 0,1 0 0,-1 0 0,1 0 0,-1 0 0,0-1 0,1 1 0,-1 0 0,0-1 0,0 0 0,0 1 0,0-1 0,0 0 0,-1 0 0,1 0 0,0 0 0,0-1 0,-1 1 0,1-1 0,-5 1 0,1 0 100,-1-2 0,1 1 0,0-1-1,-1 1 1,1-2 0,0 1 0,0-1-1,0 0 1,-6-3 0,9 4-176,1 0 0,0-1 0,0 1 0,0-1 1,0 0-1,0 0 0,0 0 0,1 0 0,-1 0 0,1 0 0,-1 0 1,1 0-1,0-1 0,0 1 0,0-1 0,0 1 0,0-1 1,1 1-1,-1-1 0,1 1 0,-1-1 0,1 1 0,0-1 0,0 0 1,1-4-1,0-4-96,1 1 1,0 0-1,0-1 1,6-12-1,7-13-365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19740,'80'-23'2829,"-71"21"-2577,-1 0-1,1 1 1,0 0 0,0 1-1,0 0 1,0 0 0,10 2 0,-18-2-239,0 0 0,0 0 1,0 1-1,0-1 0,0 0 1,0 0-1,0 1 0,0-1 1,0 0-1,0 1 0,-1-1 1,1 1-1,0 0 0,0-1 1,0 1-1,-1-1 0,1 1 1,0 0-1,-1 0 0,1-1 1,0 1-1,-1 0 0,1 0 1,-1 0-1,0 0 0,1 1 1,-1 0-8,0-1 0,0 1 1,0-1-1,0 1 0,0 0 1,-1-1-1,1 1 0,-1-1 1,1 1-1,-1-1 1,0 1-1,1-1 0,-1 1 1,-2 1-1,-4 7-12,-1-1 1,0 0-1,-14 11 1,19-16 28,-24 20-9,-43 44 110,61-59-102,1 1 0,1 0 0,0 1 0,0 0 0,-9 19 0,16-28-18,-1-1-1,0 1 1,1 0-1,-1 0 0,1 0 1,0-1-1,-1 1 1,1 0-1,0 0 0,0 0 1,0 0-1,1-1 1,-1 1-1,0 0 0,1 0 1,-1 0-1,1-1 1,-1 1-1,1 0 0,1 2 1,0-1-22,1 0 0,-1-1 0,0 1 1,1 0-1,0-1 0,0 1 0,-1-1 0,2 0 0,4 3 1,1 0-185,0-1 1,0-1-1,0 0 0,0 0 1,0 0-1,0-1 1,13 1-1,-12-3 16,1 0-1,-1 0 1,0-1 0,0 0-1,-1-1 1,1 0-1,0 0 1,0-1-1,-1 0 1,11-6-1,18-16-532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14571,'4'2'2057,"7"0"-1177,5-6-400,3-2 2216,1-6-1975,4 4-281,-2 2-776,-1-4 480,-8 0-184,-3-3-120</inkml:trace>
  <inkml:trace contextRef="#ctx0" brushRef="#br0" timeOffset="1">444 1 19500,'2'7'1833,"0"4"-1353,-2 7-272,-3 0 1064,2 12-960,1 6-24,-5 4-224,2 3-264,-5 0-704,-1-6-1065,-4-5 1657,2-8-280,1-22-256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14267,'20'-9'4584,"-32"11"-3236,-4 3-1153,0 1-1,1 1 1,0 0 0,0 1 0,1 1-1,0 0 1,0 1 0,-14 14-1,16-12-20,0 1 0,1 0 0,0 1 0,1 0 0,0 0-1,-10 24 1,14-26-120,1 0 1,1 0-1,0 0 0,0 1 0,1-1 1,1 1-1,0 0 0,1-1 0,0 20 0,1-29-49,0 0-1,0 0 0,1 1 1,-1-1-1,1 0 0,0 0 0,0 0 1,0 0-1,0 0 0,1 0 1,-1 0-1,1 0 0,0 0 0,0 0 1,0-1-1,0 1 0,0-1 1,0 0-1,1 1 0,-1-1 1,3 2-1,-1-3 13,0 1 0,-1-1 0,1 0 1,0 0-1,0 0 0,0 0 0,-1 0 0,1-1 1,0 0-1,0 0 0,0 0 0,0 0 0,0-1 1,0 1-1,0-1 0,0 0 0,4-2 0,-1 1 75,-1-1 0,0 0 0,0-1 0,0 1 0,0-1 0,0-1 0,-1 1 0,0-1-1,0 1 1,0-2 0,0 1 0,-1 0 0,0-1 0,6-11 0,-8 14-44,0 0 1,-1 0 0,0 0-1,1 0 1,-1 0-1,0 0 1,-1 0 0,1-1-1,-1 1 1,1 0-1,-1 0 1,0-1 0,0 1-1,0 0 1,-1 0 0,1-1-1,-1 1 1,1 0-1,-1 0 1,0 0 0,-1 0-1,1 0 1,0 0 0,-1 0-1,0 0 1,1 0-1,-1 1 1,0-1 0,-1 1-1,1-1 1,0 1 0,-1 0-1,-3-3 1,3 3-95,0 0 0,1 1 1,-1-1-1,0 1 0,0-1 0,-1 1 1,1 0-1,0 0 0,0 1 0,-1-1 0,1 1 1,0-1-1,0 1 0,-1 0 0,-5 1 1,8-1-69,-1 0-1,0 1 1,1-1 0,-1 1 0,0 0 0,1-1-1,-1 1 1,1 0 0,-1 0 0,1 0 0,-1 0 0,1 0-1,0 1 1,0-1 0,-1 0 0,1 0 0,0 1 0,0-1-1,0 1 1,0-1 0,1 1 0,-1-1 0,0 1-1,1 0 1,-1-1 0,1 1 0,-1 0 0,1 0 0,0-1-1,0 4 1,1 3-578,6-5-109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21 18844,'0'0'103,"1"0"0,-1 0 0,0-1-1,1 1 1,-1 0 0,0-1 0,1 1 0,-1 0-1,0-1 1,1 1 0,-1 0 0,0-1 0,0 1 0,1 0-1,-1-1 1,0 1 0,0-1 0,0 1 0,0 0 0,0-1-1,0 1 1,1-1 0,-1 1 0,0-1 0,0 1-1,0-1 1,-1 1 0,1 0 0,0-1 0,0 1 0,0-1-1,0 1 1,0-1 0,0 1 0,-1 0 0,1-1 0,-1 0 72,0 0 1,0 1 0,0-1-1,0 0 1,-1 1 0,1-1 0,0 1-1,0 0 1,-1-1 0,1 1 0,0 0-1,-2 0 1,-39 0 1417,34 1-1577,0 1 0,1 0 0,-1 1 1,1 0-1,0 0 0,-1 0 1,1 1-1,1 0 0,-1 1 0,0-1 1,1 1-1,0 0 0,0 1 0,-9 12 1,14-18-21,0 1 0,1 0 0,-1 0 1,1 0-1,-1-1 0,1 1 0,-1 0 0,1 0 1,0 0-1,-1 0 0,1 0 0,0 0 1,0 0-1,0 0 0,0 0 0,0 0 0,0 0 1,0 0-1,0 0 0,0 0 0,1 1 1,-1-1-7,0 0 1,1-1 0,0 1 0,-1 0 0,1-1 0,-1 1 0,1-1 0,0 1 0,0-1 0,-1 1 0,1-1 0,0 1 0,0-1 0,-1 0-1,1 1 1,0-1 0,0 0 0,0 0 0,1 0 0,2 1-35,0-1-1,0 0 1,0 0 0,0 0-1,0 0 1,1-1 0,-1 0-1,0 0 1,4-1 0,4-3-266,0 0 0,-1-1 0,1 0 0,-1-1 0,0 0 0,17-16 0,-33 30 273,0 1 1,1-1-1,0 1 1,0 0-1,0 0 1,1 0-1,1 0 1,-1 1 0,2-1-1,-1 1 1,1-1-1,0 1 1,1 0-1,0-1 1,1 11-1,2 2 31,1 0-1,0 0 0,2-1 0,0 0 0,12 23 1,-17-40 21,0 1 0,1-1 0,-1 1-1,-1 0 1,1-1 0,0 1 0,-1 0 0,0-1 0,0 1 0,0 0 0,0 0 0,0-1 0,-2 5 0,1-6 41,1 1 0,-1-1 1,0 0-1,0 0 0,-1 1 0,1-1 0,0 0 1,-1 0-1,0 0 0,1-1 0,-1 1 0,0 0 1,0 0-1,0-1 0,0 1 0,0-1 0,0 0 1,0 0-1,0 0 0,-5 2 0,-5 1 240,0 0 0,0 0 0,0-1 0,0-1 0,-1 0 0,1-1 0,-1-1 0,1 1 0,-1-2 0,-22-3 0,34 4-310,0 0 1,0 0-1,0 0 1,0-1-1,0 1 1,0 0-1,0-1 1,0 1-1,0 0 1,0-1-1,1 1 1,-1-1-1,0 0 1,0 1-1,0-1 1,0 1-1,1-1 1,-1 0-1,0 0 1,1 0-1,-2-1 1,2 2-2,0-1 0,0 0 0,0 0 0,0 0 0,0 0 0,0 0 1,0 0-1,0 0 0,0 0 0,1 0 0,-1 0 0,0 1 0,0-1 1,1 0-1,-1 0 0,1 0 0,-1 0 0,1-1 0,4-3-51,-1 0 0,1-1 0,-1 2 0,11-9 0,10-5-219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15683,'-3'118'7242,"4"90"-5970,0 25-1414,-1-224 44,0-1 69,-1 0-1,0-1 0,0 1 1,-3 9-1,0-12-65,-2-6-46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16548,'5'1'1872,"-3"6"-1304,-2 6-208,-1 7 1080,-5 9-687,3 10-177,-1 8-328,-2-3-88,2 2-152,0 1-192,2-6-352,1-9-184,1-6-265,-2-13 729,-3-10-232,0 0-176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17212,'16'13'1632,"7"-2"-1056,4-4-248,15 5 408,1-11-344,10 8-648,-2-6 488,11-2-312,-3-8-152</inkml:trace>
  <inkml:trace contextRef="#ctx0" brushRef="#br0" timeOffset="1">638 197 13235,'9'-9'616,"2"7"-432,5-4-184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14283,'12'0'960,"2"-4"-984,11-6-48,3 1 1232</inkml:trace>
  <inkml:trace contextRef="#ctx0" brushRef="#br0" timeOffset="1">362 62 18044,'7'-3'1688,"8"-3"-1144,10 1-328,5-5 545,6 1-729,8 0-969,2 4 937,0-4-456,-3 3-144</inkml:trace>
  <inkml:trace contextRef="#ctx0" brushRef="#br0" timeOffset="2">751 22 14955,'-1'10'1441,"0"-6"-937,-1-4-200,5 0 272,1-1-80,9-6-184,3-9 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45 5733,'4'-3'1111,"24"-22"4621,-18 9 1220,-34 39-5847,-157 154 929,168-168-4173,12-23-4650,2 0 3769,-1-5-4112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16740,'2'-2'162,"1"1"1,-1 0 0,1 0 0,-1 0 0,1 1 0,0-1-1,-1 0 1,1 1 0,0 0 0,-1-1 0,1 1 0,0 0 0,-1 1-1,1-1 1,5 1 0,-3 1 18,-1 0 0,1 0 0,-1 0 0,1 0 0,-1 0 0,0 1 0,0 0 0,5 4 0,4 6 221,1 1 0,-2 1 0,17 25 0,-23-33-276,9 15-13,-2 0 0,0 0 1,-1 1-1,-2 1 0,0 0 1,-1 1-1,-2-1 0,0 1 1,4 38-1,-9-42-99,-1 1 0,0-1-1,-2 1 1,0-1 0,-2 1 0,0-1-1,-2 0 1,0 0 0,-1 0 0,-1-1 0,-18 36-1,9-27-114,-2-1 0,-1-1 0,-1 0 0,-1-2 0,-1 0 0,-2-1 0,0-2 0,-31 23 0,-5-7-71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80 18748,'0'-2'150,"0"0"1,-1 0-1,1 0 1,-1 1-1,0-1 1,0 0-1,1 0 1,-1 0-1,0 0 0,-1 1 1,1-1-1,0 0 1,0 1-1,-1-1 1,1 1-1,-1 0 1,1-1-1,-1 1 1,0 0-1,1 0 0,-1 0 1,-2-1-1,-6-3 264,-1 0 0,-18-6 0,24 9-132,-11-3-79,0 1 0,-1 0 0,0 1 1,1 1-1,-1 1 0,-32 1 0,41 0-195,-1 1 0,1 0 0,1 0 0,-1 1 0,0 0 0,0 0 0,1 1 1,-1 0-1,1 1 0,0-1 0,0 1 0,0 1 0,0-1 0,1 1 0,0 0 0,-9 10 0,12-12-5,1-1 0,0 1 1,0 0-1,0 0 1,0 0-1,1 0 0,-1 0 1,1 0-1,-1 1 0,1-1 1,0 0-1,1 1 0,-1-1 1,1 0-1,-1 1 0,1-1 1,0 1-1,0-1 0,0 1 1,1-1-1,-1 1 0,1-1 1,0 1-1,0-1 1,0 0-1,0 0 0,1 1 1,0-1-1,-1 0 0,1 0 1,0 0-1,0-1 0,0 1 1,1 0-1,-1-1 0,5 4 1,3 0 1,-1 0 0,1-1 0,1-1 0,-1 1 0,1-2 0,0 1 1,0-2-1,0 1 0,0-1 0,14 0 0,-1-1 0,1 0 1,-1-2-1,42-7 0,-48 5 4,0 0 0,-1-2 0,0 0-1,0-1 1,0-1 0,0 0 0,27-18 0,-30 9-81,-15 14 13,-7 8 12,0 2 22,2 1-1,-1-1 1,1 1-1,0 0 1,1 1-1,0-1 1,1 1-1,0 0 1,0 0-1,1 1 1,1-1-1,-1 1 1,2-1-1,-1 1 1,1 17-1,2 12 37,2 0-1,14 71 0,-14-93-7,-2-13 31,0 1 0,-1 0 0,1 0 1,-1-1-1,0 1 0,0 0 1,-1 0-1,0-1 0,0 1 0,0-1 1,0 1-1,-1-1 0,-4 10 0,3-11 42,1-1-1,-1 1 0,0 0 0,0-1 1,0 0-1,-1 0 0,1 0 0,-1 0 0,0-1 1,1 1-1,-1-1 0,0 0 0,-1 0 1,1 0-1,0-1 0,0 1 0,-8 0 0,-14 2 279,1-1-1,-1-1 0,1-1 0,-1-1 0,1-1 0,-1-2 0,1 0 0,-35-11 0,58 14-377,1 0-1,-1 0 0,1 0 0,-1-1 1,1 1-1,-1-1 0,1 1 0,0-1 0,-1 0 1,1 0-1,0 1 0,0-1 0,-3-2 1,4 3-20,1-1 1,-1 1 0,0-1-1,0 1 1,1 0 0,-1-1 0,0 1-1,1-1 1,-1 1 0,0 0 0,1 0-1,-1-1 1,1 1 0,-1 0-1,0 0 1,1-1 0,-1 1 0,1 0-1,-1 0 1,1 0 0,-1 0 0,1 0-1,-1 0 1,0 0 0,1 0-1,0 0 1,46-6-2117,111-5-402,-92 5 1702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20644,'-8'26'1825,"-12"-2"-1321,2 3-240,2 2 552,2 2-176,8-3-312,6-4-328,7-5-856,7-5-360,5-8 928,4-5-192,10-5-216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17972,'-1'1'1812,"-9"5"-1433,2 1 0,-1 0 0,1 0 0,0 0 0,1 1 0,-1 1 0,2-1 0,-1 1 0,1 0 0,1 0 0,-8 16 0,5-7-245,1 0 1,0 1-1,2 0 1,0 0-1,-4 31 1,8-38-116,0 0 0,1 0-1,1 1 1,-1-1 0,2 0 0,0 0 0,6 22 0,-7-31-18,0 0 0,0 0 0,1 0-1,-1 0 1,1 0 0,0 0 0,-1 0 0,1 0 0,0-1 0,1 1 0,-1-1-1,0 1 1,1-1 0,-1 0 0,1 0 0,0 0 0,0 0 0,0 0 0,0-1-1,0 1 1,0-1 0,0 0 0,0 0 0,1 0 0,-1 0 0,0-1-1,1 0 1,-1 1 0,0-1 0,1 0 0,-1 0 0,4-1 0,-4 1 34,-1-1 1,0 1-1,0-1 1,1 1 0,-1-1-1,0 0 1,0 1-1,0-1 1,0 0-1,0-1 1,0 1-1,0 0 1,0-1 0,0 1-1,0-1 1,-1 1-1,1-1 1,-1 0-1,1 1 1,-1-1 0,1 0-1,-1 0 1,0 0-1,0 0 1,0-1-1,0 1 1,-1 0 0,1 0-1,-1-1 1,1 1-1,-1 0 1,0 0-1,0-1 1,0 1-1,0 0 1,0-1 0,0 1-1,0 0 1,-1-1-1,1 1 1,-1 0-1,0 0 1,0 0 0,0-1-1,0 1 1,0 0-1,0 0 1,-1 1-1,1-1 1,0 0-1,-1 0 1,0 0 0,1 1-1,-1-1 1,0 1-1,0 0 1,0-1-1,0 1 1,-2-1 0,0 0 2,0 1 0,0-1 1,-1 1-1,1 0 1,0 0-1,-1 0 0,-7 0 1,11 1-131,-1 0 1,1 0-1,-1 0 1,1 0 0,-1 1-1,1-1 1,-1 0-1,1 1 1,-1-1-1,1 1 1,-1 0-1,1-1 1,0 1-1,-1 0 1,1 0 0,0 0-1,0 0 1,-1 0-1,1 0 1,0 0-1,0 0 1,0 0-1,0 1 1,-1 1-1,2-3 76,0 0-1,0 0 0,0 1 0,0-1 1,0 0-1,0 0 0,-1 0 0,1 0 1,0 1-1,0-1 0,0 0 0,0 0 0,0 0 1,0 0-1,0 1 0,0-1 0,0 0 1,0 0-1,0 0 0,0 1 0,0-1 0,0 0 1,0 0-1,0 0 0,0 0 0,0 1 1,0-1-1,0 0 0,0 0 0,0 0 1,0 0-1,1 1 0,-1-1 0,0 0 0,0 0 1,0 0-1,0 0 0,0 0 0,0 1 1,1-1-1,-1 0 0,0 0 0,0 0 1,0 0-1,0 0 0,0 0 0,1 0 0,-1 0 1,0 0-1,0 1 0,0-1 0,1 0 1,-1 0-1,0 0 0,0 0 0,0 0 0,0 0 1,1 0-1,11-6-646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14211,'-2'-2'1361,"-3"6"-950,-4 9-109,1 4 145,1 1 0,1 0 0,-8 36-1,-2 59-33,12-87-250,3-20-133,-4 30 133,1-1 0,2 0 0,1 1 0,6 48 0,-5-80-118,1 0 0,0 0-1,0 0 1,0 0 0,1 0-1,-1 0 1,1-1 0,3 5-1,-4-7-20,-1 1-1,1-1 1,0 0-1,0 0 1,0 0 0,0 0-1,1 0 1,-1-1-1,0 1 1,0 0-1,0-1 1,1 1-1,-1 0 1,0-1-1,1 1 1,-1-1-1,0 0 1,1 1-1,-1-1 1,1 0-1,-1 0 1,0 0 0,1 0-1,-1 0 1,1 0-1,-1-1 1,0 1-1,2-1 1,3-1 49,-1 0 0,1 0 0,-1-1 0,0 0 0,0 0 1,0 0-1,0-1 0,0 1 0,7-10 0,35-44 528,-43 53-554,34-52 481,-3-2 1,-2-1 0,-3-2 0,-2-1 0,33-112-1,-54 147-312,-8 24-73,-5 16-86,-13 44-19,2 2-1,-9 62 0,-10 124-387,33-224 243,1-4-726,0 1 1,2 19-1,0-37 797,0 1 0,0-1 0,0 1 0,0-1-1,0 1 1,0-1 0,0 1 0,0-1 0,0 1 0,0-1 0,0 1-1,1-1 1,-1 1 0,0-1 0,0 1 0,0-1 0,1 0 0,-1 1-1,0-1 1,1 1 0,-1-1 0,0 0 0,1 1 0,-1-1 0,0 0 0,1 0-1,-1 1 1,1-1 0,0 1 0,6-1-706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16796,'1'0'88,"-1"-1"0,1 1 0,-1-1 1,0 0-1,1 0 0,-1 1 1,0-1-1,0 0 0,1 1 0,-1-1 1,0 0-1,0 0 0,0 1 0,0-1 1,0 0-1,0 0 0,0 1 1,0-1-1,0 0 0,0 0 0,0 1 1,-1-1-1,1 0 0,0 0 0,0 1 1,-1-1-1,1 0 0,-1 1 1,1-1-1,0 0 0,-1 1 0,1-1 1,-1 1-1,0-1 0,1 1 0,-1-1 1,1 1-1,-1-1 0,0 1 1,1 0-1,-1-1 0,0 1 0,1 0 1,-1 0-1,0-1 0,0 1 0,-1 0 1,-1-1 61,1 1 0,-1 0 0,0-1 0,0 1 0,0 0 0,0 1 1,0-1-1,0 1 0,1-1 0,-1 1 0,-4 1 0,-3 3-52,1 1-1,-1 0 1,1 1 0,1 0-1,-1 0 1,1 1-1,-13 15 1,9-8-102,1 1 0,0 0 0,-13 30-1,21-42 7,1 1-1,0 0 0,1 0 0,-1-1 0,1 1 0,0 0 0,0 0 1,0 0-1,1 1 0,0 8 0,0-12-1,1-1-1,-1 0 1,0 1 0,1-1-1,-1 0 1,1 1-1,0-1 1,-1 0 0,1 0-1,0 1 1,0-1 0,0 0-1,-1 0 1,1 0 0,0 0-1,1 0 1,0 1 0,0-1-1,0 0 0,0 0 1,1 0-1,-1 0 1,0-1-1,0 1 1,1-1-1,-1 1 1,1-1-1,-1 0 1,0 0-1,1 0 1,2-1-1,5 0-1,-1 0 0,0-1 0,0-1 0,0 0 0,0 0 0,-1 0 0,1-1 0,-1 0 1,0-1-1,0 0 0,10-8 0,-3 0 13,-1 0 0,0-1 1,-1 0-1,15-22 0,-26 36-33,-3 7-4,-4 18-40,-4 31-117,9-55 177,0 0 0,0 0 0,0 0-1,0-1 1,0 1 0,1 0 0,-1 0 0,0-1 0,1 1 0,-1 0-1,0-1 1,1 1 0,-1 0 0,1-1 0,-1 1 0,1-1 0,-1 1-1,1 0 1,0-1 0,-1 1 0,1-1 0,-1 0 0,1 1 0,1 0-1,0 0-6,1-1-1,-1 1 0,0-1 0,1 1 0,-1-1 0,0 0 0,1 0 0,2 0 0,5-1-22,-1 0 1,0-1-1,12-3 1,77-32 0,-97 37 37,-1 0 0,0 0 0,1 0 0,-1 0 0,0 0 1,0 0-1,1 0 0,-1 0 0,0 0 0,1 0 0,-1 0 0,0 0 0,0 0 0,1 0 0,-1 1 1,0-1-1,0 0 0,1 0 0,-1 0 0,0 0 0,0 1 0,0-1 0,1 0 0,-1 0 1,0 0-1,0 1 0,0-1 0,1 0 0,-1 0 0,0 1 0,0-1 0,0 0 0,0 0 0,0 1 1,0-1-1,2 17-23,-2-14 69,0 0-1,-1 0 1,1 1-1,-1-1 1,1 0-1,-1 0 1,0 0-1,-2 3 1,3-6-21,0 1 0,0-1 0,0 0 0,0 0 0,0 0 1,0 0-1,0 1 0,0-1 0,-1 0 0,1 0 0,0 0 1,0 0-1,0 0 0,0 1 0,0-1 0,0 0 0,-1 0 1,1 0-1,0 0 0,0 0 0,0 0 0,0 0 0,0 0 1,-1 1-1,1-1 0,0 0 0,0 0 0,0 0 0,0 0 1,-1 0-1,1 0 0,0 0 0,0 0 0,0 0 0,-1 0 1,1 0-1,0 0 0,0 0 0,0 0 0,-1-1 0,0-7 216,3-17-680,-2 23 430,5-17-81,-1 0-91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17084,'13'-17'3034,"15"-14"-1951,1 1 0,2 1 0,62-45 1,-90 72-1062,0 0 0,0 0 1,0 1-1,1-1 0,-1 1 0,0-1 1,5 0-1,-8 2-20,1 0 0,-1 0 0,1 0 0,-1 0 0,1 0 0,-1 0 0,1 0 0,-1 0 0,1 0 0,0 0 0,-1 0 0,1 0-1,-1 0 1,1 1 0,-1-1 0,1 0 0,-1 0 0,1 1 0,-1-1 0,1 0 0,-1 1 0,0-1 0,1 0 0,-1 1 0,1-1 0,-1 1 0,0-1 0,1 0 0,-1 1 0,0-1 0,0 1 0,1-1 0,-1 1-1,0-1 1,0 1 0,0 0 0,1-1 0,-1 1 0,0-1 0,0 1 0,0-1 0,0 1 0,0-1 0,0 1 0,0 0 0,-1-1 0,1 1 0,0-1 0,0 1 0,0-1 0,-1 1 0,-1 10 2,0-1-1,-1 0 1,0 0 0,-1 0 0,0 0 0,-5 9 0,-36 57 56,29-52-38,9-14 28,7-12 56,7-18 170,-1 6-107,5-19 282,-2-1 0,5-36 0,22 91-503,-29-20 47,0-1 0,0 1 1,0-1-1,0-1 0,0 1 1,0-1-1,0-1 0,-1 1 1,1-1-1,0 0 0,-1 0 0,1-1 1,-1 0-1,0 0 0,9-7 1,7-5 16,-1-1 1,31-31 0,-49 44-10,-2 1-2,0 0-1,1 1 0,-1-1 1,1 1-1,0-1 0,-1 1 1,1 0-1,0 0 0,0 0 1,3-2-1,-9 21-43,-3 4 33,2-4 3,1 1-1,0 0 1,-1 28 0,5-42-5,-1 1-1,2-1 1,-1 1 0,0-1-1,1 1 1,0-1 0,0 1-1,1-1 1,-1 0 0,1 0-1,1 0 1,-1 0 0,1 0-1,-1 0 1,1 0 0,6 6-1,-8-10-50,0 0-1,-1 0 1,1-1 0,0 1-1,-1 0 1,1-1-1,0 1 1,0 0 0,0-1-1,0 1 1,-1-1-1,1 1 1,0-1 0,0 0-1,0 1 1,0-1-1,0 0 1,0 0-1,0 0 1,0 0 0,0 0-1,0 0 1,0 0-1,0 0 1,0 0 0,0 0-1,0 0 1,0-1-1,0 1 1,0 0 0,1-1-1,0-1-12,0 1-1,-1-1 1,1 1 0,-1-1-1,1 0 1,-1 0 0,0 1-1,0-1 1,0 0 0,0 0-1,0 0 1,0 0 0,1-4-1,5-26-520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22613,'-6'0'1760,"3"3"-1400,0-1-176,5 0 504,-1 1-351,4 2-1106,0-1-1487,1 2 1904,0-1-328,1 4-249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45 18292,'1'-1'186,"0"0"-1,0-1 1,0 1 0,0 0 0,-1-1-1,1 1 1,0-1 0,0 1-1,-1-1 1,1 1 0,-1-1 0,0 1-1,1-1 1,-1-2 0,0 3-96,0 1 0,0-1 0,-1 0 0,1 0 0,0 0 0,0 1 0,-1-1 0,1 0 0,0 0 0,-1 1 0,1-1 0,-1 0 0,1 1 0,-1-1 0,1 0 0,-1 1 0,1-1 0,-1 1 0,0-1 0,0 0 0,-1 0-13,-1 0-1,1 0 1,0 1 0,0-1-1,0 1 1,0-1 0,0 1-1,-1 0 1,1 0 0,0 0-1,0 0 1,0 0 0,-1 0-1,1 1 1,0-1 0,0 1-1,0-1 1,0 1 0,-3 1-1,-5 4-42,0-1-1,1 2 0,0-1 0,0 1 1,1 1-1,0 0 0,0 0 0,0 0 1,1 1-1,1 0 0,-1 1 0,1-1 1,1 1-1,0 0 0,0 1 1,1-1-1,-2 12 0,5-20-27,0 0 0,1 1 1,0-1-1,0 0 0,-1 0 0,1 1 0,0-1 0,1 0 1,-1 0-1,0 0 0,1 1 0,-1-1 0,1 0 0,0 0 1,0 0-1,0 0 0,0 0 0,0 0 0,0 0 0,0 0 1,2 2-1,0-2-2,-1 0 0,1-1 0,0 1 0,-1-1 0,1 1 0,0-1 0,0 0 0,0 0 0,0 0 1,0 0-1,0 0 0,0-1 0,5 1 0,5-1 0,1 0 1,0-1-1,-1-1 1,0 0 0,26-8-1,-4-2 5,-1-1 0,-1-3 0,0 0 0,-1-2 0,-1-2 0,33-26 0,-63 45-14,1 0 1,0-1 0,0 1 0,-1 0-1,1 0 1,0 0 0,0 0 0,0 0-1,0 1 1,2-2 0,1 7-26,-7 8 4,-6 10-5,5-18 37,0 0-1,1 1 0,0-1 0,0 1 1,1 0-1,0-1 0,0 1 0,0 0 0,1 0 1,-1-1-1,1 1 0,1 6 0,0-11-1,-1 0 1,0 0-1,1 1 0,-1-1 0,1 0 0,-1 0 0,1 0 0,0-1 0,-1 1 0,1 0 0,0 0 0,0 0 0,0 0 0,0-1 0,-1 1 0,1 0 0,0-1 0,0 1 0,0-1 0,0 1 0,2 0 1,-1-1 3,1 1 0,0-1 0,0 1 0,0-1 0,0 0 0,0 0 0,0 0 0,3 0 0,5-2 7,-1-1 0,0 1 1,14-7-1,4-2-23,33-21 0,19-8-124,-80 39 129,1 1 0,0 0-1,0-1 1,-1 1 0,1 0 0,0-1-1,0 1 1,0 0 0,-1 0 0,1-1 0,0 1-1,0 0 1,0 0 0,0 0 0,-1 0-1,1 0 1,0 1 0,0-1 0,0 0-1,0 0 1,-1 0 0,1 1 0,0-1 0,0 0-1,-1 1 1,1-1 0,0 1 0,0-1-1,-1 1 1,1-1 0,0 1 0,-1-1-1,1 1 1,-1 0 0,1-1 0,-1 1 0,1 0-1,-1 0 1,0-1 0,1 1 0,-1 0-1,0 0 1,1 1 0,0 5 24,0 0 1,0 0-1,0 0 1,-2 13 0,3 13-695,3-12-2242,-2-17 2222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18684,'-1'2'287,"-1"1"0,1-1 0,0 1-1,-1-1 1,1 0 0,-1 0 0,0 0 0,0 0 0,0 0-1,0 0 1,0 0 0,0-1 0,-1 1 0,-3 1 0,-5 5 556,-9 7 222,0 0 0,-1-1-1,-30 14 1,41-25-741,9-3-324,1 0 1,-1 0 0,1 0 0,-1 1-1,1-1 1,-1 0 0,1 0 0,-1 0-1,1 1 1,-1-1 0,1 0 0,-1 1-1,1-1 1,-1 0 0,1 1-1,-1-1 1,1 0 0,-1 1 0,1-1-1,0 1 1,-1-1 0,1 1 0,0-1-1,0 1 1,-1-1 0,1 1-1,0-1 1,0 1 0,0 0 0,-1 0-1,-2 8-7,-1 0 0,-1 0 0,1 0 0,-9 11 0,-11 21-31,20-34 35,1-1-8,0 1 0,0-1-1,1 1 1,0 0 0,0 0-1,-1 7 1,3-13-7,0 1 1,0 0-1,0-1 1,1 1-1,-1-1 1,0 1-1,0-1 0,1 1 1,-1-1-1,1 1 1,0-1-1,-1 0 1,1 1-1,0-1 1,0 0-1,0 1 1,-1-1-1,2 0 0,-1 0 1,0 0-1,0 0 1,0 0-1,0 0 1,1 0-1,-1 0 1,0 0-1,1-1 1,-1 1-1,1 0 0,-1-1 1,1 0-1,-1 1 1,3 0-1,8 1-354,1 0 0,-1-1-1,0 0 1,1-1 0,-1 0-1,1-1 1,-1 0-1,0-1 1,0 0 0,0-1-1,0-1 1,0 0 0,0 0-1,13-8 1,3-3-449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6534,'0'0'15855,"48"20"-15246,-28-10-161,2 1-288,-1 0-64,1 1-64,0 0-608,-7 0-1378,2-1-1281,-7-4-2434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16644,'0'0'131,"0"1"0,1 0 0,-1 0 0,0-1 0,0 1-1,1 0 1,-1-1 0,0 1 0,1 0 0,-1-1 0,1 1 0,-1 0 0,1-1 0,-1 1 0,1-1 0,0 1 0,-1-1 0,1 1 0,0-1 0,-1 1 0,1-1 0,0 0 0,-1 0 0,1 1 0,0-1 0,0 0 0,-1 0 0,1 0 0,0 1 0,0-1 0,1 0 0,31 0 1246,-28 0-1196,7-1 3,0 0 0,0-1 0,0-1 0,-1 0 0,1 0 1,12-6-1,-18 6-117,0 1 1,0-1 0,0 0 0,0-1-1,-1 0 1,1 0 0,-1 0 0,0 0 0,0-1-1,0 0 1,-1 0 0,6-8 0,-9 12-52,0 0 0,-1 0-1,1 0 1,0-1 0,0 1 0,-1 0 0,1 0 0,-1-1 0,1 1 0,-1 0 0,0 0 0,1-1 0,-1 1 0,0-1 0,0 1 0,0 0 0,0-1 0,0 1 0,0 0 0,0-1 0,-1 1 0,1 0 0,0-1 0,-1 1 0,1 0 0,-1-1 0,1 1-1,-1 0 1,0 0 0,1 0 0,-1 0 0,0 0 0,0 0 0,0 0 0,0 0 0,0 0 0,0 0 0,0 0 0,0 0 0,0 1 0,-1-1 0,1 0 0,0 1 0,0-1 0,-3 0 0,-1 0 10,0 0 1,0 0-1,0 0 1,0 0-1,0 1 1,-1 0-1,1 0 1,0 0-1,0 1 1,-9 1-1,5 2-7,-1-1-1,1 2 0,0-1 1,0 1-1,0 0 1,1 1-1,-1 0 1,2 1-1,-1-1 1,1 1-1,0 1 0,0-1 1,1 1-1,0 1 1,0-1-1,1 1 1,-8 16-1,11-20-31,0 1 0,0-1-1,0 0 1,0 0 0,1 1 0,0-1-1,0 1 1,1-1 0,-1 1 0,1-1-1,1 1 1,-1 0 0,1-1 0,0 1-1,0-1 1,0 0 0,1 1 0,0-1-1,0 0 1,0 0 0,0 0 0,1 0-1,0 0 1,0-1 0,1 1-1,-1-1 1,1 0 0,0 0 0,0 0-1,0 0 1,0-1 0,1 0 0,7 5-1,7 1-508,1 0 0,1-1-1,-1 0 1,1-2-1,1-1 1,-1 0-1,40 2 1,-2-2-380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24397,'-5'6'1625,"5"-8"-1545,3 2-224,3 6-505,1-2 745,3-8-208,0 3-168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19700,'-4'4'1817,"4"-1"-1265,0-2-328,4-1 216,2 0-576,1-3 376,3 3-104,4 2-464</inkml:trace>
  <inkml:trace contextRef="#ctx0" brushRef="#br0" timeOffset="1">472 0 15947,'-7'10'1625,"14"-1"-809,6-5-256,12-2 1288,6 0-791,9 0-329,5-2-40,8 4-128,3-1-216,-5 0-688,1 0-408,-9-2 680,-9-2-192,-17-5-88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8962,'-16'10'6209,"16"-6"-4608,12-1-609,9-4-376,9-1 2289,7-1-2033,8 1-40,8-1-464,4 0-488,1 0 216,-4 0-96,-1 2-120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75 109 12363,'0'-1'220,"1"-1"0,-1 0 0,1 0-1,0 0 1,-1 0 0,1 0 0,0 1 0,0-1 0,0 0 0,2-2 0,-2 4-186,-1-1 0,0 1 0,0 0 0,0 0 0,0 0 0,0 0 0,0 0 0,0 0 0,0 0 0,1 0 0,-1 0 0,0 0 0,0 0-1,0 0 1,0-1 0,0 1 0,1 0 0,-1 0 0,0 0 0,0 0 0,0 0 0,0 0 0,0 0 0,0 0 0,1 0 0,-1 0 0,0 1 0,0-1 0,0 0 0,0 0 0,0 0-1,1 0 1,-1 0 0,0 0 0,0 0 0,0 0 0,0 0 0,0 0 0,0 0 0,0 0 0,0 1 0,1-1 0,-1 0 0,0 0 0,0 0 0,2 16 1252,-5 26-547,-1 0 0,-3 1 0,-13 46 0,5-24-284,11-46-360,-11 47 228,-9 110 0,24-174-306,0 0-1,-1 0 1,1 0-1,0-1 1,1 1 0,-1 0-1,0 0 1,0 0-1,1-1 1,-1 1-1,1 0 1,0 0 0,1 2-1,-2-3-10,0-1 1,0 0-1,1 0 0,-1 0 0,0 0 0,0 0 1,0 0-1,1 0 0,-1 0 0,0 0 0,0 0 1,0 0-1,0 0 0,1 0 0,-1 0 0,0 0 0,0 0 1,0 0-1,1 0 0,-1 0 0,0 0 0,0 0 1,0 0-1,1 0 0,-1 0 0,0 0 0,0 0 1,0-1-1,0 1 0,0 0 0,1 0 0,-1 0 1,0 0-1,0 0 0,0-1 0,0 1 0,0 0 0,0 0 1,9-16 143,18-76 357,18-108 0,-20 84-409,-10 54-77,-4 21-56,-3-1 1,7-60 0,-15 102 32,-1 0-1,1 0 1,0 0 0,0 0 0,0 0 0,0 0 0,0 0 0,0 0 0,0 0-1,0 0 1,0 0 0,0 0 0,0 0 0,0 0 0,0 0 0,-1 0 0,1 0 0,0 0-1,0 0 1,0 0 0,0 0 0,0 0 0,0 0 0,0 0 0,0 0 0,0 0-1,0 0 1,0 0 0,-1 0 0,1 0 0,0 0 0,0 0 0,0 0 0,0 0-1,0 0 1,0 0 0,0 0 0,0 0 0,0 0 0,0-1 0,-7 18-51,-8 24 3,-6 54 28,19-86 32,1 0 0,1 0 0,-1 0 0,1 0 0,1 0 0,0-1 0,0 1 0,4 17 0,-4-24-6,0 0-1,0 0 0,0 0 1,0 0-1,0 0 1,0 0-1,1 0 0,-1-1 1,1 1-1,-1 0 1,1-1-1,0 1 0,-1-1 1,1 1-1,0-1 1,0 0-1,0 0 0,0 0 1,3 1-1,-2-1 5,1 0-1,0-1 0,0 1 1,0-1-1,0 1 1,0-1-1,0-1 0,0 1 1,-1-1-1,6 0 1,4-3 14,0 0 0,0-1 0,-1 0 0,0-1 0,15-9 0,-12 5 13,-1 0 1,0-1 0,-1-1-1,0 0 1,0 0 0,-1-2-1,19-27 1,-29 35-50,-7 9 1,-11 13-5,2 6-1,1-1 1,1 2 0,1-1-1,1 2 1,1-1 0,1 1-1,1 1 1,-5 33-1,10-46 21,1-1-1,0 0 0,1 0 0,0 0 1,0 0-1,2 1 0,-1-1 0,6 20 0,-5-27 1,-1 0 0,0 0-1,1 0 1,0 0 0,0 0-1,0-1 1,1 1 0,-1-1-1,1 1 1,0-1 0,0 0-1,0 0 1,0 0 0,0-1-1,1 1 1,-1-1 0,1 1-1,-1-1 1,1 0 0,0-1-1,0 1 1,0-1 0,0 0-1,0 1 1,1-2 0,5 2-1,-1-2 6,0-1-1,0 0 1,-1 0-1,1-1 1,-1 0-1,1 0 1,-1-1 0,0 0-1,0-1 1,0 0-1,-1 0 1,1 0-1,-1-1 1,0 0-1,0-1 1,7-7-1,1-1 39,-1-1 0,0 0 0,-1-1 1,-1 0-1,19-34 0,-26 41-12,-1 0 0,0 0 0,-1-1 0,4-10 0,-7 20-31,0-1-1,0 1 0,0 0 1,0 0-1,0-1 1,0 1-1,0 0 0,1 0 1,-1-1-1,0 1 1,0 0-1,0 0 0,0-1 1,0 1-1,0 0 1,0 0-1,0 0 0,-1-1 1,1 1-1,0 0 1,0 0-1,0-1 0,0 1 1,0 0-1,0 0 1,0-1-1,0 1 0,-1 0 1,1 0-1,0 0 1,0 0-1,0-1 0,0 1 1,-1 0-1,1 0 1,0 0-1,-1-1 0,-7 7 49,2 5-31,-1 0 1,1 0 0,1 0-1,0 1 1,-6 21-1,-10 65 73,19-86-44,1 1 1,0-1-1,1 0 0,0 0 0,4 25 0,-3-34-50,-1 1-1,1-1 1,0 0-1,1 1 1,-1-1-1,1 0 1,-1 0-1,1 0 1,0 0-1,0 0 1,3 3-1,-3-5-44,0 1 0,-1-1 0,1 0 0,0 0 0,0 0 1,0 0-1,0 0 0,0 0 0,0-1 0,0 1 0,0 0 0,0-1 0,0 0 0,0 0 0,0 1 0,1-1 0,-1 0 0,0-1 0,0 1 0,3-1 0,-3 1-11,0-1 0,-1 0 0,1 0-1,0 1 1,0-1 0,0 0 0,-1-1 0,1 1-1,-1 0 1,1 0 0,-1-1 0,1 1-1,-1-1 1,0 1 0,1-1 0,-1 0-1,0 1 1,1-5 0,2-1-71,-1-1 0,0 0 0,2-11-1,2-13-436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56 17180,'-9'32'4067,"-19"72"-2984,5 0-791,5 1-1,-5 144 1,23-241-177,0-1 1,1 1-1,0 0 1,3 9-1,-3-22-64,0 1 0,0-1 0,0 1 0,0-1 0,-1 0 0,1 1-1,-1-1 1,0 0 0,-2-5 0,2-11 69,-17-264 46,18 285-174,0-1 0,0 1-1,0 0 1,0-1 0,0 1 0,0 0-1,0 0 1,0 0 0,1 0 0,-1 0-1,0 0 1,0 0 0,0 0-1,0 1 1,0-1 0,0 0 0,2 1-1,11 1-12,-3-3 21,-1-1 0,1 0 0,0-1 1,0 0-1,-1-1 0,0 0 1,0-1-1,0 0 0,10-6 0,2-4 34,0 0-1,32-30 0,18-28 98,-63 63-94,0-1 1,-1 1 0,-1-2 0,1 1 0,6-18 0,-12 20 26,-7 8-13,-7 10-20,3 5-20,-1-1 0,2 1-1,0 0 1,1 1 0,-6 17 0,-21 79 110,25-70-64,2 0 1,2 1 0,1 0-1,2-1 1,3 1 0,1 0-1,1 0 1,11 42-1,-11-71 66,-5-31-37,-15-81-306,-13-112-1510,31 205 1464,4 15 101,11 17 49,-13-23 115,0 0 1,0-1-1,1 1 1,0-1-1,-1 1 1,1-1-1,0 0 1,0 0-1,0-1 1,0 1-1,1-1 1,-1 0-1,0 0 1,0-1-1,1 1 1,-1-1-1,1 0 1,-1 0-1,0 0 0,1-1 1,-1 1-1,0-1 1,0 0-1,1-1 1,-1 1-1,0-1 1,0 1-1,7-5 1,3-3 21,-1 0-1,0-1 1,0 0 0,-1-1 0,0 0 0,15-20 0,213-269 256,-222 274-196,-13 16-21,-10 9 5,-12 12 8,-4 7-38,1 0 0,1 2 0,1 0 1,1 1-1,1 0 0,0 2 0,2 0 0,1 1 1,-11 25-1,17-32-20,1 0 1,1 1-1,0 0 0,1 0 1,1 1-1,1-1 0,0 30 1,2-40-11,0 1 1,0-1-1,1 0 1,1 0-1,-1 1 1,1-1-1,1 0 0,-1 0 1,1-1-1,1 1 1,0-1-1,0 1 1,0-1-1,1 0 1,0-1-1,0 1 1,0-1-1,1 0 0,7 6 1,-9-9-4,1 0 0,-1-1 1,1 1-1,-1-1 0,1 0 0,0 0 1,0 0-1,0-1 0,0 0 0,0 0 1,0 0-1,0-1 0,0 1 0,6-1 1,-4-1 2,1 0 1,-1-1 0,1 0 0,-1 0-1,1 0 1,-1-1 0,0 0 0,11-6-1,-4 0 19,0-1 0,-1 0 0,0-1 0,-1 0 0,0-1-1,-1 0 1,19-27 0,-24 30 3,-1-1 0,1 1 0,-2-1 0,0 0 0,0-1 0,-1 1-1,4-20 1,-6 26-16,-1 0-1,0 0 0,1 0 1,-2 0-1,1 0 0,0 0 0,-1 0 1,0 0-1,0 1 0,-2-8 1,2 9-9,-1 0-1,1-1 1,-1 1 0,1 0 0,-1 0 0,0 0 0,1 0 0,-1 1 0,0-1 0,0 0 0,0 1-1,-1-1 1,1 1 0,0 0 0,-1-1 0,1 1 0,-5-1 0,2 1-8,0 0 1,0 0-1,0 1 1,0 0-1,0-1 1,0 2 0,0-1-1,0 1 1,0-1-1,0 2 1,0-1-1,0 0 1,1 1-1,-1 0 1,0 0-1,1 0 1,-1 1 0,1-1-1,0 1 1,0 0-1,0 1 1,0-1-1,1 0 1,-1 1-1,1 0 1,0 0 0,0 0-1,0 0 1,0 1-1,1-1 1,0 1-1,0-1 1,-2 7-1,4-8 4,-1-1 1,1 1-1,0-1 0,0 1 0,0-1 0,0 1 0,1-1 0,-1 1 0,1-1 0,-1 1 0,1-1 0,0 0 0,0 1 0,0-1 1,0 0-1,0 0 0,1 0 0,-1 1 0,1-1 0,-1-1 0,1 1 0,0 0 0,0 0 0,0-1 0,0 1 0,0-1 0,0 1 1,0-1-1,3 1 0,8 5-5,-1-2 1,1 0-1,0-1 1,14 4 0,-22-7 3,72 14-28,11 2-8,-78-14 29,0 0-1,0 1 1,-1 0 0,1 0-1,-1 1 1,11 7 0,-8 0-12,-8-8 272,-1-14 0,29-221 427,-33 231-679,1-1 0,0 1 1,1 0-1,-1-1 1,0 1-1,0 0 1,0-1-1,0 1 0,0 0 1,0 0-1,0-1 1,0 1-1,1 0 1,-1-1-1,0 1 0,0 0 1,0 0-1,1-1 1,-1 1-1,0 0 1,0 0-1,1-1 0,-1 1 1,0 0-1,0 0 1,1 0-1,-1 0 0,0-1 1,1 1-1,-1 0 1,0 0-1,1 0 1,-1 0-1,0 0 0,1 0 1,-1 0-1,0 0 1,1 0-1,-1 0 1,0 0-1,1 0 0,-1 0 1,0 0-1,0 0 1,1 0-1,0 1 1,17 10-64,-8-5 49,1-2 9,1-1 1,0 0 0,-1 0-1,1-1 1,0-1-1,0 0 1,0-1-1,0 0 1,0-1 0,22-4-1,-20 3 18,0-2 0,0 1-1,0-2 1,-1 0 0,1-1-1,-1 0 1,0-1 0,18-13-1,-29 19-7,-1 0-1,1-1 1,0 1 0,-1-1-1,0 1 1,1-1 0,-1 0-1,2-3 1,-3 5-3,1-1 1,-1 0-1,0 1 1,0-1-1,0 1 1,1-1 0,-1 1-1,0-1 1,0 0-1,0 1 1,0-1-1,0 1 1,0-1-1,0 1 1,0-1-1,-1 0 1,1 1-1,0-1 1,0 1-1,0-1 1,-1 0-1,0 0 0,0 0 1,0 0-1,-1 0 0,1 0 0,0 0 0,-1 1 0,1-1 1,0 0-1,-1 1 0,1-1 0,-1 1 0,1 0 0,-1-1 1,1 1-1,-1 0 0,1 0 0,-1 0 0,1 0 0,-1 0 1,1 0-1,-4 1 0,-1 0-3,-1 1 1,0-1-1,0 1 0,1 1 1,-1-1-1,1 1 0,-1 0 1,1 1-1,0 0 1,1 0-1,-1 0 0,1 0 1,-1 1-1,1 0 0,1 0 1,-1 1-1,-7 10 0,9-12 6,1 1-1,-1 0 0,0 0 1,1 0-1,0 0 0,1 0 1,-1 0-1,1 1 0,0-1 1,0 0-1,0 1 0,1-1 0,0 1 1,0-1-1,0 1 0,1-1 1,0 1-1,0-1 0,0 0 1,1 1-1,-1-1 0,1 0 1,4 6-1,-1-3-2,0-1 1,1 1-1,0-1 1,0 0-1,1 0 1,0-1-1,0 0 1,1 0-1,0-1 1,0 0-1,0 0 1,14 5-1,-10-5-195,1 0 0,0-1 0,0 0 0,1-1 0,-1-1 0,1 0-1,-1-1 1,16 0 0,-25-1 149,1 0 1,-1-1-1,0 1 0,1-1 1,-1 0-1,0 0 0,0-1 1,0 1-1,0-1 0,0 0 1,0 0-1,0 0 0,0 0 1,-1-1-1,4-3 0,17-19-419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18428,'-4'-5'1568,"11"1"-1160,4-2-528,7-2 840,3-1 57,-1 1-537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221 142 15811,'3'-4'367,"-1"0"-1,1 1 0,0-1 0,-1 0 1,0 0-1,0 0 0,0 0 0,0-1 0,-1 1 1,1-1-1,-1 1 0,0-1 0,-1 1 1,1-8-1,0 9-188,-1-1 0,0 1 0,0 0 0,0 0 0,0 0 0,-1 0 0,1 0 0,-1 0 0,0 0 0,0 0 0,0 1 0,0-1 0,0 0 0,-1 0 0,1 1 0,-1-1 0,1 1 0,-1-1 0,0 1 0,0 0 0,0-1 0,-5-2 0,5 4-147,0 0 1,0 0-1,-1 1 0,1-1 1,0 1-1,0 0 1,0-1-1,-1 1 0,1 0 1,0 0-1,0 1 1,0-1-1,-1 0 1,1 1-1,0-1 0,0 1 1,0 0-1,0-1 1,0 1-1,0 0 0,0 1 1,0-1-1,0 0 1,-2 3-1,-3 1-13,0 1-1,0 0 1,1 0 0,-11 14-1,8-5-23,0-1 1,0 1-1,1 0 0,1 1 0,-6 19 0,9-24-3,1 0 0,1-1 0,-1 2 0,2-1 0,0 0 0,0 0 0,1 0 0,2 21 0,-2-29 7,1-1 0,-1 0 0,0 0 0,1 0 0,0 0 0,-1 0 0,1 0 0,0 0 0,0 0 0,0 0 0,0-1 0,0 1 0,1 0 0,-1-1 0,1 1 0,-1 0 0,1-1 0,-1 0 0,1 1 0,0-1 0,-1 0 0,1 0 0,0 0 0,4 1 0,-3-1 1,0-1-1,0 1 0,0-1 0,0 0 1,0 0-1,0-1 0,1 1 0,-1 0 0,0-1 1,0 0-1,0 0 0,0 0 0,0 0 1,-1 0-1,1-1 0,4-2 0,9-7 4,-1-1 1,-1-1-1,0 0 0,0-1 0,-2-1 0,0 0 0,12-18 1,-20 30-6,-5 10-14,-25 62-72,-47 88 1,5-12 71,58-121-9,-18 41-896,-31 111 0,57-158 200,12-34 223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 17876,'5'-6'1306,"-10"9"-720,-17 18-170,0 9 11,1 1-1,1 1 1,1 1-1,-26 68 1,42-94-414,1 0 1,0 0-1,0 1 1,1-1-1,0 0 1,0 13-1,1-19-9,0 1 0,0-1-1,0 1 1,0-1 0,0 1 0,1-1 0,-1 1-1,0-1 1,1 0 0,-1 1 0,1-1-1,0 0 1,-1 1 0,1-1 0,0 0-1,0 0 1,0 0 0,0 0 0,0 0 0,0 0-1,0 0 1,0 0 0,0 0 0,0 0-1,1 0 1,-1-1 0,0 1 0,1 0-1,-1-1 1,0 1 0,1-1 0,-1 0 0,1 1-1,-1-1 1,0 0 0,1 0 0,-1 0-1,3 0 1,3-1 17,0 0 0,0-1-1,0 1 1,0-1 0,-1-1 0,1 1-1,-1-1 1,1 0 0,-1-1 0,0 1-1,8-8 1,9-7 155,28-30-1,-47 45-149,20-22 143,-1 0 0,-1-2 1,-1 0-1,-1-1 0,-2-2 1,-1 1-1,16-40 1,-37 72 10,-6 12-175,-38 94 171,44-97-134,-1 1-1,2 0 1,0 0 0,0 0 0,1 1-1,0 24 1,1-37-53,1 1 0,1 0 0,-1 0 0,0 0 0,0 0 0,1 0 0,-1 0 0,1 0 0,-1-1 0,1 1-1,0 0 1,0 0 0,0-1 0,0 1 0,0 0 0,0-1 0,0 1 0,1-1 0,-1 0 0,2 2 0,-1-2-47,-1 0 0,1-1-1,0 1 1,0 0 0,0-1 0,0 1-1,0-1 1,0 0 0,0 0 0,-1 0-1,1 0 1,0 0 0,0 0 0,0 0 0,0-1-1,3 0 1,2-1-77,1-1 0,-1 0-1,1 0 1,-1-1 0,0 0 0,0 0-1,-1-1 1,9-6 0,21-24-389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17756,'-22'13'679,"1"1"0,0 1 0,-29 28 0,40-32-528,0-1 0,1 1 0,0 0 0,1 1 0,0 0 1,1 1-1,-11 23 0,17-34-136,0 1 0,0 0 0,0 0 0,1 0 0,-1 0 0,1-1 0,-1 1 0,1 0 0,0 0 0,0 0 0,0 0 0,1 0 0,-1 0 0,1 0 0,-1 0 0,1 0 0,0-1 0,0 1 0,2 4 0,-1-6-7,-1 1-1,0-1 1,1 1 0,-1-1 0,1 0-1,-1 0 1,1 0 0,0 0 0,-1 0-1,1 0 1,0 0 0,0-1-1,-1 1 1,1 0 0,0-1 0,0 0-1,0 1 1,0-1 0,0 0 0,0 0-1,0 0 1,0 0 0,0 0-1,-1-1 1,1 1 0,0-1 0,0 1-1,0-1 1,2-1 0,9-3 61,0-1 1,-1-1-1,0 0 0,-1-1 1,0 0-1,0-1 1,0 0-1,-1 0 1,-1-1-1,1-1 0,-2 1 1,1-1-1,-2-1 1,1 0-1,-2 0 1,9-19-1,-12 15 74,-3 16-141,0 0 0,0 0 0,0 0 0,0 0 0,0 0 0,0 0 0,0 0 0,0 0 1,0-1-1,0 1 0,0 0 0,0 0 0,0 0 0,0 0 0,0 0 0,0 0 0,0 0 1,0 0-1,-1 0 0,1 0 0,0 0 0,0 0 0,0-1 0,0 1 0,0 0 1,0 0-1,0 0 0,0 0 0,-1 0 0,1 0 0,0 0 0,0 0 0,0 0 0,0 0 1,0 0-1,0 0 0,0 0 0,0 0 0,-1 0 0,1 0 0,0 0 0,0 0 0,0 0 1,0 0-1,0 1 0,0-1 0,0 0 0,0 0 0,-1 0 0,1 0 0,0 0 0,0 0 1,0 0-1,0 0 0,-18 21 52,12-11-170,-1 1 0,2 0 0,-1 0-1,2 0 1,0 1 0,0 0 0,1-1-1,0 1 1,1 1 0,0-1 0,1 15-1,1-25 35,0-1 0,0 1 0,0-1 0,0 1-1,0-1 1,1 1 0,-1-1 0,0 1 0,1-1 0,0 0-1,-1 1 1,1-1 0,0 0 0,-1 1 0,1-1-1,0 0 1,0 0 0,0 0 0,0 0 0,0 0-1,1 0 1,-1 0 0,0 0 0,0 0 0,1 0 0,-1-1-1,0 1 1,3 0 0,-1 0-23,0-1 0,0 1 0,1-1 0,-1 0 0,0 0 0,0 0 0,0-1 0,1 1 0,-1-1-1,0 0 1,0 0 0,0 0 0,3-1 0,26-14-876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75 115 3203,'-5'-1'705,"0"-1"0,0 0 1,-1 0-1,1 0 0,0-1 0,1 1 1,-1-1-1,0 0 0,-7-8 0,10 9-218,0-1-1,0 1 0,1-1 1,-1 0-1,1 0 0,-1 0 1,1 0-1,0 0 0,0 0 1,0 0-1,1 0 0,-1 0 1,1 0-1,0-1 0,0 1 1,0 0-1,0 0 0,1-4 1,-1 5-403,1 1 1,-1 0 0,1 0-1,-1 0 1,1-1-1,0 1 1,0 0 0,-1 0-1,1 0 1,0 0-1,0 0 1,0 1 0,0-1-1,0 0 1,0 0 0,0 0-1,1 1 1,-1-1-1,0 1 1,0-1 0,0 1-1,1-1 1,-1 1-1,0 0 1,1 0 0,-1-1-1,0 1 1,2 0 0,44-1 604,-38 1-426,-4 0-208,1 0 1,-1 1-1,1 0 1,-1 0-1,0 0 1,1 1 0,-1 0-1,0 0 1,0 0-1,0 1 1,0-1-1,0 1 1,-1 0 0,1 1-1,4 4 1,-7-7-29,-1 1 0,1 0 1,-1-1-1,0 1 0,0 0 0,0 0 1,0 0-1,0 0 0,0 0 0,0 0 1,-1 0-1,1 0 0,-1 0 1,0 0-1,1 1 0,-1-1 0,0 0 1,0 0-1,0 0 0,-1 1 0,1-1 1,0 0-1,-1 0 0,1 0 1,-1 0-1,0 0 0,0 0 0,0 0 1,0 0-1,0 0 0,0 0 0,0-1 1,-1 1-1,1 0 0,-1-1 1,1 1-1,-1-1 0,0 1 0,1-1 1,-5 2-1,-1 4 170,-1 0 1,1-1-1,-2 0 1,1 0-1,-1-1 1,0 0 0,0-1-1,0 0 1,0 0-1,-1-1 1,0 0-1,-12 2 1,21-5-150,26-3-630,65 11 642,-2 0-1345,-30-12-4718,-33-5-2021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136 139 14171,'-12'11'573,"0"1"0,1-1 1,0 2-1,1 0 0,-12 20 0,11-16-53,1 0 0,-9 22 0,15-31-390,1-1 0,1 1 0,0 0-1,0 0 1,0 0 0,1 0-1,0 1 1,0 8 0,1-15-111,0 0 1,0-1-1,0 1 1,0 0-1,1-1 1,-1 1-1,0-1 1,1 1-1,-1 0 1,1-1-1,0 1 1,-1-1 0,1 1-1,0-1 1,0 0-1,0 1 1,0-1-1,0 0 1,0 1-1,0-1 1,0 0-1,1 0 1,-1 0-1,0 0 1,1 0-1,-1 0 1,1-1-1,-1 1 1,1 0 0,-1-1-1,1 1 1,-1-1-1,1 0 1,0 1-1,-1-1 1,1 0-1,0 0 1,-1 0-1,1 0 1,0 0-1,-1 0 1,4-1-1,2-1 12,1 0-1,-1 0 0,0-1 0,0 1 0,0-1 0,0-1 0,0 0 0,9-6 1,7-10 114,0 0 1,-1-2-1,-2 0 1,0-1 0,-1-1-1,-2-1 1,0-1-1,-2 0 1,-1-1-1,-1 0 1,13-40 0,-24 61-113,0 0 1,-1 0 0,0 0-1,0 0 1,0-11 0,-1 16-32,0 1 1,0-1 0,0 0-1,0 0 1,0 0 0,-1 0-1,1 0 1,0 1 0,0-1-1,-1 0 1,1 0 0,-1 0-1,1 1 1,-1-1 0,1 0-1,-1 1 1,1-1 0,-1 0-1,0 0 1,0 0-3,-1 1 1,1 0-1,0 0 0,0-1 0,0 1 1,0 0-1,0 0 0,0 0 0,0 0 0,0 0 1,-1 0-1,1 0 0,0 1 0,0-1 1,0 0-1,0 0 0,0 1 0,0-1 0,-2 2 1,-5 2 12,-1 1 0,1 0 0,1 1 0,-1 0 1,1 0-1,0 1 0,0 0 0,1 0 0,-8 11 0,9-12 16,0 1-1,1 1 1,-1-1-1,1 1 1,1-1-1,0 1 1,0 0 0,0 0-1,1 1 1,-2 14-1,4-20-15,0 0 0,0 0 1,0 0-1,0 0 0,1 0 0,-1 0 0,1 0 0,0 0 0,0-1 0,0 1 1,0 0-1,0 0 0,1-1 0,-1 1 0,1 0 0,3 2 0,-2-2-4,0 0 0,0 0-1,1 0 1,0-1-1,-1 1 1,1-1 0,0 0-1,0-1 1,0 1-1,6 1 1,8 1-49,1-1-1,-1 0 1,1-2-1,25 0 1,-27-1-53,8 0 93,-14-1-119,0 1-1,0 1 1,0 0 0,0 0 0,14 4 0,-22-4 131,-1-1 1,0 1-1,0 0 0,0 0 1,1 0-1,-1 1 1,0-1-1,-1 0 0,1 1 1,0-1-1,0 1 0,0 0 1,-1-1-1,1 1 0,-1 0 1,0 0-1,1 0 0,-1 0 1,0 0-1,0 1 1,0-1-1,-1 0 0,1 0 1,0 1-1,-1-1 0,0 0 1,1 1-1,-1-1 0,0 5 1,2-31 471,1-1 0,1 1 0,14-44 0,-11 42-575,-6 22-44,0 0-1,0 0 0,1 0 0,-1 0 1,1 0-1,0 0 0,0 0 0,1 1 0,-1-1 1,1 1-1,-1-1 0,1 1 0,4-3 1,-3 3-60,-1 1 0,1 0 0,0 1 0,0-1 1,0 0-1,0 1 0,0 0 0,0 0 1,0 0-1,1 1 0,-1-1 0,0 1 1,6 1-1,21-1-480,5 0-100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164 203 16139,'-16'7'725,"-1"2"0,1 0-1,1 1 1,0 1 0,-14 12-1,24-19-610,0 1-1,0-1 0,1 1 1,0 0-1,0 1 0,0-1 1,1 1-1,-1 0 0,1 0 1,1 0-1,-1 0 0,1 0 1,0 1-1,0-1 0,1 0 1,0 1-1,-1 8 0,2-13-99,0 0 0,0 0-1,0 0 1,0 1-1,1-1 1,-1 0-1,1 0 1,-1 0-1,1 1 1,0-1-1,0 0 1,0 0-1,0 0 1,0 0 0,0-1-1,0 1 1,1 0-1,-1 0 1,0-1-1,1 1 1,0-1-1,-1 1 1,1-1-1,0 1 1,0-1-1,0 0 1,0 0-1,0 0 1,0 0 0,0-1-1,0 1 1,0 0-1,0-1 1,1 0-1,-1 1 1,3-1-1,3 0-14,0 0 0,-1-1-1,1 1 1,-1-2 0,1 1 0,-1-1-1,1 0 1,-1-1 0,11-4 0,-5-1-103,-1 0 0,0-1 0,0 0 0,-1-1 0,0 0 1,-1 0-1,0-1 0,-1-1 0,0 1 0,-1-2 0,0 1 1,-1-1-1,9-22 0,-15 32 33,-1 1 1,1-1-1,-1 1 0,1-1 0,-1 0 1,0 1-1,0-6 0,-4 3-337,-4 15 66,6-7 330,1 1 1,-1 0 0,1 0 0,-1 0 0,1 0 0,1 0 0,-1 0-1,1 0 1,-1 0 0,1 0 0,0 1 0,1 5 0,-1-8 21,1 0 0,-1 0 0,1 0 0,-1 0 0,1 0 0,0 0 0,-1 0 0,1-1 0,0 1 0,0 0 0,1 0 0,-1-1 0,0 1 0,0-1 0,1 1 1,-1-1-1,1 0 0,-1 1 0,1-1 0,0 0 0,-1 0 0,1 0 0,0 0 0,0 0 0,0-1 0,0 1 0,0-1 0,2 1 0,3 0 24,0-1 1,0 0-1,0 0 0,1-1 0,-1 0 0,0-1 0,-1 1 0,1-1 0,0 0 0,0-1 0,-1 0 1,13-7-1,6-5 143,39-31 0,-63 45-173,23-17 107,0-2 0,-1-1 1,-1-1-1,-1 0 0,-1-2 0,24-38 1,-28 27 34,-16 34-141,0 0 0,0 1 0,1-1 0,-1 0 0,0 0 0,0 0 0,0 0 0,0 0 0,0 1 0,0-1 0,0 0 0,0 0 0,-1 0 0,1 0 0,-1-1 0,1 2-4,0-1 0,-1 1 0,1 0 0,-1-1 0,1 1 0,-1 0 0,1 0 0,-1 0 0,1 0 0,-1-1 0,1 1 0,-1 0 0,1 0 0,-1 0 0,0 0 0,1 0 0,-1 0 0,1 0 0,-1 0 0,1 1 0,-1-1 0,1 0 0,-1 0 0,1 0 0,-1 0 0,1 1 0,-1-1 0,1 0 0,-1 1 0,-4 2 5,-1 0 1,1 1 0,1 0-1,-1 0 1,0 0 0,1 0-1,0 1 1,0-1 0,0 1-1,1 0 1,-1 0 0,1 1 0,-3 8-1,-2 4 30,0 1-1,-8 35 1,11-32-12,1 1 0,1-1 0,1 1 0,1-1 0,1 1 0,1 0 0,1-1 0,1 1 0,1-1 0,10 32 0,-14-52-16,0-1 1,1 0-1,-1 0 0,0 0 0,0 0 1,1 0-1,-1-1 0,0 1 1,1 0-1,-1 0 0,1 0 1,0 0-1,-1 0 0,1 0 1,-1-1-1,1 1 0,0 0 1,0-1-1,0 1 0,-1 0 1,1-1-1,0 1 0,0-1 1,0 1-1,0-1 0,0 1 1,0-1-1,0 0 0,1 1 1,-1-2 7,1 0-1,-1 1 1,0-1 0,0 0 0,0 0 0,0 0 0,0 0 0,0 0-1,0 0 1,-1 0 0,1 0 0,0 0 0,-1 0 0,1-1 0,0 1-1,-1 0 1,1 0 0,-1-1 0,0 1 0,1 0 0,-1-3 0,5-19 149,-2-1 1,0 1 0,-1-38 0,-10-70 103,8 125-274,0 6 3,0 0 1,0-1 0,0 1-1,0 0 1,0 0 0,0 0-1,0-1 1,0 1 0,0 0-1,0 0 1,0-1 0,0 1-1,0 0 1,0 0 0,0-1-1,0 1 1,0 0 0,0 0 0,1 0-1,-1-1 1,0 1 0,0 0-1,0 0 1,0 0 0,1 0-1,-1-1 1,0 1 0,0 0-1,0 0 1,0 0 0,1 0-1,-1 0 1,0 0 0,0 0 0,1-1-1,-1 1 1,0 0 0,0 0-1,0 0 1,1 0 0,-1 0-1,0 0 1,0 0 0,1 0-1,-1 0 1,0 0 0,0 0-1,1 1 1,-1-1 0,0 0-1,0 0 1,0 0 0,1 0 0,-1 0-1,0 0 1,1 1 0,11 6-33,8 6-7,0 0 0,0-1-1,2 0 1,-1-2-1,36 12 1,-47-19 38,1 0 0,-1-1 0,0 0 0,1 0 0,-1-1 0,1-1 0,-1 0 0,1 0 0,-1-1-1,1 0 1,-1-1 0,1 0 0,-1 0 0,0-1 0,11-5 0,-18 6 21,0 1-1,0-1 0,0 1 1,0-1-1,0 0 1,0 0-1,-1-1 0,1 1 1,-1 0-1,1-1 1,-1 0-1,0 1 0,0-1 1,0 0-1,0 0 1,2-5-1,-6 6 148,-2 5-99,-5 6-9,5-2-30,1 1 0,0-1 0,1 1-1,-1 0 1,1 0 0,1 0 0,0 0-1,0 0 1,0 0 0,2 15 0,-1-17-88,0-1 1,0 1-1,1-1 1,0 0-1,0 1 1,1-1-1,0 0 1,0 0-1,0 0 0,0 0 1,1 0-1,-1-1 1,1 1-1,0-1 1,1 0-1,-1 1 1,5 2-1,-7-6 14,0 0-1,0 0 0,0 0 1,1-1-1,-1 1 1,0 0-1,1-1 0,-1 1 1,0-1-1,1 0 0,-1 1 1,0-1-1,1 0 0,-1 0 1,1 0-1,-1 0 1,0 0-1,1 0 0,-1 0 1,1 0-1,1-1 0,0 0 5,-1-1 0,0 1 0,1 0 0,-1-1 0,0 1 0,0-1 0,0 0 0,0 0 0,0 0 0,3-3 0,13-21-465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19100,'0'9'1464,"5"1"-1136,2 0-151,8 4 143,3 3-416,6 2-641,2-1-303,4-3 744,-1-2-240,2-5-240</inkml:trace>
  <inkml:trace contextRef="#ctx0" brushRef="#br0" timeOffset="1">287 106 14643,'-6'-1'352,"0"-1"0,0 2 0,0-1 0,0 0 0,0 1 0,0 0 0,0 1 0,0-1-1,-9 3 1,13-2-331,0-1 0,0 0 0,0 1 0,0-1 0,1 1 0,-1 0 0,0 0 0,1 0 0,-1-1 0,0 1 0,1 1 0,-1-1 0,1 0 0,0 0 0,-1 1 0,1-1 0,0 0 0,0 1 0,0-1 0,0 1 0,0 0 0,0-1 0,0 1 0,0 0 0,1 0 0,-1-1 0,1 1 0,-1 0 0,1 0 0,0 0 0,0 0 0,0 0 0,0-1 0,0 3 0,1-1-121,-1-1-1,1 0 1,0 0-1,0 0 0,0 0 1,0 0-1,1 0 0,-1 0 1,0-1-1,1 1 1,0 0-1,-1-1 0,1 1 1,0-1-1,0 1 0,0-1 1,-1 0-1,4 1 1,43 21-1809,-31-16 1258,-13-5 468,5 1 54,-1 1 1,1 0-1,-1 1 0,0 0 0,0 0 1,8 8-1,-15-12 220,0 1 0,1 0-1,-1-1 1,0 1 0,0 0 0,0-1 0,0 1-1,0 0 1,0 0 0,-1 0 0,1 0-1,-1 0 1,1 0 0,-1 0 0,0 0 0,0 0-1,0 0 1,0 0 0,0 0 0,0 0-1,0 0 1,-1 0 0,1 0 0,-1-1 0,1 1-1,-1 0 1,0 0 0,0 0 0,0 0 0,0-1-1,0 1 1,0 0 0,0-1 0,0 1-1,-3 1 1,-5 8 568,-2-1 0,1 0 0,-1 0-1,-1-1 1,0-1 0,0 0 0,0 0 0,-20 7-1,31-14-615,-1 0-1,1-1 0,0 1 0,0-1 0,-1 1 0,1-1 0,0 0 0,-1 1 0,1-1 0,0 0 1,-1 0-1,1 0 0,0 0 0,-1 0 0,1 0 0,0-1 0,-1 1 0,1 0 0,0-1 0,-1 1 1,1-1-1,0 1 0,0-1 0,-1 1 0,0-2 0,1 0-23,0 1-1,0 0 1,1-1-1,-1 1 1,1-1-1,-1 1 1,1-1 0,0 1-1,-1-1 1,1 1-1,0-1 1,0 1-1,0-1 1,0 1 0,1-1-1,-1 1 1,0-1-1,0 1 1,1-1-1,-1 1 1,1-1 0,1-2-1,11-25 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115 120 13939,'-22'17'1668,"7"-6"-480,0 1 0,-17 17 0,29-25-1003,0-1 0,0 0 0,1 1 0,-1 0 0,1 0 0,-1-1 0,1 1 0,1 1 0,-1-1 0,0 0 0,1 0 0,0 1 0,0-1 0,0 0 0,0 6 0,1-8-139,0 0 0,0 0 0,1 0 1,-1 0-1,0 0 0,1 0 0,-1 0 0,1 0 0,0 0 0,0 0 0,0 0 0,0 0 0,0 0 0,0-1 0,0 1 0,0 0 0,1-1 0,-1 1 0,3 1 0,-1-1-4,0 0-1,0 0 1,0-1 0,0 1 0,0-1 0,0 0-1,1 1 1,-1-2 0,1 1 0,5 1-1,1-2 7,0 0-1,0 0 0,0-1 0,0 0 0,0 0 1,0-1-1,12-4 0,4-4-12,0-2 0,-1 0 0,0-2 0,-1 0 0,-1-2 0,-1-1 0,0 0 0,-1-2 0,36-40 0,-51 51-52,0-1 1,0 1 0,-1-1-1,7-18 1,-11 25 6,0 0 0,0 0 0,-1-1 1,1 1-1,-1-1 0,0 1 0,1 0 0,-1-1 1,0 1-1,0-1 0,-1-3 0,0 5 2,1 0-1,0 0 1,-1 0-1,0 0 1,1 0 0,-1 0-1,1 0 1,-1 0-1,0 0 1,0 1-1,1-1 1,-1 0-1,0 0 1,0 1 0,0-1-1,0 0 1,0 1-1,0-1 1,0 1-1,0 0 1,0-1 0,0 1-1,0 0 1,0-1-1,-2 1 1,-2-1-4,0 1 0,0 0 0,1 0 0,-1 1 0,0-1 0,0 1 0,0 0 0,1 0 0,-1 1 0,1-1 0,-1 1 0,1 0-1,-1 0 1,1 0 0,0 1 0,0 0 0,0 0 0,0 0 0,1 0 0,-1 0 0,1 1 0,0-1 0,0 1 0,0 0 0,0 0 0,-2 5 0,2-4 14,1 0 1,-1-1-1,1 1 0,0 0 0,0 0 0,0 1 1,1-1-1,0 0 0,0 1 0,0-1 0,1 0 0,0 1 1,0-1-1,0 1 0,0-1 0,1 1 0,0-1 1,0 0-1,1 1 0,-1-1 0,1 0 0,0 0 1,3 5-1,-1-5-8,0 0 1,0-1-1,1 1 0,-1-1 1,1 0-1,0 0 1,0 0-1,1-1 1,-1 0-1,1 0 1,-1 0-1,1-1 1,0 0-1,0 0 0,0 0 1,0-1-1,1 1 1,-1-2-1,0 1 1,9-1-1,-2 0-3,0 0-1,0-2 0,-1 1 1,1-2-1,-1 0 1,1 0-1,-1-1 1,0 0-1,13-7 1,-16 6 13,0-1 0,-1 1 1,0-1-1,12-11 0,-17 15 6,-1 0-1,0 0 0,-1 0 0,1 0 1,0 0-1,0 0 0,-1-1 0,1 1 1,-1-1-1,0 1 0,0-1 0,0 1 1,0-1-1,0 0 0,-1 1 1,1-1-1,-1 0 0,1 0 0,-1 1 1,0-1-1,-1-4 0,1 6-4,0 0 0,-1 1 0,1-1-1,0 0 1,-1 1 0,1-1 0,0 1 0,-1-1 0,1 0 0,-1 1 0,1-1-1,-1 1 1,0-1 0,1 1 0,-1 0 0,1-1 0,-1 1 0,0 0-1,1-1 1,-1 1 0,0 0 0,1 0 0,-1 0 0,0-1 0,0 1-1,1 0 1,-1 0 0,0 0 0,1 0 0,-1 0 0,0 0 0,0 0-1,1 1 1,-1-1 0,0 0 0,1 0 0,-1 1 0,0-1 0,0 1-1,-2 0 22,0 0 1,0 0-1,0 1 0,0-1 0,0 1 0,0 0 0,-3 2 0,3 0-12,0-1 0,0 0 0,0 1 1,1 0-1,0 0 0,-1 0 0,1 0 0,1 0 1,-1 0-1,1 0 0,-1 0 0,1 1 0,0-1 0,1 1 1,-1-1-1,1 1 0,0-1 0,0 1 0,0-1 1,1 0-1,-1 1 0,1-1 0,0 1 0,1-1 1,-1 0-1,4 8 0,-2-6-53,0 0-1,0-1 1,0 1-1,1-1 1,-1 0 0,1 0-1,1 0 1,-1 0-1,1-1 1,-1 0 0,1 0-1,1 0 1,-1 0-1,0-1 1,1 0 0,0 0-1,0-1 1,8 4-1,-6-5 10,0 0 0,0 0-1,0-1 1,10-1-1,43-2-162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20500,'-58'29'1173,"1"2"1,-72 52-1,101-62-1241,0 1 1,1 2 0,2 0-1,1 2 1,-40 54 0,57-70-444,1 0 0,-9 20 0,15-30 483,0 0 1,0 0-1,0-1 0,0 1 0,1 0 0,-1 0 0,0 0 0,0 0 0,0 0 0,0 0 0,0 0 0,0 0 0,0 0 1,0 0-1,0 0 0,0 0 0,0 0 0,0 0 0,1 0 0,-1 0 0,0 0 0,0 0 0,0 0 0,0 0 0,0 0 0,0 0 1,0 0-1,0 0 0,0 0 0,0 0 0,0 0 0,1 0 0,-1 0 0,0 0 0,0 0 0,0 0 0,0 0 0,0 0 1,0 1-1,0-1 0,0 0 0,0 0 0,0 0 0,0 0 0,0 0 0,0 0 0,0 0 0,0 0 0,0 0 0,0 0 1,0 0-1,0 0 0,1 0 0,-1 1 0,0-1 0,0 0 0,8-7-576,36-44-1397,76-82 83,-95 107 2409,2 2 0,57-41 0,-78 61-180,1 0 0,0 0 0,0 0 0,13-4 0,-20 8-280,1 0 0,-1 0 0,0-1 0,1 1-1,-1 0 1,1 0 0,-1 0 0,0 0 0,1 1-1,-1-1 1,1 0 0,-1 0 0,1 0 0,-1 0 0,0 0-1,1 0 1,-1 1 0,0-1 0,1 0 0,-1 0-1,0 0 1,1 1 0,-1-1 0,0 0 0,1 1-1,-1-1 1,0 0 0,0 1 0,1-1 0,-1 0-1,0 1 1,0-1 0,0 0 0,1 1 0,-1-1 0,0 1-1,0-1 1,0 0 0,0 1 0,0-1 0,0 1-1,0-1 1,0 1 0,0 0 0,-2 23 383,2-16-260,0 32 65,1 1 0,3 0-1,1-1 1,12 42-1,-7-28-250,-10-54 18,0 0 0,0-1 1,0 1-1,0 0 0,0 0 1,-1 0-1,1 0 0,0 0 1,0 0-1,0 0 0,0 0 1,0 0-1,0 0 0,0 0 1,0 0-1,-1 0 0,1 0 1,0 0-1,0 0 0,0 0 1,0 0-1,0 0 1,0 0-1,0 0 0,0 0 1,-1 0-1,1 0 0,0 0 1,0 0-1,0 0 0,0 0 1,0 0-1,0 0 0,0 0 1,0 0-1,0 1 0,-1-1 1,1 0-1,0 0 0,0 0 1,0 0-1,0 0 0,0 0 1,0 0-1,0 0 0,0 0 1,0 0-1,0 1 0,0-1 1,0 0-1,0 0 0,0 0 1,0 0-1,0 0 0,0 0 1,0 0-1,0 1 0,0-1 1,0 0-1,0 0 0,0 0 1,0 0-1,0 0 1,-13-11-593,-11-18-247,-26-35-497,-65-94 1608,115 157-189,-1 0 0,0 0 0,0 0 0,1 0 0,-1 0 0,1-1 0,-1 1-1,1 0 1,-1 0 0,1-1 0,0 1 0,0 0 0,-1-1 0,1 1 0,0-3 0,1 4-26,-1-1 0,0 1 1,1-1-1,-1 1 0,0-1 0,0 1 1,1-1-1,-1 1 0,1 0 0,-1-1 1,0 1-1,1 0 0,-1-1 0,1 1 1,-1 0-1,1-1 0,-1 1 0,1 0 1,-1 0-1,1 0 0,-1 0 0,1-1 1,0 1-1,-1 0 0,1 0 0,6 0 179,-1 0-1,0 1 1,1-1 0,-1 1-1,7 2 1,-9-2-217,63 15 357,-30-7-1035,0-1 0,1-1 0,66 1 0,-58-9 129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13579,'0'-1'68,"0"1"0,0 0 1,0-1-1,0 1 0,0 0 1,0-1-1,0 1 0,0 0 0,0-1 1,0 1-1,0 0 0,0-1 0,0 1 1,0 0-1,-1-1 0,1 1 1,0 0-1,0 0 0,0-1 0,-1 1 1,1 0-1,0 0 0,0-1 0,-1 1 1,1 0-1,0 0 0,0 0 1,-1-1-1,1 1 0,0 0 0,-1 0 1,1 0-1,0 0 0,-1 0 1,1 0-1,-15 3 1702,-12 15 865,24-16-2535,0 1 0,1-1 1,-1 1-1,1 0 1,0 0-1,0 0 0,0 0 1,0 0-1,0 0 1,1 1-1,-1-1 0,1 0 1,0 1-1,0-1 1,1 1-1,-1 0 0,1-1 1,-1 1-1,1-1 1,0 1-1,0 0 0,2 6 1,0-4-132,0 1 1,0-1 0,1 0-1,0 0 1,0 0-1,1 0 1,0 0 0,0-1-1,0 0 1,1 0 0,6 7-1,24 19-505,-15-13-45,24 27 0,-43-43 578,1-1 0,-1 1 0,0 0-1,1-1 1,-1 1 0,0 0-1,0 0 1,0 0 0,0 0 0,-1 0-1,1 0 1,0 0 0,-1 0 0,0 0-1,1 0 1,-1 0 0,0 0-1,0 0 1,0 1 0,-1 2 0,1-3 60,-1 0 1,0 0 0,0 0 0,0 0 0,-1-1 0,1 1 0,0 0 0,-1-1-1,1 1 1,-1-1 0,1 1 0,-1-1 0,0 0 0,1 0 0,-1 0-1,0 0 1,-2 1 0,-2 1 143,0-1-1,0 0 1,0 0 0,-1-1-1,1 0 1,0 0 0,-1 0-1,1-1 1,-1 0-1,1 0 1,-1 0 0,-8-3-1,12 2-233,0 1-1,0-2 0,0 1 1,0 0-1,1-1 1,-1 1-1,0-1 0,1 0 1,-1 0-1,1 0 1,0 0-1,0 0 1,0 0-1,0-1 0,0 1 1,0-1-1,0 0 1,1 1-1,0-1 0,-1 0 1,1 0-1,-1-3 1,1 2-107,0 0 0,1 0 1,-1 0-1,1-1 0,0 1 0,0 0 1,0 0-1,1 0 0,-1 0 1,1 0-1,0 0 0,0 0 1,0 0-1,1 0 0,-1 0 1,4-4-1,11-17-706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19572,'0'0'94,"0"1"0,1-1 0,-1 0-1,0 1 1,0-1 0,0 0 0,0 1 0,0-1-1,0 0 1,0 1 0,0-1 0,0 0 0,0 1-1,0-1 1,0 0 0,0 1 0,0-1 0,0 0-1,0 1 1,0-1 0,0 0 0,-1 0 0,1 1 0,0-1-1,0 0 1,0 1 0,0-1 0,-1 0 0,1 0-1,0 1 1,0-1 0,-1 0 0,1 1 0,-15 20 1071,0 0-647,13-16-490,0-1 0,0 1 0,0 0 1,1 0-1,-1 0 0,1-1 0,0 1 0,1 0 0,-1 0 0,1 6 0,1-9-24,-1 0 0,0-1 0,1 1 0,-1 0 0,1-1 0,-1 1 1,1 0-1,0-1 0,0 1 0,0-1 0,0 1 0,0-1 0,0 1 0,0-1 0,0 0 0,1 1 0,-1-1 0,0 0 0,1 0 0,-1 0 0,1 0 0,-1 0 0,1 0 1,0-1-1,-1 1 0,1-1 0,0 1 0,0-1 0,-1 1 0,1-1 0,2 0 0,4 1 8,0-1 0,1 0 0,-1-1 0,0 1 0,0-2 0,-1 1 0,1-1 0,0 0 0,0-1-1,-1 0 1,1 0 0,-1-1 0,12-7 0,-7 3-24,0 0 0,-1-1 0,0-1 0,0 0 0,-1 0 0,16-22 0,-16 8-228,-12 19-19,-6 13 56,6-5 192,-1 1-1,1-1 1,0 1-1,0 0 1,1-1-1,-1 1 1,1 0-1,0 0 1,0 0-1,0 0 1,0 0-1,1 0 1,0 1-1,-1-1 1,1 0-1,1 0 1,-1 0-1,2 5 1,-1-6 20,0 0 0,0 0 0,0 0 0,1 0 1,-1 0-1,1 0 0,0-1 0,-1 1 0,1-1 0,0 1 0,1-1 1,-1 0-1,0 1 0,1-1 0,-1-1 0,1 1 0,0 0 1,0-1-1,-1 1 0,1-1 0,0 0 0,0 0 0,7 2 1,-1-2 5,0 0 1,0 0-1,1-1 1,-1 0-1,0-1 1,1 0-1,-1-1 1,0 1-1,0-2 1,0 1 0,0-1-1,-1-1 1,1 1-1,-1-2 1,9-4-1,-8 3-60,1 0-1,-1-1 1,0 0-1,-1 0 1,1-1-1,-1 0 1,-1-1-1,0 1 1,0-1-1,-1-1 1,0 1-1,5-12 1,-12 24 13,1 0 1,-1 0-1,1 0 0,0 0 1,0 0-1,0 0 1,0-1-1,0 1 1,1 0-1,-1 0 0,1 0 1,0 0-1,0-1 1,0 1-1,0 0 0,0-1 1,4 5-1,-2-1 74,0-1-1,1 0 0,-1 0 0,1 0 0,0-1 1,1 1-1,8 6 0,-7-8 15,0 1-1,1-1 1,0-1 0,-1 1-1,1-1 1,0 0 0,0 0-1,0-1 1,1 0 0,-1-1-1,0 1 1,0-1 0,0-1-1,1 1 1,-1-1-1,0 0 1,0-1 0,0 0-1,9-4 1,-11 5-32,-1-1 0,1 0 0,-1 0 0,0 0 0,0-1-1,0 0 1,0 0 0,0 0 0,0 0 0,-1 0 0,1-1 0,-1 1 0,0-1 0,0 0-1,-1 0 1,1 0 0,-1-1 0,0 1 0,0 0 0,0-1 0,-1 0 0,1 1 0,-1-1-1,0 0 1,-1 1 0,1-1 0,-1 0 0,0 0 0,0-8 0,-1 11-33,0-1-1,0 0 1,0 1 0,0-1 0,0 0 0,0 1 0,-1-1 0,1 1 0,-1 0-1,0 0 1,0-1 0,-3-2 0,4 4 0,0 0 1,0 0-1,1 1 0,-1-1 1,0 0-1,0 1 1,0-1-1,0 1 0,0-1 1,0 1-1,0-1 0,0 1 1,0-1-1,0 1 1,0 0-1,0 0 0,0 0 1,0-1-1,0 1 0,0 0 1,-1 0-1,1 1 1,0-1-1,0 0 0,0 0 1,0 0-1,0 1 0,0-1 1,0 1-1,0-1 0,0 1 1,0-1-1,0 1 1,0-1-1,-1 2 0,1 0 5,0-1-1,0 0 0,0 1 1,0-1-1,1 1 0,-1-1 1,0 1-1,1 0 0,-1-1 1,1 1-1,0 0 0,0-1 1,-1 1-1,1 0 0,0-1 1,0 1-1,1 0 0,-1-1 1,0 1-1,0 0 1,1-1-1,-1 1 0,1 0 1,-1-1-1,1 1 0,0-1 1,0 1-1,0-1 0,0 0 1,0 1-1,0-1 0,2 2 1,1 3 3,0-1 0,1 0 0,0 0 1,0-1-1,1 1 0,9 5 1,-6-5 5,1 0 1,-1-1-1,1 0 1,0-1-1,1 0 1,-1-1-1,0 0 1,1 0-1,-1-1 1,1-1 0,0 1-1,-1-2 1,1 0-1,-1 0 1,1-1-1,-1 0 1,0-1-1,0 0 1,0 0-1,0-1 1,0 0-1,-1-1 1,1 0-1,-1-1 1,-1 0 0,13-10-1,-19 14-5,-1 0 0,1 1 0,0-1 0,-1 0 0,1 0 1,-1 0-1,1 0 0,-1 0 0,0 0 0,0-1 0,0 1 0,0 0 0,0-1 0,0-2 0,-7 12-17,0 9-15,5-11 29,1 0 0,-1 0 1,1 1-1,1-1 0,-1 0 0,1 0 0,0 1 1,0-1-1,1 0 0,-1 0 0,1 0 0,0 0 1,0-1-1,1 1 0,0 0 0,0-1 0,0 0 1,0 0-1,0 0 0,1 0 0,0 0 0,0 0 1,0-1-1,8 6 0,-8-7-56,-1 1-1,1-1 1,0 0 0,0 0 0,0 0 0,0 0-1,0-1 1,0 0 0,0 1 0,1-2 0,-1 1-1,0 0 1,1-1 0,-1 0 0,0 0-1,1 0 1,-1 0 0,1-1 0,-1 0 0,0 0-1,0 0 1,0 0 0,1-1 0,-1 1 0,0-1-1,-1 0 1,1-1 0,0 1 0,-1 0 0,5-4-1,14-21-242,-2-5-153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16836,'-2'0'1328,"4"10"-968,5 2-272,1 4 80,4 1-1128,6 3 880,1 1-176,5 5-192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135 354 14859,'-8'1'359,"-1"0"-1,1 0 1,0 0-1,0 1 1,0 0-1,0 1 1,0 0-1,-14 7 1,19-8-252,0-1 1,0 1 0,0 0-1,0 0 1,1 0 0,-1 0-1,0 0 1,1 0-1,0 1 1,-1-1 0,1 1-1,0 0 1,1 0 0,-1 0-1,0-1 1,1 2-1,-1-1 1,1 0 0,0 0-1,0 0 1,0 1 0,1-1-1,-1 0 1,1 6-1,0-7-80,1 0-1,-1 0 0,1 0 0,0 0 0,-1 0 0,1 0 0,0 0 1,0 0-1,1 0 0,-1 0 0,0-1 0,1 1 0,-1 0 0,1-1 0,-1 1 1,1-1-1,0 0 0,-1 1 0,1-1 0,0 0 0,0 0 0,0 0 1,0 0-1,0 0 0,0-1 0,0 1 0,0-1 0,1 1 0,-1-1 0,4 0 1,4 1 1,1 0 0,-1-1 1,1 0-1,-1-1 0,11-1 1,1-3 2,-1-1 0,1-1 0,-1 0 0,-1-2 0,1 0 0,-1-2 1,-1 0-1,0-1 0,-1 0 0,0-2 0,-1 0 0,-1-1 0,0-1 1,-1-1-1,0 0 0,-2 0 0,0-2 0,-1 0 0,-1 0 0,0-1 1,-2 0-1,12-35 0,-18 45-37,-1 1 1,0-1 0,-1 0-1,0 0 1,0 0-1,-2-14 1,1 22 2,0-1 0,0 1 0,0-1 0,-1 1 0,1 0 0,-1-1 1,0 1-1,1 0 0,-1 0 0,0-1 0,0 1 0,-1 0 0,1 0 0,0 0 0,-1 0 0,1 0 1,-1 1-1,0-1 0,1 0 0,-1 1 0,0-1 0,0 1 0,0 0 0,0 0 0,0-1 0,-1 1 1,1 0-1,0 1 0,0-1 0,-1 0 0,-2 0 0,1 1 11,0 0 0,-1 1 0,1-1-1,0 1 1,0-1 0,0 1 0,0 0 0,0 1 0,0-1 0,0 1-1,0 0 1,0 0 0,-5 4 0,-5 4 46,1 0 1,-13 14-1,14-14 1,2 2 0,-1-1 0,2 1 0,0 1 0,0 0 0,1 0 0,0 1 0,-5 14 0,12-23-36,-1 0 0,1 0 0,-1 0 0,1 0 0,1 0 0,-1 0 0,1 0 0,0 0 0,0 0 0,0 0 0,1 0 0,1 6 0,0-7-19,-1 0 0,1 0-1,0 0 1,0 0-1,0-1 1,1 1 0,-1-1-1,1 1 1,0-1-1,0 0 1,0 0-1,0 0 1,0-1 0,1 1-1,-1-1 1,7 4-1,3 0-96,-1-1-1,1 0 0,0-1 1,0 0-1,0-1 1,0 0-1,22 1 0,100-4-858,-45-1 186,-88 1 773,1 0 0,-1 0 0,0 0 0,1 0 0,-1 1 0,0-1 0,1 1 0,-1-1 0,0 1 0,0 0 0,1 0 0,-1 0 0,0 0 0,0 1 1,0-1-1,0 0 0,-1 1 0,1-1 0,0 1 0,0 0 0,-1 0 0,1 0 0,-1-1 0,0 1 0,2 3 0,13 16 245,-13-18-216,0 1 0,1-1 0,0-1 0,0 1 0,0 0 0,0-1 0,0 0 0,0 0 0,0 0 0,1-1 0,-1 1 0,1-1 0,-1 0 0,6 0 0,8 1-105,-1-1 0,25-2 0,-32 1 7,46-5-186,0-2 0,-1-3 0,0-1 0,-1-4 0,0-1 0,-1-3 0,54-28 0,-106 46 309,0 1 0,-1-1 0,1 1 0,0-1 0,0 1 0,0-1 0,0 1 0,0 0 0,0 0 0,0-1 0,0 1 0,0 0 0,0 0 0,0 0 0,0 0 0,0 0 0,0 0 0,0 0-1,0 1 1,0-1 0,0 0 0,0 1 0,0-1 0,2 1 0,-2 0 33,0 1 0,0 0 0,1-1-1,-1 1 1,0 0 0,0-1 0,-1 1 0,1 0-1,1 4 1,3 7-167,9 11-113,28 41 0,-3-8-389,-39-57 577,74 137-1276,-68-122 1194,0 0 1,0 1 0,-2-1-1,0 1 1,-1 0 0,0 0-1,0 24 1,-3-33 202,-1 0 0,0 0 0,0 0 0,0-1 0,-1 1 0,0 0 0,-1-1 0,1 0 0,-1 1 0,0-1 0,-1 0 0,0 0 0,1-1 0,-2 1 0,1-1 0,-1 0 0,0 0 0,0 0 0,0-1 0,-9 6 0,-2 1 507,-1-2 1,1 0 0,-2-1 0,1-1 0,-1 0 0,-25 5 0,40-11-514,-6 1 219,1 0-1,0 0 1,-17 0 0,24-2-310,-1 0 1,1 1 0,0-1-1,-1-1 1,1 1 0,0 0-1,-1 0 1,1 0 0,0-1-1,0 1 1,-1 0 0,1-1 0,0 1-1,0-1 1,-1 0 0,1 1-1,0-1 1,0 0 0,0 0-1,0 0 1,0 0 0,0 0-1,0 0 1,1 0 0,-1 0-1,0 0 1,0 0 0,1 0 0,-1 0-1,1-1 1,-1 1 0,1 0-1,-1-2 1,0-6-85,1 0 0,0 0-1,0 0 1,1 0 0,0 0 0,1 0 0,0 0-1,0 0 1,1 1 0,6-15 0,6-7-472,27-42 0,-40 69 504,16-24-272,1 1 1,1 1-1,1 1 0,2 1 0,0 1 0,1 0 1,42-26-1,-35 28 85,0 1-1,2 2 1,0 1 0,1 2-1,1 1 1,51-11 0,-1 8 57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17516,'-10'-2'1760,"10"0"-1288,18 2-104,14 0 785,17 0-401,8-2-152,19 1-248,10-1-80,10 1-56,0-1-40,-7 2-144,-6 0-232,-14 2-480,-12 2-336,-25-1 792,-17-2-144,-23 2-137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16492,'3'2'696,"-2"0"-1056,-2 1 40,2-2-593,8 1 121,0-2 496,-4-8-104,2-6-56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14563,'-18'3'656,"-7"2"691,-47 14 0,62-13 110,13-1-327,15 1-147,68 5 349,-17-3-788,131 32-1,-179-34-515,0 1-1,0 1 1,-1 1-1,-1 1 1,22 13-1,-37-20-25,0 0 0,0 0 0,0 0 1,-1 0-1,1 1 0,-1 0 0,0 0 0,0 0 0,0 0 0,-1 0 0,0 0 0,4 8 0,-5-8-1,-1-1 0,1 1 1,-1-1-1,0 1 0,0 0 0,0-1 1,0 1-1,0-1 0,-1 1 1,0-1-1,0 1 0,0-1 1,0 1-1,0-1 0,-1 0 1,1 1-1,-1-1 0,0 0 1,-4 5-1,-4 4 8,-2 1 0,1-2 0,-2 0 0,1 0 0,-1-1 0,-1 0 0,-19 9 0,9-4 6,-116 62 93,-1 2 5,136-76-112,0 0-1,0 1 1,0 0 0,0 0 0,1 0-1,-5 5 1,9-8-1,-1 0-1,1-1 1,-1 1 0,1 0-1,0-1 1,-1 1 0,1 0-1,0 0 1,-1-1 0,1 1-1,0 0 1,0 0 0,0 0-1,0-1 1,0 1 0,0 0-1,0 0 1,0 0 0,0-1-1,0 1 1,1 1 0,-1-1-2,1 0 0,0 0 1,0 0-1,0 0 0,0 0 0,-1 0 1,1 0-1,1-1 0,-1 1 0,0 0 1,0-1-1,0 1 0,0 0 0,0-1 1,1 0-1,-1 1 0,2 0 1,29 5-58,0 0 0,0-3 0,0 0 1,40-3-1,-33 1-218,229-6-901,-184 0 897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16019,'0'0'33,"0"0"-1,0 0 1,0 0-1,1 0 1,-1 0-1,0 0 1,0 0-1,0 0 0,0 0 1,0 0-1,0 0 1,1 0-1,-1 0 1,0 0-1,0 0 1,0 0-1,0 0 0,0 0 1,0 0-1,0 0 1,1 1-1,-1-1 1,0 0-1,0 0 1,0 0-1,0 0 0,0 0 1,0 0-1,0 0 1,0 0-1,0 0 1,0 1-1,1-1 1,-1 0-1,0 0 0,0 0 1,0 0-1,0 0 1,0 0-1,0 1 1,0-1-1,0 0 1,0 0-1,0 0 1,0 0-1,0 0 0,-5 9 440,-12 9-447,15-15 141,-109 113 1290,-128 126-967,76-101-651,192-170-2300,-11 5 1818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13043,'0'-8'1544,"0"6"-920,0 9-56,4 6 993,12 12-345,-2-2-72,11 4-264,0 3-127,13-1-1,2-2-80,4-4-640,-1 0-520,-5-2 504,0-1-112,-6-3-184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16684,'8'0'1632,"11"-3"-896,5 0-256,14 0 752,7 0-143,16 2-393,3-2-128,1 3-528,-1-1-448,-7-2 392,-4 3-104,-10 1-136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18116,'-4'6'1680,"8"-1"-1064,6-7-240,13-1 737,3-1-201,7-3-304,6 1-240,4 0-616,1-1-272,1 3-712,1-2 1024,-5-1-232,2-2-161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18708,'-2'1'1504,"-10"7"-1112,-4 4-168,-10 13 553,-7 8-153,-6 7-272,-1 3-144,-3 4-40,2 2-48,-1-3-368,3-3-248,5-12-1249,4-5 1537,8-9-240,2-8-168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18780,'5'10'1608,"2"7"-1096,3 2-183,10 10 623,4-1-232,11 5-216,5-1-24,8-1-144,4-1-88,1-4-272,0 0-224,-3-3-592,-7-4-256,-7-4 864,-4 3-216,-8-4-217</inkml:trace>
  <inkml:trace contextRef="#ctx0" brushRef="#br0" timeOffset="1">693 300 20012,'0'5'1617,"-2"3"-1201,-2 0-192,1 6 720,0 2-336,2 0-520,-1 1-328,2-2-608,0-4 24,0-2 592,0-8-208,0 0-121</inkml:trace>
  <inkml:trace contextRef="#ctx0" brushRef="#br0" timeOffset="2">645 103 20356,'-4'-1'4425,"11"4"-3737,2 1-448,1-4-2320,1-3 1904,-4-13-272,2 1-160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16195,'12'-6'1729,"7"2"-1001,-2 1-216,6 3 704,4 5-79,-1 13-305,0 3-200,-6 14-280,-4 9-64,-10 15-144,-6 5-24,-13 8-56,-7 0-48,-9-1-296,-8-1-184,-6-4 424,-2-7-128,-9-16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 15419,'-3'-9'1313,"-6"7"-945,-5 4-184,-3 8 488,-3 7-104,-6 10-216,-3 9-96,-1 17-32,-1 9 16,2 14-24,5 6 8,5 5 32,3 3-16,15 2-368,4-3-280,11-10 344,10-13-72,14-18-64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20 214 15683,'-1'0'52,"1"0"0,-1 0 0,0 0 0,1 0 0,-1 0-1,1 0 1,-1 1 0,0-1 0,1-1 0,-1 1 0,1 0-1,-1 0 1,0 0 0,1 0 0,-1 0 0,1 0 0,-1-1-1,1 1 1,-1 0 0,1 0 0,-1-1 0,0 1-1,1-1 1,0 1 0,-1 0 0,1-1 0,-1 1 0,1-1-1,-1 1 1,1-1 0,0 1 0,-1-1 0,1 1 0,0-1-1,0 1 1,0-1 0,-1 1 0,1-1 0,0 0 0,0 1-1,0-1 1,0 1 0,0-1 0,0 0 0,0 1 0,0-1-1,0 0 1,0 1 0,0-1 0,0 1 0,0-1 0,1 1-1,-1-1 1,0 0 0,1 0 0,1-3 120,0 1 0,0-1-1,1 0 1,-1 1 0,1 0 0,0 0-1,4-4 1,13-9 591,0 1-1,1 2 0,39-21 0,72-20 478,-122 51-1165,2-2 26,0 0-1,1 1 1,-1 1-1,1 0 1,0 0-1,0 2 1,0-1-1,0 2 1,18 0-1,-29 1-91,0-1-1,0 0 1,0 1-1,0-1 0,0 1 1,0 0-1,0 0 1,-1 0-1,1-1 0,0 2 1,-1-1-1,1 0 1,-1 0-1,1 0 0,-1 1 1,1-1-1,-1 1 1,0-1-1,0 1 0,0-1 1,0 1-1,0 0 1,0 0-1,0-1 0,0 1 1,-1 0-1,1 0 1,-1 0-1,0 0 0,1 0 1,-1 0-1,0 0 1,0 0-1,0 0 0,-1 3 1,0 4-5,0 0 1,-1 1 0,0-1-1,-1 0 1,0 0 0,-6 12-1,-12 17-25,-1-1 0,-2 0 0,-47 54 0,-19 27-232,88-115 215,0 0 0,1-1 0,-1 1 0,1 0 0,-1 0 0,1 0 0,0 0 0,-1 4 0,2-7 25,0 1 0,0-1-1,0 1 1,0-1 0,0 1 0,0-1-1,0 0 1,0 1 0,1-1 0,-1 1 0,0-1-1,0 1 1,0-1 0,0 0 0,1 1-1,-1-1 1,0 1 0,0-1 0,1 0-1,-1 1 1,0-1 0,1 0 0,-1 1-1,1-1 1,0 1-24,1-1 0,-1 1 0,1-1 0,-1 1 0,1-1 0,-1 0 0,1 0 0,-1 1 0,1-1 0,-1 0 0,3-1 1,36-2-658,1-2 1,-2-2-1,56-17 1,-24 0 196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12347,'39'13'264,"1"-1"0,0-2 0,1-2 0,-1-2 0,1-2 0,65 0 0,268-32-171,-65 4-66,822 2 258,-452 18-154,-537 0-120,667 8 236,-509 28-53,-295-31-394,28 2-856,-32-3 1029,0 0 0,0 0 1,0 0-1,0 0 0,0 0 0,-1 0 0,1 0 1,0 0-1,0-1 0,0 1 0,0 0 0,0 0 0,0-1 1,0 1-1,-1-1 0,1 1 0,0-1 0,0 1 1,-1-1-1,1 1 0,0-1 0,0 0 0,-1 1 1,1-1-1,-1 0 0,1 0 0,-1 1 0,1-1 1,0-1-1,-4-11-469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48 513 12699,'-47'53'5680,"78"-71"-2982,11-19-1678,-1-3 0,60-76 0,53-101-118,-78 89-620,-70 118-275,-7 19-14,-9 22-19,-15 36-136,-46 132 287,58-156-501,2 1 0,-9 75 0,20-99-601,0-16 738,0-1 1,0 1-1,0 0 0,0-1 0,-1 1 1,1 0-1,-1-1 0,-2 8 0,-4-3-489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16988,'2'0'1504,"12"-2"-864,8-3-216,13-2 576,4-1-95,8-3-209,8-2-152,9 2-176,7-1-32,-4-1-368,2 3-224,2 7-344,-2-2-200,-3-3-761,-6-2 1233,-5-5-320,-8-4-272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14323,'-2'32'1649,"-2"0"0,-12 57 0,5-35-1455,-12 100 302,23-153-491,0 0 0,0 0 1,0 0-1,0 0 0,0 0 0,0 0 0,0 0 0,0 0 0,0 0 0,0 0 0,1 0 1,-1 0-1,0-1 0,1 1 0,-1 0 0,1 1 0,0-2-2,-1 1-1,0-1 1,0 0-1,1 0 0,-1 0 1,1 0-1,-1 0 1,0 0-1,1 0 1,-1 0-1,0 0 1,1 0-1,-1 0 1,0 0-1,1 0 1,-1 0-1,0 0 1,1 0-1,-1 0 1,0 0-1,1 0 0,-1 0 1,0-1-1,1 1 1,-1 0-1,0 0 1,1 0-1,-1-1 1,24-23 104,62-97 553,17-22 513,-102 141-1138,1 0 1,-1 0-1,1 1 0,0-1 0,0 1 0,-1-1 0,1 1 0,0-1 0,0 1 0,4-2 0,-6 3-26,1 0-1,-1 0 1,0 0-1,1 0 1,-1 0-1,0 0 1,1 0-1,-1 0 1,0 0-1,1 0 1,-1 0-1,0 0 1,1 0-1,-1 0 1,0 1-1,0-1 1,1 0-1,-1 0 1,0 0-1,1 0 1,-1 0-1,0 1 0,0-1 1,1 0-1,-1 0 1,0 0-1,0 1 1,1-1-1,1 16 115,-23 145-511,16-135 125,3-17 49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17348,'-3'5'2144,"0"4"-1304,17-6-368,9-5 1625,10-3-1193,7 0-184,6-2-312,3-4-184,-3 2-464,-5 3-336,-6 2 1520,-8 1-1000,-17-1 0,-9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18500,'3'7'1792,"10"-1"-1128,8 0-279,8-3 623,6 0-104,5-3-544,0 0-472,0-5 192,-3 0-120,-5-14-160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14091,'46'-40'1095,"-2"-2"-1,61-75 1,-80 84-665,-1-1 1,-2-1-1,-1-1 0,25-62 1,-35 59 88,-12 32-160,-8 23-37,-9 33-210,2 0 0,-15 85 0,29-125-101,1-5-15,-26 141 204,24-122-241,1 1-1,1-1 0,1 1 1,4 28-1,-3-49 136,-1 0 0,1 0-1,0 0 1,0 0 0,0 0 0,0 0 0,0 0 0,1 0 0,1 3 0,-1-2-42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18964,'12'7'1888,"6"-7"-1183,7-5-233,12-2 712,3-1-192,10-2-208,6 1-176,1 2-263,-1 1-193,-7 5-529,-3 1-463,-13 4 744,-4-1-152,-15-3-64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9 261 14867,'-1'6'510,"-6"32"1958,7-38-2429,0 0 0,0 1 0,0-1 0,0 0 0,0 0 1,0 0-1,1 0 0,-1 1 0,0-1 0,0 0 0,0 0 0,0 0 0,1 0 0,-1 0 0,0 0 0,0 0 0,0 1 0,0-1 0,1 0 1,-1 0-1,0 0 0,0 0 0,1 0 0,-1 0 0,0 0 0,0 0 0,0 0 0,1 0 0,-1 0 0,0 0 0,0 0 0,0 0 0,1 0 0,-1 0 1,0-1-1,0 1 0,0 0 0,1 0 0,-1 0 0,0 0 0,0 0 0,0 0 0,0 0 0,1-1 0,11-6 1193,43-39 822,54-55 0,44-38-931,-132 127-1013,-21 12-108,1 0-1,-1 0 1,0 0 0,0 0-1,0 0 1,0 0 0,1 0-1,-1 0 1,0 0 0,0 0-1,0 0 1,1 0 0,-1 0-1,0 0 1,0 0 0,0 0-1,0 0 1,1 0 0,-1 1-1,0-1 1,0 0 0,0 0-1,0 0 1,0 0-1,1 0 1,-1 1 0,0-1-1,0 0 1,0 0 0,0 0-1,0 0 1,0 1 0,0-1-1,0 0 1,0 0 0,0 0-1,0 0 1,0 1 0,0-1-1,1 0 1,-2 0 0,1 0-1,0 1 1,0-1 0,0 0-1,0 0 1,0 0 0,0 1-1,-1 4 3,-1 0 0,0 1-1,0-1 1,0 0-1,-4 5 1,-16 29-63,13-25-133,0 0-1,1 1 1,1 0 0,0 1-1,1-1 1,1 1 0,-5 24-1,10-39 150,-1 0 0,1-1-1,0 1 1,0 0 0,0-1-1,0 1 1,0 0 0,0 0-1,0-1 1,0 1 0,0 0-1,0-1 1,0 1 0,0 0-1,1-1 1,-1 1 0,0 0-1,1-1 1,-1 1 0,0-1-1,1 1 1,-1 0 0,0-1-1,1 1 1,-1-1 0,1 1-1,-1-1 1,2 1 0,-1-1-5,1 0 0,-1 0 0,1 1 0,-1-2 1,1 1-1,-1 0 0,1 0 0,-1 0 0,1-1 1,-1 1-1,1-1 0,-1 1 0,1-1 0,1-1 1,29-14-592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 16243,'-11'13'841,"-2"0"-1,1-2 0,-15 11 1,14-12-285,1 0 0,1 0 1,0 1-1,-10 12 0,20-21-504,-1 0 0,1 0-1,0 0 1,0 0 0,0 0 0,0 0-1,0 0 1,0 0 0,0 1-1,1-1 1,-1 0 0,0 3 0,1-4-55,1 0 0,-1 0-1,0 0 1,0 0 0,1 0 0,-1 0 0,1 0 0,-1 0 0,1 0 0,-1 0 0,1-1 0,-1 1 0,1 0 0,0 0 0,-1-1 0,1 1 0,0 0-1,0-1 1,0 1 0,0-1 0,-1 1 0,1-1 0,0 1 0,0-1 0,0 0 0,0 1 0,0-1 0,0 0 0,0 0 0,1 0 0,19 5-233,1-2 1,28 0 0,-35-3 206,-1 1 0,0 0 0,0 1 0,0 0 0,0 1 1,0 1-1,-1 0 0,15 7 0,-27-10 45,0-1 0,0 1 0,0-1 0,0 1 0,0-1 1,0 1-1,0 0 0,0-1 0,0 1 0,0 0 0,-1 0 0,1-1 0,0 1 0,-1 0 0,1 0 0,0 0 1,-1 0-1,1 0 0,-1 0 0,0 0 0,1 0 0,-1 0 0,0 0 0,1 2 0,-2-1 11,1-1 1,0 1-1,-1-1 0,0 1 1,1-1-1,-1 0 0,0 1 1,0-1-1,1 0 0,-1 1 0,0-1 1,0 0-1,0 0 0,-1 0 1,-1 2-1,-7 4 179,-1 0-1,0-1 1,-18 8 0,21-10-78,-18 8 137,5 0-226,-1-2 1,0 0-1,-1-2 1,-46 12 0,67-20-132,0 0 0,0 0 0,0 1 0,1-1 0,-1 0 0,0 0 0,0-1 0,0 1 0,0 0 0,0-1 0,1 1 0,-1-1 0,0 1 0,0-1 0,1 0 0,-1 0 1,0 0-1,1 0 0,-1 0 0,1 0 0,-1 0 0,1-1 0,0 1 0,-1 0 0,1-1 0,0 1 0,0-1 0,0 1 0,0-1 0,0 0 0,0 1 0,1-1 0,-2-3 1,-4-17-710</inkml:trace>
  <inkml:trace contextRef="#ctx0" brushRef="#br0" timeOffset="1">115 88 18828,'24'-9'2128,"11"1"-1335,2 1-329,9-1 1184,4-2-688,3 2-2816,3 1 2032,0-5-536,-6-6-272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17748,'12'-20'3351,"-98"143"83,-33 76-2616,90-146-643,2 2 1,-26 74-1,47-108-195,-1-1-1,2 1 0,1 0 0,1 0 1,0 1-1,2-1 0,0 1 1,2-1-1,0 1 0,5 24 0,-2-32-145,1 0 0,0-1 0,1 1 0,0-1 0,1 0 0,1-1 0,0 0 0,0 0 0,1-1 0,1 0 0,0 0 0,1-1 0,-1 0 0,2-1 0,18 12 0,21 10-438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12003,'6'5'130,"0"0"1,1-1 0,-1 0 0,1 0-1,0 0 1,0 0 0,0-1 0,0 0-1,0-1 1,1 0 0,0 0 0,-1 0-1,1-1 1,13 0 0,10-1 16,-1-1 0,43-6 1,-73 7-148,172-30 453,72-7-135,168 19-128,18-2-143,-136-11-88,280-13-11,-539 44 92,0 3 0,1 0 0,45 12 0,-62-10-57,0 0 0,-1 2 0,0 0 0,-1 1 0,1 1 0,-1 0 0,25 20 0,-42-29 16,0 0 0,0 0 0,0 0 0,0-1 1,0 1-1,0 0 0,0 0 0,0 0 0,0 0 0,1 0 1,-1 0-1,0 0 0,0 0 0,0 0 0,0 0 0,0 0 1,0 0-1,0 0 0,0 0 0,0 0 0,0 0 1,0 0-1,0 0 0,0 0 0,0 0 0,0 0 0,0 0 1,0 0-1,0 0 0,0 0 0,0 0 0,1 0 1,-1 0-1,0 0 0,0 0 0,0 0 0,0 0 0,0 0 1,0 0-1,0 0 0,0 0 0,0 0 0,0 0 1,0 0-1,0 0 0,0 0 0,0 0 0,0 0 0,0 0 1,0 0-1,0 0 0,0-10-66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10674,'48'-9'1057,"9"2"-801,17-7-160,14-3 1080,14-9-1720,5-3-641,11-1 1009,6-3-152,14-1-136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 17732,'-4'20'1688,"20"-10"-1016,13-10-272,8-6 689,6-4-153,4-3-296,2 2-176,-3-5-608,0 5-472,-15-2 528,-5-4-88,-8-3-88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17940,'-2'0'2072,"1"0"-1392,1-4-295,5-2 935,7 2-416,4 1-152,8-1-456,5 1-144,8 1-96,0 1-16,8-2-40,-1 0 40,3-4-304,4 0-304,-3-5-536,-2-4 928,-6 5-184,-5 1-120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11466,'320'-30'1129,"524"-118"-1,-544 76-1017,304-63 155,-354 101 224,-204 31-199,0 2 0,-1 3 0,67 9 0,-92-6-198,0 0 0,-1 1 0,20 10 0,-25-10-54,2-1-49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18532,'28'-28'2679,"156"-173"702,-183 200-3374,-1 0-1,1 0 1,0 0 0,-1 1 0,1-1 0,0 0-1,0 0 1,0 1 0,-1-1 0,1 0-1,0 1 1,0-1 0,0 1 0,2-1 0,-3 1-5,0 0 1,0 1-1,1-1 1,-1 0-1,0 0 1,0 1-1,0-1 1,0 0-1,1 1 1,-1-1-1,0 0 1,0 1-1,0-1 1,0 0-1,0 1 1,0-1-1,0 0 1,0 1-1,0-1 1,0 0-1,0 1 1,0-1-1,0 0 1,0 1-1,0-1 1,-1 0-1,1 1 1,-12 36 14,-1-5-78,0-1-494,-17 65 0,29-95 470,1 0 0,0 0 0,-1 1-1,1-1 1,0 0 0,0 0 0,0 0-1,0 1 1,0-1 0,0 0 0,0 0-1,0 1 1,0-1 0,1 0 0,-1 0-1,0 1 1,1-1 0,-1 0 0,1 0-1,-1 0 1,1 0 0,0 0 0,1 2-1,-1-3 9,0 1-1,1-1 0,-1 1 1,0-1-1,1 0 0,-1 1 1,1-1-1,-1 0 1,1 0-1,-1 0 0,0 0 1,1 0-1,-1-1 0,1 1 1,-1 0-1,0-1 0,1 1 1,-1 0-1,0-1 0,3-1 1,24-12-638,9-9-84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 12995,'11'-4'1761,"-18"13"-397,-3 1-799,-91 122 5084,97-127-5498,1-2-54,1 0 0,-1 1 1,1-1-1,-1 1 0,1-1 1,1 1-1,-1 0 1,0 0-1,1 0 0,0 0 1,0 0-1,0 0 0,0 0 1,0 6-1,1-9-84,1 0 0,-1 0 0,1 0 0,0 0 0,-1-1 0,1 1 0,0 0-1,-1-1 1,1 1 0,0 0 0,0-1 0,0 1 0,-1-1 0,1 1 0,0-1 0,0 0 0,0 1 0,0-1-1,0 0 1,0 1 0,0-1 0,0 0 0,0 0 0,0 0 0,0 0 0,0 0 0,2 0 0,34-3-51,-31 2 48,19-2-23,32-4 1,-55 7 13,0 0 0,1 0 0,-1 0 0,1 1 0,-1-1-1,1 0 1,-1 1 0,0 0 0,1-1 0,-1 1 0,0 0 0,0 0-1,1 1 1,-1-1 0,0 0 0,0 1 0,0-1 0,2 3 0,-3-2 1,0-1 0,0 1 1,0 0-1,-1 0 0,1 0 1,0 0-1,-1 0 0,0 0 1,1 0-1,-1 0 0,0 0 1,0 0-1,0 0 0,0 0 1,0 0-1,0 0 0,-1 0 1,1 0-1,-1 0 1,0 0-1,1 0 0,-1 0 1,0 0-1,0-1 0,0 1 1,0 0-1,-3 3 0,-2 3 36,0 0-1,-1 0 1,-1 0-1,-7 6 1,0-2 124,-28 19 1,38-27-208,0-1 1,-1 0 0,1-1-1,-1 1 1,0-1 0,1 0-1,-1-1 1,0 1 0,-9 0-1,14-2 41,0 0 0,0 0 0,0 0 0,0 0-1,1 0 1,-1 0 0,0 0 0,0 0 0,0 0 0,0-1-1,0 1 1,0 0 0,0-1 0,1 1 0,-1-1 0,0 1-1,0-1 1,0 1 0,1-1 0,-1 1 0,0-1 0,1 0-1,-1 0 1,1 1 0,-1-1 0,0 0 0,1 0 0,0 1-1,-1-1 1,1 0 0,-1-2 0,1-15-151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20500,'10'-6'1569,"1"4"-1161,4-3-344,5-5-88,3 5 1136,2-8-992,7-2-112,-1-5-48</inkml:trace>
  <inkml:trace contextRef="#ctx0" brushRef="#br0" timeOffset="1">491 0 18916,'0'1'178,"1"0"0,-1 0 0,0 0-1,1-1 1,-1 1 0,1 0 0,-1 0 0,1-1-1,-1 1 1,1 0 0,0-1 0,-1 1 0,1-1 0,0 1-1,0-1 1,-1 1 0,1-1 0,0 1 0,0-1 0,0 0-1,1 1 1,23 7 1240,-20-6-1205,-4-2-202,1 1 1,0-1-1,0 1 1,-1-1-1,1 1 1,0 0-1,-1 0 1,1 0-1,-1 0 1,1 0-1,-1 0 1,0 0-1,1 1 1,-1-1-1,0 0 1,0 1-1,0-1 1,1 2-1,-1 0 6,0 0-1,-1-1 0,1 1 1,-1 0-1,0 0 0,0-1 1,0 1-1,0 0 0,0 0 0,-1-1 1,1 1-1,-2 3 0,-7 24 184,-2 0 0,-1-1-1,-31 55 1,30-60-90,5-8-114,-54 107-2282,62-121 2205,-1-1 0,0 0 1,0 1-1,1-1 0,-1 0 1,0 1-1,0-1 0,0 0 1,0 0-1,-1 0 0,-1 1 0,-4 1-589</inkml:trace>
  <inkml:trace contextRef="#ctx0" brushRef="#br0" timeOffset="2">328 354 18012,'4'-2'2360,"2"-3"-1455,9 4-417,1-2 1880,11-1-1296,5-1-271,7 0-865,2 0-521,4 1-255,-1-2 672,-2 3-176,1 2-152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19596,'0'3'2185,"0"1"-1337,0-1-384,5-2 1464,2-1-767,6-4-849,1 3-672,7-5 1128,5-1-792,9-2-64,2-4-40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18164,'-4'15'2136,"-2"2"-1464,-4 6-327,-2 5 1935,0 8-1736,-3 2-160,2 3-128,2 1-88,-1-5-288,4 0-136,2-7-408,2-2-280,2-11 744,2-3-152,7-7-200</inkml:trace>
  <inkml:trace contextRef="#ctx0" brushRef="#br0" timeOffset="1">376 65 17436,'-25'30'1565,"-29"44"0,47-62-1271,0 0 0,1 0-1,0 0 1,1 1 0,0 0-1,1 0 1,-4 20 0,8-30-280,0 0 0,0 1 0,0-1 1,0 0-1,1 0 0,-1 0 1,1 1-1,0-1 0,0 0 0,0 0 1,0 0-1,1 0 0,-1 0 1,1-1-1,0 1 0,-1 0 0,1-1 1,1 1-1,-1-1 0,0 0 0,0 1 1,1-1-1,-1 0 0,1 0 1,0-1-1,0 1 0,-1-1 0,1 1 1,0-1-1,0 0 0,1 0 1,-1 0-1,0 0 0,0-1 0,0 1 1,0-1-1,1 0 0,-1 0 1,0 0-1,0-1 0,1 1 0,-1-1 1,0 1-1,0-1 0,0 0 0,0 0 1,4-2-1,-7 3-5,0 0 1,1 0-1,-1 0 1,0 0-1,1 0 1,-1 0-1,0 0 1,1 0-1,-1 0 0,0-1 1,1 1-1,-1 0 1,0 0-1,1 0 1,-1 0-1,0-1 1,0 1-1,1 0 0,-1 0 1,0 0-1,0-1 1,1 1-1,-1 0 1,0-1-1,0 1 1,0 0-1,1 0 0,-1-1 1,0 1-1,0 0 1,0-1-1,0 1 1,0 0-1,0-1 1,0 1-1,0 0 0,0-1 1,0 1-1,0 0 1,0-1-1,-15-5 238,-22 1 27,30 4-372,0 1 1,0 0-1,0 0 0,0 1 0,0 0 1,0 0-1,0 1 0,0-1 0,-11 6 1,56-14-2341,-7-2 1772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17140,'-10'7'699,"-10"6"1220,-26 21 1,41-30-1617,0 1-1,1-1 0,-1 1 1,1 0-1,0 1 1,0-1-1,1 1 1,0-1-1,-5 13 1,7-17-292,1-1 0,-1 1 1,1 0-1,0 0 1,-1 0-1,1 0 0,0 0 1,0 0-1,-1 0 1,1 0-1,0 0 0,0 0 1,0-1-1,0 1 1,0 0-1,1 0 0,-1 0 1,0 0-1,0 0 1,1 0-1,-1 0 0,0 0 1,1 0-1,-1-1 1,1 1-1,-1 0 0,1 0 1,-1 0-1,1-1 1,0 1-1,-1 0 0,1-1 1,0 1-1,-1-1 1,1 1-1,0-1 0,0 1 1,0-1-1,0 1 1,0-1-1,-1 0 0,1 1 1,0-1-1,0 0 1,0 0-1,0 0 0,0 0 1,0 0-1,0 0 1,1 0-1,4 0-28,-1 0-1,0-1 1,1 1-1,-1-1 1,0-1-1,0 1 1,10-4-1,19-17-172,-29 18 107,0 0-1,1 0 0,-1 1 0,1-1 0,0 1 0,0 1 1,0-1-1,8-1 0,-14 4 75,1 0 1,-1 0-1,0 0 1,0 0-1,1 1 1,-1-1-1,0 0 1,0 0 0,0 0-1,1 0 1,-1 1-1,0-1 1,0 0-1,0 0 1,0 0-1,1 1 1,-1-1-1,0 0 1,0 0-1,0 0 1,0 1-1,0-1 1,0 0-1,0 0 1,0 1-1,0-1 1,0 0-1,0 0 1,0 1-1,0-1 1,0 0-1,0 0 1,0 1 0,0-1-1,0 0 1,0 1-1,-1 12-81,0-11 64,-4 39-58,0-13 124,2-1 0,1 1 1,1 0-1,3 32 1,0-48-45,-1-5 59,0 1 0,0-1 0,-1 0 0,0 0-1,-1 11 1,0-16-18,1 0-1,-1 0 0,0 0 0,1 0 1,-1 0-1,0 0 0,0 0 1,0 0-1,0-1 0,-1 1 0,1 0 1,-1-1-1,1 1 0,-1-1 1,1 1-1,-1-1 0,0 0 0,1 0 1,-1 0-1,0 0 0,0 0 0,0 0 1,-3 1-1,-3 0 159,-1 1-1,0-1 1,0-1 0,-13 1 0,19-1-231,-1-1-1,1 0 1,-1 0 0,1 0 0,-1-1 0,1 1 0,0-1 0,-1 0 0,1 0 0,0 0 0,0 0 0,-1 0 0,1-1 0,-5-3 0,7 4 23,0 0-1,1 0 1,-1 0-1,0 0 1,1 0-1,-1 0 1,1 0-1,-1 0 1,1 0-1,0-1 1,-1 1-1,1 0 1,0 0-1,0 0 1,0-1-1,0 1 1,0 0-1,0 0 1,0-1-1,0 1 1,0 0-1,1-2 1,6-22-261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14286,'0'0'6614,"12"-6"-6150,30-14-354,1 3-1,0 1 0,2 3 0,82-15 1,202-15 261,-319 42-371,134-9-1953,-81 8-837,-1-3-1,98-21 1,-126 15-3018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1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10066,'156'18'1227,"79"6"-167,-43-21-131,235-26 0,191-54-461,-492 59-407,591-94 70,-618 94-261,134-41 0,-155 28 42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17852,'0'16'2080,"0"2"-1416,2 8-312,-1 3 1601,4 8-1441,-2 6-8,-3 4-192,-3 4-152,-13 2-104,-3 0-16,-12 1-40,-7-2-168,-9-2-560,-3-4-1744,1-11 2159,2-4-295,-2-8-280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15779,'-13'36'1809,"-4"3"-1241,-6 8-248,-1 6 1136,-2 7-904,0 2-24,6-1-247,5-2-129,10-6-224,7 0-120,11-10-465,5 0 569,12-11-72,8-8-80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14963,'0'-3'239,"-1"1"0,0 0 0,1-1 0,-1 1 0,1-1 0,0 1 0,-1 0 0,1-1 0,0 1 0,1-1 0,-1 1 0,0-1 0,1 1 0,-1-1 0,1 1 0,0 0 0,0-1 0,2-3 0,0 2 101,0 0-1,0 1 1,0-1 0,0 0-1,1 1 1,-1 0 0,1 0-1,0 0 1,4-3 0,7-2 354,0 1 0,1 0 0,0 1 0,24-6 0,-15 6-231,-1 1 0,35-3 0,-52 7-421,0 1 1,0 0 0,0 0-1,0 0 1,0 1-1,0 0 1,0 0 0,-1 1-1,1 0 1,0 0 0,-1 1-1,0 0 1,10 5 0,-15-7-40,1 1-1,0-1 1,-1 1 0,1-1 0,-1 1 0,1 0-1,-1-1 1,0 1 0,0 0 0,0 0 0,0 0-1,0 0 1,0 0 0,0 0 0,-1 1 0,1-1-1,-1 0 1,1 0 0,-1 0 0,0 1 0,0-1-1,0 0 1,0 0 0,-1 1 0,1-1 0,0 0-1,-1 0 1,0 0 0,1 0 0,-1 0 0,0 0 0,0 0-1,-2 3 1,-2 3-6,0 0 0,0 0 0,-1 0 0,0-1-1,-1 0 1,-9 9 0,-39 25-20,41-31-59,0 0 0,0 1-1,1 0 1,-16 19-1,29-30 61,0 1-1,-1-1 0,1 0 0,-1 1 0,1-1 1,0 1-1,0-1 0,-1 1 0,1-1 0,0 1 1,0-1-1,-1 1 0,1-1 0,0 1 0,0-1 1,0 1-1,0-1 0,0 1 0,0-1 0,0 1 1,0-1-1,0 1 0,0 0 0,0-1 0,0 1 1,0-1-1,1 1 0,-1-1 0,0 1 0,0-1 1,0 1-1,1-1 0,-1 1 0,0-1 0,1 0 1,-1 1-1,0-1 0,1 1 0,-1-1 0,1 0 1,-1 1-1,1-1 0,-1 0 0,0 0 0,1 1 1,-1-1-1,1 0 0,-1 0 0,1 0 1,0 1-1,-1-1 0,1 0 0,-1 0 0,1 0 1,-1 0-1,2 0 0,37 3-817,-34-3 862,31 1-400,6-2-93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20612,'0'4'2161,"-2"9"-1569,-8 6-312,-1 8 1472,-2 6-1127,1 3-265,1 4-632,-1 0-361,5-3-463,3-5-232,-2-8 952,0-7-312,4-5-168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21205,'9'-3'1848,"8"3"-1368,3-2-192,10 2 736,4 0-240,9 0-960,0 6 1225,-5 0-945,-4-3-40,-8-5 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15 16187,'8'-13'1873,"-10"11"-1177,-7 4-304,-8 12 1000,-5 9-359,-2 16-401,-5 11-200,1 14-336,-4 4-56,6 6-8,5-1 32,6-5-16,5-4-120,9-12-536,5-11 1832,9-18-1176,4-3 24,6-13 48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16668,'4'1'1937,"5"-6"-1217,10-11-43,278-272 5964,-284 272-6438,-6 6-1,-13 21-80,-70 136-11,66-122-300,0 0 0,2 1 0,1-1 0,-5 31 0,12-53 65,-1-1-1,1 0 1,0 0-1,0 1 1,0-1-1,0 0 0,0 0 1,0 1-1,0-1 1,1 0-1,-1 0 1,1 0-1,0 0 1,1 4-1,-1-5 92,-1-1-1,0 0 1,1 0-1,-1 1 1,0-1 0,1 0-1,-1 0 1,0 0-1,1 1 1,-1-1 0,1 0-1,-1 0 1,0 0-1,1 0 1,-1 0 0,1 0-1,-1 0 1,1 0 0,-1 0-1,0 0 1,1 0-1,-1 0 1,1 0 0,-1 0-1,1 0 1,-1 0-1,19-13-464,5-12-253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21189,'-1'3'277,"0"-1"0,0 0 0,0 0 1,-1 1-1,1-1 0,0 0 0,-1 0 1,0 0-1,1 0 0,-1 0 1,-4 2-1,-6 10 668,10-13-904,1 1-1,-1 0 1,1 0-1,0 0 1,0 0-1,0 1 1,0-1-1,0 0 0,0 0 1,0 1-1,1-1 1,-1 0-1,1 5 1,0-6-30,1 1 1,0-1-1,0 0 1,0 0 0,0 0-1,0 0 1,0 0-1,0 0 1,0 0 0,0 0-1,0 0 1,1 0-1,-1 0 1,0-1 0,1 1-1,-1-1 1,0 1-1,1-1 1,-1 1 0,1-1-1,-1 0 1,1 1-1,-1-1 1,2 0 0,38 6-51,-25-4-7,0 1 0,16 4 0,-27-6 37,-1 1 0,1 0 0,-1 0 0,1 0-1,-1 0 1,0 1 0,0 0 0,0 0 0,0 0-1,-1 0 1,4 4 0,-5-5 3,-1-1-1,0 1 1,0 0 0,0 0-1,-1-1 1,1 1 0,0 0 0,-1 0-1,1 0 1,-1 0 0,1 0-1,-1 0 1,0 0 0,0 0-1,0 0 1,0 0 0,0-1 0,0 1-1,-1 0 1,1 0 0,-1 0-1,1 0 1,-1 0 0,0 0-1,0-1 1,0 1 0,0 0 0,0 0-1,0-1 1,0 1 0,0-1-1,-3 3 1,-5 5 23,0 0 0,0 0 0,-20 13-1,19-14 29,-13 10 20,-2-1-1,0-1 1,0-1 0,-53 21 0,77-35-131,-1 0 1,1-1-1,-1 1 0,0-1 0,1 1 1,-1-1-1,0 1 0,0-1 1,1 0-1,-1 0 0,0 0 1,1 0-1,-1 0 0,0 0 1,0 0-1,1-1 0,-1 1 1,0-1-1,1 1 0,-1-1 0,0 0 1,1 1-1,-1-1 0,1 0 1,-3-2-1,3 1 1,-1-1 1,0 0-1,1 1 1,0-1-1,0 0 1,0 0-1,0 0 1,0 0-1,1 0 1,-1 0-1,1 0 1,-1 0-1,2-6 1,0-28-507</inkml:trace>
  <inkml:trace contextRef="#ctx0" brushRef="#br0" timeOffset="1">187 31 18868,'20'-3'2048,"3"0"-1399,3-2-329,4 3 1304,9 0-1200,1-1-576,0-2 240,2 0-176,-4 2-96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18444,'0'0'80,"0"0"0,0 1 0,0-1 0,0 0 0,0 0 0,-1 1 0,1-1 1,0 0-1,0 0 0,0 1 0,0-1 0,0 0 0,0 0 0,0 1 0,0-1 0,0 0 0,0 0 0,0 1 0,0-1 1,1 0-1,-1 0 0,0 1 0,0-1 0,0 0 0,0 0 0,0 0 0,0 1 0,1-1 0,-1 0 0,0 0 0,0 0 0,0 1 1,1-1-1,11 4 1586,22-2-418,-23-2-1118,-11 1-130,1-1 1,-1 0 0,0 0 0,1 0 0,-1 1 0,0-1 0,0 0 0,1 0 0,-1 1 0,0-1 0,0 0 0,0 0 0,1 1 0,-1-1 0,0 0 0,0 1 0,0-1 0,0 0 0,0 0 0,0 1 0,0-1 0,0 0 0,0 1 0,0-1 0,0 0 0,0 1 0,0-1 0,0 0 0,0 1 0,0-1 0,0 0 0,0 1 0,0-1 0,0 0 0,0 1 0,0-1 0,-1 0 0,1 1 0,0-1 0,0 0 0,0 0 0,-1 1 0,1-1 0,-1 0 0,-8 16 7,-123 180 414,119-171-753,0-1-1,2 2 1,0 0 0,2 0 0,1 1-1,-6 40 1,14-72-645,4-10 286</inkml:trace>
  <inkml:trace contextRef="#ctx0" brushRef="#br0" timeOffset="1">2 239 18988,'-1'-3'2313,"2"1"-1473,6-2-352,6 3 1256,6-1-592,1-1-223,10 3-577,1 0-312,5 0-816,-3-1 335,-6-3 297,-2-1-176,-4 1-80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18588,'8'8'2312,"2"-3"-1359,1-2-409,5-3 1976,-2-5-1760,3 0-2976,3-4 2328,5-1-528,-5 0-344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10 320 12707,'-1'0'15,"1"1"0,-1-1 0,1 0 1,-1 1-1,1-1 0,-1 0 0,1 1 0,-1-1 1,1 1-1,-1-1 0,1 1 0,0-1 1,-1 1-1,1-1 0,0 1 0,-1-1 0,1 1 1,0 0-1,0-1 0,-1 1 0,1-1 0,0 1 1,0 0-1,0-1 0,0 1 0,0 0 1,0-1-1,0 1 0,0 1 0,1-2-21,0 1 1,-1 0-1,1-1 0,0 1 1,0-1-1,0 1 0,0-1 0,0 1 1,0-1-1,0 0 0,0 1 1,0-1-1,0 0 0,0 0 0,0 0 1,1 1-1,47-1-325,-5-6 246,51-12 1,27-4 215,-105 20-91,0 2 0,0-1 1,1 2-1,-1 0 0,23 6 1,77 26 185,-78-20-167,0-2 1,44 7-1,-21-12-37,0-2-1,81-6 1,126-23 15,-68 5 1,421-20-102,-252 18-255,208-21-496,458-23 262,-625 52 569,740-14-78,-850 33 115,280-8-348,-459-6 123,387-15-742,-173 26-865,159 0 1488,-258-9 968,122 0 1195,101 5-1134,-2-42-959,-142 14 214,3 26 619,-36 2-323,96-2-217,-123 2-55,395 8 25,-421-1-34,279 22 842,-424-13-109,-84-14-740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21325,'-3'10'1800,"-4"7"-1472,-4 6-200,1 3 824,0 9-696,0-1-64,5 2-368,1-2-240,4-2-488,3-11-192,4-12 832,2-9-256,2-15-177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18084,'-8'2'506,"0"1"0,1-1 0,-1 1 0,1 1 0,0 0 1,0-1-1,-12 10 4924,22-19-7052,1-1-2176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49 12675,'2'-2'478,"1"-1"1,-1 1-1,0-1 1,0 0 0,0 0-1,0 0 1,0 1-1,2-7 1,-4 8-377,0 1 0,0-1 0,0 1 0,0-1 1,0 1-1,0-1 0,0 1 0,0-1 0,0 1 0,0-1 0,0 1 1,0-1-1,0 1 0,0-1 0,0 1 0,-1 0 0,1-1 0,0 1 1,0-1-1,0 1 0,-1-1 0,1 1 0,0 0 0,-1-1 0,0 1 1,0-1 59,0 0 0,-1 0 0,1 1-1,-1-1 1,1 1 0,-1-1 0,1 1 0,-1-1 0,1 1 0,-1 0 0,1 0 0,-3 0 0,-3 0 71,-1 1-1,0-1 1,1 2 0,-1-1-1,1 1 1,-1 0-1,1 1 1,0-1 0,0 1-1,0 1 1,-12 7-1,6-2-97,0 1 0,0 0 0,1 1 0,-16 19 0,20-22-86,1 1-1,0 1 1,0-1-1,1 1 1,-5 11-1,10-18-49,0 0 0,0-1 1,0 1-1,0 0 0,0 0 0,1 0 0,-1 0 0,1 0 0,0 0 0,0 0 0,0-1 0,0 1 0,0 0 1,1 0-1,-1 0 0,1 0 0,0 0 0,0 0 0,0-1 0,0 1 0,0 0 0,1-1 0,-1 1 0,4 4 0,4 2-9,-1 2 0,0-1 0,-1 1 0,12 23 0,-17-29 17,-1 0-1,1 0 0,-1 0 0,0 0 1,0 0-1,0 0 0,0 0 1,-1 0-1,0 0 0,0 1 1,-1-1-1,1 0 0,-1 0 0,0 0 1,-3 8-1,2-8 9,-1 0-1,1 0 1,-1-1 0,0 1-1,0-1 1,0 0-1,-1 0 1,1 0 0,-1 0-1,0-1 1,0 1 0,0-1-1,0 0 1,-1 0-1,0-1 1,-5 3 0,3-2 8,0 0 1,0-1 0,0 0 0,-1 0-1,1 0 1,0-1 0,-1-1 0,1 1-1,-1-1 1,1 0 0,-8-2 0,13 2-22,1 0 1,-1 0-1,0 0 1,1-1-1,-1 1 1,1-1-1,-1 1 1,1-1-1,-1 1 1,1-1-1,-1 0 1,1 0-1,0 0 1,-1 0-1,1 0 1,0 0-1,0 0 1,0 0 0,-2-2-1,3 1-5,-1 1 1,1 0-1,0-1 0,-1 1 1,1 0-1,0-1 0,0 1 1,0-1-1,0 1 0,0 0 1,0-1-1,0 1 1,1 0-1,-1-1 0,0 1 1,1 0-1,-1-1 0,2 0 1,3-7-30,0 0 1,0 0-1,2 1 1,11-14-1,-13 17 26,155-157-115,-50 54 630,-106 104-410,0-1 1,0 0 0,0 0 0,0 0 0,-1 0 0,5-9 0,-8 13-75,1 0-1,-1-1 1,0 1 0,1 0 0,-1 0 0,0 0-1,0 0 1,0 0 0,0 0 0,0 0 0,0 0-1,0 0 1,0 0 0,0 0 0,-1 0 0,1 0 0,0-1-1,-1 0 1,0 1-20,0 0 1,0 0-1,0 0 0,0 0 1,0 0-1,-1 0 0,1 0 0,0 0 1,0 1-1,-1-1 0,1 0 1,0 1-1,-1-1 0,1 1 0,-1 0 1,1-1-1,-3 1 0,2-1-338,-1 1 0,0-1 0,0 1 0,0 0-1,0 0 1,0 0 0,0 0 0,0 1 0,0-1 0,0 1-1,0 0 1,1 0 0,-1 0 0,0 0 0,0 0 0,-2 2-1,0 2-797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16460,'0'-1'105,"0"0"0,0 0 0,0 1 1,0-1-1,0 0 0,0 0 1,-1 0-1,1 1 0,0-1 1,0 0-1,0 0 0,-1 1 1,1-1-1,0 0 0,-1 1 1,1-1-1,-1 0 0,1 1 1,-1-1-1,1 1 0,-1-1 1,1 0-1,-1 1 0,0 0 1,1-1-1,-2 0 0,1 1 19,-1-1 1,0 1-1,1 0 0,-1 0 0,1-1 0,-1 1 0,1 0 0,-1 1 0,1-1 1,-1 0-1,1 0 0,-4 1 0,-2 2 153,0 0 0,1 0 0,-1 0 0,-12 8 0,4 2-242,0-1-1,1 2 1,1 0 0,0 0-1,1 2 1,1-1 0,0 1-1,1 1 1,1 0 0,0 0 0,2 1-1,0 0 1,-8 34 0,13-47-28,2 1 0,-1-1 0,0 1 0,1-1 0,0 1 0,1 0 0,-1-1 0,3 10 0,-3-14 0,1 0 1,-1 0-1,0 0 0,1 0 0,-1 0 0,1 0 0,-1 0 0,1 0 0,0 0 0,-1 0 0,1-1 1,0 1-1,0 0 0,-1 0 0,1-1 0,0 1 0,0 0 0,0-1 0,2 1 0,-2 0 10,1-1 0,0 0 0,-1 0 0,1 0 0,-1 0 0,1 0 0,0 0 0,-1-1 0,1 1 0,-1 0 1,1-1-1,-1 1 0,1-1 0,-1 0 0,1 0 0,-1 1 0,3-3 0,3-3 136,0 1 1,0-2-1,0 1 1,-1-1 0,0 0-1,0 0 1,0-1-1,-1 1 1,-1-1-1,1-1 1,-1 1 0,-1 0-1,1-1 1,-1 0-1,-1 0 1,0 0-1,0 0 1,1-15 0,-3 22-113,0-1 1,0 1 0,0-1-1,0 1 1,0-1-1,-1 1 1,1 0 0,-1-1-1,1 1 1,-1-1 0,0 1-1,0 0 1,0 0 0,0-1-1,-1 1 1,1 0 0,-1 0-1,1 0 1,-1 0-1,1 1 1,-1-1 0,0 0-1,0 1 1,0-1 0,0 1-1,0 0 1,0-1 0,0 1-1,-1 0 1,1 0-1,0 1 1,-1-1 0,1 0-1,-3 0 1,2 1-70,-1 0 1,1 0-1,0 0 0,0 0 1,0 0-1,-1 1 0,1-1 1,0 1-1,0 0 1,0 0-1,0 0 0,0 0 1,0 1-1,0-1 0,1 1 1,-1-1-1,0 1 0,1 0 1,0 0-1,-1 1 0,1-1 1,0 0-1,0 1 0,0-1 1,0 1-1,-1 3 0,2-5-54,0 0-1,1-1 0,-1 1 0,1 0 1,-1 0-1,1 0 0,0 0 0,-1 0 0,1 0 1,0 0-1,0 0 0,0 0 0,0 0 1,0 0-1,0 0 0,0 1 0,0-1 0,0 0 1,0 0-1,0 0 0,1 0 0,-1 1 1,1-1 6,0-1 1,0 1 0,-1 0 0,1-1-1,0 1 1,0-1 0,0 1 0,0-1-1,-1 1 1,1-1 0,0 0 0,0 1-1,0-1 1,0 0 0,0 0 0,0 1-1,0-1 1,2 0 0,4-1-171,0 1 0,0-1 0,0 0 0,0 0 0,10-4 0,22-8-700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 21149,'-6'-3'259,"1"0"0,-1 0 0,0 0 0,0 0 0,0 1 0,0 0 0,0 1 0,0-1 0,0 1 0,-1 0 0,-9 0 0,11 1-172,-1 0 0,1 0 0,0 0-1,0 1 1,0 0 0,-1 0 0,1 0-1,0 0 1,0 1 0,0 0 0,1 0-1,-1 0 1,0 1 0,-6 4 0,11-7-94,-1 1 0,0-1 0,1 1 1,-1-1-1,0 1 0,1 0 0,-1-1 0,1 1 0,-1-1 1,1 1-1,-1 0 0,1 0 0,-1-1 0,1 1 1,0 0-1,-1 0 0,1-1 0,0 1 0,0 0 0,-1 0 1,1 0-1,0-1 0,0 1 0,0 0 0,0 2 1,1-3-4,0 1 1,-1 0 0,1 0 0,0 0 0,-1-1 0,1 1 0,0 0-1,0-1 1,0 1 0,0 0 0,-1-1 0,1 1 0,0-1 0,0 0-1,0 1 1,0-1 0,2 1 0,7 1-75,0 0 1,1-1-1,11 1 0,-16-2 10,1 1 10,-3-1-27,0 0 0,0 0 0,-1 1 0,1-1 0,0 1 0,0 0 0,-1 0 0,4 2 0,-5-2 41,-1 1 1,1-1 0,-1 0 0,0 1-1,0-1 1,1 1 0,-1-1 0,0 1-1,0-1 1,0 1 0,-1 0 0,1-1-1,0 1 1,-1 0 0,1 0 0,-1 0-1,0 0 1,1-1 0,-1 3 0,1 16-160,-1 0 0,-1 0 0,0 0 0,-8 36 1,7-47 202,-23 92 593,21-84-262,3-16-280,1 0 0,-1 0-1,1-1 1,0 1 0,-1 0 0,1 0-1,-1 0 1,0-1 0,1 1 0,-1 0-1,0-1 1,1 1 0,-1-1 0,0 1-1,0 0 1,1-1 0,-1 0 0,0 1-1,0-1 1,0 0 0,0 1 0,-1-1-1,-27 3 775,-29-13 220,46 8-894,0-1-1,1-1 1,-1 0-1,-14-8 0,24 11-193,-1 0-1,1 0 1,0 0-1,0-1 1,0 1-1,0-1 1,0 0-1,1 1 1,-1-1-1,0 0 1,1 0-1,-1 0 1,1 0-1,0 0 1,0-1-1,0 1 1,0 0-1,0 0 1,0-1-1,0 1 1,1-1-1,-1 1 1,1-1-1,0 1 1,0 0-1,0-1 1,0 1-1,0-4 1,6-16-247,3 0-139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15163,'-6'67'1205,"4"-1"1,8 89-1,-3-126-970,-2 1 1,-1-1 0,-1 0-1,-2 0 1,-1 0 0,-9 35-1,9-49-233,-1 0 0,0 0 0,-1-1 0,-1 0 0,0 0 0,-1-1 0,-1 1 0,0-2 0,-1 1 0,0-1 0,0-1 0,-2 0 0,-15 12 0,22-19-36,1-1 0,-1 0 0,0 0 0,0 0 0,0 0 0,-1-1-1,1 0 1,-1 0 0,-5 0 0,-15 2-229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19716,'14'-7'724,"0"1"-1,1 0 0,0 2 0,23-6 1,-33 9-607,-1 1 1,1-1 0,0 1-1,-1 0 1,1 0 0,0 0-1,-1 0 1,1 1 0,0 0-1,-1 0 1,1 0-1,-1 1 1,1 0 0,-1-1-1,0 2 1,0-1 0,0 0-1,0 1 1,5 4-1,-7-5-98,0 0 0,0-1-1,-1 1 1,1 0-1,-1 1 1,0-1 0,1 0-1,-1 0 1,0 1-1,0-1 1,0 0 0,-1 1-1,1-1 1,-1 1-1,1-1 1,-1 1 0,0 3-1,0-1-5,-1 0 0,1-1 0,-1 1 0,-1 0 0,1 0 0,-1-1 0,1 1 0,-5 6 0,-3 4 18,0 0 0,-2 0 0,-21 24 1,-98 94 209,126-129-223,1 1 0,-1-1 0,1 1 0,0-1 0,0 1 1,-4 10-1,6-14-23,1 0 0,0 0 0,0 0 0,-1 0-1,1 0 1,0 0 0,0 0 0,0 0 0,0 0 0,0 0 0,0 0 0,0 0 0,1 0 0,-1 0 0,0 0 0,0 0 0,1 0 0,0 1 0,0-1-29,0 0 1,0 0-1,0-1 1,0 1-1,0 0 1,0 0-1,0-1 1,0 1-1,0 0 1,0-1-1,1 0 1,-1 1 0,0-1-1,0 1 1,1-1-1,-1 0 1,0 0-1,2 0 1,9 0-127,1 0 0,-1-1 0,0 0 1,0-1-1,0 0 0,0-1 1,20-8-1,25-11-223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18780,'0'-5'2024,"-1"5"-1295,-2 4-377,-3 12 1344,-1 7-616,-1 12-536,0 7-256,3 4-328,0 3-152,1-6-248,3 1-144,1-11-432,0-7-192,1-15 824,-1-9-249,0-8-215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15779,'0'4'1753,"10"1"-825,1-4-368,9 5 1032,6-1-383,7 0-745,4-2-416,1-3 232,2-8-120,-6-3-304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17340,'-1'1'74,"1"-1"1,0 1-1,0-1 1,0 1-1,0-1 1,0 1 0,1-1-1,-1 1 1,0-1-1,0 0 1,0 1-1,0-1 1,0 1-1,1-1 1,-1 1-1,0-1 1,0 1 0,1-1-1,-1 0 1,0 1-1,1-1 1,-1 1-1,0-1 1,1 0-1,-1 0 1,1 1 0,-1-1-1,1 1 1,14-3 1053,21-19 138,-31 17-881,81-58 2511,129-120 1,-165 129-2214,-67 73-971,0 2 0,2-1 0,1 2 0,1 0 0,1 1-1,1 0 1,1 0 0,-10 37 0,19-57 43,0 1 0,0 0 0,1 0 0,0 0-1,0-1 1,0 1 0,0 0 0,2 6 0,-2-10 192,0 0-1,1 0 1,-1 0 0,0 0-1,1 0 1,-1 0 0,1 0-1,-1 0 1,1 0 0,0 0-1,-1 0 1,1 0 0,0 0-1,0 0 1,-1 0 0,1-1-1,0 1 1,0 0 0,0-1-1,0 1 1,0-1 0,0 1-1,0-1 1,0 1 0,0-1-1,0 0 1,1 1 0,-1-1-1,0 0 1,0 0 0,0 0-1,0 0 1,0 0 0,0 0-1,1 0 1,-1 0 0,0-1-1,0 1 1,2-1 0,24-9-968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9098,'-4'5'22,"0"-1"-1,1 0 1,0 1 0,0-1 0,0 1-1,1 0 1,0 0 0,0 0-1,0 0 1,-1 6 0,2-9-39,1-1 0,0 1-1,0 0 1,0 0 0,0 0 0,0 0 0,1-1 0,-1 1 0,0 0-1,1 0 1,-1 0 0,1-1 0,0 1 0,-1 0 0,1-1 0,0 1-1,0-1 1,0 1 0,0-1 0,1 1 0,-1-1 0,0 0 0,1 1-1,-1-1 1,0 0 0,1 0 0,0 0 0,-1 0 0,1 0 0,-1-1-1,1 1 1,3 1 0,8 4 530,-1 2 0,1 0 0,-1 1-1,-1 0 1,1 0 0,-2 1 0,17 19 0,16 14-97,-30-30-376,1-1 1,1-1 0,0 0-1,0-1 1,1-1 0,1 0 0,-1-1-1,1-1 1,0 0 0,32 7 0,36-1-12,156 6 0,-185-17-30,708-20 8,-384 9-157,-192 8-66,75 8 67,-163 0 97,-1-6 0,121-12 0,-123-2-43,345-33-1146,-387 47 1211,0 2 0,85 16 1,54 4-83,-93-21-245,0-3 0,-1-6-1,114-21 1,99-18-365,-173 28-674,209-52 1,-293 53 873,1 2 1,0 3-1,97-8 0,-11 18 1386,-70 3 133,121-15 0,-168 10-323,123-23 739,-146 27-2192,-5 2 588,-1 0 45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19756,'0'-1'109,"-1"0"-1,0 0 1,1 0-1,-1 0 1,0 0-1,1 0 1,-1 0-1,0 0 1,0 1-1,0-1 1,0 0-1,0 0 1,0 1-1,0-1 1,0 0-1,0 1 1,0-1-1,0 1 1,0 0-1,-1-1 1,1 1-1,0 0 1,0 0-1,0-1 1,-1 1-1,1 0 1,0 0-1,-2 1 1,-4-1 156,0 1-1,0 0 1,0 0 0,-6 2 0,4 0-160,-1 0 0,1 0 1,-1 1-1,1 0 1,1 1-1,-1-1 1,1 2-1,-1-1 1,2 1-1,-1 1 0,1-1 1,0 1-1,-11 14 1,17-20-110,0 0 0,1 0 0,-1-1 0,1 1 0,-1 0 1,1 0-1,-1 0 0,1 0 0,0 0 0,-1-1 0,1 1 0,0 0 0,0 0 0,-1 0 1,1 0-1,0 0 0,0 0 0,0 0 0,0 0 0,0 0 0,1 0 0,-1 0 0,0 0 1,0 0-1,1 0 0,0 1 0,0-1-1,0 0-1,0 0 1,0 0 0,1-1-1,-1 1 1,0 0 0,0-1 0,1 1-1,-1-1 1,0 1 0,1-1-1,-1 0 1,1 1 0,-1-1-1,3 0 1,5 0-21,-1 0 1,1-1-1,0 0 0,14-4 0,-5-1-17,0-2-1,-1 1 1,19-13 0,-2 2-472,-29 18-52,-6 6 295,-6 8 39,6-13 183,-9 19 8,0-1-1,2 2 0,-11 37 1,-8 67 890,25-114-787,0 1 82,-1 0-1,0 0 0,-1-1 1,-7 17-1,10-26-104,1 0 0,-1 0 0,0 0 0,0 0 0,0 0-1,-1-1 1,1 1 0,0 0 0,-1-1 0,1 1 0,-1-1-1,1 0 1,-1 1 0,1-1 0,-1 0 0,0 0 0,0 0-1,0 0 1,0 0 0,1-1 0,-1 1 0,0 0 0,0-1-1,0 0 1,-1 1 0,1-1 0,0 0 0,0 0 0,0 0-1,0 0 1,0 0 0,0-1 0,0 1 0,-3-2 0,2 1-50,1-1-1,-1 1 1,1-1 0,-1 0 0,1 1 0,0-1 0,0 0 0,0 0 0,0-1 0,0 1-1,1 0 1,-1-1 0,1 1 0,-1-1 0,1 1 0,0-1 0,0 0 0,0 0 0,0 1-1,1-1 1,-1-4 0,0 0-38,0 0-1,0 0 1,1 0 0,0 0-1,0 0 1,1-1 0,2-10-1,11-13-216</inkml:trace>
  <inkml:trace contextRef="#ctx0" brushRef="#br0" timeOffset="1">566 50 18068,'19'-5'1263,"-8"1"-400,1 0-1,0 1 0,0 0 1,1 1-1,-1 1 1,22-1-1,-33 2-821,-1 0-1,1 0 1,-1 0-1,0 0 1,1 0-1,-1 0 1,1 0-1,-1 1 1,1-1-1,-1 0 1,0 0-1,1 0 1,-1 0-1,1 0 1,-1 1-1,0-1 1,1 0-1,-1 0 1,0 1-1,1-1 1,-1 0-1,0 1 1,1-1-1,-1 0 1,0 1-1,0-1 1,1 0-1,-1 1 1,0-1-1,0 0 1,0 1-1,0-1 1,1 1-1,-1-1 1,0 1-1,0 0 1,0 0-2,-1 1 1,1-1-1,-1 0 0,1 1 1,-1-1-1,0 0 1,1 1-1,-1-1 1,0 0-1,0 0 1,-1 2-1,-30 26 110,-18 7 3,24-19-73,1 1 0,-24 24 0,47-40-73,0 0-1,0 0 1,0 0-1,1 0 1,-1 1 0,0-1-1,1 0 1,0 1 0,0-1-1,0 1 1,0 0-1,0-1 1,-1 6 0,2-7-9,0 1 0,0-1 1,0 1-1,1-1 0,-1 1 1,0-1-1,1 1 0,-1-1 1,1 0-1,-1 1 0,1-1 1,0 0-1,0 1 0,-1-1 1,1 0-1,0 0 0,0 0 1,0 0-1,0 0 0,1 0 1,-1 0-1,0 0 0,0 0 1,0 0-1,1-1 0,1 2 1,4 1-111,0 0 1,0-1-1,0 0 1,0 0-1,1 0 1,-1-1-1,0 0 1,10-1-1,1 0-26,0-1-1,23-4 1,8-4-149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19732,'-3'5'1865,"7"-1"-1137,6-1-336,12-3 1096,2-2-576,8 1-384,-1-3-327,5-1-906,-3-2 745,1 2-216,-1-1-56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19852,'2'-7'2289,"-2"10"-1585,-6 6-336,-2 6 1712,-1 10-1327,0 2-217,1 6-344,-2 4-136,3 3 0,1-3-88,3-4-208,1-2-304,2-10-529,5-7 913,3-11-200,2-4-88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18036,'-24'20'596,"1"1"1,1 1 0,1 0-1,1 2 1,1 0-1,1 2 1,1 0-1,-24 51 1,38-68-549,0-1-1,0 1 1,1 0 0,0-1-1,1 1 1,0 0 0,0 0-1,1 0 1,1 15 0,-1-21-34,1 0 0,-1 0 0,1 0 0,0 0 1,0 0-1,0 0 0,0 0 0,0 0 0,1-1 0,-1 1 0,1-1 1,0 1-1,0-1 0,0 1 0,0-1 0,0 0 0,1 0 0,-1 0 1,0 0-1,1-1 0,0 1 0,-1-1 0,1 1 0,0-1 1,0 0-1,0 0 0,0 0 0,0 0 0,0-1 0,0 1 0,4-1 1,-2 0 35,-1 0 0,1 0 0,0 0 0,-1-1 0,1 0 0,-1 0 1,1 0-1,-1-1 0,1 1 0,-1-1 0,0 0 0,0 0 1,0-1-1,0 1 0,0-1 0,4-4 0,-6 6-11,-1-1 1,1 1-1,0-1 0,-1 0 1,1 0-1,-1 0 0,0 0 0,1 0 1,-1 0-1,0 0 0,0 0 1,-1 0-1,1 0 0,0-1 1,-1 1-1,1 0 0,-1-1 0,0 1 1,1 0-1,-1-1 0,0 1 1,-1 0-1,1-1 0,0 1 0,-1 0 1,1-1-1,-1 1 0,0 0 1,0 0-1,0 0 0,0-1 0,0 1 1,-2-2-1,0 1-132,0-1 0,-1 1 1,1 0-1,-1 1 0,0-1 0,0 1 1,0-1-1,0 1 0,0 0 0,-1 0 0,1 1 1,0 0-1,-1-1 0,1 1 0,-1 1 1,0-1-1,1 1 0,-1 0 0,0 0 1,1 0-1,-1 0 0,-5 2 0,5 0-1013,7 1 414,13-1-190,10-3-31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22 16187,'1'0'78,"-1"-1"-1,0 0 0,0 1 0,0-1 0,0 0 1,0 1-1,1-1 0,-1 0 0,0 0 0,-1 1 0,1-1 1,0 0-1,0 1 0,0-1 0,0 0 0,0 1 0,-1-1 1,1 0-1,0 1 0,-1-1 0,1 1 0,0-1 0,-1 0 1,1 1-1,-1-1 0,1 1 0,-1-1 0,1 1 1,-1-1-1,0 0 0,-1 1 40,1-1 1,-1 1-1,0 0 1,1 0-1,-1 0 1,0 0-1,1 0 1,-1 0-1,0 0 1,1 0-1,-1 1 1,-2 0-1,-5 2 444,0 1 0,0 0 0,-14 8 0,9-3-108,0 0 0,-14 14 0,25-21-400,0 1 0,0-1 0,0 1 0,0 0 0,1 0 0,-1 0 0,1 1 0,0-1 0,0 1 0,0-1 0,1 1 0,-1 0 0,1-1 0,0 1 1,-1 4-1,2-7-44,0-1 1,0 1-1,0-1 1,0 1 0,0-1-1,0 1 1,0-1 0,0 1-1,0-1 1,1 1-1,-1-1 1,0 1 0,0-1-1,0 0 1,1 1 0,-1-1-1,0 1 1,0-1-1,1 1 1,-1-1 0,1 0-1,-1 1 1,0-1 0,1 0-1,-1 1 1,1-1-1,-1 0 1,0 0 0,1 0-1,-1 1 1,1-1 0,0 0-1,21 0 135,21-14-8,-30 8-131,-1 0-1,0-2 1,0 1 0,-1-1-1,13-12 1,-24 20-11,0 1 0,0-1 0,0 0 0,0 0 0,0 0 0,0 0 1,0 0-1,0 0 0,0 0 0,0 0 0,0 0 0,0 0 0,0 0 0,0 0 0,0 0 0,0 0 0,0 0 0,0 0 0,0 0 1,0 1-1,0-1 0,0 0 0,0 0 0,0 0 0,0 0 0,0 0 0,0 0 0,0 0 0,0 0 0,0 0 0,0 0 0,0 0 1,0 0-1,0 0 0,0 0 0,0 0 0,0 0 0,0 0 0,0 0 0,0 0 0,0 0 0,1 0 0,-1 0 0,0 0 0,0 0 0,0 0 1,0 0-1,0 0 0,0 0 0,0 0 0,0 0 0,0 0 0,0 0 0,0 0 0,0 0 0,0 0 0,0 0 0,0 0 0,0 0 1,0 0-1,1 0 0,-4 11-221,-6 18 4,5-17 125,1-4 93,0 0 0,1 0 0,0 0 0,1 0-1,0 0 1,0 1 0,1-1 0,0 0 0,0 1 0,1-1-1,0 0 1,0 0 0,1 1 0,0-1 0,5 12 0,-2-10 38,-2-5-2,-1 1 1,0-1-1,0 1 0,2 11 0,-3-16-20,-1-1 0,0 1 0,0 0-1,0 0 1,0 0 0,0 0 0,0 0 0,-1 0 0,1 0 0,0-1 0,0 1-1,0 0 1,-1 0 0,1 0 0,0-1 0,-1 1 0,1 0 0,-1 0 0,1-1-1,-1 1 1,0 0 0,1-1 0,-1 1 0,1 0 0,-1-1 0,0 1-1,0-1 1,1 1 0,-1-1 0,0 0 0,0 1 0,0-1 0,1 0 0,-1 1-1,0-1 1,0 0 0,0 0 0,-1 0 0,-7 1 113,1 0-1,0-1 1,-1 0 0,1 0 0,-13-2-1,17 1-161,0 0-1,0 0 1,-1 0-1,1-1 0,0 1 1,0-1-1,0 0 0,1 0 1,-1 0-1,0-1 0,1 1 1,-5-5-1,8 7 25,-1-1-1,0 0 1,0 0-1,1 0 1,-1 0-1,1 0 1,-1 0-1,1 0 1,-1 0-1,1 0 1,0 0 0,-1 0-1,1-1 1,0 1-1,0 0 1,0 0-1,0 0 1,0-2-1,3-7-249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20796,'-2'24'1633,"-1"4"-1177,2 2-216,-8 7 416,1 3-128,-7 9-88,-6 1-88,-8 5-216,-2 3-24,-7 4-56,-2 0 16,2 1-576,-4-3 1449,5-3-905,5-7 72,8-8-16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15211,'-7'6'830,"-1"1"0,2-1-1,-1 1 1,-8 12 0,-3 3-420,-11 10-195,1 2 0,2 1 0,1 1 0,2 2 0,-26 55 0,41-74-356,0 0 0,2 0 1,0 1-1,1 0 0,1 0 0,1 0 1,1 1-1,0-1 0,2 1 0,0-1 1,2 1-1,0-1 0,8 35 0,-6-44 24,-1 0-1,2-1 1,-1 0-1,1 0 1,1 0-1,0 0 1,13 15-1,18 11-491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17652,'0'0'91,"-1"-1"0,1 0-1,0 1 1,-1-1 0,1 0 0,0 1 0,-1-1 0,1 0 0,0 0 0,0 1-1,0-1 1,-1 0 0,1 0 0,0 1 0,0-1 0,0 0 0,0 0 0,0 1-1,1-1 1,-1 0 0,0 0 0,0 1 0,0-1 0,1 0 0,-1 1 0,0-1-1,1 0 1,-1 1 0,1-2 0,1 1 62,-1 0 0,1-1 1,-1 1-1,1 0 0,0 0 0,-1 0 1,1 1-1,0-1 0,0 0 0,0 1 0,2-1 1,8-1 412,-1 0 0,0 1 0,15 1 0,-17 1-377,1-1-1,0 1 1,-1 1 0,1 0-1,0 0 1,-1 1-1,17 8 1,-24-10-175,0 0 1,0 0-1,0 0 0,0 0 0,0 0 1,0 1-1,-1-1 0,1 1 0,0-1 1,-1 1-1,1 0 0,-1 0 0,0-1 1,1 1-1,-1 0 0,0 0 0,0 0 1,0 0-1,-1 1 0,1-1 0,0 0 1,-1 0-1,0 0 0,1 1 0,-1-1 1,0 0-1,0 0 0,0 1 1,0-1-1,-1 0 0,1 0 0,0 0 1,-1 1-1,0-1 0,0 0 0,1 0 1,-1 0-1,0 0 0,-3 4 0,-5 8 6,-1-1 0,0 1 0,-1-2 0,-1 1 0,-25 20 0,23-22-41,1 1-1,1 0 1,0 1 0,1 0 0,-17 26-1,27-37-27,-1 1 0,1-1 0,0 1 1,0-1-1,0 1 0,0 0 0,0-1 0,0 1 0,1 0 0,0 0 0,-1-1 0,1 1 0,0 0 0,0 0 0,1 0 0,-1-1 0,0 1 0,1 0 0,0 0 0,0-1 0,1 4 0,-1-4-18,1 0 1,-1 0-1,1 0 0,0 0 0,0 0 1,0 0-1,0 0 0,0-1 0,0 1 1,0-1-1,1 0 0,-1 1 0,0-1 1,1 0-1,-1 0 0,1-1 0,0 1 1,-1 0-1,1-1 0,-1 0 0,1 1 1,3-1-1,20 1-396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19588,'-24'13'1913,"7"4"-1481,0 2-192,1-2 1184,1 3-1192,3 2-112,4 0-600,4 3-376,0-1 680,-2-2-112,2-7-184</inkml:trace>
  <inkml:trace contextRef="#ctx0" brushRef="#br0" timeOffset="1">0 149 17556,'15'2'1704,"0"-1"-1304,10 0-208,6 1 584,9-2-504,5 0-63,9 3-129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20660,'6'9'1793,"2"-6"-1233,7-5-384,6-3 544,6-3-2528,11-3 1720,2 1-352,4 1-353</inkml:trace>
  <inkml:trace contextRef="#ctx0" brushRef="#br0" timeOffset="1">424 72 17940,'5'1'248,"1"-1"0,0 1 1,0-1-1,-1 0 0,1-1 1,0 1-1,-1-1 0,1 0 1,0-1-1,7-2 0,11-2-356,-8 3 119,96-14-1380,-100 16 905,0 1-1,-1 0 1,1 0 0,0 1-1,0 1 1,0 0-1,13 4 1,-24-5 615,0-1-1,0 0 1,0 0-1,0 1 1,-1-1-1,1 0 1,0 1 0,0-1-1,-1 1 1,1-1-1,0 1 1,-1-1 0,1 1-1,0 0 1,-1-1-1,1 1 1,-1 0-1,1-1 1,-1 1 0,1 0-1,-1 0 1,0 0-1,1-1 1,-1 1 0,0 0-1,0 0 1,1 0-1,-1 0 1,0-1-1,0 1 1,0 0 0,0 0-1,0 1 1,1-1 37,1-1-1,-1 0 1,1 0 0,-1 0 0,1 0-1,0 0 1,-1 0 0,1 0 0,-1-1 0,1 1-1,-1-1 1,1 1 0,-1-1 0,1 1 0,1-2-1,55-23 191,-19 8-413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14371,'-1'-2'1887,"4"-3"-1194,8-7 182,-2 6-569,2 0 0,-1 1 0,1 0-1,-1 1 1,1 0 0,1 0-1,-1 1 1,17-2 0,96-3-186,-88 7 10,661-12 8,-456 11-132,55-19 39,-1-20 186,-43 5 134,-124 17-140,-51 7 77,125-5-1,-157 19-109,-26 0-460,-16-1-364,-4 0-486,-9 0 821,-1-1-113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20564,'-7'10'1753,"4"9"-1129,0 5-240,-3 15 528,3 9-128,-5 11-15,1 6-113,-6 2-240,-2 5-88,-10 4-168,-8 1 8,-12 3-104,-8-2-160,-10-1-1969,-7 2 1905,-18-3-256,-3-7-136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319 121 11690,'0'-12'595,"0"0"0,0 0-1,-1 1 1,-3-14 0,4 23-462,-1 0 1,1-1 0,-1 1 0,1-1 0,-1 1-1,0 0 1,0 0 0,0 0 0,0-1 0,0 1-1,-1 0 1,1 0 0,-1 1 0,1-1-1,-1 0 1,0 0 0,1 1 0,-1-1 0,0 1-1,0-1 1,0 1 0,0 0 0,-1 0 0,1 0-1,0 0 1,-5-1 0,5 2-81,-1 0-1,1 0 1,-1 1 0,1-1-1,0 1 1,-1 0 0,1-1-1,0 1 1,0 0 0,-1 0 0,1 0-1,0 1 1,0-1 0,0 0-1,0 1 1,0-1 0,1 1-1,-1 0 1,0 0 0,-1 2-1,-5 5 28,1 1 0,-9 17 0,2-2-28,2 1 0,1 1 0,1-1 0,1 2 0,2-1 1,-6 36-1,8-23-2,1 0 0,2 0 0,6 77 0,31 210 67,-35-327-116,0 0 0,0-1 0,0 1-1,0 0 1,0 0 0,0 0 0,0 0-1,0 0 1,-1 0 0,1 0-1,0 0 1,0 0 0,0 0 0,0 0-1,0 0 1,0 0 0,0 0 0,0 0-1,-1 0 1,1 0 0,0 0 0,0 0-1,0 0 1,0 0 0,0 0 0,0 0-1,0 0 1,0 0 0,0 0 0,-1 1-1,1-1 1,0 0 0,0 0 0,0 0-1,0 0 1,0 0 0,0 0-1,0 0 1,0 0 0,0 0 0,0 0-1,0 0 1,0 1 0,0-1 0,0 0-1,0 0 1,0 0 0,0 0 0,-1 0-1,1 0 1,0 0 0,0 1 0,-6-11-38,-75-193-569,33 75 1459,47 127-802,0 0 0,1-1 0,-1 1 0,0-1 0,1 1 0,-1 0 0,1-1 0,0 1 0,-1-1 0,1 0 0,0 1 0,0-1 0,0 1 0,0-1 0,0 1 0,0-1 0,1 1 0,-1-1 0,1-1 0,0 2 18,1 0-1,-1 0 0,1 0 0,0 0 0,-1 0 0,1 0 1,0 0-1,0 1 0,-1-1 0,1 1 0,0 0 0,0-1 0,0 1 1,0 0-1,2 0 0,85-7 535,-51 5-1340,1-1 1,55-14-1,-60 9 299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16604,'-13'6'1680,"2"7"-1248,-6 8-192,-1 6 928,3 12-728,-3 1-112,7 5-256,4 0-104,2-2-312,3-4-96,4-4-176,8-5-40,3-9-176,3-4-80,9-8-305,0-8 721,8-6 16,6-8-24</inkml:trace>
  <inkml:trace contextRef="#ctx0" brushRef="#br0" timeOffset="1">518 117 15067,'14'-14'1553,"-11"8"-1137,-14 20-120,-6 11 856,-11 11-536,0 2-160,-2 8-280,-1 0-48,6-6 16,2-6-120,6-6-400,1-7-216,6-9 496,3-7-56,2-6-128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12851,'7'2'1536,"-1"6"-800,0 4-320,5 3 1601,2 3-1217,7-1-448,7 0-240,8-1-584,-1-3 504,5-6-160,0-1-72</inkml:trace>
  <inkml:trace contextRef="#ctx0" brushRef="#br0" timeOffset="1">467 0 17108,'0'15'1200,"2"6"-912,1 7-128,2 6 384,1 3-192,1 5-48,2 2 8,-3-1-88,-2 0-16,-6 0-56,-5-3-32,-7-4-56,-5 0-39,-6-9-266,-4-4-287,-1-7 448,1-6-64,9-6-88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16035,'19'0'1521,"11"-1"-841,1-7-256,15 1 576,4-1-216,4-5-119,0 3-97,-4 0-544,-3 0-328,-11 8-497,-6-3 665,-15 2-184,-7 0-88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13979,'17'7'1952,"6"-4"-1143,8-3-257,8-3 976,7 0-584,6-2-40,5 0-696,3-1-344,-5 2 152,-8 1-80,4 3-176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19596,'-2'1'1657,"1"13"-1185,-6 4-224,1 13 808,2 8-304,0 7-440,2 4-128,2 3-104,2 0-16,2-6-40,3-4-40,0-8-200,2-5-264,-2-7-616,-1-6-1841,4-10 2457,0-1-384,1-9-328</inkml:trace>
  <inkml:trace contextRef="#ctx0" brushRef="#br0" timeOffset="1">624 168 17516,'-5'12'1616,"-3"1"-1272,-11 8-104,-4 4 816,-4 6-735,-5 3-17,-1-1-40,-1 0-32,2-4-80,4-5-16,2-5-280,2-3-280,4-8-465,2-5 761,4-6-168,1-4-80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17884,'10'10'1776,"9"6"-1080,0-3-280,7 5 681,1 1-265,4 1-88,1 2-264,-1-4-768,2 1-464,-7-5-1745,-3-4 2137,-1-3-368,-1-4-224</inkml:trace>
  <inkml:trace contextRef="#ctx0" brushRef="#br0" timeOffset="1">511 1 18444,'5'21'1472,"-2"9"-1056,0 5-192,1 8 537,-1 7-313,2 6-80,-2-2-16,1-1-624,0-4-392,0-10 568,-2-5-72,-1-8-129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15075,'-1'-9'904,"2"2"453,-1 10-235,1 40 574,7 148-1103,-17 211 1,5 161-560,66-165 84,-8-85 6,-53-308-147,1 27-406,-2-31 416,0 0 0,0 1-1,-1-1 1,1 0 0,0 0-1,0 0 1,0 0-1,-1 0 1,1 0 0,-1 0-1,1 0 1,-1 0 0,1 0-1,-1-1 1,1 1-1,-1 0 1,0 0 0,1 0-1,-1 0 1,0-1 0,0 1-1,0 0 1,0-1 0,1 1-1,-3 0 1,-12 0-145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11410,'110'-21'1882,"298"-43"1840,430 26-1577,-439 28-2012,459-46-34,19-2 92,-387 67-113,-4 35-15,-429-38-93,163 15 108,-175-19-200,0-2-1,83-11 1,-120 10 9,1 0 1,-1 0-1,1-1 0,-1 0 0,0-1 1,0 0-1,0 0 0,0-1 0,0 0 1,-1 0-1,0 0 0,8-7 1,1-8-247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5425,'792'-13'1070,"-205"12"-151,-15-2-431,-402 0-258,507-11 932,595-7-147,-634 8-823,495-4 823,-720 28-459,-140-2-256,122 7 7,-34-1-71,-134-8-60,384 3-1698,-533-12 1211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14643,'9'11'2070,"44"25"-1343,0-2 1,2-2-1,67 27 1,-117-57-686,18 10 296,-22-11-322,-1-1 0,1 1 0,-1 0 0,0-1 0,1 1 0,-1-1 0,1 1 0,-1 0 0,0-1 0,1 1 1,-1 0-1,0 0 0,0-1 0,0 1 0,0 0 0,0 0 0,1-1 0,-1 1 0,0 0 0,-1 0 0,1-1 0,0 1 0,0 0 0,0 0 0,0-1 0,-1 1 0,1 0 0,0-1 0,0 1 0,-1 0 0,0 0 0,-7 11 82,-1 0-1,-1 0 0,0-1 0,-1-1 0,0 1 1,-1-2-1,-19 14 0,-5 4 79,-3 4-179,10-9-182,-43 45 1,49-42 106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16820,'17'-7'749,"-1"0"0,-1-1 0,0-1 0,20-15 0,53-48 798,-82 67-1428,26-23 126,-1-2 0,-2 0 0,0-2 0,-3-2-1,0 0 1,-3-1 0,0-2 0,24-55 0,-47 92-243,0 0 1,0 1-1,0-1 1,0 0-1,0 0 1,0 0-1,1 0 1,-1 1 0,0-1-1,0 0 1,0 0-1,0 0 1,0 0-1,1 0 1,-1 1-1,0-1 1,0 0 0,0 0-1,0 0 1,1 0-1,-1 0 1,0 0-1,0 0 1,0 0-1,1 0 1,-1 0 0,0 0-1,0 0 1,0 0-1,1 0 1,-1 0-1,0 0 1,0 0-1,0 0 1,1 0 0,-1 0-1,0 0 1,0 0-1,0 0 1,1-1-1,-1 1 1,0 0-1,0 0 1,0 0 0,0 0-1,0 0 1,1 0-1,-1-1 1,0 1-1,0 0 1,0 0-1,0 0 1,0 0 0,0-1-1,0 1 1,0 0-1,0 0 1,1 0-1,-1-1 1,0 1-1,0 0 1,0 0-1,0 0 1,0-1 0,4 16 12,2 11-22,1 0 1,1 0-1,2-1 0,0 0 1,19 31-1,78 111-213,-99-156 169,5 12-482,-12-19 427,1-1 0,0 1 0,-1-1 0,1 1 0,0-1 0,1 0 0,-1 0 0,1 0 0,-1 0 0,1-1 0,0 1 0,4 3 0,8-2-283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41 17980,'7'-29'1417,"-9"18"-962,2 11-436,-1 0 0,1 0 0,-1 0 0,1 0 0,-1 0 0,1 0 0,-1 0 0,1 0 0,0 0 0,-1 0 0,1 0 0,-1 0 0,1 0 0,-1 0 0,1 0 0,-1 1 0,1-1 0,0 0 0,-1 0 0,1 0 0,-1 1 0,1-1 0,0 0 0,-1 1 0,1-1 0,0 0 0,-1 1 0,-4 4 57,0 0 0,0 1-1,1-1 1,-1 1 0,1 0 0,1 0-1,-1 0 1,-2 7 0,-3 4-24,-11 22-44,2 0 0,1 1-1,2 1 1,2 0 0,1 1 0,3 0 0,-7 73 0,16-114-7,-1 8 10,0-1 0,1 1 0,0 0 0,0-1 0,1 1 0,0 0 0,5 16 0,-6-25-5,0 0-1,0 0 1,0 0 0,0 0-1,0 0 1,0 1 0,0-1 0,0 0-1,0 0 1,0 0 0,0 0-1,0 0 1,0 1 0,1-1 0,-1 0-1,0 0 1,0 0 0,0 0-1,0 0 1,0 0 0,0 1 0,0-1-1,0 0 1,0 0 0,0 0-1,1 0 1,-1 0 0,0 0 0,0 0-1,0 0 1,0 0 0,0 0-1,0 1 1,1-1 0,-1 0 0,0 0-1,0 0 1,0 0 0,0 0-1,0 0 1,1 0 0,-1 0 0,0 0-1,0 0 1,0 0 0,0 0-1,0 0 1,1 0 0,-1-1-1,2-7 160,-2-14-11,-11-36 106,-21-64 0,2 9 323,30 113-573,-1 0 1,1-1-1,0 1 0,0 0 1,0-1-1,0 1 0,0-1 1,0 1-1,0 0 1,0-1-1,0 1 0,0 0 1,0-1-1,0 1 0,0 0 1,0-1-1,0 1 0,0-1 1,0 1-1,0 0 0,1-1 1,-1 1-1,0 0 1,0-1-1,0 1 0,0 0 1,1 0-1,-1-1 0,11 3 161,18 19-68,-20-14-97,1-1-127,1 0-1,0 0 0,0-1 1,0 0-1,0-1 1,1-1-1,0 0 1,0 0-1,19 1 1,-22-3-20,1-1-1,0 0 1,-1-1 0,1 0 0,-1 0-1,1-1 1,-1 0 0,0-1 0,0 0-1,0 0 1,0-1 0,15-9 0,15-17-409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16388,'-10'7'1448,"-5"6"-1008,-1 4-128,-3 8 648,2 2-304,3 7-256,1 3-64,6 5-95,2 0-105,4-1-368,1 1-217,4-6-359,0-5 656,5-12-128,3-6-136</inkml:trace>
  <inkml:trace contextRef="#ctx0" brushRef="#br0" timeOffset="1">349 106 13691,'0'5'1744,"-16"11"-912,-4 4-359,-8 7 2143,0 5-1760,0 7-456,-1-4-56,6 4-127,3-3-73,6-7-192,2-5-201,7-8-423,3-15 1857,-1-2-1177,3-14-8,2-15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15603,'5'10'1705,"3"3"-1097,3 5-240,5 4 760,8 4-432,3-2-56,8-1-464,2-3-280,0-7-560,-1-5-1480,-1-12 1816,-2-15-344,-6-9-225</inkml:trace>
  <inkml:trace contextRef="#ctx0" brushRef="#br0" timeOffset="1">371 0 16211,'-3'12'1681,"0"-1"-1145,6 6-248,2 3 712,5 10-400,-4 5-88,0 6-223,-8 5-161,-5 7-304,-8 3-201,-16-1 313,-12 2-64,-7-7-48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17332,'3'9'1360,"-5"9"-968,-3 4-144,2 12 472,-2 6-160,3 8-256,-3 0-31,1 0-273,4-2-185,1-11-383,5-4-184,1-20-248,-1-5-456,7-19 952,0-10-329,3-16-15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74 7666,'26'-2'666,"0"0"1,0-2-1,0-1 1,0-1 0,0-1-1,48-21 1,-58 18 767,-16 10-1385,0-1-1,1 1 1,-1 0 0,0 0-1,0 0 1,0 0 0,0 0-1,0 0 1,0 0 0,1-1-1,-1 1 1,0 0 0,0 0-1,0 0 1,0 0 0,0-1-1,0 1 1,0 0 0,0 0-1,0 0 1,0 0 0,0-1-1,0 1 1,0 0 0,0 0-1,0 0 1,0 0 0,0-1-1,0 1 1,0 0 0,0 0-1,0 0 1,0 0 0,0 0-1,0-1 1,0 1 0,0 0-1,0 0 1,-1 0 0,1 0-1,0 0 1,0-1 0,0 1-1,-2 0 166,0-1 0,-1 0 0,1 1 0,0 0 0,0 0 0,0 0 0,0 0 0,-1 0-1,1 0 1,0 0 0,0 1 0,-3 0 0,-16 4 173,1 1 1,-1 1-1,1 0 0,1 2 0,0 0 1,0 1-1,-31 24 0,44-30-355,2 0-1,-1 0 1,0 1 0,1 0-1,0 0 1,0 0 0,-5 10-1,8-14-28,0 1-1,0 0 1,1 0 0,-1-1-1,0 1 1,1 0 0,-1 0-1,1 0 1,0 0-1,0 0 1,0 0 0,0 0-1,0 0 1,0 0 0,0 0-1,0 0 1,1 0 0,-1 0-1,1-1 1,0 1-1,-1 0 1,1 0 0,0 0-1,0-1 1,0 1 0,0 0-1,0-1 1,3 3-1,6 5-16,1-1-1,0 0 1,0 0 0,23 10-1,23 16 3,-52-30 10,0-1 1,0 2-1,-1-1 1,1 0 0,-1 1-1,0 0 1,-1 0-1,6 9 1,-8-12 0,0-1-1,-1 1 0,1 0 1,0 0-1,-1 0 1,1 0-1,-1 0 1,0 0-1,1-1 1,-1 1-1,0 0 1,0 0-1,0 0 1,-1 0-1,1 0 1,0 0-1,-1 0 1,1 0-1,-1 0 1,0 0-1,1-1 0,-1 1 1,0 0-1,0-1 1,0 1-1,0 0 1,-1-1-1,1 1 1,0-1-1,-1 0 1,1 1-1,-1-1 1,1 0-1,-1 0 1,0 0-1,1 0 1,-1 0-1,-3 1 1,-3 2 2,1-1-1,-1-1 1,0 1 0,0-1 0,0 0 0,0-1 0,0 0 0,-10 0 0,13-1-21,-1 0 0,1 0-1,0 0 1,-1-1-1,1 0 1,-1-1-1,1 1 1,0-1 0,0 0-1,0 0 1,0 0-1,0-1 1,0 0 0,-5-3-1,8 3-17,0 1-1,-1-1 0,1 0 1,0 1-1,0-1 1,1 0-1,-1 0 0,1 0 1,-1 0-1,1-1 1,0 1-1,0 0 0,0-1 1,1 1-1,-1 0 1,1-1-1,0 1 1,0-1-1,0 1 0,0 0 1,1-1-1,-1 1 1,1-1-1,1-3 0,1-4-14,1 1 0,0 0-1,0 0 1,1 0 0,0 1-1,10-14 1,20-20-290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16812,'-1'6'329,"1"0"1,-1 0 0,-1-1 0,1 1 0,-1 0 0,-5 9 0,-3 14 324,3 1-408,1 0-1,1 0 1,2 0 0,0 40-1,14 123-589,-4-111-415,-7-74-153,-3-8 238,-7-19-125,-10-35 224,19 53 556,-14-41-17,3 12 902,2 1 0,1-2 1,-8-49-1,16 79-794,1 0 0,0-1 1,0 1-1,0 0 1,0-1-1,0 1 1,1 0-1,-1 0 0,0-1 1,0 1-1,1 0 1,-1 0-1,1 0 0,-1 0 1,1-1-1,0 1 1,-1 0-1,1 0 0,0 0 1,0 0-1,0 0 1,0 1-1,-1-1 0,1 0 1,0 0-1,1 0 1,-1 1-1,0-1 1,0 1-1,0-1 0,0 1 1,0-1-1,1 1 1,-1 0-1,0-1 0,0 1 1,1 0-1,1 0 1,7-1-66,0 1 1,-1 1 0,1 0 0,12 2-1,-8-1-377,122 15-1099,-87-10 972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100 140 18660,'-8'3'296,"0"0"-1,0 1 1,0 0-1,0 0 1,1 1 0,0 0-1,0 0 1,-7 7 0,12-10-250,-1 1 0,1-1 0,0 1 0,0-1 0,0 1 1,0 0-1,1 0 0,-1 0 0,1 0 0,0 1 0,0-1 1,0 0-1,0 0 0,0 1 0,1-1 0,-1 0 1,1 1-1,0-1 0,0 1 0,0-1 0,1 0 0,-1 1 1,2 4-1,-1-6-39,0 0 0,0 0 0,0 1 0,0-1 0,0 0 0,0 0 0,1 0 0,-1 0 0,1-1 0,-1 1 0,1 0 0,0-1-1,0 1 1,0-1 0,0 1 0,0-1 0,0 0 0,0 0 0,0 0 0,0 0 0,0 0 0,1-1 0,-1 1 0,0-1 0,1 1 0,-1-1 0,0 0 0,1 0 0,-1 0 0,3 0 0,4-1 12,-1 1 0,1-2-1,-1 1 1,1-1 0,-1-1 0,0 1 0,8-5 0,2-2 93,0-1 0,-1 0 0,-1-1 0,0-1 0,0-1 0,-2 0 0,1-1 0,-2-1 1,0 0-1,0 0 0,-2-2 0,0 1 0,-1-1 0,13-29 0,-14 12 147,-8 34-256,-1-1 0,0 1 1,0-1-1,0 1 0,0-1 0,0 0 1,0 1-1,0-1 0,0 1 0,0-1 1,0 1-1,0-1 0,0 1 0,-1-1 0,1 1 1,0-1-1,0 1 0,0-1 0,-1 1 1,1-1-1,0 1 0,-1-1 0,1 1 1,0-1-1,-1 1 0,1 0 0,-1-1 1,1 1-1,0 0 0,-1-1 0,1 1 0,-1 0 1,1 0-1,-1-1 0,1 1 0,-1 0 1,1 0-1,-1 0 0,1 0 0,-1 0 1,0 0-1,1 0 0,-1 0 0,1 0 1,-1 0-1,1 0 0,-1 0 0,1 0 0,-1 0 1,1 0-1,-1 0 0,1 1 0,-2-1 1,-1 1-4,1 1 1,-1-1-1,0 1 0,1 0 1,-1-1-1,1 1 1,0 0-1,-1 0 1,1 0-1,0 1 1,0-1-1,0 1 0,1-1 1,-1 1-1,1-1 1,-3 7-1,1-2-1,0 0 1,0 0-1,1 1 0,0-1 0,-1 13 0,2-16-14,1 1 0,0 0 0,1 0 0,-1 0 0,1 0 0,0 0-1,0-1 1,0 1 0,1 0 0,0-1 0,0 1 0,0-1 0,0 0-1,1 1 1,-1-1 0,1 0 0,0 0 0,1-1 0,-1 1 0,0-1 0,1 0-1,0 1 1,0-2 0,0 1 0,0 0 0,0-1 0,1 0 0,-1 0-1,1 0 1,0 0 0,-1-1 0,7 1 0,-5 0-6,0-1-1,0 0 1,-1 0 0,1 0-1,0-1 1,0 0-1,0 0 1,0-1 0,-1 0-1,1 0 1,0 0 0,-1-1-1,1 1 1,0-1-1,-1-1 1,0 1 0,0-1-1,1 0 1,-2 0 0,1 0-1,0-1 1,-1 1 0,1-1-1,-1 0 1,0-1-1,0 1 1,3-6 0,1 0 167,-6 18-47,5 13-36,-4-17-59,0 0 1,0-1 0,1 0-1,0 1 1,0-1 0,-1 0-1,2-1 1,-1 1-1,0-1 1,0 0 0,1 0-1,-1 0 1,1-1 0,7 2-1,2 0 4,0-1 0,0 0 0,26 0 0,-24-3 1,1 0-1,0-1 0,0-1 1,-1 0-1,17-7 0,-26 8 1,0 0 1,0-1-1,-1 0 0,1 0 0,-1-1 0,0 0 0,0 0 0,0 0 0,0-1 0,-1 0 0,0 0 1,0 0-1,0-1 0,4-7 0,-8 12-5,0-1 0,0 1 0,0-1 0,0 0 0,-1 1 0,1-1 0,-1 0 0,1 1 0,-1-1 0,0 0 0,1 0 0,-1 1 0,0-1 0,0 0 0,0-2 0,-1 3 0,1 0 0,0 0 0,-1 1 0,1-1-1,-1 0 1,1 0 0,-1 0 0,1 1 0,-1-1 0,1 0 0,-1 1 0,0-1 0,1 0 0,-1 1 0,0-1-1,1 1 1,-1-1 0,0 1 0,0-1 0,0 1 0,-1-1 0,0 0 2,-1 1 0,0-1 0,0 1 0,0 0 0,1 0 0,-1 0 0,0 0 0,0 0 0,0 1 0,0-1 0,1 1 0,-1-1 0,0 1 0,1 0 1,-1 0-1,0 1 0,-2 1 0,1-1-3,1 0 0,0 0 0,0 0 0,0 0 1,1 1-1,-1-1 0,0 1 0,1 0 1,0 0-1,0 0 0,0 0 0,0 0 0,0 0 1,0 1-1,1-1 0,0 1 0,-1-1 1,1 1-1,1-1 0,-1 1 0,0-1 0,1 1 1,0 5-1,0-5-2,1 0 1,0 1-1,0-1 0,0 0 1,1 0-1,-1 1 0,1-1 1,0 0-1,0 0 0,1-1 1,-1 1-1,1 0 0,-1-1 1,1 0-1,1 1 0,-1-1 1,0 0-1,7 4 0,1 0 6,0-1-1,0 1 1,0-2-1,1 0 1,20 6 0,-27-9-94,0-1 1,1 0-1,-1 0 1,1 0-1,-1-1 1,1 1-1,0-1 1,-1 0-1,1-1 1,-1 0-1,1 0 1,-1 0-1,1 0 1,-1-1-1,7-3 1,-9 3-1,0 0 0,-1 0 0,1-1-1,0 1 1,-1-1 0,1 0 0,-1 0 0,0 0 0,0 0-1,0 0 1,0 0 0,-1-1 0,1 1 0,-1-1 0,0 1 0,0-1-1,0 1 1,-1-1 0,2-7 0,0-21-482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19284,'-20'-26'1881,"9"14"-1297,2 4 872,15 13-624,7 4 608,4 1-1127,0-6-137,2 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54 183 12867,'-40'16'1105,"26"-9"-837,14-5-36,7-3 131,158-27 76,299-55-785,-145 20 229,-227 51 52,161-1 0,93 25 173,101-2 138,-187-26-141,-47 2-98,-118 14-257,-76 1 196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111 125 16379,'26'-37'1602,"-18"24"-1086,1 0 0,14-15-1,-23 27-462,0 1 0,1 0 0,-1 0 0,0-1-1,0 1 1,0 0 0,1-1 0,-1 1 0,0 0 0,0 0 0,1 0-1,-1-1 1,0 1 0,1 0 0,-1 0 0,0 0 0,1 0 0,-1 0-1,0-1 1,1 1 0,-1 0 0,0 0 0,1 0 0,-1 0 0,0 0-1,1 0 1,0 0 0,-1 9 834,-6 13-219,-16 32-298,-3-2-1,-61 95 0,57-102-290,13-14-280,16-31 192,0 0-1,0 0 1,0 1 0,-1-1 0,1 0-1,0 0 1,0 0 0,0 1-1,0-1 1,0 0 0,0 0 0,0 1-1,0-1 1,0 0 0,0 0 0,0 1-1,0-1 1,0 0 0,0 0-1,0 1 1,0-1 0,0 0 0,0 0-1,0 1 1,0-1 0,0 0-1,0 0 1,1 0 0,-1 1 0,0-1-1,0 0 1,0 0 0,1 1 0,13-10-377,21-24-159,-2-1 1,51-70-1,-47 58 339,12-21 2,27-30 226,-66 90 80,-11 16-11,-9 20 36,-1-2-11,-12 28 310,-22 79-1,40-116-349,1 0 0,1 1 0,1-1-1,1 1 1,0 0 0,1 0 0,1-1 0,6 32 0,-4-32-78,-21-68-139,2 0-1,3-1 0,-11-81 0,24 132 142,-1-4 3,1 0 0,-1 0 0,1 1 0,0-1 0,0 0 0,1-6 0,0 10-5,-1-1 0,0 1 1,0-1-1,0 1 0,0-1 0,1 1 1,-1 0-1,0-1 0,0 1 1,1 0-1,-1-1 0,0 1 1,1 0-1,-1-1 0,0 1 1,1 0-1,-1-1 0,1 1 1,-1 0-1,1 0 0,-1 0 1,1-1-1,16 4-172,1 4-240,-3 0 191,2-1 0,-1 0 1,1-1-1,0-1 0,26 3 0,4-7-145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14643,'0'-1'37,"0"1"0,0 0-1,0 0 1,0 0 0,0-1 0,0 1 0,0 0-1,0 0 1,0-1 0,0 1 0,0 0 0,0 0-1,0 0 1,0-1 0,0 1 0,0 0 0,-1 0-1,1 0 1,0 0 0,0-1 0,0 1-1,0 0 1,0 0 0,-1 0 0,1 0 0,0-1-1,0 1 1,0 0 0,0 0 0,-1 0 0,1 0-1,0 0 1,0 0 0,-1 0 0,1 0-1,0 0 1,0 0 0,0 0 0,-1 0 0,1 0-1,0 0 1,0 0 0,0 0 0,-1 0 0,1 0-1,0 0 1,0 0 0,-1 0 0,1 0-1,0 0 1,0 0 0,0 0 0,0 0 0,-1 0-1,1 1 1,0-1 0,0 0 0,0 0 0,-1 0-1,1 0 1,0 0 0,0 1 0,0-1 0,0 0-1,0 0 1,0 0 0,0 1 0,-1-1-1,-9 16 565,0 3 602,0 0-1,-13 42 0,20-50-1016,0 1 1,1-1-1,0 1 0,0 0 1,1 0-1,1 0 0,1 12 1,-1-21-162,0 0 0,1-1 1,-1 1-1,1 0 1,0-1-1,0 1 0,0 0 1,0-1-1,0 1 1,0-1-1,1 0 1,-1 1-1,1-1 0,0 0 1,-1 0-1,1 0 1,0 0-1,0 0 0,1 0 1,-1-1-1,0 1 1,1-1-1,-1 1 1,5 1-1,3 0-49,0-1 0,0 0 0,0 0 0,0-1 1,15 0-1,-15 0-62,-1-1 1,1 1 0,-1 0-1,1 1 1,10 4 0,-20-6 79,1 0 0,0 0 0,-1 0 0,1 1 0,-1-1 1,1 0-1,0 1 0,-1-1 0,1 0 0,-1 1 0,1-1 1,-1 1-1,1-1 0,-1 1 0,1-1 0,-1 1 0,0-1 1,1 1-1,-1 0 0,0-1 0,1 1 0,-1-1 0,0 1 0,0 0 1,0-1-1,0 1 0,1 0 0,-1-1 0,0 1 0,0 0 1,0-1-1,0 1 0,0 0 0,-1-1 0,1 1 0,0 0 1,0-1-1,0 1 0,-1 0 0,1-1 0,0 1 0,0-1 1,-1 1-1,1-1 0,-1 1 0,1 0 0,0-1 0,-1 1 1,1-1-1,-1 0 0,1 1 0,-2 0 0,-27 22 265,15-15-18,1-1 0,-1-1 0,0 0 1,-28 7-1,33-11-177,0 0 0,0 0 0,0-1 0,-1-1 0,1 1 0,0-1 0,-1-1 0,1 0 0,-11-2 0,20 3-109,-1 0 0,0 0 0,0 0 0,0-1 0,1 1 0,-1 0 0,0 0 0,0-1 0,1 1 0,-1-1 0,0 1 0,1-1 0,-1 1 0,0-1 0,1 1 0,-1-1 0,1 1 0,-1-1 0,1 0 0,-1 1 0,1-1 0,-1 0 0,1 1 0,0-1 0,-1 0 0,1 0 0,0 0 0,0 1 0,-1-1 0,1 0 0,0 0 0,0 0 0,0 1 0,0-1 0,0 0 0,0 0 0,0 0 0,0 1 0,1-1 0,-1 0 0,0 0 0,1-1 0,1-3-522,1-1-1,0 1 1,0-1 0,8-8 0,-8 10 124,63-87-1832,-22 31 920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19100,'5'13'1720,"-15"15"-1135,-8 7-257,-5 13 744,1 3-288,1 9-280,1 1-104,4-4-232,3-4-48,9-9-200,1-8-88,3-9-504,3-6-168,1-16-344,2-5 880,1-17-233,2-7-231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16019,'6'9'346,"0"-1"0,1 1-1,0-2 1,0 1 0,1-1 0,0 0-1,1 0 1,13 7 0,-17-11-228,0 0 1,-1-1 0,1 0-1,0 0 1,0 0 0,1-1-1,-1 0 1,0 0 0,1 0 0,-1 0-1,0-1 1,1 0 0,-1 0-1,0-1 1,1 1 0,-1-1-1,0 0 1,9-3 0,-12 3-47,0 0 1,0 0-1,1 0 1,-1 0-1,0-1 1,0 1-1,0-1 1,0 0-1,-1 1 0,1-1 1,0 0-1,-1 0 1,1 0-1,-1 0 1,1 0-1,-1 0 1,0-1-1,0 1 1,0 0-1,0-1 0,-1 1 1,1 0-1,0-5 1,-1 5-33,0 1 0,0 0 0,0-1 0,0 1 0,-1-1 0,1 1 0,0 0 0,-1 0 0,1-1 0,-1 1 0,1 0 0,-1 0 0,1-1 0,-1 1 0,0 0 0,0 0 0,0 0 0,-1-1 0,1 1-15,-1 0 1,0-1-1,0 1 1,1 0-1,-1 0 1,0 1-1,0-1 1,0 0-1,0 1 1,0-1 0,0 1-1,0 0 1,-1-1-1,1 1 1,-2 0-1,0 1-16,-1-1 0,1 1 0,0 0 0,0 0 0,0 1 0,0-1 0,0 1 0,0-1 0,1 1 0,-1 1 0,0-1 0,1 0 0,0 1 0,0 0 0,-1 0 0,-4 6 0,6-7-10,0 1-1,0-1 0,0 1 1,0 0-1,0 0 0,0 0 1,1 0-1,0 0 0,-1 0 0,1 1 1,0-1-1,1 0 0,-1 1 1,1-1-1,-1 0 0,1 1 1,0-1-1,0 1 0,0-1 1,1 0-1,0 6 0,0-8-1,0 1 0,-1-1 0,1 1 0,0-1 0,0 1 0,0-1 0,0 1 0,0-1 1,0 0-1,0 0 0,0 1 0,0-1 0,1 0 0,-1 0 0,1 0 0,-1 0 0,1-1 0,-1 1 0,3 1 0,0-1 1,0 0 0,-1 0 0,1-1 0,0 0 0,-1 1 0,1-1 0,0 0 0,6-2 0,0 1 1,0-2 1,0 1-1,-1-1 0,0-1 1,1 0-1,10-6 1,-5 0 17,1-2 1,-2 0-1,1 0 0,17-22 1,-29 34-13,-4 8-3,-6 15-5,6-17 1,-2 1 3,2 0-1,-1 0 1,1 1-1,0-1 1,0 0 0,1 0-1,0 1 1,1-1-1,1 11 1,-1-16 1,-1 0 0,1 1 0,0-1 1,0 0-1,0 0 0,0 0 0,0-1 1,0 1-1,1 0 0,-1 0 0,0-1 0,1 1 1,0-1-1,-1 1 0,1-1 0,0 1 0,0-1 1,0 0-1,0 0 0,0 0 0,0 0 1,0 0-1,0-1 0,0 1 0,0-1 0,0 1 1,0-1-1,1 0 0,-1 0 0,0 0 0,0 0 1,0 0-1,1 0 0,-1 0 0,3-2 1,4 0-69,1 0 1,-1-1 0,0-1-1,0 1 1,0-2 0,-1 1 0,1-1-1,-1 0 1,0-1 0,0 0 0,-1 0-1,0-1 1,0 0 0,7-9-1,7-10-678,0-1-1,28-50 1,-26 35-658,20-49-1,-35 70 972,0 0 0,-2-1-1,0 1 1,4-36 0,-10 56 430,0-1-1,0 0 1,0 0 0,0 1-1,0-1 1,0 0 0,0 1-1,0-1 1,-1 0 0,1 1-1,-2-4 1,2 5 18,0 0 0,0-1 0,-1 1 0,1 0 0,0 0 0,0-1 0,-1 1 0,1 0 0,0 0 0,0 0 0,-1-1 0,1 1 0,0 0 0,-1 0 0,1 0 0,0 0 0,-1 0 0,1 0 0,0 0 0,-1 0 0,1 0 0,0 0 0,-1 0 0,1 0 0,0 0 0,-1 0 1,1 0-1,0 0 0,-1 0 0,1 0 0,0 0 0,-1 0 0,1 1 0,-3 0 114,1 1 1,-1-1-1,1 1 1,0 0-1,0 0 0,0 0 1,0 0-1,0 1 1,0-1-1,1 0 1,-3 6-1,-3 7 257,1 0 0,0 0-1,1 1 1,1 0 0,1 0 0,-3 26-1,1 103 430,5-124-702,0 177 75,0-197-186,0-1 0,0 0 1,-1 0-1,1 0 0,0 1 1,0-1-1,0 0 0,0 0 1,0 1-1,0-1 0,0 0 0,0 0 1,0 1-1,0-1 0,0 0 1,0 0-1,0 0 0,0 1 1,0-1-1,0 0 0,0 0 0,0 1 1,0-1-1,0 0 0,1 0 1,-1 1-1,0-1 0,0 0 1,0 0-1,0 0 0,0 0 1,1 1-1,-1-1 0,0 0 0,0 0 1,0 0-1,1 0 0,-1 1 1,0-1-1,0 0 0,0 0 1,1 0-1,-1 0 0,0 0 0,1 0 1,8-11 109,9-28 10,-17 36-107,22-53 151,20-45 102,-42 100-265,-1 0 1,1 0-1,-1 0 1,0 1-1,1-1 1,0 0 0,-1 0-1,1 0 1,0 0-1,-1 0 1,1 1-1,0-1 1,0 0-1,-1 1 1,1-1 0,0 0-1,0 1 1,0-1-1,0 1 1,0 0-1,0-1 1,2 0 0,-2 2 1,0-1 0,1 0 1,-1 1-1,0-1 1,1 1-1,-1 0 1,0-1-1,1 1 0,-1 0 1,0 0-1,0 0 1,0 0-1,0 0 0,0 0 1,2 2-1,5 5-12,0 0-1,1 0 1,0 0-1,1-1 1,-1-1-1,1 0 1,0 0-1,1-1 1,0 0 0,-1-1-1,1 0 1,1-1-1,-1 0 1,0 0-1,1-2 1,0 1-1,-1-1 1,1-1-1,0 0 1,-1-1-1,1 0 1,0-1-1,-1 0 1,0-1-1,1 0 1,18-9-1,-14 4-19,-13 6 11,1 0 0,-1 0 1,1 0-1,0 1 0,0-1 0,0 1 0,0 0 1,4-1-1,-7 3 4,1 0 1,-1 0-1,1-1 0,-1 1 1,0 0-1,0 0 0,1 1 0,-1-1 1,0 0-1,0 0 0,0 0 1,0 1-1,1 1 0,9 9-29,-2-7-31,0-1 0,1 0 0,-1 0 1,1-1-1,0 0 0,14 2 0,-14-3-152,0 0 1,0 0 0,0 1-1,0 1 1,-1 0 0,16 8-1,-20-9 110,0 1 0,-1 0 0,1 0 0,-1 0 0,1 0 0,-1 1 1,-1-1-1,1 1 0,-1 0 0,1 0 0,-1 0 0,-1 1 0,1-1 0,2 9 0,-3-5 107,0 0 0,-1 0 0,0 0 0,0 0 0,-1 0 1,0 0-1,-1 0 0,-3 16 0,-3 4 416,-2-1 0,-1 0 0,-1 0 0,-26 45 0,27-54-85,3-4 43,-1-1 1,-1 1-1,0-1 0,-19 22 1,27-35-347,1-1-1,-1 1 1,1-1 0,0 1 0,-1-1 0,1 1 0,-1-1 0,1 0-1,-1 1 1,0-1 0,1 0 0,-1 1 0,1-1 0,-1 0 0,0 0 0,1 0-1,-1 1 1,1-1 0,-1 0 0,0 0 0,1 0 0,-1 0 0,0 0-1,1 0 1,-1 0 0,0 0 0,1-1 0,-1 1 0,0 0 0,1 0-1,-1 0 1,1-1 0,-1 1 0,1 0 0,-1-1 0,0 1 0,1 0 0,-1-1-1,1 1 1,-1-1 0,1 1 0,0-1 0,-1 1 0,1-1 0,0 1-1,-1-1 1,1 1 0,-1-2 0,-1-3 58,0 1 0,0-1 0,1 1 0,0-1-1,-2-5 1,1-4-7,0-1 0,1 1-1,0-1 1,1 1-1,1-1 1,0 1 0,1 0-1,0-1 1,1 1-1,7-17 1,-7 21-194,1 0 0,1 0 0,0 1 1,0-1-1,1 1 0,0 1 0,1-1 0,0 1 0,0 0 0,1 1 1,0 0-1,0 0 0,0 0 0,18-9 0,47-16-385,-44 20 294,22-9-241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12483,'50'0'2212,"378"18"-147,66-1-4674,-394-29 1575,-57 3 432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11963,'-9'-7'1673,"18"5"-821,23 4 49,155 38 343,-145-28-1136,-2 1-1,59 27 1,-92-36-86,-1-1 1,1 1 0,-1 0 0,0 0 0,0 0 0,0 1-1,7 9 1,-11-13-8,-1 1 0,0-1 0,0 1 0,0 0 0,0-1 0,0 1 0,0 0 0,-1 0 1,1-1-1,-1 1 0,1 0 0,-1 0 0,1 0 0,-1 0 0,0 0 0,0 0 0,0 0 0,0 0 0,-1 0 0,1 0 0,0 0 0,-1 0 0,1-1 0,-1 1 0,0 0 0,0 0 0,0 0 0,0-1 0,0 1 0,0 0 0,0-1 0,0 1 0,-2 1 0,-9 8 91,0 0-1,0-1 0,-1-1 1,0 0-1,-1-1 1,0 0-1,-30 11 1,-3 4 1241,38-18-1127,7-4-173,-1 1 0,0 0 0,0-1 0,0 1 0,0-1 0,0 0 0,0 0 0,0 0 0,0-1 0,-1 1 0,1-1 0,-5 1 0,-1-8 318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4620 112 11538,'-10'6'125,"0"0"-1,-1-2 0,1 1 0,-1-1 1,0 0-1,0-1 0,-1-1 0,1 0 1,0 0-1,-1-1 0,1-1 0,-1 1 1,1-2-1,-1 0 0,1 0 0,-1-1 1,1-1-1,-11-3 0,-17-3 306,0 1-1,-1 2 1,-74-2-1,-120 17 138,25 0-568,119-9 12,-765-23-110,-259 8 95,396 25 91,266-8-7,400 0-18,-18-1 253,-85-7-1,135 3-61,0 0-1,0 0 0,0-2 1,1-1-1,-1 0 0,1-2 1,1 0-1,-33-19 0,49 26-277,2 1 8,-1 0 0,1 0 0,0-1 1,-1 1-1,1 0 0,-1 0 0,1 0 0,0-1 1,-1 1-1,1 0 0,0 0 0,-1-1 0,1 1 0,0 0 1,-1-1-1,1 1 0,0 0 0,0-1 0,-1 1 1,1 0-1,0-1 0,0 1 0,0 0 0,0-1 1,-1 1-1,1-1 0,0 1 0,0-1 0,0 1 1,0 0-1,0-1 0,0 1 0,0-1 0,0 1 1,0-1-1,0 1 0,0 0 0,1-1 0,-1 1 1,0-1-1,0 1 0,0 0 0,0-1 0,1 0 1,9-8-139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16155,'0'-2'189,"0"1"-1,0-1 0,0 1 0,1 0 0,-1-1 0,0 1 1,0-1-1,1 1 0,-1 0 0,1-1 0,0 1 0,-1 0 1,1 0-1,0-1 0,0 1 0,0 0 0,-1 0 0,3-2 0,-3 3-141,0 0-1,0 0 1,1 0-1,-1 0 1,0 0-1,0 0 0,0 0 1,1 0-1,-1-1 1,0 1-1,0 0 0,1 0 1,-1 0-1,0 0 1,0 0-1,0 0 0,1 0 1,-1 0-1,0 0 1,0 0-1,0 1 1,1-1-1,-1 0 0,0 0 1,0 0-1,0 0 1,1 0-1,-1 0 0,0 0 1,0 0-1,0 1 1,1-1-1,-1 0 0,0 0 1,0 0-1,0 1 1,4 16 1192,-9 34-444,3-42-761,1-1 1,0 1 0,0 0 0,1 0-1,0 0 1,1 0 0,0 0 0,3 11-1,-4-18-24,1 0 0,0 0 0,-1 0-1,1-1 1,0 1 0,0 0 0,0-1 0,0 1-1,1 0 1,-1-1 0,0 1 0,1-1-1,-1 0 1,1 1 0,0-1 0,-1 0-1,1 0 1,0 0 0,-1 0 0,1 0-1,2 0 1,0 0 7,0 0-1,0-1 0,0 0 1,0 1-1,0-1 0,0 0 1,0-1-1,0 1 0,0-1 1,5-1-1,0-1 23,1 0 0,-1-1 0,0 0 0,0 0 1,0-1-1,-1 0 0,1-1 0,7-6 0,-8 3 13,1 0 0,12-17 0,-23 28-53,1 0-1,0 0 1,0 1 0,0-1-1,1 0 1,-1 0-1,1 0 1,-1 1-1,1-1 1,0 0 0,-1 1-1,1-1 1,1 5-1,-1-6 6,0 0-1,1 0 1,-1 0-1,0-1 1,1 1-1,-1 0 1,1 0 0,-1 0-1,1 0 1,-1-1-1,1 1 1,-1 0-1,1 0 1,0-1-1,0 1 1,-1 0-1,1-1 1,0 1-1,0-1 1,0 1-1,-1-1 1,1 0-1,0 1 1,0-1-1,0 0 1,0 1-1,0-1 1,0 0 0,0 0-1,0 0 1,0 0-1,0 0 1,0 0-1,0 0 1,0 0-1,0 0 1,0-1-1,0 1 1,0 0-1,-1-1 1,3 0-1,11-4 40,0-1-1,-1 0 0,0-1 1,0-1-1,0 0 0,-1-1 0,0 0 1,-1 0-1,0-2 0,16-18 1,-27 29-43,0 0-1,0 0 1,0 0 0,0 0 0,0 0 0,0 0 0,0 0 0,0 1-1,0-1 1,0 0 0,0 0 0,0 0 0,0 0 0,0 0-1,0 0 1,0 0 0,0 0 0,0 0 0,0 0 0,0 0 0,1 0-1,-1 0 1,0 0 0,0 0 0,0 0 0,0 0 0,0 0-1,0 0 1,0 0 0,0 1 0,0-1 0,0 0 0,0 0 0,0 0-1,0 0 1,1 0 0,-1 0 0,0 0 0,0 0 0,0-1-1,0 1 1,0 0 0,0 0 0,0 0 0,0 0 0,0 0 0,0 0-1,0 0 1,0 0 0,0 0 0,1 0 0,-1 0 0,0 0 0,0 0-1,0 0 1,0 0 0,0 0 0,0 0 0,0 0 0,0 0-1,0 0 1,0-1 0,0 1 0,0 0 0,0 0 0,0 0 0,0 0-1,0 0 1,0 0 0,0 10-5,-5 19-15,3-22 2,0 4 27,1 0-1,0 1 0,0 16 0,1-25-27,1 0 0,-1 0 0,1 0-1,-1 0 1,1 0 0,0 0 0,0 0 0,2 3 0,-2-5-22,0 0 0,-1 0 1,1 0-1,0 0 0,-1 0 0,1 0 1,0 0-1,0-1 0,0 1 0,0 0 1,0-1-1,0 1 0,0-1 0,0 1 1,0-1-1,0 1 0,0-1 0,0 0 0,1 1 1,-1-1-1,2 0 0,-1 0-23,1-1-1,-1 1 1,1-1 0,-1 0-1,0 0 1,0 0-1,1 0 1,-1 0 0,0 0-1,0 0 1,0-1-1,0 1 1,0-1 0,0 0-1,-1 1 1,1-1-1,0 0 1,-1 0 0,0 0-1,1 0 1,-1 0-1,0 0 1,1-3 0,15-28-395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17516,'4'10'1240,"1"4"-952,2 3-232,7 6 16,3 6-328,4 1 216,1-1-136,3-2-48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103 203 14835,'0'0'79,"0"-1"-1,0 0 0,0 0 1,0 0-1,0 0 0,0 1 1,0-1-1,0 0 1,0 0-1,0 0 0,-1 0 1,1 1-1,0-1 0,-1 0 1,1 0-1,-1 1 1,1-1-1,0 0 0,-1 1 1,0-1-1,1 0 0,-1 1 1,1-1-1,-1 1 1,0-1-1,0 0 0,0 1 15,-1 0-1,1-1 1,0 1-1,0 0 1,0 0-1,-1 0 1,1 0-1,0 1 1,0-1-1,0 0 1,-1 0-1,1 1 1,0-1-1,0 1 1,-2 0-1,-2 2 147,0-1 0,1 1 0,0 1-1,0-1 1,0 0 0,0 1 0,-6 7 0,6-5-118,-1 1 1,2 0 0,-1 1 0,1-1-1,0 0 1,1 1 0,0 0 0,0 0-1,0-1 1,1 1 0,0 15-1,1-21-109,0 1 0,0 0 0,0-1-1,1 1 1,-1-1 0,1 1 0,0-1-1,-1 1 1,1-1 0,0 0-1,0 1 1,1-1 0,-1 0 0,0 0-1,1 0 1,-1 0 0,1 0-1,0 0 1,0 0 0,0 0 0,0-1-1,0 1 1,0-1 0,0 1 0,0-1-1,1 0 1,-1 0 0,0 0-1,1 0 1,-1-1 0,1 1 0,-1 0-1,1-1 1,-1 0 0,1 0 0,0 1-1,-1-2 1,1 1 0,3 0-1,4-2 7,0 1 0,-1-1 0,1-1 0,0 0 0,-1 0 0,0-1 0,0 0 0,0-1 0,0 0 0,0 0 0,-1-1 0,14-12 0,-2 0 55,-1-1 1,-1-1 0,25-35 0,-32 41-52,-1-1 1,-1 1 0,-1-1-1,0-1 1,0 0 0,4-16-1,-11 30-22,-1 0 0,0 0 0,1 0 0,-1 0 0,0 0 0,0 0 0,0 0 0,0 0 0,-1 0 0,1 0 0,-1-3-1,-5 2-9,-4 11-13,4-1 16,1 1 0,0 1 0,1-1 0,-1 1 1,2-1-1,-1 1 0,2 0 0,-1 1 0,-1 9 0,2-4 9,0-1-1,1 1 0,0-1 1,1 1-1,3 19 1,-2-26 17,1 0 0,0 0 0,0-1 0,0 1 0,1 0 1,1-1-1,-1 0 0,1 0 0,0 0 0,1 0 1,0-1-1,0 0 0,6 7 0,-7-10 22,0 1 1,0-1-1,0 0 0,0-1 0,0 1 0,1-1 1,-1 0-1,1 0 0,0 0 0,0-1 0,-1 1 1,1-1-1,0 0 0,0-1 0,0 1 0,0-1 1,0 0-1,0 0 0,0-1 0,0 1 0,0-1 1,7-2-1,-3-1 47,1 0 0,0 0 0,-1-1 0,0 0 0,0-1 0,0 0 0,0 0 0,-1-1 0,-1 0 0,1-1 0,10-12 0,1-5 125,-1 0 0,25-47 0,-43 71-212,47-95 177,-42 84-168,-1 1 1,0-1-1,-1 1 0,0-1 1,-1 0-1,1-21 1,-3 33-11,0 0-1,0 1 1,0-1-1,0 0 1,0 0 0,0 0-1,0 0 1,0 0 0,0 0-1,0 0 1,0 0 0,0 0-1,0 0 1,0 0 0,0 0-1,0 0 1,0 0 0,0 0-1,0 1 1,0-1-1,0 0 1,0 0 0,-1 0-1,1 0 1,0 0 0,0 0-1,0 0 1,0 0 0,0 0-1,0 0 1,0 0 0,0 0-1,0 0 1,0 0-1,0 0 1,0 0 0,0 0-1,0 0 1,0 0 0,-1 0-1,1 0 1,0 0 0,0 0-1,0 0 1,0 0 0,0 0-1,0 0 1,0 0-1,0 0 1,0 0 0,0 0-1,0 0 1,0 0 0,0-1-1,0 1 1,0 0 0,0 0-1,0 0 1,-1 0 0,-2 8-10,-1 10 4,0 1 0,2 0-1,0 1 1,1-1-1,1 0 1,4 23 0,1 5-45,18 63 1,1-30-168,3 16-463,-27-96 671,0 1 1,1-1-1,-1 0 1,0 0-1,0 0 1,0 0-1,0 0 1,0 0-1,0 0 1,0 1-1,1-1 1,-1 0-1,0 0 1,0 0-1,0 0 1,0 0-1,0 1 1,0-1-1,0 0 1,0 0-1,0 0 1,0 0-1,0 1 1,0-1-1,0 0 1,0 0-1,0 0 1,0 0-1,0 1 1,0-1-1,0 0 1,0 0-1,0 0 1,0 0-1,0 0 1,-1 1-1,1-1 1,0 0-1,0 0 1,0 0-1,0 0 1,0 0-1,0 0 1,0 0-1,-1 1 1,1-1-1,0 0 1,0 0-1,0 0 1,0 0-1,0 0 1,-1 0-1,1 0 1,0 0-1,0 0 1,0 0-1,0 0 1,-1 0-1,-9-9-228,-9-19 69,5 2 109,1-1 1,-10-28-1,17 40 141,2 1 0,0-1 0,1 0 1,0-1-1,0-25 0,3 40-68,0 0 1,0-1-1,0 1 1,0 0-1,0 0 0,0 0 1,1-1-1,-1 1 1,0 0-1,1 0 0,-1 0 1,1 0-1,-1 0 1,1 0-1,0 0 0,-1 0 1,1 0-1,0 0 1,0 0-1,0 0 1,-1 0-1,1 0 0,0 1 1,0-1-1,0 0 1,0 1-1,1-1 0,-1 1 1,0-1-1,0 1 1,1-1-1,4 0-30,0 0 0,0 1 1,0-1-1,0 1 0,8 1 0,9 0-32,18-7-10,14-8-32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2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8034,'816'-57'2813,"-495"28"-2864,-179 17 101,813-58 900,0 62 590,-743 23-944,267 53-1,-316-45-745,-134-21 112,0-1-1,0-2 1,48-7-1,2-8-53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15139,'0'0'60,"0"0"-1,0 1 1,0-1 0,0 0-1,0 0 1,0 0-1,0 0 1,0 1-1,0-1 1,0 0 0,0 0-1,0 0 1,0 0-1,0 1 1,0-1-1,0 0 1,0 0 0,0 0-1,1 0 1,-1 0-1,0 1 1,0-1 0,0 0-1,0 0 1,0 0-1,0 0 1,0 0-1,0 0 1,1 1 0,-1-1-1,0 0 1,0 0-1,0 0 1,0 0-1,0 0 1,1 0 0,-1 0-1,0 0 1,0 0-1,0 0 1,0 0 0,1 0-1,-1 0 1,0 0-1,0 0 1,0 0-1,0 0 1,1 0 0,-1 0-1,0 0 1,0 0-1,17-3 1602,15-10 79,-25 9-1565,-1 1 0,1-2 0,-1 1 0,0-1 0,0 0 0,0-1 0,-1 1 1,1-1-1,-1 0 0,6-11 0,-8 14-154,-2-1 1,1 1-1,0 0 1,-1-1-1,1 1 0,-1-1 1,0 0-1,0 1 1,-1-1-1,1 0 1,-1 0-1,0 1 1,0-1-1,0 0 0,0 0 1,-1 1-1,1-1 1,-1 0-1,0 0 1,0 1-1,-1-1 1,1 1-1,-4-7 0,4 8-21,0 0 0,-1 0 0,1 0 0,-1 0 0,1 0 0,-1 1 0,1-1 0,-1 0 0,0 1-1,0 0 1,0-1 0,0 1 0,0 0 0,0 0 0,0 0 0,0 0 0,0 0 0,0 0-1,-1 1 1,1-1 0,0 1 0,-1 0 0,1 0 0,0 0 0,-1 0 0,1 0 0,0 0-1,-1 0 1,1 1 0,0-1 0,0 1 0,-1 0 0,1-1 0,0 1 0,0 0 0,-3 2 0,-2 1-4,0 1 1,1-1-1,0 1 1,0 0-1,0 1 1,1-1-1,-1 1 1,1 0-1,-7 13 1,7-10 2,0 0-1,1 1 1,0-1 0,0 1 0,1 0 0,0 0 0,1 0-1,-1 21 1,2-28 3,1 1-1,0 0 1,0-1-1,0 1 1,1 0-1,-1-1 1,1 1-1,0-1 1,0 1-1,0-1 1,1 0-1,-1 1 1,1-1-1,-1 0 1,1 0-1,0 0 1,1 0-1,-1 0 1,0 0-1,1-1 1,-1 1 0,1-1-1,0 0 1,0 0-1,0 0 1,0 0-1,0 0 1,6 2-1,1-1 21,0-1 1,0 0-1,0-1 1,0 0-1,0 0 0,0-1 1,0 0-1,0-1 0,0 0 1,0-1-1,0 0 0,0-1 1,13-4-1,-3-1 32,0-1 0,0 0 0,0-2 0,-1 0-1,19-16 1,-21 13 4,0-1-1,-1-1 0,0-1 1,-2-1-1,24-35 0,-25 125-58,-12-70 0,0-1 1,0 1-1,0 0 1,0-1-1,0 1 1,0 0-1,0-1 1,0 1-1,1-1 1,-1 0-1,0 1 1,1-1-1,-1 0 1,1 0-1,0 0 1,-1 0-1,1 0 1,2 1-1,0-1 5,0 0-1,0 0 1,0 0 0,0-1 0,0 0-1,0 1 1,0-1 0,6-1-1,6-2 14,-1 0 0,1-1 0,20-8 0,-33 11-17,59-25 49,-40 15-16,31-9 1,-52 20-35,0-1 0,0 1 0,1-1 0,-1 1 0,0-1 0,0 1 0,1 0 0,-1 0 0,0 0 0,1 0 0,-1 0 0,0 0 1,1 0-1,-1 0 0,0 0 0,1 1 0,-1-1 0,0 0 0,0 1 0,1-1 0,-1 1 0,0 0 0,0-1 0,0 1 0,0 0 0,0 0 0,0-1 0,0 1 1,0 0-1,0 0 0,0 0 0,0 0 0,0 1 0,-1-1 0,1 0 0,0 0 0,-1 0 0,1 2 0,1 5-6,0-1-1,-1 1 1,0 0-1,-1 0 0,0 13 1,1 9 15,0-24 3,1 0-1,-1 0 1,1 0-1,0 0 1,4 8-1,-5-13-38,-1 0 0,1 0 0,-1 1 0,1-1 1,-1 0-1,1 0 0,0 0 0,-1 0 0,1-1 0,0 1 0,0 0 0,0 0 0,0 0 1,-1-1-1,1 1 0,0 0 0,0-1 0,1 1 0,-1-1 0,0 1 0,0-1 0,0 1 0,0-1 1,0 0-1,0 0 0,1 0 0,-1 1 0,0-1 0,0 0 0,0 0 0,0-1 0,1 1 0,-1 0 1,0 0-1,0-1 0,1 1 0,0-1 62,0-1-1,-1 1 1,1 0 0,-1-1 0,1 1 0,-1-1 0,1 1-1,-1-1 1,0 0 0,0 1 0,0-1 0,0 0-1,0 0 1,0 0 0,-1 0 0,2-3 0,6-36-166,-8 38 134,4-45-138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18332,'4'5'1376,"2"-1"-1040,6 5-280,3 4-104,1 4 168,9 3-120,2 3-88,6 1-136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133 167 14907,'-11'3'478,"0"1"-1,0 1 1,0 0-1,1 0 0,0 1 1,-18 13-1,25-16-361,-1 0 0,1 0-1,0 0 1,0 0 0,0 1-1,0-1 1,1 1-1,0 0 1,-1-1 0,1 1-1,0 0 1,1 1 0,-1-1-1,1 0 1,0 0 0,0 1-1,0-1 1,1 0-1,-1 1 1,1 8 0,0-11-73,1-1 1,-1 1 0,0-1-1,1 1 1,-1 0 0,1-1 0,-1 1-1,1-1 1,-1 1 0,1-1-1,0 0 1,0 1 0,0-1-1,0 0 1,0 1 0,0-1-1,0 0 1,1 0 0,-1 0-1,2 1 1,0 0 5,0-1 1,0 0-1,0 0 0,0 0 0,0 0 1,0-1-1,0 1 0,0-1 0,0 0 0,4 0 1,3 0 73,1-2 1,-1 1-1,0-1 1,0-1 0,15-5-1,-5-1 5,-1-1-1,-1-1 1,1 0-1,-2-1 1,0-1-1,0-1 1,-1-1-1,-1 0 1,0-1-1,-1 0 1,-1-1 0,-1-1-1,0 0 1,-1 0-1,13-33 1,-22 46-127,0 1 0,-1 0 0,0-1 0,0 1 0,0-1 0,-1 0 0,0 1 0,0-7 0,0 10-2,0 1 0,0-1 0,0 0 0,0 1-1,0-1 1,-1 0 0,1 1 0,0-1 0,0 1 0,-1-1 0,1 0 0,0 1-1,-1-1 1,1 1 0,-1-1 0,1 1 0,0-1 0,-1 1 0,1-1-1,-1 1 1,1 0 0,-1-1 0,-1 0 0,1 1-1,0 0-1,0 0 1,-1 0 0,1 0 0,0 0-1,0 0 1,-1 1 0,1-1-1,0 0 1,0 1 0,-1-1 0,1 0-1,0 1 1,0 0 0,0-1 0,0 1-1,-2 1 1,-3 2-8,1 1 1,-1 0-1,1 0 1,0 1-1,0-1 0,0 1 1,1 0-1,0 0 0,-5 10 1,1 1-11,0 1 1,-9 28-1,13-35 15,1 1 0,0 0 0,1 0 0,1 0 0,0 0 0,0 1 0,1-1-1,3 22 1,-2-28 2,1 0 0,-1 0 0,1-1 0,0 1-1,1 0 1,-1-1 0,1 0 0,0 1 0,1-1 0,-1 0-1,1-1 1,0 1 0,0-1 0,0 1 0,1-1 0,-1-1-1,1 1 1,0-1 0,10 6 0,-8-6 5,-1 0 0,1-1 1,0 0-1,0 0 0,0 0 1,0-1-1,0 0 0,0 0 1,0-1-1,0 0 0,0 0 0,1-1 1,-1 1-1,0-2 0,0 1 1,0-1-1,-1 0 0,1 0 0,0-1 1,-1 0-1,1 0 0,-1-1 1,0 0-1,0 0 0,0 0 0,-1-1 1,0 1-1,0-1 0,0-1 1,0 1-1,-1-1 0,1 0 1,-2 0-1,1 0 0,-1 0 0,0-1 1,0 1-1,4-15 0,-5 15-1,-1 0-1,1-1 1,-1 1 0,0-1-1,-1 1 1,1-1 0,-1 1-1,-1-1 1,1 1-1,-2-7 1,2 12-1,0 1 0,0-1 0,-1 1 0,1-1 0,0 0 0,0 1 0,0-1 0,-1 1 0,1-1 0,0 1 0,-1-1 1,1 1-1,0-1 0,-1 1 0,1 0 0,-1-1 0,1 1 0,0-1 0,-1 1 0,1 0 0,-1 0 0,1-1 0,-1 1 0,1 0 0,-1 0 0,0-1 0,1 1 0,-1 0 0,1 0 0,-1 0 0,1 0 1,-1 0-1,0 0 0,1 0 0,-1 0 0,1 0 0,-1 0 0,1 0 0,-1 0 0,1 1 0,-1-1 0,0 0 0,1 0 0,-1 0 0,1 1 0,-1-1 0,1 0 0,-1 1 0,1-1 0,0 0 0,-1 1 0,1-1 1,-1 1-1,1-1 0,0 1 0,-1-1 0,1 1 0,-4 3 3,1 0 1,0 0 0,0 0 0,0 0 0,-3 6-1,3-1 0,-1 0 1,1 0-1,1 0 0,-1 1 0,2-1 0,-1 1 0,1-1 0,1 20 0,0-26 1,0 0 0,1 0-1,-1 0 1,1 0-1,0 0 1,0 0 0,0 0-1,0 0 1,0-1-1,1 1 1,-1 0-1,1-1 1,3 5 0,-3-5 4,0-1 1,0 0 0,0 1 0,0-1-1,0 0 1,0 0 0,0 0-1,0 0 1,0-1 0,1 1 0,-1-1-1,0 1 1,0-1 0,1 0-1,-1 0 1,0 0 0,1 0 0,-1 0-1,0 0 1,5-2 0,-1 1 24,1-1 0,-1-1 0,1 1 0,-1-1 0,0 0 0,0-1 1,0 0-1,-1 1 0,1-2 0,-1 1 0,0-1 0,0 0 0,7-8 1,-2 0 23,-1 0 0,0 0 1,-1-1-1,11-23 1,-15 25-47,-6 9-14,-9 19-28,8-8 25,0 0 0,0 1 0,1-1 0,0 0 0,1 1-1,0 0 1,0-1 0,1 1 0,0 10 0,0-17 7,1 1 0,-1-1-1,1 1 1,-1 0 0,1-1-1,0 1 1,0-1 0,0 0 0,0 1-1,0-1 1,1 0 0,-1 0-1,1 0 1,-1 0 0,1 0-1,0 0 1,0 0 0,0 0 0,0-1-1,0 1 1,0-1 0,0 1-1,1-1 1,-1 0 0,0 0 0,1 0-1,-1 0 1,1 0 0,-1-1-1,1 1 1,-1-1 0,1 0-1,0 1 1,3-2 0,1 1 12,0-1 0,0 0 0,0 0 0,0 0 0,0-1 0,0-1 1,-1 1-1,1-1 0,-1 0 0,1 0 0,-1-1 0,0 0 0,0 0 0,-1 0 0,8-8 1,-5 5-1,-1-1 1,0 1 0,-1-1-1,0 0 1,0-1 0,-1 1-1,0-1 1,0 0 0,-1-1-1,4-10 1,-8 19-16,0 1 0,0-1 0,1 0 1,-1 0-1,0 1 0,0-1 0,0 0 0,0 0 0,1 0 0,-1 1 1,0-1-1,-1 0 0,1 0 0,0 0 0,0 1 0,0-1 0,0 0 1,-1 0-1,1 0 0,0 1 0,-1-1 0,0-1 0,1 2 1,-1 0-1,1 0 0,-1 1 1,1-1-1,-1 0 0,1 0 1,-1 0-1,1 0 0,-1 1 0,1-1 1,-1 0-1,1 0 0,0 1 1,-1-1-1,1 0 0,-1 1 1,1-1-1,0 0 0,-1 1 1,1-1-1,0 1 0,-1-1 0,1 0 1,0 1-1,0-1 0,-1 1 1,1-1-1,0 1 0,0-1 1,0 1-1,0-1 0,0 1 1,0 0-1,-2 4-27,0 0 0,0 0 0,1 0 0,0 0 0,0 0 1,1 0-1,-1 0 0,1 0 0,0 1 0,0-1 0,1 0 0,0 0 0,-1 0 0,2 0 1,-1 0-1,1 0 0,-1 0 0,2 0 0,-1 0 0,0-1 0,4 5 0,-4-5-105,1-1 0,-1 0 0,1 0 0,0-1-1,0 1 1,0 0 0,0-1 0,0 0 0,1 0 0,-1 0 0,1 0-1,-1 0 1,1-1 0,0 0 0,-1 1 0,1-1 0,0-1-1,0 1 1,0 0 0,0-1 0,0 0 0,0 0 0,0 0-1,0-1 1,0 1 0,0-1 0,-1 0 0,6-2 0,-1 0-33,-1 0 1,1 0 0,-1-1 0,0-1 0,0 1 0,0-1 0,0 0 0,7-8 0,23-24-780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14091,'-2'0'210,"1"1"-1,-1 0 1,1 0 0,0 0-1,0 0 1,-1 0 0,1 0 0,0 0-1,0 1 1,0-1 0,0 0-1,0 1 1,0-1 0,1 0-1,-1 1 1,-1 2 0,-9 31 1616,9-28-922,-7 27-141,1 0 1,2 1-1,-2 49 1,6 106-482,3-103-211,5-92-139,2-24-28,0 1-1,-2-1 1,3-35-1,0 7-28,-7 33 73,-1 19 35,-1-1 0,1 0 0,0 0 1,0 0-1,1 1 0,-1-1 0,5-7 1,-6 13 15,0 0 1,0-1 0,0 1-1,1 0 1,-1 0 0,0 0-1,0 0 1,1-1 0,-1 1-1,0 0 1,0 0 0,1 0-1,-1 0 1,0 0 0,0 0-1,1 0 1,-1 0 0,0 0-1,1 0 1,-1 0 0,0 0-1,0 0 1,1 0 0,-1 0-1,0 0 1,1 0 0,-1 0-1,0 0 1,0 0 0,1 1-1,-1-1 1,0 0 0,0 0-1,1 0 1,-1 0 0,0 1-1,0-1 1,0 0 0,1 0-1,-1 0 1,0 1 0,0-1-1,0 0 1,0 0 0,0 1-1,0-1 1,1 1 0,11 17 2,-9-13-3,7 11-2,1-1 0,0 0 1,1-1-1,1 0 0,26 22 1,-33-31 20,1 0 0,0-1 0,0 0 0,0 0 0,1 0 0,0-1 0,-1 0 0,1-1 0,0 0 0,0 0 0,1 0 0,-1-1 0,0-1 0,0 1 0,15-2 0,-16 0 20,-1-1 0,1 1 0,-1-1 0,0 0 0,0-1 1,0 0-1,0 0 0,0 0 0,-1 0 0,1-1 0,-1 0 0,0 0 0,0-1 0,-1 1 1,1-1-1,-1 0 0,0 0 0,0-1 0,-1 1 0,6-11 0,-9 15-31,0 1-1,1-1 1,-1 0-1,0 1 1,1-1-1,-1 0 0,0 0 1,0 1-1,0-1 1,1 0-1,-1 0 1,0 0-1,0 1 1,0-1-1,0 0 1,-1 0-1,1 0 1,0 1-1,0-1 1,0 0-1,-1 0 1,1 1-1,-1-2 0,1 2-2,-1 0 0,1-1 0,-1 1 0,0 0 0,1 0 0,-1-1 0,0 1 0,1 0 0,-1 0 0,1 0 0,-1 0 0,0 0 0,1 0 0,-1 0 0,0 0 0,1 0 0,-1 0 0,0 1 0,1-1 0,-1 0 0,0 1 0,-3 0 2,1 1 0,-1-1 0,1 1 0,0 0 0,-1 0 0,1 0 0,0 1 0,-3 3 1,1 0-4,1 1 1,0-1-1,0 1 1,0 0 0,1 1-1,0-1 1,1 0 0,0 1-1,0 0 1,-1 11 0,2-17-1,1 1 1,-1-1 0,1 1 0,0-1 0,0 1-1,0-1 1,1 0 0,-1 1 0,1-1-1,-1 1 1,1-1 0,0 0 0,0 1 0,0-1-1,0 0 1,0 0 0,0 0 0,0 0 0,1 0-1,-1 0 1,1 0 0,0 0 0,-1 0 0,1-1-1,0 1 1,0-1 0,0 1 0,0-1-1,1 0 1,-1 0 0,0 0 0,0 0 0,1 0-1,-1-1 1,0 1 0,1-1 0,2 1 0,-2-1-47,0 1 0,0-1 0,0 0 0,0-1 0,0 1 0,0 0 0,0-1 0,-1 0 0,1 0 1,0 0-1,0 0 0,-1 0 0,1 0 0,-1-1 0,1 1 0,-1-1 0,4-2 0,-2 0 14,0 0 0,-1 0 1,1 0-1,-1 0 0,0-1 0,0 1 0,0-1 0,0 0 0,1-5 0,12-40-167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15963,'6'21'1817,"2"5"-1257,5 4-240,6 6 1096,-1 1-1064,4 5-448,-1-2-904,-2-1 864,0-8-224,-1-3-144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203 410 11650,'0'-4'382,"-1"-1"0,1 1 0,-1 0 0,-1 0 0,1 0 0,0-1 0,-1 1 0,-3-5 0,5 8-296,-1 0 0,1 1-1,-1-1 1,1 1-1,-1-1 1,1 1 0,-1-1-1,1 1 1,-1-1-1,1 1 1,-1 0 0,1-1-1,-1 1 1,0 0-1,1-1 1,-1 1 0,0 0-1,1 0 1,-1-1-1,0 1 1,1 0 0,-2 0-1,1 0 24,0 1 0,-1-1 0,1 1 0,0-1 1,0 1-1,0-1 0,0 1 0,0 0 0,0 0 0,0-1 0,0 1 0,0 0 0,1 0 0,-1 0 0,0 0 0,1 0 0,-1 0 0,0 1 0,-3 5 88,1-1 0,0 1 0,0 0 0,1 0 0,0 0 0,0 0 0,1 0 0,0 0-1,0 1 1,0-1 0,1 11 0,2 11 61,9 45 0,-7-51-156,3 26-48,4 89-1,-11-120-42,-1 0-1,0 0 1,-2-1-1,0 1 1,0-1-1,-2 1 0,0-1 1,-11 23-1,14-35 20,-1-1-1,1 0 0,-1 0 1,1 0-1,-1 0 0,-1-1 1,1 1-1,0-1 0,-1 1 0,-5 2 1,8-5-9,-1 0 0,1 0 1,-1-1-1,1 1 0,-1-1 1,1 1-1,-1-1 0,0 1 1,1-1-1,-1 0 0,0 0 1,1 0-1,-1 0 0,0 0 0,1 0 1,-1 0-1,0-1 0,1 1 1,-1-1-1,0 1 0,1-1 1,-1 0-1,1 1 0,-1-1 1,1 0-1,-1 0 0,1 0 0,0 0 1,0 0-1,-1 0 0,1-1 1,-2-1-1,-2-3 44,1-1-1,0 0 1,0 1-1,0-1 1,1 0 0,0-1-1,0 1 1,1-1-1,0 1 1,0-1 0,-1-12-1,1 0 11,1 0-1,1 1 1,3-31 0,-1 34-63,0 1 0,2-1 0,0 1 0,0 0 0,2 0 1,0 0-1,0 0 0,2 1 0,0 1 0,0-1 1,1 1-1,11-12 0,-2 6 32,1 1 0,1 0 0,0 1-1,1 2 1,1 0 0,35-18 0,-48 29-7,-1-1 1,0-1-1,1 1 0,12-14 1,3-6-16</inkml:trace>
  <inkml:trace contextRef="#ctx0" brushRef="#br0" timeOffset="1">669 0 20364,'-3'7'1569,"2"5"-1225,1 4-160,0 5 304,1 6-544,-1 3 224,-1 2-56,-2 5-208</inkml:trace>
  <inkml:trace contextRef="#ctx0" brushRef="#br0" timeOffset="2">-14183-466 17556,'0'6'1944,"0"1"-1336,1-6-832,3-2 1280,7-1-583,4-1-137,-3-1-512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14683,'-18'7'1348,"16"-4"-614,12-4-6,68-13 1176,93-3 1,78 10-2088,-82 4-1509,-128 1 1317,-6-1-153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17796,'0'0'45,"-1"0"1,1 0 0,-1 0 0,1 0-1,-1 0 1,1 0 0,-1 0-1,0 0 1,1 0 0,-1 0-1,1 0 1,-1 0 0,1 0-1,-1 0 1,1 1 0,-1-1-1,1 0 1,-1 0 0,1 1-1,-1-1 1,1 0 0,0 1-1,-1-1 1,1 0 0,-1 1-1,1-1 1,0 1 0,-1-1-1,1 1 1,0-1 0,-1 1-1,1 0 3,0 0-1,1 0 0,-1 0 1,0 0-1,0 0 1,1 0-1,-1 0 0,1 0 1,-1 0-1,0 0 0,1 0 1,0-1-1,-1 1 0,2 2 1,28 25 364,1-9-329,37 17-1,-45-25-50,0 1 0,-1 1-1,0 1 1,38 32 0,-54-41-27,-1 1 0,-1-1-1,1 1 1,-1 0 0,0 0-1,0 1 1,-1-1 0,1 1 0,-2 0-1,1 0 1,-1 0 0,0 0 0,0 0-1,-1 0 1,0 0 0,0 1 0,-1-1-1,0 0 1,0 1 0,0-1 0,-4 15-1,-6 16-10,-3 0 0,0-1-1,-3-1 1,-23 42 0,18-36-277,-15 34 85,26-52 58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17284,'1'0'1496,"8"-1"-960,4-1-160,15-2 672,8-2-247,9-2-233,5-1-104,6 5-176,-3-2-56,-6 2-320,-3-1-312,-13 4-536,-7 1 79,-21 4 601,-5 5-224,-13-5-176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16163,'21'4'1633,"10"-1"-921,2-1-256,12-1 600,6-1-208,3 2-55,2-2-225,-3-2-944,-4-1-913,-12 3 1129,-4 0-216,-7 0-176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1882 373 12011,'-74'-61'1294,"-2"3"1,-156-90-1,198 131-1279,0 1-1,0 2 0,-1 1 1,-1 2-1,0 1 1,-1 2-1,0 1 1,0 2-1,0 2 1,0 1-1,-1 2 1,-41 6-1,-8 7 35,0 4 1,-92 30-1,-160 83 98,306-116-138,1 2 0,1 1 0,0 2 0,-28 23 0,50-35-10,0 1 0,0 1 0,0-1 0,1 1 0,1 1 0,-1 0 0,2 0 0,-1 0 0,1 1 0,1 0 0,0 0 0,0 0 0,1 1 0,1 0 0,-3 17 0,3 0-6,1 0 0,2 0 0,1 0 0,2 0 0,0 0 0,14 48 0,0-17-4,3-1 0,29 61 1,-32-85 10,1-1-1,1-1 1,2 0 0,1-2-1,1 0 1,2-2 0,1-1 0,2-1-1,0-1 1,1-1 0,2-2-1,1-1 1,34 18 0,4-3-4,3-3 1,1-3-1,119 32 0,-91-38-6,1-4-1,127 8 0,216-22-21,-5-45 17,-292 18 7,186-48 0,-268 49-8,-1-2-1,0-4 1,-2-2 0,-1-3 0,61-40 0,-92 49 3,-1-2 0,-1-1 0,-1-1 0,-2-2-1,0-1 1,35-48 0,-48 56 44,-1 0 0,0-1 0,-2-1 0,0 1 0,-2-2 0,0 1-1,-2-1 1,0-1 0,-1 1 0,-2-1 0,3-34 0,-7 45 5,-1-1 1,0 1-1,0-1 1,-1 1-1,-1 0 0,0 0 1,-1 0-1,-1 0 1,0 1-1,0 0 1,-1 0-1,-1 0 0,0 1 1,0 0-1,-1 0 1,-11-11-1,4 7 18,-1 1-1,0 1 1,0 0-1,-1 1 1,-1 1 0,0 0-1,0 2 1,-1 0-1,-36-11 1,0 5-22,-1 2 1,-1 2 0,1 4-1,-63-2 1,-233 20-136,114 16 64,-15 14-14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5 418 15283,'-4'2'2337,"11"-3"-1378,20-9 405,36-23-624,-1-3 0,-1-3 0,-3-3 0,-1-1 0,85-88 0,-129 119-611,-2-1 0,0 0 1,13-20-1,-19 19 50,-13 15-49,-14 15-23,3 4-109,1 1-1,1 1 1,1 1-1,1 0 1,1 1 0,1 1-1,1 0 1,1 1-1,-9 32 1,18-48-256,0 0-1,0 0 1,1 0 0,0 18-1,1-26 178,0 1-1,0-1 0,0 0 1,0 0-1,0 0 0,1 0 1,-1 0-1,1 0 0,0 0 1,-1 0-1,1 0 0,0 0 1,0 0-1,0 0 0,0 0 0,1-1 1,-1 1-1,0-1 0,1 1 1,-1 0-1,1-1 0,0 0 1,-1 1-1,1-1 0,0 0 1,0 0-1,0 0 0,0 0 1,4 1-1,13-1-704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19580,'9'-6'657,"1"0"-1,0 0 1,0 1 0,1 0-1,0 0 1,11-2 0,-18 6-555,1-1 0,-1 1 1,1 1-1,0-1 0,-1 1 1,1 0-1,-1 0 0,1 0 1,0 0-1,-1 1 0,1 0 1,-1 0-1,1 0 0,-1 0 1,0 1-1,1 0 1,6 4-1,-9-5-88,-1 0 0,1 1-1,-1-1 1,1 1 0,-1 0 0,1-1 0,-1 1 0,0 0 0,0 0-1,0 0 1,0 0 0,0 0 0,-1 0 0,1 0 0,0 0 0,-1 0-1,0 0 1,1 0 0,-1 0 0,0 1 0,0-1 0,0 0 0,0 0 0,-1 0-1,1 0 1,-1 0 0,1 1 0,-1-1 0,0 0 0,0 0 0,1 0-1,-3 3 1,-2 4 12,0-1 1,0 1-1,-1-1 0,0 0 0,-13 13 1,-59 47 161,78-67-193,-1-1 0,0 1 1,1-1-1,-1 1 0,1-1 0,-1 1 1,1 0-1,-1-1 0,1 1 1,0 0-1,-1-1 0,1 1 0,0 0 1,-1-1-1,1 1 0,0 0 1,0 0-1,0-1 0,0 1 0,0 0 1,0 0-1,0 0 0,0-1 0,0 1 1,0 0-1,0 0 0,0-1 1,1 1-1,-1 0 0,0 0 0,0-1 1,1 1-1,-1 0 0,1-1 1,-1 1-1,0 0 0,1-1 0,-1 1 1,1-1-1,0 1 0,0 0 1,4 3-35,0 0 1,0 0-1,1-1 1,7 4-1,0 0-50,5 4-12,56 39-207,-65-43 235,0 0 0,-1 1 0,0-1 1,-1 2-1,12 14 0,-17-21 58,-1 0 0,0 0 0,0 0-1,0 0 1,0 0 0,0 0 0,-1 0 0,1 0 0,0 0-1,-1 0 1,1 0 0,-1 1 0,0-1 0,0 0 0,0 0-1,0 0 1,0 0 0,-1 1 0,0 3 0,0-4 13,0 1 0,-1-1 1,1 1-1,-1-1 0,0 0 0,1 0 1,-1 0-1,0 0 0,0 0 1,0 0-1,-1-1 0,1 1 0,-5 2 1,-4 1 102,0 0 1,-1-1 0,0 0-1,0-1 1,-23 3 0,13-3 375,-43 0-1,57-3-369,-1-1 0,1 1-1,-1-2 1,1 1 0,0-1 0,0 0-1,-1-1 1,-7-4 0,16 7-145,-1 0 0,1 0 1,0 0-1,-1 0 1,1 0-1,0 0 1,-1-1-1,1 1 0,0 0 1,0 0-1,-1 0 1,1-1-1,0 1 0,-1 0 1,1 0-1,0-1 1,0 1-1,0 0 1,-1-1-1,1 1 0,0 0 1,0-1-1,0 1 1,0 0-1,0-1 0,-1 1 1,1 0-1,0-1 1,0 1-1,0 0 1,0-1-1,0 1 0,0 0 1,0-1-1,0 1 1,0-1-1,1 1 0,12-11-916,21 0 199,-8 7 122,4-4-116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18684,'-15'14'1348,"-3"4"237,0 0 1,-20 29-1,34-42-1469,1 0 0,-1 0 0,1 1-1,1-1 1,-1 1 0,1 0 0,0-1-1,0 1 1,1 0 0,-1 0 0,1 1-1,1-1 1,-1 0 0,1 0 0,1 8-1,-1-11-122,1 0 1,0 0-1,0 0 0,1 0 0,-1 1 0,0-2 0,1 1 0,0 0 0,0 0 0,0 0 0,0-1 0,0 1 0,1-1 1,-1 0-1,1 0 0,-1 0 0,1 0 0,0 0 0,5 3 0,7 2-107,0-1 0,31 9 0,-9-4-7,-26-7 79,37 17-66,-46-20 106,0 0 0,0 0 1,0 0-1,0 0 0,0 1 1,-1-1-1,1 1 0,0 0 1,0-1-1,-1 1 0,1 0 1,-1 0-1,0 0 0,0 0 1,0 0-1,0 0 1,1 3-1,-1-4 8,-1 1 0,-1-1 0,1 0 0,0 0 0,0 0-1,0 1 1,-1-1 0,1 0 0,0 0 0,-1 0 0,1 0 0,-1 0 0,0 0 0,1 0 0,-1 0 0,0 0 0,0 0 0,1 0-1,-1 0 1,0 0 0,0 0 0,0-1 0,0 1 0,0 0 0,0-1 0,-1 1 0,-34 15 189,32-14-170,-23 7 236,-43 10 0,60-17-221,1 0 0,-1-1 0,0 0-1,0-1 1,0 0 0,0-1 0,0 0-1,-12-2 1,20 2-127,0 1-1,0-1 1,0 0 0,0 0-1,0 0 1,1 0 0,-1 0-1,0-1 1,0 1-1,1-1 1,-1 1 0,1-1-1,-1 1 1,1-1 0,0 0-1,0 1 1,0-1-1,0 0 1,0 0 0,0 0-1,0 0 1,0 0 0,1 0-1,-1 0 1,1 0-1,0-1 1,-1 1 0,1 0-1,0-4 1,1-6-607,0 0-1,1 0 1,0 0-1,4-14 1,-4 17 720,13-42-1051,1-5-342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14011,'13'0'2088,"2"0"-1079,6 0-345,3 0 1696,7 4-1263,2-1-185,10 3-816,2-2-232,2-1 224,-2-2-168,-1-1-200</inkml:trace>
  <inkml:trace contextRef="#ctx0" brushRef="#br0" timeOffset="1">418 432 15731,'-22'24'1913,"4"1"-1249,3-8-344,4 0 1952,7 0-1887,-1-1-313,4-2-729,1 1 817,0-7-272,7 1-104,7-6-72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19988,'-83'49'2534,"73"-41"-2354,0 0 1,0 1-1,1 0 1,0 0-1,-11 15 1,12-13-67,0 1 0,0 0-1,2 0 1,0 1 0,0 0 0,1 0 0,-5 18-1,9-25-106,-1-1 0,2 1 0,-1 0 0,0 0 0,1 0 0,0 0 0,1 0 0,-1-1 0,1 1 0,0 0 0,1 0 0,-1-1 0,1 1 0,0-1 0,0 1 0,1-1-1,0 0 1,0 0 0,0 0 0,4 5 0,1-3-16,-1 1 1,1-1-1,0-1 0,1 0 0,0 0 1,0 0-1,0-1 0,1-1 0,-1 0 0,19 6 1,-13-6 149,0 0 0,0-1 0,1-1 0,-1-1 0,1 0 0,25-2 0,-40 1-102,0 0 1,0 1-1,0-1 0,-1 0 0,1 0 0,0-1 1,0 1-1,0 0 0,0 0 0,0 0 1,-1-1-1,1 1 0,0 0 0,0-1 1,0 1-1,-1 0 0,1-1 0,0 1 0,-1-1 1,1 0-1,0 1 0,-1-1 0,1 1 1,0-1-1,-1 0 0,1 1 0,-1-1 1,0 0-1,1-1 0,-1 1 10,0 0 0,-1 0-1,1 0 1,-1 0 0,1 0 0,-1 0-1,1 1 1,-1-1 0,0 0 0,1 0-1,-1 0 1,0 1 0,0-1 0,1 0-1,-1 1 1,0-1 0,0 1 0,0-1-1,0 1 1,0-1 0,0 1 0,0-1 0,-2 1-1,-11-5 26,-1 0-1,0 1 0,-1 1 0,1 0 0,-1 1 1,1 1-1,-1 0 0,0 1 0,-21 3 0,37-3-84,0 0-1,0 0 0,0 0 0,0 0 0,0 0 0,0 0 0,0 0 1,0 0-1,-1-1 0,1 1 0,0 0 0,0 0 0,0 0 1,0 0-1,0 0 0,0 0 0,0 1 0,0-1 0,0 0 0,0 0 1,-1 0-1,1 0 0,0 0 0,0 0 0,0 0 0,0 0 0,0 0 1,0 0-1,0 0 0,0 0 0,0 0 0,0 0 0,0 0 1,0 0-1,0 0 0,-1 0 0,1 1 0,0-1 0,0 0 0,0 0 1,0 0-1,0 0 0,0 0 0,0 0 0,0 0 0,0 0 0,0 0 1,0 0-1,0 1 0,0-1 0,0 0 0,0 0 0,0 0 0,0 0 1,0 0-1,0 0 0,0 0 0,0 0 0,0 0 0,0 0 1,0 1-1,1-1 0,-1 0 0,0 0 0,0 0 0,0 0 0,0 0 1,0 0-1,0 0 0,10 5-253,20 2 21,12-3-171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11586,'2'-3'311,"0"0"-1,0 0 1,0 0-1,1 0 0,-1 1 1,1-1-1,-1 1 1,1 0-1,0 0 0,0 0 1,5-2-1,-2 0 458,7-4-442,0 2-1,0 0 0,0 0 0,0 1 0,27-5 1,72-9 299,278-4-144,-208 17-449,238-18-18,123-5-12,15 16-98,350-19-194,-200-27-122,28-2-265,5 34 232,48 51 400,-192-3-39,349-11-63,76 2 144,715-6 277,-711-48 626,-977 40-866,92-7-204,-113 6 119,1-2 0,46-13-1,-42 7-22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35 18380,'0'-1'66,"1"1"-1,-1-1 1,0 0 0,0 0 0,1 1-1,-1-1 1,0 0 0,0 0-1,0 1 1,0-1 0,0 0 0,0 0-1,0 0 1,0 1 0,-1-1-1,1 0 1,0 0 0,0 1 0,-1-1-1,1 0 1,0 1 0,-1-1 0,1 0-1,0 1 1,-1-1 0,1 0-1,-1 1 1,-1-2 0,0 1 14,0 0 0,0-1 0,0 1 1,0 0-1,0 0 0,-1 1 0,1-1 0,0 0 0,-5 0 1,-5 0 235,-1 0 1,-21 1 0,11 2-120,1 1 0,0 1-1,0 0 1,-39 15 0,49-15-186,0 1 1,0 1-1,1 0 0,0 0 1,0 1-1,1 0 1,-1 1-1,2 0 1,-1 1-1,-8 10 1,16-16-21,0-1 0,0 1 0,0-1 0,1 1 1,-1 0-1,1 0 0,0 0 0,-1 0 0,1 0 1,1 0-1,-1 0 0,0 0 0,1 0 0,0 1 1,-1 2-1,2-4-3,-1 0 0,1 0 0,-1 0 0,1 0 0,0 0 0,-1 0 0,1 0 0,0 0 0,0 0 0,1 0 0,-1-1 0,0 1 0,0-1-1,1 1 1,-1-1 0,1 1 0,0-1 0,-1 0 0,1 1 0,0-1 0,0 0 0,0 0 0,-1-1 0,4 2 0,62 18-263,-49-15 234,0-1 1,-1 2 0,1 1-1,21 10 1,-36-14 38,1-1 1,0 0-1,-1 1 1,0-1 0,1 1-1,-1 0 1,0 0-1,0 0 1,-1 1-1,1-1 1,-1 1-1,0-1 1,1 1 0,-2 0-1,1 0 1,0 0-1,-1 0 1,0 0-1,0 0 1,0 1-1,0-1 1,-1 0-1,1 6 1,-2-3 31,0-1 0,0 0-1,-1 1 1,1-1 0,-1 0 0,-1 0 0,1 0-1,-1-1 1,0 1 0,0 0 0,-1-1 0,0 0-1,0 0 1,0 0 0,0 0 0,-1-1 0,0 0-1,-7 6 1,-4 1 142,0 0 1,-1-1-1,0 0 0,-34 13 0,47-22-279,1 1 0,0-1 0,-1 0 0,1 0 0,-1-1 0,1 1 0,-1-1 0,-6 1-1,10-2 77,-1 1 0,1 0-1,-1 0 1,1 0-1,0 0 1,-1 0 0,1 0-1,0 0 1,-1-1-1,1 1 1,0 0-1,-1 0 1,1-1 0,0 1-1,0 0 1,-1 0-1,1-1 1,0 1-1,0 0 1,-1-1 0,1 1-1,0 0 1,0-1-1,0 1 1,0 0 0,0-1-1,-1 1 1,1 0-1,0-1 1,0 1-1,0-1 1,0-1-9,1 0-1,-1 0 1,1 0-1,-1 0 1,1 0-1,0 0 1,-1 0 0,1 0-1,0 0 1,1-1-1,17-27-546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16500,'-2'22'744,"0"0"0,-1 0 0,-2 0 0,-6 22 0,-6 24 274,7 0-601,2 1-1,3 0 1,5 70 0,0-138-417,-3 32-64,3-33 49,0 1 0,0-1 0,0 1 0,0-1 0,-1 1 0,1-1 0,0 1 0,0-1 0,-1 1 0,1-1 0,0 1 0,0-1 0,-1 1 0,1-1-1,-1 0 1,1 1 0,0-1 0,-1 0 0,1 1 0,-1-1 0,1 0 0,-1 1 0,1-1 0,-1 0 0,1 0 0,-1 0 0,1 0 0,-1 1 0,1-1 0,-1 0 0,0 0-1,1 0 1,-1 0 0,1 0 0,-1 0 0,1 0 0,-1 0 0,1-1 0,-1 1 0,1 0 0,-1 0 0,1 0 0,-1 0 0,1-1 0,-1 1 0,1 0 0,-1-1 0,1 1-1,-1 0 1,1-1 0,-1 1 0,1 0 0,0-1 0,-1 1 0,1-2 0,-7-4-170,2-1 0,-1 0 1,1 0-1,0-1 0,0 1 0,1-1 0,0 0 1,-5-16-1,-1 0-144,1 4 453,0 0 1,2 0 0,-10-41-1,17 61-84,0-1-1,0 1 0,0-1 0,0 1 0,-1 0 1,1-1-1,0 1 0,0-1 0,0 1 0,0-1 1,0 1-1,0 0 0,0-1 0,0 1 0,0-1 1,1 1-1,-1 0 0,0-1 0,0 1 0,0-1 1,0 1-1,1 0 0,-1-1 0,0 1 1,0-1-1,1 1 0,-1 0 0,0 0 0,0-1 1,1 1-1,-1 0 0,1-1 0,-1 1 0,0 0 1,1 0-1,-1 0 0,0-1 0,1 1 0,-1 0 1,1 0-1,-1 0 0,0 0 0,1 0 0,-1 0 1,1 0-1,-1 0 0,1 0 0,-1 0 0,0 0 1,1 0-1,-1 0 0,1 0 0,-1 0 0,1 0 1,-1 0-1,0 1 0,1-1 0,-1 0 1,0 0-1,1 1 0,-1-1 0,1 1 0,33 19 1132,-21-11-927,3-1-540,0 1 0,0-2 0,1 0-1,0-2 1,0 1 0,0-2 0,1 0 0,18 1-1,-12-6-333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14467,'-23'40'3300,"19"-35"-3017,0 1 1,1 0-1,0 0 1,0 0-1,0 0 1,1 0 0,-1 1-1,2-1 1,-1 1-1,0 7 1,1-13-269,1 0 0,0-1 0,0 1 0,0 0-1,1 0 1,-1 0 0,0 0 0,0-1 0,0 1 0,1 0 0,-1 0 0,0 0 0,1-1 0,-1 1 0,0 0 0,1 0 0,-1-1 0,1 1-1,-1 0 1,1-1 0,0 1 0,-1-1 0,1 1 0,0-1 0,-1 1 0,1-1 0,0 1 0,0-1 0,-1 0 0,1 1 0,0-1 0,0 0 0,0 0-1,-1 1 1,1-1 0,0 0 0,0 0 0,0 0 0,0 0 0,-1 0 0,1 0 0,0 0 0,0-1 0,0 1 0,0 0 0,0-1 0,6 0 36,0-1 1,-1 0 0,1 0-1,7-4 1,8-5 173,25-19 1,-34 21-118,0 1 0,0 0 0,1 1 1,0 0-1,28-8 0,-40 14-101,0 1-1,0 0 0,0 0 1,0 0-1,-1 0 0,1 1 1,0-1-1,0 0 0,0 1 1,-1-1-1,1 1 0,0 0 1,-1 0-1,1-1 0,0 1 1,-1 0-1,1 0 0,-1 1 1,1-1-1,-1 0 0,0 0 1,0 1-1,1-1 0,-1 1 1,1 1-1,0-1-17,-1 0 0,1 0 0,0 0 0,-1 0 0,1 0 0,0-1 0,0 1 0,0-1 1,0 0-1,1 1 0,-1-1 0,0 0 0,1 0 0,-1 0 0,0-1 0,4 2 0,-1-2-99,1 0 0,-1-1 0,0 1 0,1-1 0,-1 0 0,0-1 0,1 1 0,-1-1 0,0 0 1,7-4-1,46-31-243,-51 33 259,27-20-259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80 239 16163,'-23'30'1528,"15"-20"-1222,0 1 0,0 0-1,1 0 1,1 0 0,0 1-1,-5 13 1,10-25-300,1 1-1,0-1 1,0 1 0,-1 0 0,1-1-1,0 1 1,0-1 0,0 1 0,0 0 0,0-1-1,0 1 1,0-1 0,0 1 0,0 0-1,0-1 1,0 1 0,0-1 0,0 1-1,1-1 1,-1 1 0,0 0 0,0-1-1,1 1 1,-1-1 0,0 1 0,1-1 0,-1 1-1,0-1 1,1 1 0,-1-1 0,1 0-1,-1 1 1,0-1 0,1 0 0,-1 1-1,1-1 1,0 0 0,-1 1 0,1-1-1,-1 0 1,1 0 0,-1 0 0,1 0 0,0 1-1,-1-1 1,1 0 0,-1 0 0,1 0-1,0 0 1,-1 0 0,2-1 0,2 1-37,1-1 0,-1 1 0,0-1 0,1 0 0,-1-1 0,5-1 0,6-5-10,0 0 1,0-1 0,-1 0-1,0-1 1,-1-1 0,0 0-1,-1-1 1,12-14 0,82-114 337,-101 132-283,68-111 1002,-82 136-732,-61 138 1792,65-140-1909,0 0 1,1 0-1,1 1 0,0-1 1,1 1-1,0 0 0,2-1 1,1 26-1,0-37-220,-1 0 0,1 0 0,0 0 1,1 0-1,-1 0 0,1 0 0,0 0 0,0 0 1,0-1-1,0 1 0,0-1 0,1 0 0,5 6 0,-7-8-22,0 0 0,1 0 0,-1 0 0,1 0 0,0 0 0,-1 0 0,1 0 0,0 0 0,-1-1 0,1 1 0,0-1 0,0 0 0,-1 1-1,1-1 1,0 0 0,0 0 0,0 0 0,0 0 0,-1 0 0,1 0 0,0-1 0,0 1 0,0-1 0,-1 1 0,1-1 0,0 0 0,-1 1 0,1-1 0,0 0-1,-1 0 1,1 0 0,2-2 0,14-16-477,-1-9-155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40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14787,'6'7'1040,"2"-7"-976,1 0-32,7 2 224,10-2-224,4 1-32,15-1 32,12-1 0,11-6 24,7 0 9,9-4-9,4 2-32,-2-1-72,-2-3-41,-11 3-191,-8-4 256,-19-5-40,-8-1-56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15787,'-3'8'750,"0"-1"0,0 1 0,-1-1-1,0 1 1,-1-1 0,1 0 0,-12 12-1,-4 7 1290,20-26-2020,0 0 0,0 0 0,-1 1 0,1-1 0,0 0 0,0 1 0,-1-1 0,1 0 0,0 1 0,0-1 0,0 0 0,0 1 0,0-1 0,0 1 0,-1-1 0,1 0 0,0 1 0,0-1 0,0 1 0,0-1 0,0 0 0,0 1 0,1-1 0,-1 1 0,0-1 0,0 0 0,0 1 0,0-1 0,0 0 0,0 1 0,1-1 0,-1 1 0,14 4 151,30-7-325,-33 2 210,-2-1-60,-1 1-1,1 0 0,0 0 1,0 1-1,0 0 1,-1 1-1,1 0 0,-1 0 1,1 1-1,-1 0 0,0 1 1,0-1-1,0 2 1,0-1-1,-1 1 0,0 0 1,0 0-1,8 9 1,-15-14 25,0 1 0,1-1 1,-1 0-1,0 1 0,1-1 1,-1 1-1,0-1 1,1 0-1,-1 1 0,1-1 1,-1 0-1,1 0 1,-1 1-1,0-1 0,1 0 1,-1 0-1,1 0 0,-1 1 1,1-1-1,-1 0 1,1 0-1,0 0 0,-1 0 1,1 0-1,-1 0 1,1 0-1,-1 0 0,2-1 1,-2 1 16,1-1 1,0 1 0,-1-1 0,1 0 0,0 1 0,-1-1-1,1 0 1,-1 0 0,1 0 0,-1 1 0,1-1-1,-1 0 1,1 0 0,-1-1 0,8-38 812,-8 36-759,3-42 562,-4 36-688,2 0-1,-1 0 1,1 0-1,1 1 1,0-1 0,5-15-1,-6 23-67,0 1-1,0 0 1,0-1-1,0 1 1,0 0 0,0 0-1,1-1 1,-1 1-1,0 0 1,1 0 0,-1 0-1,1 1 1,-1-1-1,1 0 1,-1 1 0,1-1-1,0 1 1,-1-1-1,1 1 1,0-1 0,-1 1-1,3 0 1,42 0-2254,-36 1 1960,57 3-1140,-27-3 683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194 188 18884,'-1'-2'109,"1"0"0,0 0 0,-1 0 0,1 0 0,-1 0 0,1 1 0,-1-1 0,0 0 0,0 0 0,0 1 0,0-1 0,0 1 0,0-1 0,0 1 0,-1-1 0,1 1 0,0 0 0,-1-1-1,1 1 1,-1 0 0,1 0 0,-1 0 0,0 0 0,1 0 0,-1 1 0,0-1 0,0 1 0,0-1 0,0 1 0,1-1 0,-1 1 0,0 0 0,0 0 0,0 0 0,0 0 0,0 0 0,-2 1 0,-2 0-15,0 0 1,0 1-1,1 0 1,-1 0-1,1 1 1,-1 0-1,1 0 0,0 0 1,0 0-1,-9 8 1,6-3-80,1 0 1,-1 1 0,1 0-1,1 0 1,-1 1 0,-4 10-1,8-15-14,1 1-1,-1-1 0,1 0 0,0 1 1,1 0-1,0-1 0,0 1 0,0 0 1,0 0-1,1-1 0,0 1 1,0 0-1,2 9 0,-2-13 1,1 0 1,-1 0-1,1-1 0,0 1 0,0 0 0,0 0 0,0 0 1,0-1-1,0 1 0,0-1 0,0 1 0,1-1 0,-1 1 1,1-1-1,-1 0 0,1 0 0,-1 1 0,3 0 1,0-1 0,-1 1 1,1-1 0,0 0 0,-1 0 0,1 0 0,0 0 0,0-1-1,-1 0 1,5 1 0,2-2 3,0 0-1,0 0 1,-1-1-1,1 0 1,-1 0-1,18-8 1,-5-1 70,-2-1 0,0 0 0,0-2 0,-1 0 0,29-29 1,-20 15 102,-2-2 0,37-52 0,-59 77-163,3-5 12,0 0 1,-1 0-1,0 0 1,0-1 0,-1 0-1,-1 0 1,5-15-1,-10 14-90,-5 10-29,4 3 78,0 0 0,1-1 0,-1 1 0,1 0-1,-1 0 1,1 0 0,-1 0 0,1 0 0,0 0 0,-1 1 0,0 1 0,-6 7-34,1 0 1,1 1-1,0 0 0,0 0 1,1 0-1,0 1 1,1-1-1,1 1 0,-1 0 1,2 0-1,0 0 1,0 1-1,1 15 0,1-16-73,0 0-1,1 0 1,1-1-1,0 1 1,0-1 0,1 1-1,1-1 1,0 0-1,0 0 1,1 0-1,0-1 1,1 0-1,0 0 1,9 11 0,13 9-299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78 16259,'0'0'50,"0"-1"-1,-1 1 0,1 0 1,0-1-1,0 1 0,0 0 1,-1-1-1,1 1 0,0 0 1,-1-1-1,1 1 0,0 0 1,0 0-1,-1-1 0,1 1 1,0 0-1,-1 0 0,1 0 1,-1-1-1,1 1 0,0 0 1,-1 0-1,1 0 0,0 0 1,-1 0-1,1 0 0,-1 0 1,1 0-1,0 0 0,-1 0 1,1 0-1,-1 0 0,1 0 1,0 0-1,-1 0 0,1 0 1,0 1-1,-1-1 0,1 0 1,-1 0-1,1 0 0,0 1 1,0-1-1,-1 0 0,0 1 1,-18 9 664,10-2-552,1 0 0,0 1 0,0-1 0,1 1 0,0 1 0,0-1 0,1 1 0,1 1 0,-1-1 0,2 1 0,0 0 0,-6 20 0,10-30-145,-1 0 1,1 1 0,0-1 0,0 1 0,-1-1 0,1 1 0,0-1-1,0 1 1,1-1 0,-1 0 0,0 1 0,0-1 0,1 1 0,-1-1 0,0 0-1,1 1 1,0-1 0,-1 0 0,3 3 0,-3-3-1,1-1 0,0 1 1,0-1-1,0 0 0,0 1 0,0-1 1,0 0-1,0 0 0,0 1 0,0-1 1,0 0-1,0 0 0,1 0 0,-1 0 1,0 0-1,0-1 0,0 1 0,0 0 1,0 0-1,0-1 0,0 1 0,0-1 1,0 1-1,-1 0 0,1-1 0,0 0 1,0 1-1,1-2 0,8-5 173,0-1 0,0 0-1,-1-1 1,0 0 0,-1 0 0,10-14 0,38-65 1232,-12-8 583,-52 117-2155,2 1 1,-5 28-1,9-40-146,0-1-1,2 0 1,-1 1-1,1 0 1,0-1-1,1 1 1,0-1 0,3 12-1,-4-20 218,1 0 1,-1 1-1,1-1 0,-1 1 1,1-1-1,-1 0 0,1 1 1,0-1-1,-1 0 0,1 0 1,0 1-1,0-1 0,0 0 1,0 0-1,0 0 0,0 0 0,0 0 1,0 0-1,1-1 0,-1 1 1,0 0-1,1 0 0,-1-1 1,0 1-1,1-1 0,-1 1 1,0-1-1,1 0 0,-1 0 1,1 0-1,-1 1 0,1-1 1,-1 0-1,1-1 0,-1 1 0,1 0 1,-1 0-1,0-1 0,1 1 1,-1 0-1,1-1 0,0 0 1,22-11-1028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14875,'3'-7'1657,"-1"9"-274,-3 15 314,-13 45-179,11-43-1019,-1 0-1,-11 30 1,8-44 810,6-5-1182,0 0 0,0 0 1,0 0-1,0 0 0,0-1 1,0 1-1,0 0 0,0-1 0,0 1 1,0-1-1,0 1 0,0-1 1,0 0-1,-1 0 0,-1-2-121,3 3-5,-1 0 0,1 0-1,0 0 1,0 0 0,0 0-1,-1 0 1,1 0 0,0 0 0,0 0-1,-1 0 1,1-1 0,0 1-1,0 0 1,0 0 0,-1 0-1,1 0 1,0 0 0,0-1-1,0 1 1,0 0 0,-1 0-1,1 0 1,0-1 0,0 1-1,0 0 1,0 0 0,0 0-1,0-1 1,0 1 0,-1 0-1,1 0 1,0-1 0,0 1-1,0 0 1,0 0 0,0-1-1,0 1 1,0 0 0,0 0 0,0-1-1,1 1 1,1-12 103,-2 7-287,1 0 0,0 0 0,0 0 0,1 0 0,-1 0 0,1 1 0,0-1 0,4-6 0,28-42-247,-17 27 461,-14 20-5,2-2 414,-8 13-98,-69 129 295,61-111-574,2 0 0,1 1 1,-11 49-1,15-51-51,2-10-7,0 0-1,0 0 1,0 15-1,2-27-2,0 1-1,0-1 0,0 1 0,0-1 0,0 1 0,0-1 0,0 1 0,0 0 0,0-1 0,0 1 0,1-1 0,-1 1 0,0-1 0,0 1 0,0-1 0,1 1 0,-1-1 0,0 1 0,1-1 0,-1 0 0,0 1 0,1-1 1,-1 1-1,1-1 0,-1 0 0,0 1 0,1-1 0,-1 0 0,1 1 0,-1-1 0,1 0 0,-1 0 0,1 0 0,-1 1 0,1-1 0,-1 0 0,1 0 0,0 0 0,-1 0 0,1 0 0,-1 0 0,1 0 0,-1 0 0,1 0 1,-1 0-1,1 0 0,-1-1 0,1 1 0,-1 0 0,1 0 0,-1 0 0,1-1 0,-1 1 0,1-1 0,3-1 1,0 0 1,0 0-1,0-1 1,-1 0-1,5-4 0,26-28 53,-24 23-44,0 1 1,1 1-1,0-1 0,1 2 0,0 0 1,20-12-1,-31 20-13,0 1 0,-1-1 1,1 1-1,0 0 0,0 0 0,0-1 1,0 1-1,0 0 0,0 0 0,0 0 1,0 0-1,0 0 0,0 0 0,0 0 1,0 0-1,0 1 0,0-1 0,0 0 1,0 0-1,0 1 0,0-1 0,0 1 1,-1-1-1,1 1 0,0-1 0,0 1 1,0-1-1,-1 1 0,1 0 0,0 0 1,-1-1-1,1 1 0,-1 0 0,1 0 1,-1 0-1,1-1 0,-1 1 0,1 0 1,-1 0-1,0 0 0,1 0 0,-1 1 1,2 4-18,-1 1 1,1-1 0,-2 0-1,2 13 1,-2-5 47,-1 0-1,0 0 0,-1 0 1,-1 0-1,0 0 0,-1 0 1,0-1-1,-1 0 0,-9 18 1,10-24 51,0-1 0,0 0 0,0 0 0,-1 0 0,1-1 1,-1 0-1,-1 0 0,-10 9 0,12-12-9,-1 1 0,1-1 0,-1 0 0,1 0 1,-1 0-1,0-1 0,0 1 0,1-1 0,-1 0 0,0-1 0,0 1 0,0-1 0,0 0 0,-6-1 0,7 0-55,0 0 0,0 0 0,1 0-1,-1-1 1,0 0 0,1 1 0,-1-1 0,1-1-1,0 1 1,-1 0 0,1-1 0,0 0 0,1 0-1,-6-5 1,7 7-131,0-1 0,0 1 0,0 0 0,0 0 1,0 0-1,1-1 0,-1 1 0,0 0 0,1-1 0,-1 1 0,1-1 0,-1 1 0,1-1 0,0 1 1,0-1-1,-1 1 0,1-1 0,0 1 0,0-1 0,1 1 0,-1-1 0,0 1 0,0-1 0,1 1 1,-1 0-1,1-1 0,-1 1 0,1-1 0,0 1 0,-1 0 0,1 0 0,0-1 0,0 1 0,0 0 1,0 0-1,0 0 0,0 0 0,0 0 0,0 0 0,1 0 0,1-1 0,29-12-1693,-9 4 762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16612,'3'-9'2383,"-7"11"-376,-9 16 88,7-5-1930,0-1 0,1 1 0,1 1 0,0-1 0,1 0 1,1 1-1,0 0 0,1-1 0,0 25 0,1-37-159,0 0-1,0 0 1,0-1-1,0 1 1,1 0-1,-1 0 1,0-1 0,0 1-1,1 0 1,-1-1-1,0 1 1,1 0 0,-1-1-1,0 1 1,1 0-1,-1-1 1,1 1 0,0-1-1,-1 1 1,1-1-1,-1 1 1,1-1-1,0 1 1,-1-1 0,1 0-1,0 1 1,-1-1-1,1 0 1,0 0 0,-1 1-1,1-1 1,0 0-1,0 0 1,-1 0-1,1 0 1,0 0 0,0 0-1,0 0 1,-1 0-1,1 0 1,0 0 0,0-1-1,-1 1 1,1 0-1,1-1 1,3-1 38,0 0 1,-1 0-1,1-1 1,0 0 0,5-5-1,23-21 205,-1-1 0,-2-1 0,-2-2-1,31-43 1,-71 96-261,2 0-1,0 1 1,2 0-1,0 0 1,1 1-1,1 0 1,-4 37-1,9-55 15,1-1 0,0 1-1,0-1 1,0 1 0,0 0-1,1-1 1,-1 1 0,1-1-1,0 1 1,0-1 0,0 1-1,1-1 1,-1 0 0,1 0 0,0 1-1,0-1 1,2 3 0,-1-4 4,-1 0 1,0-1 0,1 1 0,-1 0 0,1-1-1,0 0 1,-1 1 0,1-1 0,0 0 0,0-1-1,-1 1 1,1 0 0,0-1 0,0 0 0,0 1 0,0-1-1,0 0 1,0 0 0,0-1 0,0 1 0,5-2-1,1-1 29,0 0 0,0 0 0,0-1 0,0 0 0,-1-1 0,1 1-1,-1-2 1,-1 1 0,1-1 0,-1 0 0,0-1 0,0 0 0,-1 0 0,1 0-1,4-9 1,-2 3 28,-1 0-1,0 0 0,-1-1 0,-1 0 0,0-1 0,-1 1 1,0-1-1,4-25 0,-9 35-54,1 0 1,-1 0-1,0 1 0,0-1 0,-1 0 1,1 1-1,-2-6 0,2 10-9,0-1 0,0 1 0,-1-1 0,1 1 0,0-1 0,0 1 0,0-1 0,-1 1 0,1 0 0,0-1 0,0 1 0,-1-1 0,1 1 0,0 0 0,-1-1 0,1 1 0,-1 0 0,1-1 0,0 1 0,-1 0 0,1 0 0,-1-1 0,1 1 0,-1 0 0,1 0 0,-2 0 0,1 0-2,0 0 0,0 1 0,0-1 0,0 1 0,0-1 1,0 1-1,0-1 0,0 1 0,0 0 0,0 0 1,0-1-1,0 1 0,0 0 0,0 0 0,1 0 0,-2 2 1,-1 1-9,0 0 1,0 1 0,1-1-1,-1 1 1,1 0 0,0-1-1,1 1 1,-1 0 0,1 0-1,0 0 1,0 0 0,1 0-1,-1 9 1,1-12 8,0 0 0,1 0 0,-1 0 0,0-1 0,1 1 0,-1 0 0,1 0 0,-1 0 0,1 0 0,0 0 0,0 0 0,0-1 0,0 1 0,0 0 0,0-1 0,1 1 0,-1-1 0,0 1 0,1-1 0,-1 0 0,1 1 0,0-1 0,-1 0 0,1 0 0,0 0 0,0 0 0,0-1 0,-1 1 0,1 0 0,0-1 0,0 1 0,0-1 0,0 0 0,0 0 0,0 0 1,0 0-1,2 0 0,4-1 7,1 0 1,-1-1 0,0 0 0,-1 0 0,1-1-1,0 0 1,-1 0 0,1-1 0,-1 1 0,0-2 0,0 1-1,0-1 1,-1 0 0,0-1 0,0 0 0,0 1-1,-1-2 1,0 1 0,0-1 0,0 0 0,6-12 0,-11 19-7,-1 0 0,1 0 1,0 0-1,0 0 0,0 0 1,0 0-1,0 0 1,0 0-1,0 0 0,0 0 1,0 0-1,0 0 0,0 0 1,0 0-1,0-1 1,0 1-1,0 0 0,0 0 1,0 0-1,0 0 0,0 0 1,0 0-1,0 0 1,0 0-1,0 0 0,0 0 1,0 0-1,0 0 1,0 0-1,0 0 0,0 0 1,0 0-1,-7 8-14,-8 14-11,8-7-10,1 0 0,-7 23 0,11-32 25,0 0 0,1 0 1,0 0-1,0 1 0,1-1 0,0 1 1,0-1-1,0 0 0,2 8 0,-2-13 10,1 0-1,-1 1 1,1-1-1,-1 1 1,1-1-1,-1 0 1,1 1-1,0-1 1,0 0-1,0 0 1,0 0-1,0 0 1,0 0-1,0 0 1,0 0-1,0 0 1,0 0-1,0 0 0,1 0 1,-1-1-1,0 1 1,1 0-1,-1-1 1,0 1-1,1-1 1,-1 0-1,1 1 1,-1-1-1,1 0 1,-1 0-1,1 0 1,-1 0-1,1 0 1,-1 0-1,0-1 1,1 1-1,1-1 1,3 0 0,0-1 0,0 0 0,-1 0 0,1 0 1,-1-1-1,0 0 0,8-5 0,7-9 33,-2 0 1,0-1-1,-1-1 0,-1-1 0,19-30 1,-12 18 24,-43 139-140,20-105 67,-1 8 25,0 0-1,1 1 1,2 13 0,-2-22-55,0 0 0,0 0 1,0 0-1,1 0 0,-1 0 0,1-1 0,0 1 0,-1 0 1,1 0-1,0 0 0,0 0 0,0-1 0,0 1 0,1 0 1,-1-1-1,0 1 0,1-1 0,-1 0 0,1 1 0,-1-1 1,1 0-1,0 0 0,-1 0 0,4 1 0,-4-2-29,0 1-1,0-1 0,0 0 1,0 0-1,0 0 1,0 0-1,0 0 0,0 0 1,0-1-1,0 1 1,0 0-1,0 0 0,0-1 1,0 1-1,0-1 1,0 1-1,0-1 0,-1 1 1,1-1-1,0 1 0,0-1 1,0 0-1,-1 1 1,1-1-1,0 0 0,-1 0 1,1 0-1,-1 0 1,1 1-1,-1-1 0,1 0 1,-1 0-1,1 0 1,-1-2-1,11-36-849,-6 2 37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15611,'0'-2'1489,"0"4"-1025,3 2-264,1 2 712,2 0-504,3 1-264,4 0-160,2 2-168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85 241 17436,'-12'14'646,"1"0"1,0 1 0,0 0-1,-10 23 1,18-33-506,0 0 1,1 1-1,0-1 0,0 1 0,0 0 0,1-1 0,0 1 1,0 0-1,0 0 0,1 0 0,0 0 0,0 0 0,1 0 1,-1 0-1,1 0 0,0-1 0,3 8 0,-3-11-114,0 1-1,0-1 1,0 0-1,0 0 1,0 0-1,1 0 0,-1 0 1,1 0-1,0 0 1,-1 0-1,1 0 1,0-1-1,0 1 1,0-1-1,0 1 0,0-1 1,1 0-1,-1 0 1,5 2-1,-3-3-9,0 1 0,0-1 0,0 1-1,0-1 1,0 0 0,0-1 0,0 1 0,0-1-1,0 0 1,0 0 0,5-2 0,3-1 32,-1-1 0,0-1-1,0 0 1,-1 0 0,1-1 0,-1-1 0,10-10 0,-1-1 88,-1-2 0,-2 0 0,0 0 0,-1-2 1,-1 0-1,-1-1 0,-1 0 0,-2-1 0,0 0 0,-1 0 0,5-30 1,-12 47-117,-1 0 1,0 0 0,0 0 0,0-1-1,-1 1 1,-1 0 0,-1-10 0,2 16-22,0 0 0,-1 0 1,1 0-1,-1 1 0,0-1 1,1 0-1,-1 0 1,0 1-1,0-1 0,0 1 1,0-1-1,-1 1 0,1-1 1,0 1-1,0 0 0,-1-1 1,1 1-1,-1 0 1,1 0-1,-1 0 0,0 0 1,1 0-1,-1 1 0,0-1 1,0 0-1,0 1 1,1 0-1,-1-1 0,0 1 1,0 0-1,0 0 0,0 0 1,0 0-1,1 0 0,-1 0 1,0 0-1,-2 1 1,-2 1 10,0-1 0,0 1 1,0 1-1,0-1 1,0 1-1,1 0 1,-1 0-1,1 1 0,0-1 1,0 1-1,0 1 1,-6 5-1,5-3 11,0-1-1,0 1 1,1 1-1,0-1 1,0 1 0,1 0-1,0 0 1,-4 10-1,7-15-33,0 0 0,1 0-1,-1 0 1,1 0-1,0 1 1,0-1-1,0 0 1,0 0 0,0 0-1,1 1 1,-1-1-1,1 0 1,0 0 0,0 0-1,0 0 1,0 0-1,1 0 1,1 3 0,4 4-158,0-1 1,0 0 0,16 15 0,10 12-294,-24-22 276,0 0-1,-1 1 0,-1 0 0,0 0 0,-1 0 1,-1 1-1,0 0 0,-1 0 0,-1 1 0,2 26 1,-3-31-21,2-15-55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17020,'-3'6'574,"0"1"1,0 0-1,1-1 0,0 1 1,0 1-1,-2 10 1,4-17-507,0 0 0,0 1 0,0-1 0,0 1 1,0-1-1,0 0 0,0 1 0,1-1 0,-1 0 0,0 1 1,1-1-1,-1 0 0,1 1 0,-1-1 0,1 0 0,0 0 1,0 1-1,-1-1 0,1 0 0,0 0 0,0 0 0,0 0 1,0 0-1,0 0 0,0-1 0,1 1 0,-1 0 0,0 0 1,0-1-1,1 1 0,-1-1 0,0 1 0,1-1 0,-1 0 1,0 1-1,1-1 0,-1 0 0,0 0 0,1 0 0,-1 0 1,2 0-1,3 0-58,0 0 1,-1-1-1,1 0 1,0 0 0,-1 0-1,1-1 1,-1 0-1,0 0 1,1 0-1,-1 0 1,6-5 0,5-4-38,30-24-1,-14 8-30,-31 26 54,0 1 0,-1-1 0,1 1 0,0-1 0,0 1 0,0-1 0,-1 1-1,1-1 1,0 1 0,0 0 0,0-1 0,0 1 0,0 0 0,0 0 0,0 0 0,0 0-1,-1 0 1,1 0 0,1 0 0,-1 0-1,0 0 1,-1 1-1,1-1 1,-1 1-1,1-1 0,-1 0 1,1 1-1,-1-1 0,1 1 1,-1-1-1,0 1 0,1-1 1,-1 1-1,1 0 1,-1-1-1,0 1 0,0-1 1,1 1-1,-1 0 0,0 0 1,1 6-19,0 0-1,0 0 1,-1 0 0,0 9 0,-1-4 46,5 32-22,1-1-1,2 0 1,2 0-1,1-1 0,3 0 1,26 59-1,-34-90-20,-1 1 0,1 1 0,-2-1-1,0 0 1,0 1 0,0 18 0,-2-26 28,-2 0 0,1-1 0,-1 1 0,1 0 1,-1-1-1,-1 1 0,1 0 0,-1-1 0,1 1 0,-1-1 0,-1 0 0,1 0 0,0 0 1,-1 0-1,0 0 0,0 0 0,0-1 0,-1 1 0,1-1 0,-7 5 0,9-7-1,-1 1-1,0 0 0,-1-1 1,1 0-1,0 1 1,0-1-1,0 0 0,-1 0 1,1 0-1,-1 0 0,1-1 1,-1 1-1,1-1 1,-1 1-1,1-1 0,-1 0 1,1 0-1,-1 0 0,1 0 1,-1-1-1,0 1 0,1-1 1,-1 1-1,1-1 1,0 0-1,-1 0 0,1 0 1,0 0-1,-1-1 0,1 1 1,0 0-1,0-1 0,0 0 1,0 1-1,1-1 1,-1 0-1,-2-3 0,-2-2-69,1-1-1,0 0 1,1 0-1,-1 0 1,2 0-1,-1-1 1,1 1-1,0-1 1,-1-12-1,2 10-42,1 0 0,0 1 0,1-1 1,0 0-1,1 0 0,0 0 0,1 0 0,0 0 0,1 1 0,0-1 1,0 1-1,1 0 0,1 0 0,-1 0 0,2 0 0,-1 1 0,2 0 1,-1 0-1,1 1 0,0-1 0,1 1 0,0 1 0,11-9 0,14-9-122,1-2-52</inkml:trace>
  <inkml:trace contextRef="#ctx0" brushRef="#br0" timeOffset="1">903 24 18260,'2'1'2408,"8"-1"-1255,4 0-521,10-1 2536,9-4-1791,9 4-801,2-2-336,7 2-912,-1-2-424,-4-1 864,-3 1-193,-10 0-103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17532,'14'10'1824,"12"-10"-1112,6-1-264,6-7 561,5 0-617,9-7 80,4-5-24,0 2-384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14147,'0'0'121,"1"0"0,0 0 0,-1 0 0,1 1 0,0-1 0,-1 0 0,1 1 0,-1-1 0,1 1 0,0-1 0,-1 1 1,1-1-1,-1 1 0,1-1 0,-1 1 0,0-1 0,1 1 0,-1-1 0,1 1 0,-1 0 0,0-1 0,0 1 0,1 0 0,-1-1 0,0 1 0,0 1 0,5 23 814,-3-18-133,69 416 3258,-70-417-4025,1 5 88,0 0 0,1 1 0,0-1 0,0-1 0,7 14 0,-10-24-111,0 0 0,0 0 0,0 1 0,0-1 1,0 0-1,0 0 0,0 0 0,0 0 0,0 0 0,0 0 0,0 0 0,0 1 0,1-1 0,-1 0 0,0 0 0,0 0 1,0 0-1,0 0 0,0 0 0,0 0 0,0 0 0,0 0 0,0 0 0,1 1 0,-1-1 0,0 0 0,0 0 0,0 0 1,0 0-1,0 0 0,0 0 0,0 0 0,1 0 0,-1 0 0,0 0 0,0 0 0,0 0 0,0 0 0,0 0 0,0 0 1,1 0-1,-1 0 0,0 0 0,0 0 0,0 0 0,0 0 0,0-1 0,0 1 0,1 0 0,2-8 348,0-14 74,-6-265 1263,0 14-1959,3 266 255,0 1 0,0 0 0,1 0 0,0 0 0,0 0 0,1 0 1,0 0-1,0 0 0,3-5 0,-4 8 9,1 1 0,0-1 0,0 1 0,0 0 0,0 0 0,1 0 0,-1 0-1,0 0 1,1 1 0,-1-1 0,1 1 0,0 0 0,-1-1 0,1 1 0,0 0 0,0 0 0,0 1 0,-1-1 0,1 1 0,5-1 0,28 0-3,0 0 1,0 3 0,53 8-1,-16-1 5,192 12 39,280-14 0,498-53-74,-834 34 24,0-8-1,286-67 0,-226-1 71,-130 38-72,-134 48 6,-1 1-1,1-1 1,-1 1-1,1-1 1,-1 1-1,1 1 0,-1-1 1,1 1-1,0-1 1,5 2-1,-9-1 4,-1 0 0,0 0 0,1 0 0,-1 0 0,0 1 0,0-1 0,1 0 0,-1 0 0,0 0 0,0 1 0,1-1 0,-1 0 0,0 0 0,0 1 0,0-1 0,1 0 0,-1 1 0,0-1 0,0 0 0,0 1 0,0-1 0,0 0 0,0 1 0,0-1 1,0 0-1,0 1 0,0-1 0,0 0 0,0 1 0,0-1 0,0 0 0,0 1 0,0-1 0,0 0 0,0 1 0,0-1 0,0 0 0,-1 1 0,-5 14 16,6-13-13,-73 162 590,64-140-541,1 1 0,2 0 0,0 1 0,-4 48 1,10-64 80,0 0 0,1 1 1,3 17-1,-3-21-128,2 7 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40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14667,'184'-48'1615,"-99"24"-1583,288-67-573,-270 72 463,175-10 1,80 34 77,-4 22 10,-118-7 17,327 12 130,870-61 0,-964-19-493,-326 29 234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17692,'1'5'540,"0"-1"1,-1 0-1,0 0 1,0 0-1,0 0 0,-1 1 1,0 6-1,-7 35 221,3 0 0,2 1 0,3 50 0,0-96-759,0 8 83,1 0 1,0 1-1,0-1 0,4 12 0,-5-20-59,0 0 0,0 0 1,1 0-1,-1 0 0,0 0 1,1 1-1,-1-1 0,1 0 1,-1 0-1,1 0 0,0 0 1,-1-1-1,1 1 0,0 0 1,0 0-1,-1 0 0,1 0 1,0-1-1,0 1 0,0 0 1,0-1-1,0 1 0,0-1 1,0 1-1,0-1 0,0 0 1,0 1-1,0-1 0,0 0 1,1 0-1,-1 0 0,0 1 0,0-1 1,0 0-1,0-1 0,0 1 1,1 0-1,-1 0 0,0 0 1,0-1-1,0 1 0,0 0 1,0-1-1,0 1 0,0-1 1,0 0-1,0 1 0,0-1 1,1 0-1,6-6 152,0 1 0,0-1 0,-1 0 0,1-1 0,-1 0 0,6-10 0,37-60 822,-32 48-712,0 0-190,-1-1 0,-1 0 0,15-44 0,-31 75-154,0 0 0,0-1 0,0 1 0,0 0 0,0 0 0,0-1 0,0 1 0,0 0 0,0 0 0,0-1 0,0 1 0,0 0 0,0 0 0,0-1 0,0 1 0,0 0 0,0 0 0,0-1 0,0 1 0,-1 0 0,1 0 0,0-1 0,0 1 0,0 0 0,0 0 0,-1 0 0,1-1 0,0 1 0,0 0 0,0 0 0,-1 0 0,1 0 0,0 0 0,0-1 0,0 1 0,-1 0 0,1 0 0,0 0 0,0 0 0,-1 0 0,1 0 0,0 0 0,-1 0-1,1 0 1,-1 0 0,3 0-530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106 114 15299,'3'9'5713,"-4"-10"-5477,0 0 0,0 1 0,-1-1-1,1 0 1,0 1 0,-1-1 0,1 1-1,0 0 1,0-1 0,-1 1 0,1 0-1,-1 0 1,1 0 0,0 0 0,-1 0-1,-1 0 1,-1 1-193,0 1-1,0-1 1,0 1-1,0-1 1,0 1 0,0 0-1,1 1 1,-1-1-1,1 0 1,0 1 0,0 0-1,-1 0 1,2 0 0,-1 0-1,-3 5 1,3-4-37,0 1 0,0 0 0,0 0 1,1 0-1,-1 0 0,1 0 0,1 0 0,-1 1 1,1-1-1,0 1 0,-1 5 0,2-10-1,0 0 0,0 0-1,0 0 1,0 0 0,0-1-1,1 1 1,-1 0 0,0 0 0,0 0-1,1 0 1,-1 0 0,0-1 0,1 1-1,-1 0 1,1 0 0,-1 0-1,1-1 1,-1 1 0,1 0 0,0-1-1,-1 1 1,1-1 0,0 1-1,0-1 1,-1 1 0,1-1 0,0 1-1,0-1 1,0 1 0,-1-1-1,1 0 1,0 0 0,0 0 0,0 1-1,0-1 1,0 0 0,0 0-1,0 0 1,-1 0 0,1 0 0,0 0-1,0-1 1,2 1 0,4-1 33,1-1 0,0 0 0,13-5 0,60-29 190,-61 25-175,0 2 1,0 0 0,1 1-1,0 2 1,27-6 0,-46 11-51,1 1-1,-1 0 1,1 0 0,-1 0 0,1 0 0,0 1 0,-1-1 0,1 1-1,-1-1 1,0 1 0,1 0 0,-1 0 0,0 0 0,4 2 0,-5-2 3,0-1 0,-1 1 1,1 0-1,0 0 0,-1-1 1,1 1-1,-1 0 0,1 0 1,-1 0-1,1-1 1,-1 1-1,1 0 0,-1 0 1,0 0-1,0 0 0,1 0 1,-1 0-1,0 0 0,0 0 1,0 0-1,0 0 0,0 0 1,0 0-1,0 0 0,0 0 1,-1 0-1,1 0 1,0 0-1,-1 0 0,1 0 1,0-1-1,-1 1 0,1 0 1,-1 0-1,0 0 0,1 0 1,-1-1-1,-1 2 0,2-2 4,0 0 0,0 0 0,-1 0 0,1 0 0,0 0-1,0 0 1,0 0 0,0 0 0,-1 0 0,1 0 0,0 0-1,0 0 1,0 0 0,0 0 0,-1 0 0,1 0 0,0 0 0,0 0-1,0 0 1,0 0 0,0 0 0,-1 0 0,1-1 0,0 1-1,0 0 1,0 0 0,0 0 0,0 0 0,0 0 0,-1 0-1,1-1 1,0 1 0,0 0 0,0 0 0,0 0 0,0 0-1,0-1 1,0 1 0,0 0 0,0 0 0,0 0 0,0 0-1,0-1 1,0 1 0,0 0 0,0 0 0,0 0 0,0-1-1,0 1 1,0 0 0,0 0 0,0 0 0,-1-11 154,1-13 200,2 0 1,8-43-1,-10 66-366,0 1 0,0 0 0,0 0 0,0-1 0,0 1 0,0 0 0,0-1 0,0 1 0,0 0 0,0 0 0,0-1 0,0 1 0,0 0 0,0-1 0,0 1 0,1 0 0,-1 0 0,0-1-1,0 1 1,0 0 0,0 0 0,0-1 0,1 1 0,-1 0 0,0 0 0,0 0 0,0-1 0,1 1 0,-1 0 0,0 0 0,0 0 0,1 0 0,-1 0 0,0-1 0,0 1 0,1 0 0,-1 0-1,0 0 1,1 0 0,-1 0 0,0 0 0,0 0 0,1 0 0,-1 0 0,0 0 0,1 0 0,-1 0 0,0 0 0,0 0 0,1 0 0,-1 0 0,0 0 0,0 1 0,1-1 0,-1 0 0,0 0-1,0 0 1,1 0 0,-1 1 0,0-1 0,0 0 0,1 1 0,13 18-112,-9-10 68,-1-5 35,-1 0-1,1 0 1,0-1-1,0 1 1,0-1-1,0 0 1,0 0-1,1-1 1,-1 1 0,1-1-1,0 0 1,0 0-1,0-1 1,8 2-1,-5-2 7,0 0 1,-1 0-1,1-1 0,0-1 0,0 1 0,0-1 0,0-1 0,14-4 0,-8 2 10,-2-1 0,1-1-1,0 0 1,-1-1 0,0 0 0,-1-1-1,0 0 1,0-1 0,-1 0-1,16-18 1,-10 10 3,-21 30-28,-6 10 27,-18 61 26,27-76-73,0 0 0,1 0 0,-1 0 0,2 0 1,-1 1-1,1-1 0,0 0 0,2 13 0,-1-20 2,-1 0 0,0 0-1,0-1 1,0 1 0,0 0-1,0-1 1,1 1 0,-1 0-1,0-1 1,1 1-1,-1 0 1,0-1 0,1 1-1,-1-1 1,1 1 0,-1-1-1,1 1 1,1 0 0,-2-1 20,0 0 1,1 0 0,-1 0 0,0 0-1,1 0 1,-1 0 0,1 0-1,-1 0 1,0 0 0,1 0 0,-1 0-1,0 0 1,1-1 0,-1 1-1,0 0 1,1 0 0,-1 0 0,0-1-1,1 1 1,-1 0 0,0 0-1,0-1 1,1 1 0,-1-1 0,2-1-5,0-1 1,0 0-1,0 0 1,-1 0-1,1 0 1,1-6-1,4-19-266,2-7-118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15483,'-2'6'1193,"2"4"-1313,2-3-657,6 0 1241,4 0-376,7 3-256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62 16548,'-36'22'2021,"15"-10"-981,1 1-1,-20 16 0,35-25-849,0 0-1,0 1 0,1 0 0,0 0 0,0 0 0,0 0 1,0 1-1,1-1 0,0 1 0,0 0 0,0 0 0,-1 7 0,3-11-154,0-1 0,1 1 0,0 0-1,-1-1 1,1 1 0,0-1-1,0 1 1,0 0 0,0-1-1,0 1 1,0 0 0,0-1-1,0 1 1,1-1 0,-1 1-1,1 0 1,-1-1 0,1 1 0,-1-1-1,1 1 1,0-1 0,0 0-1,1 2 1,0-2-20,-1 0 0,1 0 1,0 0-1,-1 0 0,1 0 0,0 0 0,0-1 1,0 1-1,0 0 0,0-1 0,0 0 0,0 1 1,0-1-1,0 0 0,4-1 0,2 1-4,1-2-1,0 1 0,-1-1 0,1-1 0,-1 1 1,0-1-1,11-6 0,2-5 38,-1 0 0,0-2-1,-1 0 1,-1-1 0,30-36 0,-41 48-77,-6 9 13,-5 20 29,-1 8 105,5-31-107,0 0 0,1 0 0,-1 0 0,0 0 0,1 0-1,-1 0 1,1 0 0,-1 0 0,1 0 0,-1-1-1,1 1 1,0 0 0,-1 0 0,1 0 0,0-1-1,-1 1 1,1 0 0,0-1 0,0 1 0,0-1-1,0 1 1,1 0 0,1 0 9,-1-1 0,1 1 0,-1-1 0,0 0 0,1 1 0,-1-1 1,1 0-1,-1-1 0,4 1 0,5-2 43,-1-1 0,0 0 0,15-7 0,84-43 169,16-7-156,-121 58-74,0 1 0,0-1 0,1 1 0,-1 0 0,0 1 0,0-1 0,1 1 1,5 0-1,-9 0 3,0 0 0,0 0 0,0 0-1,0 1 1,0-1 0,0 0 0,0 1 0,0-1 0,-1 0 0,1 1 0,0 0 0,0-1 0,0 1 0,0-1 0,-1 1 0,1 0 0,0 0 0,-1-1 0,1 1 0,-1 0 0,1 0 0,-1 0 0,1 0 0,-1-1 0,1 1 0,-1 0 0,0 0 0,1 0 0,-1 0 0,0 0 0,0 0 0,0 0 0,0 0 0,0 0 0,0 0 0,0 0 0,0 0-1,0 0 1,-1 2 0,-8 37 260,7-30-192,-1 0-1,2-1 1,-2 16-1,3-25-85,0 1-1,0-1 0,-1 0 1,1 1-1,0-1 0,0 0 1,0 1-1,0-1 0,0 0 1,0 1-1,0-1 1,0 0-1,0 1 0,0-1 1,0 0-1,0 1 0,1-1 1,-1 0-1,0 1 1,0-1-1,0 0 0,0 1 1,1-1-1,-1 0 0,0 1 1,0-1-1,0 0 0,1 0 1,-1 1-1,0-1 1,0 0-1,1 0 0,-1 0 1,0 0-1,1 1 0,-1-1 1,0 0-1,0 0 1,1 0-1,-1 0 0,0 0 1,1 0-1,-1 0 0,0 0 1,1 0-1,-1 0 0,1 0 1,-1 0-1,0 0 1,1 0-1,-1 0 0,0 0 1,1 0-1,-1 0 0,0 0 1,0 0-1,1-1 1,-1 1-1,0 0 0,1 0 1,-1 0-1,0-1 0,19-14-332,-18 14 346,17-16-280</inkml:trace>
  <inkml:trace contextRef="#ctx0" brushRef="#br0" timeOffset="1">982 1 21709,'-12'8'1992,"-3"1"-1376,-4 1-280,0 3 865,4 3-241,2-1-504,3 4-184,2-3-280,6 1-152,2-1-344,5-3-264,4-6-593,4-6 1993,4-5-904,5-6-168,5-6-32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17540,'-1'2'342,"0"-1"0,-1 0 0,1 1-1,0-1 1,-1 1 0,1-1 0,0 1 0,0 0 0,1-1 0,-1 1 0,0 0 0,0 2 0,1-4-266,0 1 1,0-1-1,0 0 0,0 1 1,0-1-1,0 1 0,0-1 1,0 0-1,0 1 0,0-1 0,0 0 1,1 1-1,-1-1 0,0 0 1,0 1-1,1-1 0,-1 0 1,0 1-1,0-1 0,1 0 1,-1 0-1,0 1 0,1-1 1,15 5 1174,9-4-874,-1-1-1,0-1 1,0-1-1,1-1 1,-2-1 0,1-2-1,0 0 1,-1-1 0,24-12-1,-44 18-347,21-10 204,-24 10-222,1 1-1,0-1 1,0 1 0,-1 0-1,1-1 1,0 1 0,-1-1 0,1 0-1,0 1 1,-1-1 0,1 0-1,-1 1 1,1-1 0,-1 0 0,0 1-1,1-1 1,-1 0 0,0 0-1,1 0 1,-1 1 0,0-1-1,0 0 1,0 0 0,1-1 0,-2 1-6,1 1 0,0-1 0,-1 0 0,1 1 0,-1-1 1,1 0-1,-1 1 0,0-1 0,1 1 0,-1-1 0,1 0 1,-1 1-1,0 0 0,0-1 0,1 1 0,-1-1 0,0 1 1,0 0-1,1 0 0,-1-1 0,0 1 0,0 0 0,0 0 1,1 0-1,-1 0 0,-1 0 0,-26 0 24,26 0-25,-22 2 2,1 1 1,-1 2 0,1 0-1,-34 12 1,44-12-14,0 0-1,1 1 1,0 1 0,0-1-1,1 2 1,-1 0 0,2 0-1,-1 1 1,-12 14 0,20-20-40,0 1 0,0-1 1,1 1-1,-1 0 1,1 0-1,0 0 0,0 0 1,1 0-1,-1 0 0,1 0 1,0 0-1,0 1 1,0-1-1,1 1 0,-1-1 1,1 0-1,0 1 1,0-1-1,1 1 0,-1-1 1,1 0-1,0 1 0,0-1 1,1 0-1,-1 0 1,1 0-1,0 0 0,0 0 1,0 0-1,1 0 0,-1-1 1,1 1-1,0-1 1,0 0-1,0 1 0,0-2 1,1 1-1,-1 0 1,1-1-1,0 1 0,0-1 1,-1 0-1,1 0 0,9 2 1,-7-2-12,0 0 0,0-1 0,1 0 0,-1 0 0,9 0 0,48-4-362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18308,'40'-7'1104,"5"4"-1056,1 1-8,5-8-80,9 4-248,-4 2 288,0-3-88,-1 1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17500,'7'8'1688,"18"-6"-1064,5-5-264,16 1 593,7-3-121,7-3-344,4 1-480,4-8 128,2-8-128,-7-10-120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32 565 13355,'-1'1'256,"0"2"152,-1 0 0,1 0 0,-1-1 0,0 1-1,0-1 1,0 0 0,0 0 0,-1 1 0,1-1 0,-1-1-1,-4 4 1,7-5-337,0 0-1,0 0 1,0-1-1,-1 1 1,1 0-1,0 0 1,0-1-1,0 1 1,0 0 0,0 0-1,0 0 1,0-1-1,0 1 1,0 0-1,0 0 1,0-1-1,0 1 1,0 0-1,0 0 1,0-1-1,0 1 1,0 0-1,0 0 1,0-1-1,0 1 1,0 0-1,0 0 1,0-1 0,1 1-1,-1 0 1,0 0-1,0 0 1,0 0-1,0-1 1,1 1-1,-1 0 1,0 0-1,7-14 663,31-40 248,2 2 0,67-67 0,-31 36-738,-54 59-208,79-94 67,-78 90-110,-2-2 1,20-36 0,-57 97 6,2 1 0,2 1 0,0 0 1,2 0-1,2 1 0,-7 58 0,-4 96-1059,19-183 727,-1 0-1,0 0 0,0 0 1,-1 0-1,-3 9 0,3-11-328,2-7 258,0 3 381,4-17-739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17 303 14827,'-13'15'1745,"10"-8"-579,12-9 525,26-19-714,-1-1 0,-1-2 0,57-53 0,-9-2-730,-69 66-214,0-1 0,-2 0-1,1-1 1,10-19 0,-18 25 1,-8 9-5,-8 13-3,1 5-6,0 1 1,1 0-1,1 1 0,0 0 1,2 1-1,-10 34 0,-18 135 104,36-187-123,-1 3-253,0-1 1,0 1 0,-1 0-1,1-1 1,-5 9-1,2-18-846,5-9 662,3-2-133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15387,'-14'30'1665,"-6"9"-865,-4-1-312,-1 8 816,-1 0-208,8-2-351,-1-3-145,9-8-304,3-6-240,4-10-552,3-4-240,1-12-41,5-2 545,1-13-184,2-14-168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7.xml"/><Relationship Id="rId13" Type="http://schemas.openxmlformats.org/officeDocument/2006/relationships/image" Target="../media/image1693.png"/><Relationship Id="rId18" Type="http://schemas.openxmlformats.org/officeDocument/2006/relationships/customXml" Target="../ink/ink1732.xml"/><Relationship Id="rId3" Type="http://schemas.openxmlformats.org/officeDocument/2006/relationships/image" Target="../media/image1688.png"/><Relationship Id="rId21" Type="http://schemas.openxmlformats.org/officeDocument/2006/relationships/image" Target="../media/image1697.png"/><Relationship Id="rId7" Type="http://schemas.openxmlformats.org/officeDocument/2006/relationships/image" Target="../media/image1690.png"/><Relationship Id="rId12" Type="http://schemas.openxmlformats.org/officeDocument/2006/relationships/customXml" Target="../ink/ink1729.xml"/><Relationship Id="rId17" Type="http://schemas.openxmlformats.org/officeDocument/2006/relationships/image" Target="../media/image1695.png"/><Relationship Id="rId25" Type="http://schemas.openxmlformats.org/officeDocument/2006/relationships/image" Target="../media/image1699.png"/><Relationship Id="rId2" Type="http://schemas.openxmlformats.org/officeDocument/2006/relationships/customXml" Target="../ink/ink1724.xml"/><Relationship Id="rId16" Type="http://schemas.openxmlformats.org/officeDocument/2006/relationships/customXml" Target="../ink/ink1731.xml"/><Relationship Id="rId20" Type="http://schemas.openxmlformats.org/officeDocument/2006/relationships/customXml" Target="../ink/ink17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26.xml"/><Relationship Id="rId11" Type="http://schemas.openxmlformats.org/officeDocument/2006/relationships/image" Target="../media/image1692.png"/><Relationship Id="rId24" Type="http://schemas.openxmlformats.org/officeDocument/2006/relationships/customXml" Target="../ink/ink1735.xml"/><Relationship Id="rId5" Type="http://schemas.openxmlformats.org/officeDocument/2006/relationships/image" Target="../media/image1689.png"/><Relationship Id="rId15" Type="http://schemas.openxmlformats.org/officeDocument/2006/relationships/image" Target="../media/image1694.png"/><Relationship Id="rId23" Type="http://schemas.openxmlformats.org/officeDocument/2006/relationships/image" Target="../media/image1698.png"/><Relationship Id="rId10" Type="http://schemas.openxmlformats.org/officeDocument/2006/relationships/customXml" Target="../ink/ink1728.xml"/><Relationship Id="rId19" Type="http://schemas.openxmlformats.org/officeDocument/2006/relationships/image" Target="../media/image1696.png"/><Relationship Id="rId4" Type="http://schemas.openxmlformats.org/officeDocument/2006/relationships/customXml" Target="../ink/ink1725.xml"/><Relationship Id="rId9" Type="http://schemas.openxmlformats.org/officeDocument/2006/relationships/image" Target="../media/image1691.png"/><Relationship Id="rId14" Type="http://schemas.openxmlformats.org/officeDocument/2006/relationships/customXml" Target="../ink/ink1730.xml"/><Relationship Id="rId22" Type="http://schemas.openxmlformats.org/officeDocument/2006/relationships/customXml" Target="../ink/ink173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5.png"/><Relationship Id="rId299" Type="http://schemas.openxmlformats.org/officeDocument/2006/relationships/image" Target="../media/image1832.png"/><Relationship Id="rId21" Type="http://schemas.openxmlformats.org/officeDocument/2006/relationships/image" Target="../media/image1697.png"/><Relationship Id="rId63" Type="http://schemas.openxmlformats.org/officeDocument/2006/relationships/image" Target="../media/image1718.png"/><Relationship Id="rId159" Type="http://schemas.openxmlformats.org/officeDocument/2006/relationships/image" Target="../media/image1764.png"/><Relationship Id="rId324" Type="http://schemas.openxmlformats.org/officeDocument/2006/relationships/customXml" Target="../ink/ink1897.xml"/><Relationship Id="rId366" Type="http://schemas.openxmlformats.org/officeDocument/2006/relationships/customXml" Target="../ink/ink1918.xml"/><Relationship Id="rId170" Type="http://schemas.openxmlformats.org/officeDocument/2006/relationships/customXml" Target="../ink/ink1820.xml"/><Relationship Id="rId226" Type="http://schemas.openxmlformats.org/officeDocument/2006/relationships/customXml" Target="../ink/ink1848.xml"/><Relationship Id="rId433" Type="http://schemas.openxmlformats.org/officeDocument/2006/relationships/image" Target="../media/image1899.png"/><Relationship Id="rId268" Type="http://schemas.openxmlformats.org/officeDocument/2006/relationships/customXml" Target="../ink/ink1869.xml"/><Relationship Id="rId475" Type="http://schemas.openxmlformats.org/officeDocument/2006/relationships/image" Target="../media/image1920.png"/><Relationship Id="rId32" Type="http://schemas.openxmlformats.org/officeDocument/2006/relationships/customXml" Target="../ink/ink1751.xml"/><Relationship Id="rId74" Type="http://schemas.openxmlformats.org/officeDocument/2006/relationships/customXml" Target="../ink/ink1772.xml"/><Relationship Id="rId128" Type="http://schemas.openxmlformats.org/officeDocument/2006/relationships/customXml" Target="../ink/ink1799.xml"/><Relationship Id="rId335" Type="http://schemas.openxmlformats.org/officeDocument/2006/relationships/image" Target="../media/image1850.png"/><Relationship Id="rId377" Type="http://schemas.openxmlformats.org/officeDocument/2006/relationships/image" Target="../media/image1871.png"/><Relationship Id="rId5" Type="http://schemas.openxmlformats.org/officeDocument/2006/relationships/image" Target="../media/image1689.png"/><Relationship Id="rId181" Type="http://schemas.openxmlformats.org/officeDocument/2006/relationships/image" Target="../media/image1775.png"/><Relationship Id="rId237" Type="http://schemas.openxmlformats.org/officeDocument/2006/relationships/image" Target="../media/image1803.png"/><Relationship Id="rId402" Type="http://schemas.openxmlformats.org/officeDocument/2006/relationships/customXml" Target="../ink/ink1936.xml"/><Relationship Id="rId279" Type="http://schemas.openxmlformats.org/officeDocument/2006/relationships/image" Target="../media/image1823.png"/><Relationship Id="rId444" Type="http://schemas.openxmlformats.org/officeDocument/2006/relationships/customXml" Target="../ink/ink1957.xml"/><Relationship Id="rId486" Type="http://schemas.openxmlformats.org/officeDocument/2006/relationships/customXml" Target="../ink/ink1978.xml"/><Relationship Id="rId43" Type="http://schemas.openxmlformats.org/officeDocument/2006/relationships/image" Target="../media/image1708.png"/><Relationship Id="rId139" Type="http://schemas.openxmlformats.org/officeDocument/2006/relationships/image" Target="../media/image1755.png"/><Relationship Id="rId290" Type="http://schemas.openxmlformats.org/officeDocument/2006/relationships/customXml" Target="../ink/ink1880.xml"/><Relationship Id="rId304" Type="http://schemas.openxmlformats.org/officeDocument/2006/relationships/customXml" Target="../ink/ink1887.xml"/><Relationship Id="rId346" Type="http://schemas.openxmlformats.org/officeDocument/2006/relationships/customXml" Target="../ink/ink1908.xml"/><Relationship Id="rId388" Type="http://schemas.openxmlformats.org/officeDocument/2006/relationships/customXml" Target="../ink/ink1929.xml"/><Relationship Id="rId85" Type="http://schemas.openxmlformats.org/officeDocument/2006/relationships/image" Target="../media/image1729.png"/><Relationship Id="rId150" Type="http://schemas.openxmlformats.org/officeDocument/2006/relationships/customXml" Target="../ink/ink1810.xml"/><Relationship Id="rId192" Type="http://schemas.openxmlformats.org/officeDocument/2006/relationships/customXml" Target="../ink/ink1831.xml"/><Relationship Id="rId206" Type="http://schemas.openxmlformats.org/officeDocument/2006/relationships/customXml" Target="../ink/ink1838.xml"/><Relationship Id="rId413" Type="http://schemas.openxmlformats.org/officeDocument/2006/relationships/image" Target="../media/image1889.png"/><Relationship Id="rId248" Type="http://schemas.openxmlformats.org/officeDocument/2006/relationships/customXml" Target="../ink/ink1859.xml"/><Relationship Id="rId455" Type="http://schemas.openxmlformats.org/officeDocument/2006/relationships/image" Target="../media/image1910.png"/><Relationship Id="rId12" Type="http://schemas.openxmlformats.org/officeDocument/2006/relationships/customXml" Target="../ink/ink1741.xml"/><Relationship Id="rId108" Type="http://schemas.openxmlformats.org/officeDocument/2006/relationships/customXml" Target="../ink/ink1789.xml"/><Relationship Id="rId315" Type="http://schemas.openxmlformats.org/officeDocument/2006/relationships/image" Target="../media/image1840.png"/><Relationship Id="rId357" Type="http://schemas.openxmlformats.org/officeDocument/2006/relationships/image" Target="../media/image1861.png"/><Relationship Id="rId54" Type="http://schemas.openxmlformats.org/officeDocument/2006/relationships/customXml" Target="../ink/ink1762.xml"/><Relationship Id="rId96" Type="http://schemas.openxmlformats.org/officeDocument/2006/relationships/customXml" Target="../ink/ink1783.xml"/><Relationship Id="rId161" Type="http://schemas.openxmlformats.org/officeDocument/2006/relationships/image" Target="../media/image1765.png"/><Relationship Id="rId217" Type="http://schemas.openxmlformats.org/officeDocument/2006/relationships/image" Target="../media/image1793.png"/><Relationship Id="rId399" Type="http://schemas.openxmlformats.org/officeDocument/2006/relationships/image" Target="../media/image1882.png"/><Relationship Id="rId259" Type="http://schemas.openxmlformats.org/officeDocument/2006/relationships/image" Target="../media/image1814.png"/><Relationship Id="rId424" Type="http://schemas.openxmlformats.org/officeDocument/2006/relationships/customXml" Target="../ink/ink1947.xml"/><Relationship Id="rId466" Type="http://schemas.openxmlformats.org/officeDocument/2006/relationships/customXml" Target="../ink/ink1968.xml"/><Relationship Id="rId23" Type="http://schemas.openxmlformats.org/officeDocument/2006/relationships/image" Target="../media/image1698.png"/><Relationship Id="rId119" Type="http://schemas.openxmlformats.org/officeDocument/2006/relationships/image" Target="../media/image1746.png"/><Relationship Id="rId270" Type="http://schemas.openxmlformats.org/officeDocument/2006/relationships/customXml" Target="../ink/ink1870.xml"/><Relationship Id="rId326" Type="http://schemas.openxmlformats.org/officeDocument/2006/relationships/customXml" Target="../ink/ink1898.xml"/><Relationship Id="rId65" Type="http://schemas.openxmlformats.org/officeDocument/2006/relationships/image" Target="../media/image1719.png"/><Relationship Id="rId130" Type="http://schemas.openxmlformats.org/officeDocument/2006/relationships/customXml" Target="../ink/ink1800.xml"/><Relationship Id="rId368" Type="http://schemas.openxmlformats.org/officeDocument/2006/relationships/customXml" Target="../ink/ink1919.xml"/><Relationship Id="rId172" Type="http://schemas.openxmlformats.org/officeDocument/2006/relationships/customXml" Target="../ink/ink1821.xml"/><Relationship Id="rId228" Type="http://schemas.openxmlformats.org/officeDocument/2006/relationships/customXml" Target="../ink/ink1849.xml"/><Relationship Id="rId435" Type="http://schemas.openxmlformats.org/officeDocument/2006/relationships/image" Target="../media/image1900.png"/><Relationship Id="rId477" Type="http://schemas.openxmlformats.org/officeDocument/2006/relationships/image" Target="../media/image1921.png"/><Relationship Id="rId281" Type="http://schemas.openxmlformats.org/officeDocument/2006/relationships/image" Target="../media/image1824.png"/><Relationship Id="rId337" Type="http://schemas.openxmlformats.org/officeDocument/2006/relationships/image" Target="../media/image1851.png"/><Relationship Id="rId34" Type="http://schemas.openxmlformats.org/officeDocument/2006/relationships/customXml" Target="../ink/ink1752.xml"/><Relationship Id="rId76" Type="http://schemas.openxmlformats.org/officeDocument/2006/relationships/customXml" Target="../ink/ink1773.xml"/><Relationship Id="rId141" Type="http://schemas.openxmlformats.org/officeDocument/2006/relationships/image" Target="../media/image1756.png"/><Relationship Id="rId379" Type="http://schemas.openxmlformats.org/officeDocument/2006/relationships/image" Target="../media/image1872.png"/><Relationship Id="rId7" Type="http://schemas.openxmlformats.org/officeDocument/2006/relationships/image" Target="../media/image1690.png"/><Relationship Id="rId183" Type="http://schemas.openxmlformats.org/officeDocument/2006/relationships/image" Target="../media/image1776.png"/><Relationship Id="rId239" Type="http://schemas.openxmlformats.org/officeDocument/2006/relationships/image" Target="../media/image1804.png"/><Relationship Id="rId390" Type="http://schemas.openxmlformats.org/officeDocument/2006/relationships/customXml" Target="../ink/ink1930.xml"/><Relationship Id="rId404" Type="http://schemas.openxmlformats.org/officeDocument/2006/relationships/customXml" Target="../ink/ink1937.xml"/><Relationship Id="rId446" Type="http://schemas.openxmlformats.org/officeDocument/2006/relationships/customXml" Target="../ink/ink1958.xml"/><Relationship Id="rId250" Type="http://schemas.openxmlformats.org/officeDocument/2006/relationships/customXml" Target="../ink/ink1860.xml"/><Relationship Id="rId292" Type="http://schemas.openxmlformats.org/officeDocument/2006/relationships/customXml" Target="../ink/ink1881.xml"/><Relationship Id="rId306" Type="http://schemas.openxmlformats.org/officeDocument/2006/relationships/customXml" Target="../ink/ink1888.xml"/><Relationship Id="rId488" Type="http://schemas.openxmlformats.org/officeDocument/2006/relationships/customXml" Target="../ink/ink1979.xml"/><Relationship Id="rId45" Type="http://schemas.openxmlformats.org/officeDocument/2006/relationships/image" Target="../media/image1709.png"/><Relationship Id="rId87" Type="http://schemas.openxmlformats.org/officeDocument/2006/relationships/image" Target="../media/image1730.png"/><Relationship Id="rId110" Type="http://schemas.openxmlformats.org/officeDocument/2006/relationships/customXml" Target="../ink/ink1790.xml"/><Relationship Id="rId348" Type="http://schemas.openxmlformats.org/officeDocument/2006/relationships/customXml" Target="../ink/ink1909.xml"/><Relationship Id="rId152" Type="http://schemas.openxmlformats.org/officeDocument/2006/relationships/customXml" Target="../ink/ink1811.xml"/><Relationship Id="rId194" Type="http://schemas.openxmlformats.org/officeDocument/2006/relationships/customXml" Target="../ink/ink1832.xml"/><Relationship Id="rId208" Type="http://schemas.openxmlformats.org/officeDocument/2006/relationships/customXml" Target="../ink/ink1839.xml"/><Relationship Id="rId415" Type="http://schemas.openxmlformats.org/officeDocument/2006/relationships/image" Target="../media/image1890.png"/><Relationship Id="rId457" Type="http://schemas.openxmlformats.org/officeDocument/2006/relationships/image" Target="../media/image1911.png"/><Relationship Id="rId261" Type="http://schemas.openxmlformats.org/officeDocument/2006/relationships/image" Target="../media/image1815.png"/><Relationship Id="rId14" Type="http://schemas.openxmlformats.org/officeDocument/2006/relationships/customXml" Target="../ink/ink1742.xml"/><Relationship Id="rId56" Type="http://schemas.openxmlformats.org/officeDocument/2006/relationships/customXml" Target="../ink/ink1763.xml"/><Relationship Id="rId317" Type="http://schemas.openxmlformats.org/officeDocument/2006/relationships/image" Target="../media/image1841.png"/><Relationship Id="rId359" Type="http://schemas.openxmlformats.org/officeDocument/2006/relationships/image" Target="../media/image1862.png"/><Relationship Id="rId98" Type="http://schemas.openxmlformats.org/officeDocument/2006/relationships/customXml" Target="../ink/ink1784.xml"/><Relationship Id="rId121" Type="http://schemas.openxmlformats.org/officeDocument/2006/relationships/image" Target="../media/image1747.png"/><Relationship Id="rId163" Type="http://schemas.openxmlformats.org/officeDocument/2006/relationships/image" Target="../media/image1766.png"/><Relationship Id="rId219" Type="http://schemas.openxmlformats.org/officeDocument/2006/relationships/image" Target="../media/image1794.png"/><Relationship Id="rId370" Type="http://schemas.openxmlformats.org/officeDocument/2006/relationships/customXml" Target="../ink/ink1920.xml"/><Relationship Id="rId426" Type="http://schemas.openxmlformats.org/officeDocument/2006/relationships/customXml" Target="../ink/ink1948.xml"/><Relationship Id="rId230" Type="http://schemas.openxmlformats.org/officeDocument/2006/relationships/customXml" Target="../ink/ink1850.xml"/><Relationship Id="rId468" Type="http://schemas.openxmlformats.org/officeDocument/2006/relationships/customXml" Target="../ink/ink1969.xml"/><Relationship Id="rId25" Type="http://schemas.openxmlformats.org/officeDocument/2006/relationships/image" Target="../media/image1699.png"/><Relationship Id="rId67" Type="http://schemas.openxmlformats.org/officeDocument/2006/relationships/image" Target="../media/image1720.png"/><Relationship Id="rId272" Type="http://schemas.openxmlformats.org/officeDocument/2006/relationships/customXml" Target="../ink/ink1871.xml"/><Relationship Id="rId328" Type="http://schemas.openxmlformats.org/officeDocument/2006/relationships/customXml" Target="../ink/ink1899.xml"/><Relationship Id="rId132" Type="http://schemas.openxmlformats.org/officeDocument/2006/relationships/customXml" Target="../ink/ink1801.xml"/><Relationship Id="rId174" Type="http://schemas.openxmlformats.org/officeDocument/2006/relationships/customXml" Target="../ink/ink1822.xml"/><Relationship Id="rId381" Type="http://schemas.openxmlformats.org/officeDocument/2006/relationships/image" Target="../media/image1873.png"/><Relationship Id="rId241" Type="http://schemas.openxmlformats.org/officeDocument/2006/relationships/image" Target="../media/image1805.png"/><Relationship Id="rId437" Type="http://schemas.openxmlformats.org/officeDocument/2006/relationships/image" Target="../media/image1901.png"/><Relationship Id="rId479" Type="http://schemas.openxmlformats.org/officeDocument/2006/relationships/image" Target="../media/image1922.png"/><Relationship Id="rId36" Type="http://schemas.openxmlformats.org/officeDocument/2006/relationships/customXml" Target="../ink/ink1753.xml"/><Relationship Id="rId283" Type="http://schemas.openxmlformats.org/officeDocument/2006/relationships/image" Target="../media/image1825.png"/><Relationship Id="rId339" Type="http://schemas.openxmlformats.org/officeDocument/2006/relationships/image" Target="../media/image1852.png"/><Relationship Id="rId490" Type="http://schemas.openxmlformats.org/officeDocument/2006/relationships/customXml" Target="../ink/ink1980.xml"/><Relationship Id="rId78" Type="http://schemas.openxmlformats.org/officeDocument/2006/relationships/customXml" Target="../ink/ink1774.xml"/><Relationship Id="rId101" Type="http://schemas.openxmlformats.org/officeDocument/2006/relationships/image" Target="../media/image1737.png"/><Relationship Id="rId143" Type="http://schemas.openxmlformats.org/officeDocument/2006/relationships/image" Target="../media/image1757.png"/><Relationship Id="rId185" Type="http://schemas.openxmlformats.org/officeDocument/2006/relationships/image" Target="../media/image1777.png"/><Relationship Id="rId350" Type="http://schemas.openxmlformats.org/officeDocument/2006/relationships/customXml" Target="../ink/ink1910.xml"/><Relationship Id="rId406" Type="http://schemas.openxmlformats.org/officeDocument/2006/relationships/customXml" Target="../ink/ink1938.xml"/><Relationship Id="rId9" Type="http://schemas.openxmlformats.org/officeDocument/2006/relationships/image" Target="../media/image1691.png"/><Relationship Id="rId210" Type="http://schemas.openxmlformats.org/officeDocument/2006/relationships/customXml" Target="../ink/ink1840.xml"/><Relationship Id="rId392" Type="http://schemas.openxmlformats.org/officeDocument/2006/relationships/customXml" Target="../ink/ink1931.xml"/><Relationship Id="rId448" Type="http://schemas.openxmlformats.org/officeDocument/2006/relationships/customXml" Target="../ink/ink1959.xml"/><Relationship Id="rId252" Type="http://schemas.openxmlformats.org/officeDocument/2006/relationships/customXml" Target="../ink/ink1861.xml"/><Relationship Id="rId294" Type="http://schemas.openxmlformats.org/officeDocument/2006/relationships/customXml" Target="../ink/ink1882.xml"/><Relationship Id="rId308" Type="http://schemas.openxmlformats.org/officeDocument/2006/relationships/customXml" Target="../ink/ink1889.xml"/><Relationship Id="rId47" Type="http://schemas.openxmlformats.org/officeDocument/2006/relationships/image" Target="../media/image1710.png"/><Relationship Id="rId89" Type="http://schemas.openxmlformats.org/officeDocument/2006/relationships/image" Target="../media/image1731.png"/><Relationship Id="rId112" Type="http://schemas.openxmlformats.org/officeDocument/2006/relationships/customXml" Target="../ink/ink1791.xml"/><Relationship Id="rId154" Type="http://schemas.openxmlformats.org/officeDocument/2006/relationships/customXml" Target="../ink/ink1812.xml"/><Relationship Id="rId361" Type="http://schemas.openxmlformats.org/officeDocument/2006/relationships/image" Target="../media/image1863.png"/><Relationship Id="rId196" Type="http://schemas.openxmlformats.org/officeDocument/2006/relationships/customXml" Target="../ink/ink1833.xml"/><Relationship Id="rId417" Type="http://schemas.openxmlformats.org/officeDocument/2006/relationships/image" Target="../media/image1891.png"/><Relationship Id="rId459" Type="http://schemas.openxmlformats.org/officeDocument/2006/relationships/image" Target="../media/image1912.png"/><Relationship Id="rId16" Type="http://schemas.openxmlformats.org/officeDocument/2006/relationships/customXml" Target="../ink/ink1743.xml"/><Relationship Id="rId221" Type="http://schemas.openxmlformats.org/officeDocument/2006/relationships/image" Target="../media/image1795.png"/><Relationship Id="rId263" Type="http://schemas.openxmlformats.org/officeDocument/2006/relationships/image" Target="../media/image1816.png"/><Relationship Id="rId319" Type="http://schemas.openxmlformats.org/officeDocument/2006/relationships/image" Target="../media/image1842.png"/><Relationship Id="rId470" Type="http://schemas.openxmlformats.org/officeDocument/2006/relationships/customXml" Target="../ink/ink1970.xml"/><Relationship Id="rId58" Type="http://schemas.openxmlformats.org/officeDocument/2006/relationships/customXml" Target="../ink/ink1764.xml"/><Relationship Id="rId123" Type="http://schemas.openxmlformats.org/officeDocument/2006/relationships/image" Target="../media/image1748.png"/><Relationship Id="rId330" Type="http://schemas.openxmlformats.org/officeDocument/2006/relationships/customXml" Target="../ink/ink1900.xml"/><Relationship Id="rId165" Type="http://schemas.openxmlformats.org/officeDocument/2006/relationships/image" Target="../media/image1767.png"/><Relationship Id="rId372" Type="http://schemas.openxmlformats.org/officeDocument/2006/relationships/customXml" Target="../ink/ink1921.xml"/><Relationship Id="rId428" Type="http://schemas.openxmlformats.org/officeDocument/2006/relationships/customXml" Target="../ink/ink1949.xml"/><Relationship Id="rId232" Type="http://schemas.openxmlformats.org/officeDocument/2006/relationships/customXml" Target="../ink/ink1851.xml"/><Relationship Id="rId274" Type="http://schemas.openxmlformats.org/officeDocument/2006/relationships/customXml" Target="../ink/ink1872.xml"/><Relationship Id="rId481" Type="http://schemas.openxmlformats.org/officeDocument/2006/relationships/image" Target="../media/image1923.png"/><Relationship Id="rId27" Type="http://schemas.openxmlformats.org/officeDocument/2006/relationships/image" Target="../media/image1700.png"/><Relationship Id="rId69" Type="http://schemas.openxmlformats.org/officeDocument/2006/relationships/image" Target="../media/image1721.png"/><Relationship Id="rId134" Type="http://schemas.openxmlformats.org/officeDocument/2006/relationships/customXml" Target="../ink/ink1802.xml"/><Relationship Id="rId80" Type="http://schemas.openxmlformats.org/officeDocument/2006/relationships/customXml" Target="../ink/ink1775.xml"/><Relationship Id="rId176" Type="http://schemas.openxmlformats.org/officeDocument/2006/relationships/customXml" Target="../ink/ink1823.xml"/><Relationship Id="rId341" Type="http://schemas.openxmlformats.org/officeDocument/2006/relationships/image" Target="../media/image1853.png"/><Relationship Id="rId383" Type="http://schemas.openxmlformats.org/officeDocument/2006/relationships/image" Target="../media/image1874.png"/><Relationship Id="rId439" Type="http://schemas.openxmlformats.org/officeDocument/2006/relationships/image" Target="../media/image1902.png"/><Relationship Id="rId201" Type="http://schemas.openxmlformats.org/officeDocument/2006/relationships/image" Target="../media/image1785.png"/><Relationship Id="rId243" Type="http://schemas.openxmlformats.org/officeDocument/2006/relationships/image" Target="../media/image1806.png"/><Relationship Id="rId285" Type="http://schemas.openxmlformats.org/officeDocument/2006/relationships/image" Target="../media/image1826.png"/><Relationship Id="rId450" Type="http://schemas.openxmlformats.org/officeDocument/2006/relationships/customXml" Target="../ink/ink1960.xml"/><Relationship Id="rId38" Type="http://schemas.openxmlformats.org/officeDocument/2006/relationships/customXml" Target="../ink/ink1754.xml"/><Relationship Id="rId103" Type="http://schemas.openxmlformats.org/officeDocument/2006/relationships/image" Target="../media/image1738.png"/><Relationship Id="rId310" Type="http://schemas.openxmlformats.org/officeDocument/2006/relationships/customXml" Target="../ink/ink1890.xml"/><Relationship Id="rId492" Type="http://schemas.openxmlformats.org/officeDocument/2006/relationships/customXml" Target="../ink/ink1981.xml"/><Relationship Id="rId91" Type="http://schemas.openxmlformats.org/officeDocument/2006/relationships/image" Target="../media/image1732.png"/><Relationship Id="rId145" Type="http://schemas.openxmlformats.org/officeDocument/2006/relationships/image" Target="../media/image1758.png"/><Relationship Id="rId187" Type="http://schemas.openxmlformats.org/officeDocument/2006/relationships/image" Target="../media/image1778.png"/><Relationship Id="rId352" Type="http://schemas.openxmlformats.org/officeDocument/2006/relationships/customXml" Target="../ink/ink1911.xml"/><Relationship Id="rId394" Type="http://schemas.openxmlformats.org/officeDocument/2006/relationships/customXml" Target="../ink/ink1932.xml"/><Relationship Id="rId408" Type="http://schemas.openxmlformats.org/officeDocument/2006/relationships/customXml" Target="../ink/ink1939.xml"/><Relationship Id="rId212" Type="http://schemas.openxmlformats.org/officeDocument/2006/relationships/customXml" Target="../ink/ink1841.xml"/><Relationship Id="rId254" Type="http://schemas.openxmlformats.org/officeDocument/2006/relationships/customXml" Target="../ink/ink1862.xml"/><Relationship Id="rId49" Type="http://schemas.openxmlformats.org/officeDocument/2006/relationships/image" Target="../media/image1711.png"/><Relationship Id="rId114" Type="http://schemas.openxmlformats.org/officeDocument/2006/relationships/customXml" Target="../ink/ink1792.xml"/><Relationship Id="rId296" Type="http://schemas.openxmlformats.org/officeDocument/2006/relationships/customXml" Target="../ink/ink1883.xml"/><Relationship Id="rId461" Type="http://schemas.openxmlformats.org/officeDocument/2006/relationships/image" Target="../media/image1913.png"/><Relationship Id="rId60" Type="http://schemas.openxmlformats.org/officeDocument/2006/relationships/customXml" Target="../ink/ink1765.xml"/><Relationship Id="rId156" Type="http://schemas.openxmlformats.org/officeDocument/2006/relationships/customXml" Target="../ink/ink1813.xml"/><Relationship Id="rId198" Type="http://schemas.openxmlformats.org/officeDocument/2006/relationships/customXml" Target="../ink/ink1834.xml"/><Relationship Id="rId321" Type="http://schemas.openxmlformats.org/officeDocument/2006/relationships/image" Target="../media/image1843.png"/><Relationship Id="rId363" Type="http://schemas.openxmlformats.org/officeDocument/2006/relationships/image" Target="../media/image1864.png"/><Relationship Id="rId419" Type="http://schemas.openxmlformats.org/officeDocument/2006/relationships/image" Target="../media/image1892.png"/><Relationship Id="rId223" Type="http://schemas.openxmlformats.org/officeDocument/2006/relationships/image" Target="../media/image1796.png"/><Relationship Id="rId430" Type="http://schemas.openxmlformats.org/officeDocument/2006/relationships/customXml" Target="../ink/ink1950.xml"/><Relationship Id="rId18" Type="http://schemas.openxmlformats.org/officeDocument/2006/relationships/customXml" Target="../ink/ink1744.xml"/><Relationship Id="rId265" Type="http://schemas.openxmlformats.org/officeDocument/2006/relationships/image" Target="../media/image1817.png"/><Relationship Id="rId472" Type="http://schemas.openxmlformats.org/officeDocument/2006/relationships/customXml" Target="../ink/ink1971.xml"/><Relationship Id="rId125" Type="http://schemas.openxmlformats.org/officeDocument/2006/relationships/image" Target="../media/image1497.png"/><Relationship Id="rId167" Type="http://schemas.openxmlformats.org/officeDocument/2006/relationships/image" Target="../media/image1768.png"/><Relationship Id="rId332" Type="http://schemas.openxmlformats.org/officeDocument/2006/relationships/customXml" Target="../ink/ink1901.xml"/><Relationship Id="rId374" Type="http://schemas.openxmlformats.org/officeDocument/2006/relationships/customXml" Target="../ink/ink1922.xml"/><Relationship Id="rId71" Type="http://schemas.openxmlformats.org/officeDocument/2006/relationships/image" Target="../media/image1722.png"/><Relationship Id="rId234" Type="http://schemas.openxmlformats.org/officeDocument/2006/relationships/customXml" Target="../ink/ink1852.xml"/><Relationship Id="rId2" Type="http://schemas.openxmlformats.org/officeDocument/2006/relationships/customXml" Target="../ink/ink1736.xml"/><Relationship Id="rId29" Type="http://schemas.openxmlformats.org/officeDocument/2006/relationships/image" Target="../media/image1701.png"/><Relationship Id="rId276" Type="http://schemas.openxmlformats.org/officeDocument/2006/relationships/customXml" Target="../ink/ink1873.xml"/><Relationship Id="rId441" Type="http://schemas.openxmlformats.org/officeDocument/2006/relationships/image" Target="../media/image1903.png"/><Relationship Id="rId483" Type="http://schemas.openxmlformats.org/officeDocument/2006/relationships/image" Target="../media/image1924.png"/><Relationship Id="rId40" Type="http://schemas.openxmlformats.org/officeDocument/2006/relationships/customXml" Target="../ink/ink1755.xml"/><Relationship Id="rId136" Type="http://schemas.openxmlformats.org/officeDocument/2006/relationships/customXml" Target="../ink/ink1803.xml"/><Relationship Id="rId178" Type="http://schemas.openxmlformats.org/officeDocument/2006/relationships/customXml" Target="../ink/ink1824.xml"/><Relationship Id="rId301" Type="http://schemas.openxmlformats.org/officeDocument/2006/relationships/image" Target="../media/image1833.png"/><Relationship Id="rId343" Type="http://schemas.openxmlformats.org/officeDocument/2006/relationships/image" Target="../media/image1854.png"/><Relationship Id="rId82" Type="http://schemas.openxmlformats.org/officeDocument/2006/relationships/customXml" Target="../ink/ink1776.xml"/><Relationship Id="rId203" Type="http://schemas.openxmlformats.org/officeDocument/2006/relationships/image" Target="../media/image1786.png"/><Relationship Id="rId385" Type="http://schemas.openxmlformats.org/officeDocument/2006/relationships/image" Target="../media/image1875.png"/><Relationship Id="rId245" Type="http://schemas.openxmlformats.org/officeDocument/2006/relationships/image" Target="../media/image1807.png"/><Relationship Id="rId287" Type="http://schemas.openxmlformats.org/officeDocument/2006/relationships/image" Target="../media/image1236.png"/><Relationship Id="rId410" Type="http://schemas.openxmlformats.org/officeDocument/2006/relationships/customXml" Target="../ink/ink1940.xml"/><Relationship Id="rId452" Type="http://schemas.openxmlformats.org/officeDocument/2006/relationships/customXml" Target="../ink/ink1961.xml"/><Relationship Id="rId494" Type="http://schemas.openxmlformats.org/officeDocument/2006/relationships/customXml" Target="../ink/ink1982.xml"/><Relationship Id="rId105" Type="http://schemas.openxmlformats.org/officeDocument/2006/relationships/image" Target="../media/image1739.png"/><Relationship Id="rId147" Type="http://schemas.openxmlformats.org/officeDocument/2006/relationships/image" Target="../media/image1759.png"/><Relationship Id="rId312" Type="http://schemas.openxmlformats.org/officeDocument/2006/relationships/customXml" Target="../ink/ink1891.xml"/><Relationship Id="rId354" Type="http://schemas.openxmlformats.org/officeDocument/2006/relationships/customXml" Target="../ink/ink1912.xml"/><Relationship Id="rId51" Type="http://schemas.openxmlformats.org/officeDocument/2006/relationships/image" Target="../media/image1712.png"/><Relationship Id="rId93" Type="http://schemas.openxmlformats.org/officeDocument/2006/relationships/image" Target="../media/image1733.png"/><Relationship Id="rId189" Type="http://schemas.openxmlformats.org/officeDocument/2006/relationships/image" Target="../media/image1779.png"/><Relationship Id="rId396" Type="http://schemas.openxmlformats.org/officeDocument/2006/relationships/customXml" Target="../ink/ink1933.xml"/><Relationship Id="rId214" Type="http://schemas.openxmlformats.org/officeDocument/2006/relationships/customXml" Target="../ink/ink1842.xml"/><Relationship Id="rId256" Type="http://schemas.openxmlformats.org/officeDocument/2006/relationships/customXml" Target="../ink/ink1863.xml"/><Relationship Id="rId298" Type="http://schemas.openxmlformats.org/officeDocument/2006/relationships/customXml" Target="../ink/ink1884.xml"/><Relationship Id="rId421" Type="http://schemas.openxmlformats.org/officeDocument/2006/relationships/image" Target="../media/image1893.png"/><Relationship Id="rId463" Type="http://schemas.openxmlformats.org/officeDocument/2006/relationships/image" Target="../media/image1914.png"/><Relationship Id="rId116" Type="http://schemas.openxmlformats.org/officeDocument/2006/relationships/customXml" Target="../ink/ink1793.xml"/><Relationship Id="rId158" Type="http://schemas.openxmlformats.org/officeDocument/2006/relationships/customXml" Target="../ink/ink1814.xml"/><Relationship Id="rId323" Type="http://schemas.openxmlformats.org/officeDocument/2006/relationships/image" Target="../media/image1844.png"/><Relationship Id="rId20" Type="http://schemas.openxmlformats.org/officeDocument/2006/relationships/customXml" Target="../ink/ink1745.xml"/><Relationship Id="rId62" Type="http://schemas.openxmlformats.org/officeDocument/2006/relationships/customXml" Target="../ink/ink1766.xml"/><Relationship Id="rId365" Type="http://schemas.openxmlformats.org/officeDocument/2006/relationships/image" Target="../media/image1865.png"/><Relationship Id="rId190" Type="http://schemas.openxmlformats.org/officeDocument/2006/relationships/customXml" Target="../ink/ink1830.xml"/><Relationship Id="rId204" Type="http://schemas.openxmlformats.org/officeDocument/2006/relationships/customXml" Target="../ink/ink1837.xml"/><Relationship Id="rId225" Type="http://schemas.openxmlformats.org/officeDocument/2006/relationships/image" Target="../media/image1797.png"/><Relationship Id="rId246" Type="http://schemas.openxmlformats.org/officeDocument/2006/relationships/customXml" Target="../ink/ink1858.xml"/><Relationship Id="rId267" Type="http://schemas.openxmlformats.org/officeDocument/2006/relationships/image" Target="../media/image1818.png"/><Relationship Id="rId288" Type="http://schemas.openxmlformats.org/officeDocument/2006/relationships/customXml" Target="../ink/ink1879.xml"/><Relationship Id="rId411" Type="http://schemas.openxmlformats.org/officeDocument/2006/relationships/image" Target="../media/image1888.png"/><Relationship Id="rId432" Type="http://schemas.openxmlformats.org/officeDocument/2006/relationships/customXml" Target="../ink/ink1951.xml"/><Relationship Id="rId453" Type="http://schemas.openxmlformats.org/officeDocument/2006/relationships/image" Target="../media/image1909.png"/><Relationship Id="rId474" Type="http://schemas.openxmlformats.org/officeDocument/2006/relationships/customXml" Target="../ink/ink1972.xml"/><Relationship Id="rId106" Type="http://schemas.openxmlformats.org/officeDocument/2006/relationships/customXml" Target="../ink/ink1788.xml"/><Relationship Id="rId127" Type="http://schemas.openxmlformats.org/officeDocument/2006/relationships/image" Target="../media/image1749.png"/><Relationship Id="rId313" Type="http://schemas.openxmlformats.org/officeDocument/2006/relationships/image" Target="../media/image1839.png"/><Relationship Id="rId495" Type="http://schemas.openxmlformats.org/officeDocument/2006/relationships/image" Target="../media/image1930.png"/><Relationship Id="rId10" Type="http://schemas.openxmlformats.org/officeDocument/2006/relationships/customXml" Target="../ink/ink1740.xml"/><Relationship Id="rId31" Type="http://schemas.openxmlformats.org/officeDocument/2006/relationships/image" Target="../media/image1702.png"/><Relationship Id="rId52" Type="http://schemas.openxmlformats.org/officeDocument/2006/relationships/customXml" Target="../ink/ink1761.xml"/><Relationship Id="rId73" Type="http://schemas.openxmlformats.org/officeDocument/2006/relationships/image" Target="../media/image1723.png"/><Relationship Id="rId94" Type="http://schemas.openxmlformats.org/officeDocument/2006/relationships/customXml" Target="../ink/ink1782.xml"/><Relationship Id="rId148" Type="http://schemas.openxmlformats.org/officeDocument/2006/relationships/customXml" Target="../ink/ink1809.xml"/><Relationship Id="rId169" Type="http://schemas.openxmlformats.org/officeDocument/2006/relationships/image" Target="../media/image1769.png"/><Relationship Id="rId334" Type="http://schemas.openxmlformats.org/officeDocument/2006/relationships/customXml" Target="../ink/ink1902.xml"/><Relationship Id="rId355" Type="http://schemas.openxmlformats.org/officeDocument/2006/relationships/image" Target="../media/image1860.png"/><Relationship Id="rId376" Type="http://schemas.openxmlformats.org/officeDocument/2006/relationships/customXml" Target="../ink/ink1923.xml"/><Relationship Id="rId397" Type="http://schemas.openxmlformats.org/officeDocument/2006/relationships/image" Target="../media/image1881.png"/><Relationship Id="rId4" Type="http://schemas.openxmlformats.org/officeDocument/2006/relationships/customXml" Target="../ink/ink1737.xml"/><Relationship Id="rId180" Type="http://schemas.openxmlformats.org/officeDocument/2006/relationships/customXml" Target="../ink/ink1825.xml"/><Relationship Id="rId215" Type="http://schemas.openxmlformats.org/officeDocument/2006/relationships/image" Target="../media/image1792.png"/><Relationship Id="rId236" Type="http://schemas.openxmlformats.org/officeDocument/2006/relationships/customXml" Target="../ink/ink1853.xml"/><Relationship Id="rId257" Type="http://schemas.openxmlformats.org/officeDocument/2006/relationships/image" Target="../media/image1813.png"/><Relationship Id="rId278" Type="http://schemas.openxmlformats.org/officeDocument/2006/relationships/customXml" Target="../ink/ink1874.xml"/><Relationship Id="rId401" Type="http://schemas.openxmlformats.org/officeDocument/2006/relationships/image" Target="../media/image1883.png"/><Relationship Id="rId422" Type="http://schemas.openxmlformats.org/officeDocument/2006/relationships/customXml" Target="../ink/ink1946.xml"/><Relationship Id="rId443" Type="http://schemas.openxmlformats.org/officeDocument/2006/relationships/image" Target="../media/image1904.png"/><Relationship Id="rId464" Type="http://schemas.openxmlformats.org/officeDocument/2006/relationships/customXml" Target="../ink/ink1967.xml"/><Relationship Id="rId303" Type="http://schemas.openxmlformats.org/officeDocument/2006/relationships/image" Target="../media/image1834.png"/><Relationship Id="rId485" Type="http://schemas.openxmlformats.org/officeDocument/2006/relationships/image" Target="../media/image1925.png"/><Relationship Id="rId42" Type="http://schemas.openxmlformats.org/officeDocument/2006/relationships/customXml" Target="../ink/ink1756.xml"/><Relationship Id="rId84" Type="http://schemas.openxmlformats.org/officeDocument/2006/relationships/customXml" Target="../ink/ink1777.xml"/><Relationship Id="rId138" Type="http://schemas.openxmlformats.org/officeDocument/2006/relationships/customXml" Target="../ink/ink1804.xml"/><Relationship Id="rId345" Type="http://schemas.openxmlformats.org/officeDocument/2006/relationships/image" Target="../media/image1855.png"/><Relationship Id="rId387" Type="http://schemas.openxmlformats.org/officeDocument/2006/relationships/image" Target="../media/image1876.png"/><Relationship Id="rId191" Type="http://schemas.openxmlformats.org/officeDocument/2006/relationships/image" Target="../media/image1780.png"/><Relationship Id="rId205" Type="http://schemas.openxmlformats.org/officeDocument/2006/relationships/image" Target="../media/image1787.png"/><Relationship Id="rId247" Type="http://schemas.openxmlformats.org/officeDocument/2006/relationships/image" Target="../media/image1808.png"/><Relationship Id="rId412" Type="http://schemas.openxmlformats.org/officeDocument/2006/relationships/customXml" Target="../ink/ink1941.xml"/><Relationship Id="rId107" Type="http://schemas.openxmlformats.org/officeDocument/2006/relationships/image" Target="../media/image1740.png"/><Relationship Id="rId289" Type="http://schemas.openxmlformats.org/officeDocument/2006/relationships/image" Target="../media/image1827.png"/><Relationship Id="rId454" Type="http://schemas.openxmlformats.org/officeDocument/2006/relationships/customXml" Target="../ink/ink1962.xml"/><Relationship Id="rId11" Type="http://schemas.openxmlformats.org/officeDocument/2006/relationships/image" Target="../media/image1692.png"/><Relationship Id="rId53" Type="http://schemas.openxmlformats.org/officeDocument/2006/relationships/image" Target="../media/image1713.png"/><Relationship Id="rId149" Type="http://schemas.openxmlformats.org/officeDocument/2006/relationships/image" Target="../media/image1760.png"/><Relationship Id="rId314" Type="http://schemas.openxmlformats.org/officeDocument/2006/relationships/customXml" Target="../ink/ink1892.xml"/><Relationship Id="rId356" Type="http://schemas.openxmlformats.org/officeDocument/2006/relationships/customXml" Target="../ink/ink1913.xml"/><Relationship Id="rId398" Type="http://schemas.openxmlformats.org/officeDocument/2006/relationships/customXml" Target="../ink/ink1934.xml"/><Relationship Id="rId95" Type="http://schemas.openxmlformats.org/officeDocument/2006/relationships/image" Target="../media/image1734.png"/><Relationship Id="rId160" Type="http://schemas.openxmlformats.org/officeDocument/2006/relationships/customXml" Target="../ink/ink1815.xml"/><Relationship Id="rId216" Type="http://schemas.openxmlformats.org/officeDocument/2006/relationships/customXml" Target="../ink/ink1843.xml"/><Relationship Id="rId423" Type="http://schemas.openxmlformats.org/officeDocument/2006/relationships/image" Target="../media/image1894.png"/><Relationship Id="rId258" Type="http://schemas.openxmlformats.org/officeDocument/2006/relationships/customXml" Target="../ink/ink1864.xml"/><Relationship Id="rId465" Type="http://schemas.openxmlformats.org/officeDocument/2006/relationships/image" Target="../media/image1915.png"/><Relationship Id="rId22" Type="http://schemas.openxmlformats.org/officeDocument/2006/relationships/customXml" Target="../ink/ink1746.xml"/><Relationship Id="rId64" Type="http://schemas.openxmlformats.org/officeDocument/2006/relationships/customXml" Target="../ink/ink1767.xml"/><Relationship Id="rId118" Type="http://schemas.openxmlformats.org/officeDocument/2006/relationships/customXml" Target="../ink/ink1794.xml"/><Relationship Id="rId325" Type="http://schemas.openxmlformats.org/officeDocument/2006/relationships/image" Target="../media/image1845.png"/><Relationship Id="rId367" Type="http://schemas.openxmlformats.org/officeDocument/2006/relationships/image" Target="../media/image1866.png"/><Relationship Id="rId171" Type="http://schemas.openxmlformats.org/officeDocument/2006/relationships/image" Target="../media/image1770.png"/><Relationship Id="rId227" Type="http://schemas.openxmlformats.org/officeDocument/2006/relationships/image" Target="../media/image1798.png"/><Relationship Id="rId269" Type="http://schemas.openxmlformats.org/officeDocument/2006/relationships/image" Target="../media/image1175.png"/><Relationship Id="rId434" Type="http://schemas.openxmlformats.org/officeDocument/2006/relationships/customXml" Target="../ink/ink1952.xml"/><Relationship Id="rId476" Type="http://schemas.openxmlformats.org/officeDocument/2006/relationships/customXml" Target="../ink/ink1973.xml"/><Relationship Id="rId33" Type="http://schemas.openxmlformats.org/officeDocument/2006/relationships/image" Target="../media/image1703.png"/><Relationship Id="rId129" Type="http://schemas.openxmlformats.org/officeDocument/2006/relationships/image" Target="../media/image1750.png"/><Relationship Id="rId280" Type="http://schemas.openxmlformats.org/officeDocument/2006/relationships/customXml" Target="../ink/ink1875.xml"/><Relationship Id="rId336" Type="http://schemas.openxmlformats.org/officeDocument/2006/relationships/customXml" Target="../ink/ink1903.xml"/><Relationship Id="rId75" Type="http://schemas.openxmlformats.org/officeDocument/2006/relationships/image" Target="../media/image1724.png"/><Relationship Id="rId140" Type="http://schemas.openxmlformats.org/officeDocument/2006/relationships/customXml" Target="../ink/ink1805.xml"/><Relationship Id="rId182" Type="http://schemas.openxmlformats.org/officeDocument/2006/relationships/customXml" Target="../ink/ink1826.xml"/><Relationship Id="rId378" Type="http://schemas.openxmlformats.org/officeDocument/2006/relationships/customXml" Target="../ink/ink1924.xml"/><Relationship Id="rId403" Type="http://schemas.openxmlformats.org/officeDocument/2006/relationships/image" Target="../media/image1884.png"/><Relationship Id="rId6" Type="http://schemas.openxmlformats.org/officeDocument/2006/relationships/customXml" Target="../ink/ink1738.xml"/><Relationship Id="rId238" Type="http://schemas.openxmlformats.org/officeDocument/2006/relationships/customXml" Target="../ink/ink1854.xml"/><Relationship Id="rId445" Type="http://schemas.openxmlformats.org/officeDocument/2006/relationships/image" Target="../media/image1905.png"/><Relationship Id="rId487" Type="http://schemas.openxmlformats.org/officeDocument/2006/relationships/image" Target="../media/image1926.png"/><Relationship Id="rId291" Type="http://schemas.openxmlformats.org/officeDocument/2006/relationships/image" Target="../media/image1828.png"/><Relationship Id="rId305" Type="http://schemas.openxmlformats.org/officeDocument/2006/relationships/image" Target="../media/image1835.png"/><Relationship Id="rId347" Type="http://schemas.openxmlformats.org/officeDocument/2006/relationships/image" Target="../media/image1856.png"/><Relationship Id="rId44" Type="http://schemas.openxmlformats.org/officeDocument/2006/relationships/customXml" Target="../ink/ink1757.xml"/><Relationship Id="rId86" Type="http://schemas.openxmlformats.org/officeDocument/2006/relationships/customXml" Target="../ink/ink1778.xml"/><Relationship Id="rId151" Type="http://schemas.openxmlformats.org/officeDocument/2006/relationships/image" Target="../media/image1761.png"/><Relationship Id="rId389" Type="http://schemas.openxmlformats.org/officeDocument/2006/relationships/image" Target="../media/image1877.png"/><Relationship Id="rId193" Type="http://schemas.openxmlformats.org/officeDocument/2006/relationships/image" Target="../media/image1781.png"/><Relationship Id="rId207" Type="http://schemas.openxmlformats.org/officeDocument/2006/relationships/image" Target="../media/image1788.png"/><Relationship Id="rId249" Type="http://schemas.openxmlformats.org/officeDocument/2006/relationships/image" Target="../media/image1809.png"/><Relationship Id="rId414" Type="http://schemas.openxmlformats.org/officeDocument/2006/relationships/customXml" Target="../ink/ink1942.xml"/><Relationship Id="rId456" Type="http://schemas.openxmlformats.org/officeDocument/2006/relationships/customXml" Target="../ink/ink1963.xml"/><Relationship Id="rId13" Type="http://schemas.openxmlformats.org/officeDocument/2006/relationships/image" Target="../media/image1693.png"/><Relationship Id="rId109" Type="http://schemas.openxmlformats.org/officeDocument/2006/relationships/image" Target="../media/image1741.png"/><Relationship Id="rId260" Type="http://schemas.openxmlformats.org/officeDocument/2006/relationships/customXml" Target="../ink/ink1865.xml"/><Relationship Id="rId316" Type="http://schemas.openxmlformats.org/officeDocument/2006/relationships/customXml" Target="../ink/ink1893.xml"/><Relationship Id="rId55" Type="http://schemas.openxmlformats.org/officeDocument/2006/relationships/image" Target="../media/image1714.png"/><Relationship Id="rId97" Type="http://schemas.openxmlformats.org/officeDocument/2006/relationships/image" Target="../media/image1735.png"/><Relationship Id="rId120" Type="http://schemas.openxmlformats.org/officeDocument/2006/relationships/customXml" Target="../ink/ink1795.xml"/><Relationship Id="rId358" Type="http://schemas.openxmlformats.org/officeDocument/2006/relationships/customXml" Target="../ink/ink1914.xml"/><Relationship Id="rId162" Type="http://schemas.openxmlformats.org/officeDocument/2006/relationships/customXml" Target="../ink/ink1816.xml"/><Relationship Id="rId218" Type="http://schemas.openxmlformats.org/officeDocument/2006/relationships/customXml" Target="../ink/ink1844.xml"/><Relationship Id="rId425" Type="http://schemas.openxmlformats.org/officeDocument/2006/relationships/image" Target="../media/image1895.png"/><Relationship Id="rId467" Type="http://schemas.openxmlformats.org/officeDocument/2006/relationships/image" Target="../media/image1916.png"/><Relationship Id="rId271" Type="http://schemas.openxmlformats.org/officeDocument/2006/relationships/image" Target="../media/image1819.png"/><Relationship Id="rId24" Type="http://schemas.openxmlformats.org/officeDocument/2006/relationships/customXml" Target="../ink/ink1747.xml"/><Relationship Id="rId66" Type="http://schemas.openxmlformats.org/officeDocument/2006/relationships/customXml" Target="../ink/ink1768.xml"/><Relationship Id="rId131" Type="http://schemas.openxmlformats.org/officeDocument/2006/relationships/image" Target="../media/image1751.png"/><Relationship Id="rId327" Type="http://schemas.openxmlformats.org/officeDocument/2006/relationships/image" Target="../media/image1846.png"/><Relationship Id="rId369" Type="http://schemas.openxmlformats.org/officeDocument/2006/relationships/image" Target="../media/image1867.png"/><Relationship Id="rId173" Type="http://schemas.openxmlformats.org/officeDocument/2006/relationships/image" Target="../media/image1771.png"/><Relationship Id="rId229" Type="http://schemas.openxmlformats.org/officeDocument/2006/relationships/image" Target="../media/image1799.png"/><Relationship Id="rId380" Type="http://schemas.openxmlformats.org/officeDocument/2006/relationships/customXml" Target="../ink/ink1925.xml"/><Relationship Id="rId436" Type="http://schemas.openxmlformats.org/officeDocument/2006/relationships/customXml" Target="../ink/ink1953.xml"/><Relationship Id="rId240" Type="http://schemas.openxmlformats.org/officeDocument/2006/relationships/customXml" Target="../ink/ink1855.xml"/><Relationship Id="rId478" Type="http://schemas.openxmlformats.org/officeDocument/2006/relationships/customXml" Target="../ink/ink1974.xml"/><Relationship Id="rId35" Type="http://schemas.openxmlformats.org/officeDocument/2006/relationships/image" Target="../media/image1704.png"/><Relationship Id="rId77" Type="http://schemas.openxmlformats.org/officeDocument/2006/relationships/image" Target="../media/image1725.png"/><Relationship Id="rId100" Type="http://schemas.openxmlformats.org/officeDocument/2006/relationships/customXml" Target="../ink/ink1785.xml"/><Relationship Id="rId282" Type="http://schemas.openxmlformats.org/officeDocument/2006/relationships/customXml" Target="../ink/ink1876.xml"/><Relationship Id="rId338" Type="http://schemas.openxmlformats.org/officeDocument/2006/relationships/customXml" Target="../ink/ink1904.xml"/><Relationship Id="rId8" Type="http://schemas.openxmlformats.org/officeDocument/2006/relationships/customXml" Target="../ink/ink1739.xml"/><Relationship Id="rId142" Type="http://schemas.openxmlformats.org/officeDocument/2006/relationships/customXml" Target="../ink/ink1806.xml"/><Relationship Id="rId184" Type="http://schemas.openxmlformats.org/officeDocument/2006/relationships/customXml" Target="../ink/ink1827.xml"/><Relationship Id="rId391" Type="http://schemas.openxmlformats.org/officeDocument/2006/relationships/image" Target="../media/image1878.png"/><Relationship Id="rId405" Type="http://schemas.openxmlformats.org/officeDocument/2006/relationships/image" Target="../media/image1885.png"/><Relationship Id="rId447" Type="http://schemas.openxmlformats.org/officeDocument/2006/relationships/image" Target="../media/image1906.png"/><Relationship Id="rId251" Type="http://schemas.openxmlformats.org/officeDocument/2006/relationships/image" Target="../media/image1810.png"/><Relationship Id="rId489" Type="http://schemas.openxmlformats.org/officeDocument/2006/relationships/image" Target="../media/image1927.png"/><Relationship Id="rId46" Type="http://schemas.openxmlformats.org/officeDocument/2006/relationships/customXml" Target="../ink/ink1758.xml"/><Relationship Id="rId293" Type="http://schemas.openxmlformats.org/officeDocument/2006/relationships/image" Target="../media/image1829.png"/><Relationship Id="rId307" Type="http://schemas.openxmlformats.org/officeDocument/2006/relationships/image" Target="../media/image1836.png"/><Relationship Id="rId349" Type="http://schemas.openxmlformats.org/officeDocument/2006/relationships/image" Target="../media/image1857.png"/><Relationship Id="rId88" Type="http://schemas.openxmlformats.org/officeDocument/2006/relationships/customXml" Target="../ink/ink1779.xml"/><Relationship Id="rId111" Type="http://schemas.openxmlformats.org/officeDocument/2006/relationships/image" Target="../media/image1742.png"/><Relationship Id="rId153" Type="http://schemas.openxmlformats.org/officeDocument/2006/relationships/image" Target="../media/image1762.png"/><Relationship Id="rId195" Type="http://schemas.openxmlformats.org/officeDocument/2006/relationships/image" Target="../media/image1782.png"/><Relationship Id="rId209" Type="http://schemas.openxmlformats.org/officeDocument/2006/relationships/image" Target="../media/image1789.png"/><Relationship Id="rId360" Type="http://schemas.openxmlformats.org/officeDocument/2006/relationships/customXml" Target="../ink/ink1915.xml"/><Relationship Id="rId416" Type="http://schemas.openxmlformats.org/officeDocument/2006/relationships/customXml" Target="../ink/ink1943.xml"/><Relationship Id="rId220" Type="http://schemas.openxmlformats.org/officeDocument/2006/relationships/customXml" Target="../ink/ink1845.xml"/><Relationship Id="rId458" Type="http://schemas.openxmlformats.org/officeDocument/2006/relationships/customXml" Target="../ink/ink1964.xml"/><Relationship Id="rId15" Type="http://schemas.openxmlformats.org/officeDocument/2006/relationships/image" Target="../media/image1694.png"/><Relationship Id="rId57" Type="http://schemas.openxmlformats.org/officeDocument/2006/relationships/image" Target="../media/image1715.png"/><Relationship Id="rId262" Type="http://schemas.openxmlformats.org/officeDocument/2006/relationships/customXml" Target="../ink/ink1866.xml"/><Relationship Id="rId318" Type="http://schemas.openxmlformats.org/officeDocument/2006/relationships/customXml" Target="../ink/ink1894.xml"/><Relationship Id="rId99" Type="http://schemas.openxmlformats.org/officeDocument/2006/relationships/image" Target="../media/image1736.png"/><Relationship Id="rId122" Type="http://schemas.openxmlformats.org/officeDocument/2006/relationships/customXml" Target="../ink/ink1796.xml"/><Relationship Id="rId164" Type="http://schemas.openxmlformats.org/officeDocument/2006/relationships/customXml" Target="../ink/ink1817.xml"/><Relationship Id="rId371" Type="http://schemas.openxmlformats.org/officeDocument/2006/relationships/image" Target="../media/image1868.png"/><Relationship Id="rId427" Type="http://schemas.openxmlformats.org/officeDocument/2006/relationships/image" Target="../media/image1896.png"/><Relationship Id="rId469" Type="http://schemas.openxmlformats.org/officeDocument/2006/relationships/image" Target="../media/image1917.png"/><Relationship Id="rId26" Type="http://schemas.openxmlformats.org/officeDocument/2006/relationships/customXml" Target="../ink/ink1748.xml"/><Relationship Id="rId231" Type="http://schemas.openxmlformats.org/officeDocument/2006/relationships/image" Target="../media/image1800.png"/><Relationship Id="rId273" Type="http://schemas.openxmlformats.org/officeDocument/2006/relationships/image" Target="../media/image1820.png"/><Relationship Id="rId329" Type="http://schemas.openxmlformats.org/officeDocument/2006/relationships/image" Target="../media/image1847.png"/><Relationship Id="rId480" Type="http://schemas.openxmlformats.org/officeDocument/2006/relationships/customXml" Target="../ink/ink1975.xml"/><Relationship Id="rId68" Type="http://schemas.openxmlformats.org/officeDocument/2006/relationships/customXml" Target="../ink/ink1769.xml"/><Relationship Id="rId133" Type="http://schemas.openxmlformats.org/officeDocument/2006/relationships/image" Target="../media/image1752.png"/><Relationship Id="rId175" Type="http://schemas.openxmlformats.org/officeDocument/2006/relationships/image" Target="../media/image1772.png"/><Relationship Id="rId340" Type="http://schemas.openxmlformats.org/officeDocument/2006/relationships/customXml" Target="../ink/ink1905.xml"/><Relationship Id="rId200" Type="http://schemas.openxmlformats.org/officeDocument/2006/relationships/customXml" Target="../ink/ink1835.xml"/><Relationship Id="rId382" Type="http://schemas.openxmlformats.org/officeDocument/2006/relationships/customXml" Target="../ink/ink1926.xml"/><Relationship Id="rId438" Type="http://schemas.openxmlformats.org/officeDocument/2006/relationships/customXml" Target="../ink/ink1954.xml"/><Relationship Id="rId242" Type="http://schemas.openxmlformats.org/officeDocument/2006/relationships/customXml" Target="../ink/ink1856.xml"/><Relationship Id="rId284" Type="http://schemas.openxmlformats.org/officeDocument/2006/relationships/customXml" Target="../ink/ink1877.xml"/><Relationship Id="rId491" Type="http://schemas.openxmlformats.org/officeDocument/2006/relationships/image" Target="../media/image1928.png"/><Relationship Id="rId37" Type="http://schemas.openxmlformats.org/officeDocument/2006/relationships/image" Target="../media/image1705.png"/><Relationship Id="rId79" Type="http://schemas.openxmlformats.org/officeDocument/2006/relationships/image" Target="../media/image1726.png"/><Relationship Id="rId102" Type="http://schemas.openxmlformats.org/officeDocument/2006/relationships/customXml" Target="../ink/ink1786.xml"/><Relationship Id="rId144" Type="http://schemas.openxmlformats.org/officeDocument/2006/relationships/customXml" Target="../ink/ink1807.xml"/><Relationship Id="rId90" Type="http://schemas.openxmlformats.org/officeDocument/2006/relationships/customXml" Target="../ink/ink1780.xml"/><Relationship Id="rId186" Type="http://schemas.openxmlformats.org/officeDocument/2006/relationships/customXml" Target="../ink/ink1828.xml"/><Relationship Id="rId351" Type="http://schemas.openxmlformats.org/officeDocument/2006/relationships/image" Target="../media/image1858.png"/><Relationship Id="rId393" Type="http://schemas.openxmlformats.org/officeDocument/2006/relationships/image" Target="../media/image1879.png"/><Relationship Id="rId407" Type="http://schemas.openxmlformats.org/officeDocument/2006/relationships/image" Target="../media/image1886.png"/><Relationship Id="rId449" Type="http://schemas.openxmlformats.org/officeDocument/2006/relationships/image" Target="../media/image1907.png"/><Relationship Id="rId211" Type="http://schemas.openxmlformats.org/officeDocument/2006/relationships/image" Target="../media/image1790.png"/><Relationship Id="rId253" Type="http://schemas.openxmlformats.org/officeDocument/2006/relationships/image" Target="../media/image1811.png"/><Relationship Id="rId295" Type="http://schemas.openxmlformats.org/officeDocument/2006/relationships/image" Target="../media/image1830.png"/><Relationship Id="rId309" Type="http://schemas.openxmlformats.org/officeDocument/2006/relationships/image" Target="../media/image1837.png"/><Relationship Id="rId460" Type="http://schemas.openxmlformats.org/officeDocument/2006/relationships/customXml" Target="../ink/ink1965.xml"/><Relationship Id="rId48" Type="http://schemas.openxmlformats.org/officeDocument/2006/relationships/customXml" Target="../ink/ink1759.xml"/><Relationship Id="rId113" Type="http://schemas.openxmlformats.org/officeDocument/2006/relationships/image" Target="../media/image1743.png"/><Relationship Id="rId320" Type="http://schemas.openxmlformats.org/officeDocument/2006/relationships/customXml" Target="../ink/ink1895.xml"/><Relationship Id="rId155" Type="http://schemas.openxmlformats.org/officeDocument/2006/relationships/image" Target="../media/image1763.png"/><Relationship Id="rId197" Type="http://schemas.openxmlformats.org/officeDocument/2006/relationships/image" Target="../media/image1783.png"/><Relationship Id="rId362" Type="http://schemas.openxmlformats.org/officeDocument/2006/relationships/customXml" Target="../ink/ink1916.xml"/><Relationship Id="rId418" Type="http://schemas.openxmlformats.org/officeDocument/2006/relationships/customXml" Target="../ink/ink1944.xml"/><Relationship Id="rId222" Type="http://schemas.openxmlformats.org/officeDocument/2006/relationships/customXml" Target="../ink/ink1846.xml"/><Relationship Id="rId264" Type="http://schemas.openxmlformats.org/officeDocument/2006/relationships/customXml" Target="../ink/ink1867.xml"/><Relationship Id="rId471" Type="http://schemas.openxmlformats.org/officeDocument/2006/relationships/image" Target="../media/image1918.png"/><Relationship Id="rId17" Type="http://schemas.openxmlformats.org/officeDocument/2006/relationships/image" Target="../media/image1695.png"/><Relationship Id="rId59" Type="http://schemas.openxmlformats.org/officeDocument/2006/relationships/image" Target="../media/image1716.png"/><Relationship Id="rId124" Type="http://schemas.openxmlformats.org/officeDocument/2006/relationships/customXml" Target="../ink/ink1797.xml"/><Relationship Id="rId70" Type="http://schemas.openxmlformats.org/officeDocument/2006/relationships/customXml" Target="../ink/ink1770.xml"/><Relationship Id="rId166" Type="http://schemas.openxmlformats.org/officeDocument/2006/relationships/customXml" Target="../ink/ink1818.xml"/><Relationship Id="rId331" Type="http://schemas.openxmlformats.org/officeDocument/2006/relationships/image" Target="../media/image1848.png"/><Relationship Id="rId373" Type="http://schemas.openxmlformats.org/officeDocument/2006/relationships/image" Target="../media/image1869.png"/><Relationship Id="rId429" Type="http://schemas.openxmlformats.org/officeDocument/2006/relationships/image" Target="../media/image18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01.png"/><Relationship Id="rId440" Type="http://schemas.openxmlformats.org/officeDocument/2006/relationships/customXml" Target="../ink/ink1955.xml"/><Relationship Id="rId28" Type="http://schemas.openxmlformats.org/officeDocument/2006/relationships/customXml" Target="../ink/ink1749.xml"/><Relationship Id="rId275" Type="http://schemas.openxmlformats.org/officeDocument/2006/relationships/image" Target="../media/image1821.png"/><Relationship Id="rId300" Type="http://schemas.openxmlformats.org/officeDocument/2006/relationships/customXml" Target="../ink/ink1885.xml"/><Relationship Id="rId482" Type="http://schemas.openxmlformats.org/officeDocument/2006/relationships/customXml" Target="../ink/ink1976.xml"/><Relationship Id="rId81" Type="http://schemas.openxmlformats.org/officeDocument/2006/relationships/image" Target="../media/image1727.png"/><Relationship Id="rId135" Type="http://schemas.openxmlformats.org/officeDocument/2006/relationships/image" Target="../media/image1753.png"/><Relationship Id="rId177" Type="http://schemas.openxmlformats.org/officeDocument/2006/relationships/image" Target="../media/image1773.png"/><Relationship Id="rId342" Type="http://schemas.openxmlformats.org/officeDocument/2006/relationships/customXml" Target="../ink/ink1906.xml"/><Relationship Id="rId384" Type="http://schemas.openxmlformats.org/officeDocument/2006/relationships/customXml" Target="../ink/ink1927.xml"/><Relationship Id="rId202" Type="http://schemas.openxmlformats.org/officeDocument/2006/relationships/customXml" Target="../ink/ink1836.xml"/><Relationship Id="rId244" Type="http://schemas.openxmlformats.org/officeDocument/2006/relationships/customXml" Target="../ink/ink1857.xml"/><Relationship Id="rId39" Type="http://schemas.openxmlformats.org/officeDocument/2006/relationships/image" Target="../media/image1706.png"/><Relationship Id="rId286" Type="http://schemas.openxmlformats.org/officeDocument/2006/relationships/customXml" Target="../ink/ink1878.xml"/><Relationship Id="rId451" Type="http://schemas.openxmlformats.org/officeDocument/2006/relationships/image" Target="../media/image1908.png"/><Relationship Id="rId493" Type="http://schemas.openxmlformats.org/officeDocument/2006/relationships/image" Target="../media/image1929.png"/><Relationship Id="rId50" Type="http://schemas.openxmlformats.org/officeDocument/2006/relationships/customXml" Target="../ink/ink1760.xml"/><Relationship Id="rId104" Type="http://schemas.openxmlformats.org/officeDocument/2006/relationships/customXml" Target="../ink/ink1787.xml"/><Relationship Id="rId146" Type="http://schemas.openxmlformats.org/officeDocument/2006/relationships/customXml" Target="../ink/ink1808.xml"/><Relationship Id="rId188" Type="http://schemas.openxmlformats.org/officeDocument/2006/relationships/customXml" Target="../ink/ink1829.xml"/><Relationship Id="rId311" Type="http://schemas.openxmlformats.org/officeDocument/2006/relationships/image" Target="../media/image1838.png"/><Relationship Id="rId353" Type="http://schemas.openxmlformats.org/officeDocument/2006/relationships/image" Target="../media/image1859.png"/><Relationship Id="rId395" Type="http://schemas.openxmlformats.org/officeDocument/2006/relationships/image" Target="../media/image1880.png"/><Relationship Id="rId409" Type="http://schemas.openxmlformats.org/officeDocument/2006/relationships/image" Target="../media/image1887.png"/><Relationship Id="rId92" Type="http://schemas.openxmlformats.org/officeDocument/2006/relationships/customXml" Target="../ink/ink1781.xml"/><Relationship Id="rId213" Type="http://schemas.openxmlformats.org/officeDocument/2006/relationships/image" Target="../media/image1791.png"/><Relationship Id="rId420" Type="http://schemas.openxmlformats.org/officeDocument/2006/relationships/customXml" Target="../ink/ink1945.xml"/><Relationship Id="rId255" Type="http://schemas.openxmlformats.org/officeDocument/2006/relationships/image" Target="../media/image1812.png"/><Relationship Id="rId297" Type="http://schemas.openxmlformats.org/officeDocument/2006/relationships/image" Target="../media/image1831.png"/><Relationship Id="rId462" Type="http://schemas.openxmlformats.org/officeDocument/2006/relationships/customXml" Target="../ink/ink1966.xml"/><Relationship Id="rId115" Type="http://schemas.openxmlformats.org/officeDocument/2006/relationships/image" Target="../media/image1744.png"/><Relationship Id="rId157" Type="http://schemas.openxmlformats.org/officeDocument/2006/relationships/image" Target="../media/image1601.png"/><Relationship Id="rId322" Type="http://schemas.openxmlformats.org/officeDocument/2006/relationships/customXml" Target="../ink/ink1896.xml"/><Relationship Id="rId364" Type="http://schemas.openxmlformats.org/officeDocument/2006/relationships/customXml" Target="../ink/ink1917.xml"/><Relationship Id="rId61" Type="http://schemas.openxmlformats.org/officeDocument/2006/relationships/image" Target="../media/image1717.png"/><Relationship Id="rId199" Type="http://schemas.openxmlformats.org/officeDocument/2006/relationships/image" Target="../media/image1784.png"/><Relationship Id="rId19" Type="http://schemas.openxmlformats.org/officeDocument/2006/relationships/image" Target="../media/image1696.png"/><Relationship Id="rId224" Type="http://schemas.openxmlformats.org/officeDocument/2006/relationships/customXml" Target="../ink/ink1847.xml"/><Relationship Id="rId266" Type="http://schemas.openxmlformats.org/officeDocument/2006/relationships/customXml" Target="../ink/ink1868.xml"/><Relationship Id="rId431" Type="http://schemas.openxmlformats.org/officeDocument/2006/relationships/image" Target="../media/image1898.png"/><Relationship Id="rId473" Type="http://schemas.openxmlformats.org/officeDocument/2006/relationships/image" Target="../media/image1919.png"/><Relationship Id="rId30" Type="http://schemas.openxmlformats.org/officeDocument/2006/relationships/customXml" Target="../ink/ink1750.xml"/><Relationship Id="rId126" Type="http://schemas.openxmlformats.org/officeDocument/2006/relationships/customXml" Target="../ink/ink1798.xml"/><Relationship Id="rId168" Type="http://schemas.openxmlformats.org/officeDocument/2006/relationships/customXml" Target="../ink/ink1819.xml"/><Relationship Id="rId333" Type="http://schemas.openxmlformats.org/officeDocument/2006/relationships/image" Target="../media/image1849.png"/><Relationship Id="rId72" Type="http://schemas.openxmlformats.org/officeDocument/2006/relationships/customXml" Target="../ink/ink1771.xml"/><Relationship Id="rId375" Type="http://schemas.openxmlformats.org/officeDocument/2006/relationships/image" Target="../media/image1870.png"/><Relationship Id="rId3" Type="http://schemas.openxmlformats.org/officeDocument/2006/relationships/image" Target="../media/image1688.png"/><Relationship Id="rId235" Type="http://schemas.openxmlformats.org/officeDocument/2006/relationships/image" Target="../media/image1802.png"/><Relationship Id="rId277" Type="http://schemas.openxmlformats.org/officeDocument/2006/relationships/image" Target="../media/image1822.png"/><Relationship Id="rId400" Type="http://schemas.openxmlformats.org/officeDocument/2006/relationships/customXml" Target="../ink/ink1935.xml"/><Relationship Id="rId442" Type="http://schemas.openxmlformats.org/officeDocument/2006/relationships/customXml" Target="../ink/ink1956.xml"/><Relationship Id="rId484" Type="http://schemas.openxmlformats.org/officeDocument/2006/relationships/customXml" Target="../ink/ink1977.xml"/><Relationship Id="rId137" Type="http://schemas.openxmlformats.org/officeDocument/2006/relationships/image" Target="../media/image1754.png"/><Relationship Id="rId302" Type="http://schemas.openxmlformats.org/officeDocument/2006/relationships/customXml" Target="../ink/ink1886.xml"/><Relationship Id="rId344" Type="http://schemas.openxmlformats.org/officeDocument/2006/relationships/customXml" Target="../ink/ink1907.xml"/><Relationship Id="rId41" Type="http://schemas.openxmlformats.org/officeDocument/2006/relationships/image" Target="../media/image1707.png"/><Relationship Id="rId83" Type="http://schemas.openxmlformats.org/officeDocument/2006/relationships/image" Target="../media/image1728.png"/><Relationship Id="rId179" Type="http://schemas.openxmlformats.org/officeDocument/2006/relationships/image" Target="../media/image1774.png"/><Relationship Id="rId386" Type="http://schemas.openxmlformats.org/officeDocument/2006/relationships/customXml" Target="../ink/ink192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5.png"/><Relationship Id="rId671" Type="http://schemas.openxmlformats.org/officeDocument/2006/relationships/image" Target="../media/image2257.png"/><Relationship Id="rId21" Type="http://schemas.openxmlformats.org/officeDocument/2006/relationships/image" Target="../media/image1939.png"/><Relationship Id="rId324" Type="http://schemas.openxmlformats.org/officeDocument/2006/relationships/customXml" Target="../ink/ink2144.xml"/><Relationship Id="rId531" Type="http://schemas.openxmlformats.org/officeDocument/2006/relationships/image" Target="../media/image2188.png"/><Relationship Id="rId629" Type="http://schemas.openxmlformats.org/officeDocument/2006/relationships/image" Target="../media/image2236.png"/><Relationship Id="rId170" Type="http://schemas.openxmlformats.org/officeDocument/2006/relationships/customXml" Target="../ink/ink2067.xml"/><Relationship Id="rId268" Type="http://schemas.openxmlformats.org/officeDocument/2006/relationships/customXml" Target="../ink/ink2116.xml"/><Relationship Id="rId475" Type="http://schemas.openxmlformats.org/officeDocument/2006/relationships/image" Target="../media/image2160.png"/><Relationship Id="rId682" Type="http://schemas.openxmlformats.org/officeDocument/2006/relationships/customXml" Target="../ink/ink2323.xml"/><Relationship Id="rId32" Type="http://schemas.openxmlformats.org/officeDocument/2006/relationships/customXml" Target="../ink/ink1998.xml"/><Relationship Id="rId128" Type="http://schemas.openxmlformats.org/officeDocument/2006/relationships/customXml" Target="../ink/ink2046.xml"/><Relationship Id="rId335" Type="http://schemas.openxmlformats.org/officeDocument/2006/relationships/image" Target="../media/image2093.png"/><Relationship Id="rId542" Type="http://schemas.openxmlformats.org/officeDocument/2006/relationships/customXml" Target="../ink/ink2253.xml"/><Relationship Id="rId181" Type="http://schemas.openxmlformats.org/officeDocument/2006/relationships/image" Target="../media/image2017.png"/><Relationship Id="rId402" Type="http://schemas.openxmlformats.org/officeDocument/2006/relationships/customXml" Target="../ink/ink2183.xml"/><Relationship Id="rId279" Type="http://schemas.openxmlformats.org/officeDocument/2006/relationships/image" Target="../media/image2066.png"/><Relationship Id="rId486" Type="http://schemas.openxmlformats.org/officeDocument/2006/relationships/customXml" Target="../ink/ink2225.xml"/><Relationship Id="rId693" Type="http://schemas.openxmlformats.org/officeDocument/2006/relationships/image" Target="../media/image2268.png"/><Relationship Id="rId707" Type="http://schemas.openxmlformats.org/officeDocument/2006/relationships/image" Target="../media/image2275.png"/><Relationship Id="rId43" Type="http://schemas.openxmlformats.org/officeDocument/2006/relationships/image" Target="../media/image1949.png"/><Relationship Id="rId139" Type="http://schemas.openxmlformats.org/officeDocument/2006/relationships/image" Target="../media/image1996.png"/><Relationship Id="rId346" Type="http://schemas.openxmlformats.org/officeDocument/2006/relationships/customXml" Target="../ink/ink2155.xml"/><Relationship Id="rId553" Type="http://schemas.openxmlformats.org/officeDocument/2006/relationships/image" Target="../media/image2199.png"/><Relationship Id="rId760" Type="http://schemas.openxmlformats.org/officeDocument/2006/relationships/customXml" Target="../ink/ink2362.xml"/><Relationship Id="rId192" Type="http://schemas.openxmlformats.org/officeDocument/2006/relationships/customXml" Target="../ink/ink2078.xml"/><Relationship Id="rId206" Type="http://schemas.openxmlformats.org/officeDocument/2006/relationships/customXml" Target="../ink/ink2085.xml"/><Relationship Id="rId413" Type="http://schemas.openxmlformats.org/officeDocument/2006/relationships/image" Target="../media/image2130.png"/><Relationship Id="rId497" Type="http://schemas.openxmlformats.org/officeDocument/2006/relationships/image" Target="../media/image2171.png"/><Relationship Id="rId620" Type="http://schemas.openxmlformats.org/officeDocument/2006/relationships/customXml" Target="../ink/ink2292.xml"/><Relationship Id="rId718" Type="http://schemas.openxmlformats.org/officeDocument/2006/relationships/customXml" Target="../ink/ink2341.xml"/><Relationship Id="rId357" Type="http://schemas.openxmlformats.org/officeDocument/2006/relationships/image" Target="../media/image2104.png"/><Relationship Id="rId54" Type="http://schemas.openxmlformats.org/officeDocument/2006/relationships/customXml" Target="../ink/ink2009.xml"/><Relationship Id="rId217" Type="http://schemas.openxmlformats.org/officeDocument/2006/relationships/image" Target="../media/image2035.png"/><Relationship Id="rId564" Type="http://schemas.openxmlformats.org/officeDocument/2006/relationships/customXml" Target="../ink/ink2264.xml"/><Relationship Id="rId424" Type="http://schemas.openxmlformats.org/officeDocument/2006/relationships/customXml" Target="../ink/ink2194.xml"/><Relationship Id="rId631" Type="http://schemas.openxmlformats.org/officeDocument/2006/relationships/image" Target="../media/image2237.png"/><Relationship Id="rId729" Type="http://schemas.openxmlformats.org/officeDocument/2006/relationships/image" Target="../media/image2286.png"/><Relationship Id="rId270" Type="http://schemas.openxmlformats.org/officeDocument/2006/relationships/customXml" Target="../ink/ink2117.xml"/><Relationship Id="rId65" Type="http://schemas.openxmlformats.org/officeDocument/2006/relationships/image" Target="../media/image1960.png"/><Relationship Id="rId130" Type="http://schemas.openxmlformats.org/officeDocument/2006/relationships/customXml" Target="../ink/ink2047.xml"/><Relationship Id="rId368" Type="http://schemas.openxmlformats.org/officeDocument/2006/relationships/customXml" Target="../ink/ink2166.xml"/><Relationship Id="rId575" Type="http://schemas.openxmlformats.org/officeDocument/2006/relationships/image" Target="../media/image2210.png"/><Relationship Id="rId228" Type="http://schemas.openxmlformats.org/officeDocument/2006/relationships/customXml" Target="../ink/ink2096.xml"/><Relationship Id="rId435" Type="http://schemas.openxmlformats.org/officeDocument/2006/relationships/image" Target="../media/image2141.png"/><Relationship Id="rId642" Type="http://schemas.openxmlformats.org/officeDocument/2006/relationships/customXml" Target="../ink/ink2303.xml"/><Relationship Id="rId281" Type="http://schemas.openxmlformats.org/officeDocument/2006/relationships/image" Target="../media/image1497.png"/><Relationship Id="rId502" Type="http://schemas.openxmlformats.org/officeDocument/2006/relationships/customXml" Target="../ink/ink2233.xml"/><Relationship Id="rId76" Type="http://schemas.openxmlformats.org/officeDocument/2006/relationships/customXml" Target="../ink/ink2020.xml"/><Relationship Id="rId141" Type="http://schemas.openxmlformats.org/officeDocument/2006/relationships/image" Target="../media/image1997.png"/><Relationship Id="rId379" Type="http://schemas.openxmlformats.org/officeDocument/2006/relationships/image" Target="../media/image2115.png"/><Relationship Id="rId586" Type="http://schemas.openxmlformats.org/officeDocument/2006/relationships/customXml" Target="../ink/ink2275.xml"/><Relationship Id="rId7" Type="http://schemas.openxmlformats.org/officeDocument/2006/relationships/image" Target="../media/image1933.png"/><Relationship Id="rId239" Type="http://schemas.openxmlformats.org/officeDocument/2006/relationships/image" Target="../media/image2046.png"/><Relationship Id="rId446" Type="http://schemas.openxmlformats.org/officeDocument/2006/relationships/customXml" Target="../ink/ink2205.xml"/><Relationship Id="rId653" Type="http://schemas.openxmlformats.org/officeDocument/2006/relationships/image" Target="../media/image2248.png"/><Relationship Id="rId292" Type="http://schemas.openxmlformats.org/officeDocument/2006/relationships/customXml" Target="../ink/ink2128.xml"/><Relationship Id="rId306" Type="http://schemas.openxmlformats.org/officeDocument/2006/relationships/customXml" Target="../ink/ink2135.xml"/><Relationship Id="rId87" Type="http://schemas.openxmlformats.org/officeDocument/2006/relationships/image" Target="../media/image1970.png"/><Relationship Id="rId513" Type="http://schemas.openxmlformats.org/officeDocument/2006/relationships/image" Target="../media/image2179.png"/><Relationship Id="rId597" Type="http://schemas.openxmlformats.org/officeDocument/2006/relationships/image" Target="../media/image2221.png"/><Relationship Id="rId720" Type="http://schemas.openxmlformats.org/officeDocument/2006/relationships/customXml" Target="../ink/ink2342.xml"/><Relationship Id="rId152" Type="http://schemas.openxmlformats.org/officeDocument/2006/relationships/customXml" Target="../ink/ink2058.xml"/><Relationship Id="rId457" Type="http://schemas.openxmlformats.org/officeDocument/2006/relationships/image" Target="../media/image2151.png"/><Relationship Id="rId664" Type="http://schemas.openxmlformats.org/officeDocument/2006/relationships/customXml" Target="../ink/ink2314.xml"/><Relationship Id="rId14" Type="http://schemas.openxmlformats.org/officeDocument/2006/relationships/customXml" Target="../ink/ink1989.xml"/><Relationship Id="rId317" Type="http://schemas.openxmlformats.org/officeDocument/2006/relationships/image" Target="../media/image2084.png"/><Relationship Id="rId524" Type="http://schemas.openxmlformats.org/officeDocument/2006/relationships/customXml" Target="../ink/ink2244.xml"/><Relationship Id="rId731" Type="http://schemas.openxmlformats.org/officeDocument/2006/relationships/image" Target="../media/image2287.png"/><Relationship Id="rId98" Type="http://schemas.openxmlformats.org/officeDocument/2006/relationships/customXml" Target="../ink/ink2031.xml"/><Relationship Id="rId163" Type="http://schemas.openxmlformats.org/officeDocument/2006/relationships/image" Target="../media/image2008.png"/><Relationship Id="rId370" Type="http://schemas.openxmlformats.org/officeDocument/2006/relationships/customXml" Target="../ink/ink2167.xml"/><Relationship Id="rId230" Type="http://schemas.openxmlformats.org/officeDocument/2006/relationships/customXml" Target="../ink/ink2097.xml"/><Relationship Id="rId468" Type="http://schemas.openxmlformats.org/officeDocument/2006/relationships/customXml" Target="../ink/ink2216.xml"/><Relationship Id="rId675" Type="http://schemas.openxmlformats.org/officeDocument/2006/relationships/image" Target="../media/image2259.png"/><Relationship Id="rId25" Type="http://schemas.openxmlformats.org/officeDocument/2006/relationships/image" Target="../media/image1941.png"/><Relationship Id="rId328" Type="http://schemas.openxmlformats.org/officeDocument/2006/relationships/customXml" Target="../ink/ink2146.xml"/><Relationship Id="rId535" Type="http://schemas.openxmlformats.org/officeDocument/2006/relationships/image" Target="../media/image2190.png"/><Relationship Id="rId742" Type="http://schemas.openxmlformats.org/officeDocument/2006/relationships/customXml" Target="../ink/ink2353.xml"/><Relationship Id="rId174" Type="http://schemas.openxmlformats.org/officeDocument/2006/relationships/customXml" Target="../ink/ink2069.xml"/><Relationship Id="rId381" Type="http://schemas.openxmlformats.org/officeDocument/2006/relationships/image" Target="../media/image2116.png"/><Relationship Id="rId602" Type="http://schemas.openxmlformats.org/officeDocument/2006/relationships/customXml" Target="../ink/ink2283.xml"/><Relationship Id="rId241" Type="http://schemas.openxmlformats.org/officeDocument/2006/relationships/image" Target="../media/image2047.png"/><Relationship Id="rId479" Type="http://schemas.openxmlformats.org/officeDocument/2006/relationships/image" Target="../media/image2162.png"/><Relationship Id="rId686" Type="http://schemas.openxmlformats.org/officeDocument/2006/relationships/customXml" Target="../ink/ink2325.xml"/><Relationship Id="rId36" Type="http://schemas.openxmlformats.org/officeDocument/2006/relationships/customXml" Target="../ink/ink2000.xml"/><Relationship Id="rId339" Type="http://schemas.openxmlformats.org/officeDocument/2006/relationships/image" Target="../media/image2095.png"/><Relationship Id="rId546" Type="http://schemas.openxmlformats.org/officeDocument/2006/relationships/customXml" Target="../ink/ink2255.xml"/><Relationship Id="rId753" Type="http://schemas.openxmlformats.org/officeDocument/2006/relationships/image" Target="../media/image2298.png"/><Relationship Id="rId101" Type="http://schemas.openxmlformats.org/officeDocument/2006/relationships/image" Target="../media/image1977.png"/><Relationship Id="rId185" Type="http://schemas.openxmlformats.org/officeDocument/2006/relationships/image" Target="../media/image2019.png"/><Relationship Id="rId406" Type="http://schemas.openxmlformats.org/officeDocument/2006/relationships/customXml" Target="../ink/ink2185.xml"/><Relationship Id="rId392" Type="http://schemas.openxmlformats.org/officeDocument/2006/relationships/customXml" Target="../ink/ink2178.xml"/><Relationship Id="rId613" Type="http://schemas.openxmlformats.org/officeDocument/2006/relationships/image" Target="../media/image2229.png"/><Relationship Id="rId697" Type="http://schemas.openxmlformats.org/officeDocument/2006/relationships/image" Target="../media/image2270.png"/><Relationship Id="rId252" Type="http://schemas.openxmlformats.org/officeDocument/2006/relationships/customXml" Target="../ink/ink2108.xml"/><Relationship Id="rId47" Type="http://schemas.openxmlformats.org/officeDocument/2006/relationships/image" Target="../media/image1951.png"/><Relationship Id="rId112" Type="http://schemas.openxmlformats.org/officeDocument/2006/relationships/customXml" Target="../ink/ink2038.xml"/><Relationship Id="rId557" Type="http://schemas.openxmlformats.org/officeDocument/2006/relationships/image" Target="../media/image2201.png"/><Relationship Id="rId764" Type="http://schemas.openxmlformats.org/officeDocument/2006/relationships/customXml" Target="../ink/ink2364.xml"/><Relationship Id="rId196" Type="http://schemas.openxmlformats.org/officeDocument/2006/relationships/customXml" Target="../ink/ink2080.xml"/><Relationship Id="rId417" Type="http://schemas.openxmlformats.org/officeDocument/2006/relationships/image" Target="../media/image2132.png"/><Relationship Id="rId624" Type="http://schemas.openxmlformats.org/officeDocument/2006/relationships/customXml" Target="../ink/ink2294.xml"/><Relationship Id="rId263" Type="http://schemas.openxmlformats.org/officeDocument/2006/relationships/image" Target="../media/image2058.png"/><Relationship Id="rId470" Type="http://schemas.openxmlformats.org/officeDocument/2006/relationships/customXml" Target="../ink/ink2217.xml"/><Relationship Id="rId58" Type="http://schemas.openxmlformats.org/officeDocument/2006/relationships/customXml" Target="../ink/ink2011.xml"/><Relationship Id="rId123" Type="http://schemas.openxmlformats.org/officeDocument/2006/relationships/image" Target="../media/image1988.png"/><Relationship Id="rId330" Type="http://schemas.openxmlformats.org/officeDocument/2006/relationships/customXml" Target="../ink/ink2147.xml"/><Relationship Id="rId568" Type="http://schemas.openxmlformats.org/officeDocument/2006/relationships/customXml" Target="../ink/ink2266.xml"/><Relationship Id="rId428" Type="http://schemas.openxmlformats.org/officeDocument/2006/relationships/customXml" Target="../ink/ink2196.xml"/><Relationship Id="rId635" Type="http://schemas.openxmlformats.org/officeDocument/2006/relationships/image" Target="../media/image2239.png"/><Relationship Id="rId274" Type="http://schemas.openxmlformats.org/officeDocument/2006/relationships/customXml" Target="../ink/ink2119.xml"/><Relationship Id="rId481" Type="http://schemas.openxmlformats.org/officeDocument/2006/relationships/image" Target="../media/image2163.png"/><Relationship Id="rId702" Type="http://schemas.openxmlformats.org/officeDocument/2006/relationships/customXml" Target="../ink/ink2333.xml"/><Relationship Id="rId69" Type="http://schemas.openxmlformats.org/officeDocument/2006/relationships/image" Target="../media/image1962.png"/><Relationship Id="rId134" Type="http://schemas.openxmlformats.org/officeDocument/2006/relationships/customXml" Target="../ink/ink2049.xml"/><Relationship Id="rId579" Type="http://schemas.openxmlformats.org/officeDocument/2006/relationships/image" Target="../media/image2212.png"/><Relationship Id="rId341" Type="http://schemas.openxmlformats.org/officeDocument/2006/relationships/image" Target="../media/image2096.png"/><Relationship Id="rId439" Type="http://schemas.openxmlformats.org/officeDocument/2006/relationships/image" Target="../media/image2143.png"/><Relationship Id="rId646" Type="http://schemas.openxmlformats.org/officeDocument/2006/relationships/customXml" Target="../ink/ink2305.xml"/><Relationship Id="rId201" Type="http://schemas.openxmlformats.org/officeDocument/2006/relationships/image" Target="../media/image2027.png"/><Relationship Id="rId285" Type="http://schemas.openxmlformats.org/officeDocument/2006/relationships/image" Target="../media/image2068.png"/><Relationship Id="rId506" Type="http://schemas.openxmlformats.org/officeDocument/2006/relationships/customXml" Target="../ink/ink2235.xml"/><Relationship Id="rId492" Type="http://schemas.openxmlformats.org/officeDocument/2006/relationships/customXml" Target="../ink/ink2228.xml"/><Relationship Id="rId713" Type="http://schemas.openxmlformats.org/officeDocument/2006/relationships/image" Target="../media/image2278.png"/><Relationship Id="rId145" Type="http://schemas.openxmlformats.org/officeDocument/2006/relationships/image" Target="../media/image1999.png"/><Relationship Id="rId352" Type="http://schemas.openxmlformats.org/officeDocument/2006/relationships/customXml" Target="../ink/ink2158.xml"/><Relationship Id="rId212" Type="http://schemas.openxmlformats.org/officeDocument/2006/relationships/customXml" Target="../ink/ink2088.xml"/><Relationship Id="rId657" Type="http://schemas.openxmlformats.org/officeDocument/2006/relationships/image" Target="../media/image2250.png"/><Relationship Id="rId296" Type="http://schemas.openxmlformats.org/officeDocument/2006/relationships/customXml" Target="../ink/ink2130.xml"/><Relationship Id="rId517" Type="http://schemas.openxmlformats.org/officeDocument/2006/relationships/image" Target="../media/image2181.png"/><Relationship Id="rId724" Type="http://schemas.openxmlformats.org/officeDocument/2006/relationships/customXml" Target="../ink/ink2344.xml"/><Relationship Id="rId60" Type="http://schemas.openxmlformats.org/officeDocument/2006/relationships/customXml" Target="../ink/ink2012.xml"/><Relationship Id="rId156" Type="http://schemas.openxmlformats.org/officeDocument/2006/relationships/customXml" Target="../ink/ink2060.xml"/><Relationship Id="rId363" Type="http://schemas.openxmlformats.org/officeDocument/2006/relationships/image" Target="../media/image2107.png"/><Relationship Id="rId570" Type="http://schemas.openxmlformats.org/officeDocument/2006/relationships/customXml" Target="../ink/ink2267.xml"/><Relationship Id="rId223" Type="http://schemas.openxmlformats.org/officeDocument/2006/relationships/image" Target="../media/image2038.png"/><Relationship Id="rId430" Type="http://schemas.openxmlformats.org/officeDocument/2006/relationships/customXml" Target="../ink/ink2197.xml"/><Relationship Id="rId668" Type="http://schemas.openxmlformats.org/officeDocument/2006/relationships/customXml" Target="../ink/ink2316.xml"/><Relationship Id="rId18" Type="http://schemas.openxmlformats.org/officeDocument/2006/relationships/customXml" Target="../ink/ink1991.xml"/><Relationship Id="rId528" Type="http://schemas.openxmlformats.org/officeDocument/2006/relationships/customXml" Target="../ink/ink2246.xml"/><Relationship Id="rId735" Type="http://schemas.openxmlformats.org/officeDocument/2006/relationships/image" Target="../media/image2289.png"/><Relationship Id="rId167" Type="http://schemas.openxmlformats.org/officeDocument/2006/relationships/image" Target="../media/image2010.png"/><Relationship Id="rId374" Type="http://schemas.openxmlformats.org/officeDocument/2006/relationships/customXml" Target="../ink/ink2169.xml"/><Relationship Id="rId581" Type="http://schemas.openxmlformats.org/officeDocument/2006/relationships/image" Target="../media/image2213.png"/><Relationship Id="rId71" Type="http://schemas.openxmlformats.org/officeDocument/2006/relationships/image" Target="../media/image1963.png"/><Relationship Id="rId234" Type="http://schemas.openxmlformats.org/officeDocument/2006/relationships/customXml" Target="../ink/ink2099.xml"/><Relationship Id="rId679" Type="http://schemas.openxmlformats.org/officeDocument/2006/relationships/image" Target="../media/image2261.png"/><Relationship Id="rId2" Type="http://schemas.openxmlformats.org/officeDocument/2006/relationships/customXml" Target="../ink/ink1983.xml"/><Relationship Id="rId29" Type="http://schemas.openxmlformats.org/officeDocument/2006/relationships/image" Target="../media/image1943.png"/><Relationship Id="rId441" Type="http://schemas.openxmlformats.org/officeDocument/2006/relationships/image" Target="../media/image2144.png"/><Relationship Id="rId539" Type="http://schemas.openxmlformats.org/officeDocument/2006/relationships/image" Target="../media/image2192.png"/><Relationship Id="rId746" Type="http://schemas.openxmlformats.org/officeDocument/2006/relationships/customXml" Target="../ink/ink2355.xml"/><Relationship Id="rId178" Type="http://schemas.openxmlformats.org/officeDocument/2006/relationships/customXml" Target="../ink/ink2071.xml"/><Relationship Id="rId301" Type="http://schemas.openxmlformats.org/officeDocument/2006/relationships/image" Target="../media/image2076.png"/><Relationship Id="rId82" Type="http://schemas.openxmlformats.org/officeDocument/2006/relationships/customXml" Target="../ink/ink2023.xml"/><Relationship Id="rId385" Type="http://schemas.openxmlformats.org/officeDocument/2006/relationships/image" Target="../media/image2117.png"/><Relationship Id="rId592" Type="http://schemas.openxmlformats.org/officeDocument/2006/relationships/customXml" Target="../ink/ink2278.xml"/><Relationship Id="rId606" Type="http://schemas.openxmlformats.org/officeDocument/2006/relationships/customXml" Target="../ink/ink2285.xml"/><Relationship Id="rId245" Type="http://schemas.openxmlformats.org/officeDocument/2006/relationships/image" Target="../media/image2049.png"/><Relationship Id="rId452" Type="http://schemas.openxmlformats.org/officeDocument/2006/relationships/customXml" Target="../ink/ink2208.xml"/><Relationship Id="rId105" Type="http://schemas.openxmlformats.org/officeDocument/2006/relationships/image" Target="../media/image1979.png"/><Relationship Id="rId312" Type="http://schemas.openxmlformats.org/officeDocument/2006/relationships/customXml" Target="../ink/ink2138.xml"/><Relationship Id="rId757" Type="http://schemas.openxmlformats.org/officeDocument/2006/relationships/image" Target="../media/image2300.png"/><Relationship Id="rId93" Type="http://schemas.openxmlformats.org/officeDocument/2006/relationships/image" Target="../media/image1973.png"/><Relationship Id="rId189" Type="http://schemas.openxmlformats.org/officeDocument/2006/relationships/image" Target="../media/image2021.png"/><Relationship Id="rId396" Type="http://schemas.openxmlformats.org/officeDocument/2006/relationships/customXml" Target="../ink/ink2180.xml"/><Relationship Id="rId617" Type="http://schemas.openxmlformats.org/officeDocument/2006/relationships/image" Target="../media/image2231.png"/><Relationship Id="rId256" Type="http://schemas.openxmlformats.org/officeDocument/2006/relationships/customXml" Target="../ink/ink2110.xml"/><Relationship Id="rId463" Type="http://schemas.openxmlformats.org/officeDocument/2006/relationships/image" Target="../media/image2154.png"/><Relationship Id="rId670" Type="http://schemas.openxmlformats.org/officeDocument/2006/relationships/customXml" Target="../ink/ink2317.xml"/><Relationship Id="rId116" Type="http://schemas.openxmlformats.org/officeDocument/2006/relationships/customXml" Target="../ink/ink2040.xml"/><Relationship Id="rId323" Type="http://schemas.openxmlformats.org/officeDocument/2006/relationships/image" Target="../media/image2087.png"/><Relationship Id="rId530" Type="http://schemas.openxmlformats.org/officeDocument/2006/relationships/customXml" Target="../ink/ink2247.xml"/><Relationship Id="rId20" Type="http://schemas.openxmlformats.org/officeDocument/2006/relationships/customXml" Target="../ink/ink1992.xml"/><Relationship Id="rId628" Type="http://schemas.openxmlformats.org/officeDocument/2006/relationships/customXml" Target="../ink/ink2296.xml"/><Relationship Id="rId267" Type="http://schemas.openxmlformats.org/officeDocument/2006/relationships/image" Target="../media/image2060.png"/><Relationship Id="rId474" Type="http://schemas.openxmlformats.org/officeDocument/2006/relationships/customXml" Target="../ink/ink2219.xml"/><Relationship Id="rId127" Type="http://schemas.openxmlformats.org/officeDocument/2006/relationships/image" Target="../media/image1990.png"/><Relationship Id="rId681" Type="http://schemas.openxmlformats.org/officeDocument/2006/relationships/image" Target="../media/image2262.png"/><Relationship Id="rId31" Type="http://schemas.openxmlformats.org/officeDocument/2006/relationships/image" Target="../media/image1944.png"/><Relationship Id="rId334" Type="http://schemas.openxmlformats.org/officeDocument/2006/relationships/customXml" Target="../ink/ink2149.xml"/><Relationship Id="rId541" Type="http://schemas.openxmlformats.org/officeDocument/2006/relationships/image" Target="../media/image2193.png"/><Relationship Id="rId639" Type="http://schemas.openxmlformats.org/officeDocument/2006/relationships/image" Target="../media/image2241.png"/><Relationship Id="rId180" Type="http://schemas.openxmlformats.org/officeDocument/2006/relationships/customXml" Target="../ink/ink2072.xml"/><Relationship Id="rId278" Type="http://schemas.openxmlformats.org/officeDocument/2006/relationships/customXml" Target="../ink/ink2121.xml"/><Relationship Id="rId401" Type="http://schemas.openxmlformats.org/officeDocument/2006/relationships/image" Target="../media/image2125.png"/><Relationship Id="rId303" Type="http://schemas.openxmlformats.org/officeDocument/2006/relationships/image" Target="../media/image2077.png"/><Relationship Id="rId485" Type="http://schemas.openxmlformats.org/officeDocument/2006/relationships/image" Target="../media/image2165.png"/><Relationship Id="rId692" Type="http://schemas.openxmlformats.org/officeDocument/2006/relationships/customXml" Target="../ink/ink2328.xml"/><Relationship Id="rId706" Type="http://schemas.openxmlformats.org/officeDocument/2006/relationships/customXml" Target="../ink/ink2335.xml"/><Relationship Id="rId748" Type="http://schemas.openxmlformats.org/officeDocument/2006/relationships/customXml" Target="../ink/ink2356.xml"/><Relationship Id="rId42" Type="http://schemas.openxmlformats.org/officeDocument/2006/relationships/customXml" Target="../ink/ink2003.xml"/><Relationship Id="rId84" Type="http://schemas.openxmlformats.org/officeDocument/2006/relationships/customXml" Target="../ink/ink2024.xml"/><Relationship Id="rId138" Type="http://schemas.openxmlformats.org/officeDocument/2006/relationships/customXml" Target="../ink/ink2051.xml"/><Relationship Id="rId345" Type="http://schemas.openxmlformats.org/officeDocument/2006/relationships/image" Target="../media/image2098.png"/><Relationship Id="rId387" Type="http://schemas.openxmlformats.org/officeDocument/2006/relationships/image" Target="../media/image2118.png"/><Relationship Id="rId510" Type="http://schemas.openxmlformats.org/officeDocument/2006/relationships/customXml" Target="../ink/ink2237.xml"/><Relationship Id="rId552" Type="http://schemas.openxmlformats.org/officeDocument/2006/relationships/customXml" Target="../ink/ink2258.xml"/><Relationship Id="rId594" Type="http://schemas.openxmlformats.org/officeDocument/2006/relationships/customXml" Target="../ink/ink2279.xml"/><Relationship Id="rId608" Type="http://schemas.openxmlformats.org/officeDocument/2006/relationships/customXml" Target="../ink/ink2286.xml"/><Relationship Id="rId191" Type="http://schemas.openxmlformats.org/officeDocument/2006/relationships/image" Target="../media/image2022.png"/><Relationship Id="rId205" Type="http://schemas.openxmlformats.org/officeDocument/2006/relationships/image" Target="../media/image2029.png"/><Relationship Id="rId247" Type="http://schemas.openxmlformats.org/officeDocument/2006/relationships/image" Target="../media/image2050.png"/><Relationship Id="rId412" Type="http://schemas.openxmlformats.org/officeDocument/2006/relationships/customXml" Target="../ink/ink2188.xml"/><Relationship Id="rId107" Type="http://schemas.openxmlformats.org/officeDocument/2006/relationships/image" Target="../media/image1980.png"/><Relationship Id="rId289" Type="http://schemas.openxmlformats.org/officeDocument/2006/relationships/image" Target="../media/image2070.png"/><Relationship Id="rId454" Type="http://schemas.openxmlformats.org/officeDocument/2006/relationships/customXml" Target="../ink/ink2209.xml"/><Relationship Id="rId496" Type="http://schemas.openxmlformats.org/officeDocument/2006/relationships/customXml" Target="../ink/ink2230.xml"/><Relationship Id="rId661" Type="http://schemas.openxmlformats.org/officeDocument/2006/relationships/image" Target="../media/image2252.png"/><Relationship Id="rId717" Type="http://schemas.openxmlformats.org/officeDocument/2006/relationships/image" Target="../media/image2280.png"/><Relationship Id="rId759" Type="http://schemas.openxmlformats.org/officeDocument/2006/relationships/image" Target="../media/image2301.png"/><Relationship Id="rId11" Type="http://schemas.openxmlformats.org/officeDocument/2006/relationships/image" Target="../media/image1934.png"/><Relationship Id="rId53" Type="http://schemas.openxmlformats.org/officeDocument/2006/relationships/image" Target="../media/image1954.png"/><Relationship Id="rId149" Type="http://schemas.openxmlformats.org/officeDocument/2006/relationships/image" Target="../media/image2001.png"/><Relationship Id="rId314" Type="http://schemas.openxmlformats.org/officeDocument/2006/relationships/customXml" Target="../ink/ink2139.xml"/><Relationship Id="rId356" Type="http://schemas.openxmlformats.org/officeDocument/2006/relationships/customXml" Target="../ink/ink2160.xml"/><Relationship Id="rId398" Type="http://schemas.openxmlformats.org/officeDocument/2006/relationships/customXml" Target="../ink/ink2181.xml"/><Relationship Id="rId521" Type="http://schemas.openxmlformats.org/officeDocument/2006/relationships/image" Target="../media/image2183.png"/><Relationship Id="rId563" Type="http://schemas.openxmlformats.org/officeDocument/2006/relationships/image" Target="../media/image2204.png"/><Relationship Id="rId619" Type="http://schemas.openxmlformats.org/officeDocument/2006/relationships/image" Target="../media/image2232.png"/><Relationship Id="rId95" Type="http://schemas.openxmlformats.org/officeDocument/2006/relationships/image" Target="../media/image1974.png"/><Relationship Id="rId160" Type="http://schemas.openxmlformats.org/officeDocument/2006/relationships/customXml" Target="../ink/ink2062.xml"/><Relationship Id="rId216" Type="http://schemas.openxmlformats.org/officeDocument/2006/relationships/customXml" Target="../ink/ink2090.xml"/><Relationship Id="rId423" Type="http://schemas.openxmlformats.org/officeDocument/2006/relationships/image" Target="../media/image2135.png"/><Relationship Id="rId258" Type="http://schemas.openxmlformats.org/officeDocument/2006/relationships/customXml" Target="../ink/ink2111.xml"/><Relationship Id="rId465" Type="http://schemas.openxmlformats.org/officeDocument/2006/relationships/image" Target="../media/image2155.png"/><Relationship Id="rId630" Type="http://schemas.openxmlformats.org/officeDocument/2006/relationships/customXml" Target="../ink/ink2297.xml"/><Relationship Id="rId672" Type="http://schemas.openxmlformats.org/officeDocument/2006/relationships/customXml" Target="../ink/ink2318.xml"/><Relationship Id="rId728" Type="http://schemas.openxmlformats.org/officeDocument/2006/relationships/customXml" Target="../ink/ink2346.xml"/><Relationship Id="rId22" Type="http://schemas.openxmlformats.org/officeDocument/2006/relationships/customXml" Target="../ink/ink1993.xml"/><Relationship Id="rId64" Type="http://schemas.openxmlformats.org/officeDocument/2006/relationships/customXml" Target="../ink/ink2014.xml"/><Relationship Id="rId118" Type="http://schemas.openxmlformats.org/officeDocument/2006/relationships/customXml" Target="../ink/ink2041.xml"/><Relationship Id="rId325" Type="http://schemas.openxmlformats.org/officeDocument/2006/relationships/image" Target="../media/image2088.png"/><Relationship Id="rId367" Type="http://schemas.openxmlformats.org/officeDocument/2006/relationships/image" Target="../media/image2109.png"/><Relationship Id="rId532" Type="http://schemas.openxmlformats.org/officeDocument/2006/relationships/customXml" Target="../ink/ink2248.xml"/><Relationship Id="rId574" Type="http://schemas.openxmlformats.org/officeDocument/2006/relationships/customXml" Target="../ink/ink2269.xml"/><Relationship Id="rId171" Type="http://schemas.openxmlformats.org/officeDocument/2006/relationships/image" Target="../media/image2012.png"/><Relationship Id="rId227" Type="http://schemas.openxmlformats.org/officeDocument/2006/relationships/image" Target="../media/image2040.png"/><Relationship Id="rId269" Type="http://schemas.openxmlformats.org/officeDocument/2006/relationships/image" Target="../media/image2061.png"/><Relationship Id="rId434" Type="http://schemas.openxmlformats.org/officeDocument/2006/relationships/customXml" Target="../ink/ink2199.xml"/><Relationship Id="rId476" Type="http://schemas.openxmlformats.org/officeDocument/2006/relationships/customXml" Target="../ink/ink2220.xml"/><Relationship Id="rId641" Type="http://schemas.openxmlformats.org/officeDocument/2006/relationships/image" Target="../media/image2242.png"/><Relationship Id="rId683" Type="http://schemas.openxmlformats.org/officeDocument/2006/relationships/image" Target="../media/image2263.png"/><Relationship Id="rId739" Type="http://schemas.openxmlformats.org/officeDocument/2006/relationships/image" Target="../media/image2291.png"/><Relationship Id="rId33" Type="http://schemas.openxmlformats.org/officeDocument/2006/relationships/image" Target="../media/image1945.png"/><Relationship Id="rId129" Type="http://schemas.openxmlformats.org/officeDocument/2006/relationships/image" Target="../media/image1991.png"/><Relationship Id="rId280" Type="http://schemas.openxmlformats.org/officeDocument/2006/relationships/customXml" Target="../ink/ink2122.xml"/><Relationship Id="rId336" Type="http://schemas.openxmlformats.org/officeDocument/2006/relationships/customXml" Target="../ink/ink2150.xml"/><Relationship Id="rId501" Type="http://schemas.openxmlformats.org/officeDocument/2006/relationships/image" Target="../media/image2173.png"/><Relationship Id="rId543" Type="http://schemas.openxmlformats.org/officeDocument/2006/relationships/image" Target="../media/image2194.png"/><Relationship Id="rId75" Type="http://schemas.openxmlformats.org/officeDocument/2006/relationships/image" Target="../media/image1965.png"/><Relationship Id="rId140" Type="http://schemas.openxmlformats.org/officeDocument/2006/relationships/customXml" Target="../ink/ink2052.xml"/><Relationship Id="rId182" Type="http://schemas.openxmlformats.org/officeDocument/2006/relationships/customXml" Target="../ink/ink2073.xml"/><Relationship Id="rId378" Type="http://schemas.openxmlformats.org/officeDocument/2006/relationships/customXml" Target="../ink/ink2171.xml"/><Relationship Id="rId403" Type="http://schemas.openxmlformats.org/officeDocument/2006/relationships/image" Target="../media/image2126.png"/><Relationship Id="rId585" Type="http://schemas.openxmlformats.org/officeDocument/2006/relationships/image" Target="../media/image2215.png"/><Relationship Id="rId750" Type="http://schemas.openxmlformats.org/officeDocument/2006/relationships/customXml" Target="../ink/ink2357.xml"/><Relationship Id="rId6" Type="http://schemas.openxmlformats.org/officeDocument/2006/relationships/customXml" Target="../ink/ink1985.xml"/><Relationship Id="rId238" Type="http://schemas.openxmlformats.org/officeDocument/2006/relationships/customXml" Target="../ink/ink2101.xml"/><Relationship Id="rId445" Type="http://schemas.openxmlformats.org/officeDocument/2006/relationships/image" Target="../media/image2146.png"/><Relationship Id="rId487" Type="http://schemas.openxmlformats.org/officeDocument/2006/relationships/image" Target="../media/image2166.png"/><Relationship Id="rId610" Type="http://schemas.openxmlformats.org/officeDocument/2006/relationships/customXml" Target="../ink/ink2287.xml"/><Relationship Id="rId652" Type="http://schemas.openxmlformats.org/officeDocument/2006/relationships/customXml" Target="../ink/ink2308.xml"/><Relationship Id="rId694" Type="http://schemas.openxmlformats.org/officeDocument/2006/relationships/customXml" Target="../ink/ink2329.xml"/><Relationship Id="rId708" Type="http://schemas.openxmlformats.org/officeDocument/2006/relationships/customXml" Target="../ink/ink2336.xml"/><Relationship Id="rId291" Type="http://schemas.openxmlformats.org/officeDocument/2006/relationships/image" Target="../media/image2071.png"/><Relationship Id="rId305" Type="http://schemas.openxmlformats.org/officeDocument/2006/relationships/image" Target="../media/image2078.png"/><Relationship Id="rId347" Type="http://schemas.openxmlformats.org/officeDocument/2006/relationships/image" Target="../media/image2099.png"/><Relationship Id="rId512" Type="http://schemas.openxmlformats.org/officeDocument/2006/relationships/customXml" Target="../ink/ink2238.xml"/><Relationship Id="rId44" Type="http://schemas.openxmlformats.org/officeDocument/2006/relationships/customXml" Target="../ink/ink2004.xml"/><Relationship Id="rId86" Type="http://schemas.openxmlformats.org/officeDocument/2006/relationships/customXml" Target="../ink/ink2025.xml"/><Relationship Id="rId151" Type="http://schemas.openxmlformats.org/officeDocument/2006/relationships/image" Target="../media/image2002.png"/><Relationship Id="rId389" Type="http://schemas.openxmlformats.org/officeDocument/2006/relationships/image" Target="../media/image2119.png"/><Relationship Id="rId554" Type="http://schemas.openxmlformats.org/officeDocument/2006/relationships/customXml" Target="../ink/ink2259.xml"/><Relationship Id="rId596" Type="http://schemas.openxmlformats.org/officeDocument/2006/relationships/customXml" Target="../ink/ink2280.xml"/><Relationship Id="rId761" Type="http://schemas.openxmlformats.org/officeDocument/2006/relationships/image" Target="../media/image2302.png"/><Relationship Id="rId193" Type="http://schemas.openxmlformats.org/officeDocument/2006/relationships/image" Target="../media/image2023.png"/><Relationship Id="rId207" Type="http://schemas.openxmlformats.org/officeDocument/2006/relationships/image" Target="../media/image2030.png"/><Relationship Id="rId249" Type="http://schemas.openxmlformats.org/officeDocument/2006/relationships/image" Target="../media/image2051.png"/><Relationship Id="rId414" Type="http://schemas.openxmlformats.org/officeDocument/2006/relationships/customXml" Target="../ink/ink2189.xml"/><Relationship Id="rId456" Type="http://schemas.openxmlformats.org/officeDocument/2006/relationships/customXml" Target="../ink/ink2210.xml"/><Relationship Id="rId498" Type="http://schemas.openxmlformats.org/officeDocument/2006/relationships/customXml" Target="../ink/ink2231.xml"/><Relationship Id="rId621" Type="http://schemas.openxmlformats.org/officeDocument/2006/relationships/image" Target="../media/image2233.png"/><Relationship Id="rId663" Type="http://schemas.openxmlformats.org/officeDocument/2006/relationships/image" Target="../media/image2253.png"/><Relationship Id="rId13" Type="http://schemas.openxmlformats.org/officeDocument/2006/relationships/image" Target="../media/image1935.png"/><Relationship Id="rId109" Type="http://schemas.openxmlformats.org/officeDocument/2006/relationships/image" Target="../media/image1981.png"/><Relationship Id="rId260" Type="http://schemas.openxmlformats.org/officeDocument/2006/relationships/customXml" Target="../ink/ink2112.xml"/><Relationship Id="rId316" Type="http://schemas.openxmlformats.org/officeDocument/2006/relationships/customXml" Target="../ink/ink2140.xml"/><Relationship Id="rId523" Type="http://schemas.openxmlformats.org/officeDocument/2006/relationships/image" Target="../media/image2184.png"/><Relationship Id="rId719" Type="http://schemas.openxmlformats.org/officeDocument/2006/relationships/image" Target="../media/image2281.png"/><Relationship Id="rId55" Type="http://schemas.openxmlformats.org/officeDocument/2006/relationships/image" Target="../media/image1955.png"/><Relationship Id="rId97" Type="http://schemas.openxmlformats.org/officeDocument/2006/relationships/image" Target="../media/image1975.png"/><Relationship Id="rId120" Type="http://schemas.openxmlformats.org/officeDocument/2006/relationships/customXml" Target="../ink/ink2042.xml"/><Relationship Id="rId358" Type="http://schemas.openxmlformats.org/officeDocument/2006/relationships/customXml" Target="../ink/ink2161.xml"/><Relationship Id="rId565" Type="http://schemas.openxmlformats.org/officeDocument/2006/relationships/image" Target="../media/image2205.png"/><Relationship Id="rId730" Type="http://schemas.openxmlformats.org/officeDocument/2006/relationships/customXml" Target="../ink/ink2347.xml"/><Relationship Id="rId162" Type="http://schemas.openxmlformats.org/officeDocument/2006/relationships/customXml" Target="../ink/ink2063.xml"/><Relationship Id="rId218" Type="http://schemas.openxmlformats.org/officeDocument/2006/relationships/customXml" Target="../ink/ink2091.xml"/><Relationship Id="rId425" Type="http://schemas.openxmlformats.org/officeDocument/2006/relationships/image" Target="../media/image2136.png"/><Relationship Id="rId467" Type="http://schemas.openxmlformats.org/officeDocument/2006/relationships/image" Target="../media/image2156.png"/><Relationship Id="rId632" Type="http://schemas.openxmlformats.org/officeDocument/2006/relationships/customXml" Target="../ink/ink2298.xml"/><Relationship Id="rId271" Type="http://schemas.openxmlformats.org/officeDocument/2006/relationships/image" Target="../media/image2062.png"/><Relationship Id="rId674" Type="http://schemas.openxmlformats.org/officeDocument/2006/relationships/customXml" Target="../ink/ink2319.xml"/><Relationship Id="rId24" Type="http://schemas.openxmlformats.org/officeDocument/2006/relationships/customXml" Target="../ink/ink1994.xml"/><Relationship Id="rId66" Type="http://schemas.openxmlformats.org/officeDocument/2006/relationships/customXml" Target="../ink/ink2015.xml"/><Relationship Id="rId131" Type="http://schemas.openxmlformats.org/officeDocument/2006/relationships/image" Target="../media/image1992.png"/><Relationship Id="rId327" Type="http://schemas.openxmlformats.org/officeDocument/2006/relationships/image" Target="../media/image2089.png"/><Relationship Id="rId369" Type="http://schemas.openxmlformats.org/officeDocument/2006/relationships/image" Target="../media/image2110.png"/><Relationship Id="rId534" Type="http://schemas.openxmlformats.org/officeDocument/2006/relationships/customXml" Target="../ink/ink2249.xml"/><Relationship Id="rId576" Type="http://schemas.openxmlformats.org/officeDocument/2006/relationships/customXml" Target="../ink/ink2270.xml"/><Relationship Id="rId741" Type="http://schemas.openxmlformats.org/officeDocument/2006/relationships/image" Target="../media/image2292.png"/><Relationship Id="rId173" Type="http://schemas.openxmlformats.org/officeDocument/2006/relationships/image" Target="../media/image2013.png"/><Relationship Id="rId229" Type="http://schemas.openxmlformats.org/officeDocument/2006/relationships/image" Target="../media/image2041.png"/><Relationship Id="rId380" Type="http://schemas.openxmlformats.org/officeDocument/2006/relationships/customXml" Target="../ink/ink2172.xml"/><Relationship Id="rId436" Type="http://schemas.openxmlformats.org/officeDocument/2006/relationships/customXml" Target="../ink/ink2200.xml"/><Relationship Id="rId601" Type="http://schemas.openxmlformats.org/officeDocument/2006/relationships/image" Target="../media/image2223.png"/><Relationship Id="rId643" Type="http://schemas.openxmlformats.org/officeDocument/2006/relationships/image" Target="../media/image2243.png"/><Relationship Id="rId240" Type="http://schemas.openxmlformats.org/officeDocument/2006/relationships/customXml" Target="../ink/ink2102.xml"/><Relationship Id="rId478" Type="http://schemas.openxmlformats.org/officeDocument/2006/relationships/customXml" Target="../ink/ink2221.xml"/><Relationship Id="rId685" Type="http://schemas.openxmlformats.org/officeDocument/2006/relationships/image" Target="../media/image2264.png"/><Relationship Id="rId35" Type="http://schemas.openxmlformats.org/officeDocument/2006/relationships/image" Target="../media/image1461.png"/><Relationship Id="rId77" Type="http://schemas.openxmlformats.org/officeDocument/2006/relationships/image" Target="../media/image1175.png"/><Relationship Id="rId100" Type="http://schemas.openxmlformats.org/officeDocument/2006/relationships/customXml" Target="../ink/ink2032.xml"/><Relationship Id="rId282" Type="http://schemas.openxmlformats.org/officeDocument/2006/relationships/customXml" Target="../ink/ink2123.xml"/><Relationship Id="rId338" Type="http://schemas.openxmlformats.org/officeDocument/2006/relationships/customXml" Target="../ink/ink2151.xml"/><Relationship Id="rId503" Type="http://schemas.openxmlformats.org/officeDocument/2006/relationships/image" Target="../media/image2174.png"/><Relationship Id="rId545" Type="http://schemas.openxmlformats.org/officeDocument/2006/relationships/image" Target="../media/image2195.png"/><Relationship Id="rId587" Type="http://schemas.openxmlformats.org/officeDocument/2006/relationships/image" Target="../media/image2216.png"/><Relationship Id="rId710" Type="http://schemas.openxmlformats.org/officeDocument/2006/relationships/customXml" Target="../ink/ink2337.xml"/><Relationship Id="rId752" Type="http://schemas.openxmlformats.org/officeDocument/2006/relationships/customXml" Target="../ink/ink2358.xml"/><Relationship Id="rId8" Type="http://schemas.openxmlformats.org/officeDocument/2006/relationships/customXml" Target="../ink/ink1986.xml"/><Relationship Id="rId142" Type="http://schemas.openxmlformats.org/officeDocument/2006/relationships/customXml" Target="../ink/ink2053.xml"/><Relationship Id="rId184" Type="http://schemas.openxmlformats.org/officeDocument/2006/relationships/customXml" Target="../ink/ink2074.xml"/><Relationship Id="rId391" Type="http://schemas.openxmlformats.org/officeDocument/2006/relationships/image" Target="../media/image2120.png"/><Relationship Id="rId405" Type="http://schemas.openxmlformats.org/officeDocument/2006/relationships/image" Target="../media/image1236.png"/><Relationship Id="rId447" Type="http://schemas.openxmlformats.org/officeDocument/2006/relationships/image" Target="../media/image2147.png"/><Relationship Id="rId612" Type="http://schemas.openxmlformats.org/officeDocument/2006/relationships/customXml" Target="../ink/ink2288.xml"/><Relationship Id="rId251" Type="http://schemas.openxmlformats.org/officeDocument/2006/relationships/image" Target="../media/image2052.png"/><Relationship Id="rId489" Type="http://schemas.openxmlformats.org/officeDocument/2006/relationships/image" Target="../media/image2167.png"/><Relationship Id="rId654" Type="http://schemas.openxmlformats.org/officeDocument/2006/relationships/customXml" Target="../ink/ink2309.xml"/><Relationship Id="rId696" Type="http://schemas.openxmlformats.org/officeDocument/2006/relationships/customXml" Target="../ink/ink2330.xml"/><Relationship Id="rId46" Type="http://schemas.openxmlformats.org/officeDocument/2006/relationships/customXml" Target="../ink/ink2005.xml"/><Relationship Id="rId293" Type="http://schemas.openxmlformats.org/officeDocument/2006/relationships/image" Target="../media/image2072.png"/><Relationship Id="rId307" Type="http://schemas.openxmlformats.org/officeDocument/2006/relationships/image" Target="../media/image2079.png"/><Relationship Id="rId349" Type="http://schemas.openxmlformats.org/officeDocument/2006/relationships/image" Target="../media/image2100.png"/><Relationship Id="rId514" Type="http://schemas.openxmlformats.org/officeDocument/2006/relationships/customXml" Target="../ink/ink2239.xml"/><Relationship Id="rId556" Type="http://schemas.openxmlformats.org/officeDocument/2006/relationships/customXml" Target="../ink/ink2260.xml"/><Relationship Id="rId721" Type="http://schemas.openxmlformats.org/officeDocument/2006/relationships/image" Target="../media/image2282.png"/><Relationship Id="rId763" Type="http://schemas.openxmlformats.org/officeDocument/2006/relationships/image" Target="../media/image2303.png"/><Relationship Id="rId88" Type="http://schemas.openxmlformats.org/officeDocument/2006/relationships/customXml" Target="../ink/ink2026.xml"/><Relationship Id="rId111" Type="http://schemas.openxmlformats.org/officeDocument/2006/relationships/image" Target="../media/image1982.png"/><Relationship Id="rId153" Type="http://schemas.openxmlformats.org/officeDocument/2006/relationships/image" Target="../media/image2003.png"/><Relationship Id="rId195" Type="http://schemas.openxmlformats.org/officeDocument/2006/relationships/image" Target="../media/image2024.png"/><Relationship Id="rId209" Type="http://schemas.openxmlformats.org/officeDocument/2006/relationships/image" Target="../media/image2031.png"/><Relationship Id="rId360" Type="http://schemas.openxmlformats.org/officeDocument/2006/relationships/customXml" Target="../ink/ink2162.xml"/><Relationship Id="rId416" Type="http://schemas.openxmlformats.org/officeDocument/2006/relationships/customXml" Target="../ink/ink2190.xml"/><Relationship Id="rId598" Type="http://schemas.openxmlformats.org/officeDocument/2006/relationships/customXml" Target="../ink/ink2281.xml"/><Relationship Id="rId220" Type="http://schemas.openxmlformats.org/officeDocument/2006/relationships/customXml" Target="../ink/ink2092.xml"/><Relationship Id="rId458" Type="http://schemas.openxmlformats.org/officeDocument/2006/relationships/customXml" Target="../ink/ink2211.xml"/><Relationship Id="rId623" Type="http://schemas.openxmlformats.org/officeDocument/2006/relationships/image" Target="../media/image2234.png"/><Relationship Id="rId665" Type="http://schemas.openxmlformats.org/officeDocument/2006/relationships/image" Target="../media/image2254.png"/><Relationship Id="rId15" Type="http://schemas.openxmlformats.org/officeDocument/2006/relationships/image" Target="../media/image1936.png"/><Relationship Id="rId57" Type="http://schemas.openxmlformats.org/officeDocument/2006/relationships/image" Target="../media/image1956.png"/><Relationship Id="rId262" Type="http://schemas.openxmlformats.org/officeDocument/2006/relationships/customXml" Target="../ink/ink2113.xml"/><Relationship Id="rId318" Type="http://schemas.openxmlformats.org/officeDocument/2006/relationships/customXml" Target="../ink/ink2141.xml"/><Relationship Id="rId525" Type="http://schemas.openxmlformats.org/officeDocument/2006/relationships/image" Target="../media/image2185.png"/><Relationship Id="rId567" Type="http://schemas.openxmlformats.org/officeDocument/2006/relationships/image" Target="../media/image2206.png"/><Relationship Id="rId732" Type="http://schemas.openxmlformats.org/officeDocument/2006/relationships/customXml" Target="../ink/ink2348.xml"/><Relationship Id="rId99" Type="http://schemas.openxmlformats.org/officeDocument/2006/relationships/image" Target="../media/image1976.png"/><Relationship Id="rId122" Type="http://schemas.openxmlformats.org/officeDocument/2006/relationships/customXml" Target="../ink/ink2043.xml"/><Relationship Id="rId164" Type="http://schemas.openxmlformats.org/officeDocument/2006/relationships/customXml" Target="../ink/ink2064.xml"/><Relationship Id="rId371" Type="http://schemas.openxmlformats.org/officeDocument/2006/relationships/image" Target="../media/image2111.png"/><Relationship Id="rId427" Type="http://schemas.openxmlformats.org/officeDocument/2006/relationships/image" Target="../media/image2137.png"/><Relationship Id="rId469" Type="http://schemas.openxmlformats.org/officeDocument/2006/relationships/image" Target="../media/image2157.png"/><Relationship Id="rId634" Type="http://schemas.openxmlformats.org/officeDocument/2006/relationships/customXml" Target="../ink/ink2299.xml"/><Relationship Id="rId676" Type="http://schemas.openxmlformats.org/officeDocument/2006/relationships/customXml" Target="../ink/ink2320.xml"/><Relationship Id="rId26" Type="http://schemas.openxmlformats.org/officeDocument/2006/relationships/customXml" Target="../ink/ink1995.xml"/><Relationship Id="rId231" Type="http://schemas.openxmlformats.org/officeDocument/2006/relationships/image" Target="../media/image2042.png"/><Relationship Id="rId273" Type="http://schemas.openxmlformats.org/officeDocument/2006/relationships/image" Target="../media/image2063.png"/><Relationship Id="rId329" Type="http://schemas.openxmlformats.org/officeDocument/2006/relationships/image" Target="../media/image2090.png"/><Relationship Id="rId480" Type="http://schemas.openxmlformats.org/officeDocument/2006/relationships/customXml" Target="../ink/ink2222.xml"/><Relationship Id="rId536" Type="http://schemas.openxmlformats.org/officeDocument/2006/relationships/customXml" Target="../ink/ink2250.xml"/><Relationship Id="rId701" Type="http://schemas.openxmlformats.org/officeDocument/2006/relationships/image" Target="../media/image2272.png"/><Relationship Id="rId68" Type="http://schemas.openxmlformats.org/officeDocument/2006/relationships/customXml" Target="../ink/ink2016.xml"/><Relationship Id="rId133" Type="http://schemas.openxmlformats.org/officeDocument/2006/relationships/image" Target="../media/image1993.png"/><Relationship Id="rId175" Type="http://schemas.openxmlformats.org/officeDocument/2006/relationships/image" Target="../media/image2014.png"/><Relationship Id="rId340" Type="http://schemas.openxmlformats.org/officeDocument/2006/relationships/customXml" Target="../ink/ink2152.xml"/><Relationship Id="rId578" Type="http://schemas.openxmlformats.org/officeDocument/2006/relationships/customXml" Target="../ink/ink2271.xml"/><Relationship Id="rId743" Type="http://schemas.openxmlformats.org/officeDocument/2006/relationships/image" Target="../media/image2293.png"/><Relationship Id="rId200" Type="http://schemas.openxmlformats.org/officeDocument/2006/relationships/customXml" Target="../ink/ink2082.xml"/><Relationship Id="rId382" Type="http://schemas.openxmlformats.org/officeDocument/2006/relationships/customXml" Target="../ink/ink2173.xml"/><Relationship Id="rId438" Type="http://schemas.openxmlformats.org/officeDocument/2006/relationships/customXml" Target="../ink/ink2201.xml"/><Relationship Id="rId603" Type="http://schemas.openxmlformats.org/officeDocument/2006/relationships/image" Target="../media/image2224.png"/><Relationship Id="rId645" Type="http://schemas.openxmlformats.org/officeDocument/2006/relationships/image" Target="../media/image2244.png"/><Relationship Id="rId687" Type="http://schemas.openxmlformats.org/officeDocument/2006/relationships/image" Target="../media/image2265.png"/><Relationship Id="rId242" Type="http://schemas.openxmlformats.org/officeDocument/2006/relationships/customXml" Target="../ink/ink2103.xml"/><Relationship Id="rId284" Type="http://schemas.openxmlformats.org/officeDocument/2006/relationships/customXml" Target="../ink/ink2124.xml"/><Relationship Id="rId491" Type="http://schemas.openxmlformats.org/officeDocument/2006/relationships/image" Target="../media/image2168.png"/><Relationship Id="rId505" Type="http://schemas.openxmlformats.org/officeDocument/2006/relationships/image" Target="../media/image2175.png"/><Relationship Id="rId712" Type="http://schemas.openxmlformats.org/officeDocument/2006/relationships/customXml" Target="../ink/ink2338.xml"/><Relationship Id="rId37" Type="http://schemas.openxmlformats.org/officeDocument/2006/relationships/image" Target="../media/image1946.png"/><Relationship Id="rId79" Type="http://schemas.openxmlformats.org/officeDocument/2006/relationships/image" Target="../media/image1966.png"/><Relationship Id="rId102" Type="http://schemas.openxmlformats.org/officeDocument/2006/relationships/customXml" Target="../ink/ink2033.xml"/><Relationship Id="rId144" Type="http://schemas.openxmlformats.org/officeDocument/2006/relationships/customXml" Target="../ink/ink2054.xml"/><Relationship Id="rId547" Type="http://schemas.openxmlformats.org/officeDocument/2006/relationships/image" Target="../media/image2196.png"/><Relationship Id="rId589" Type="http://schemas.openxmlformats.org/officeDocument/2006/relationships/image" Target="../media/image2217.png"/><Relationship Id="rId754" Type="http://schemas.openxmlformats.org/officeDocument/2006/relationships/customXml" Target="../ink/ink2359.xml"/><Relationship Id="rId90" Type="http://schemas.openxmlformats.org/officeDocument/2006/relationships/customXml" Target="../ink/ink2027.xml"/><Relationship Id="rId186" Type="http://schemas.openxmlformats.org/officeDocument/2006/relationships/customXml" Target="../ink/ink2075.xml"/><Relationship Id="rId351" Type="http://schemas.openxmlformats.org/officeDocument/2006/relationships/image" Target="../media/image2101.png"/><Relationship Id="rId393" Type="http://schemas.openxmlformats.org/officeDocument/2006/relationships/image" Target="../media/image2121.png"/><Relationship Id="rId407" Type="http://schemas.openxmlformats.org/officeDocument/2006/relationships/image" Target="../media/image2127.png"/><Relationship Id="rId449" Type="http://schemas.openxmlformats.org/officeDocument/2006/relationships/image" Target="../media/image2148.png"/><Relationship Id="rId614" Type="http://schemas.openxmlformats.org/officeDocument/2006/relationships/customXml" Target="../ink/ink2289.xml"/><Relationship Id="rId656" Type="http://schemas.openxmlformats.org/officeDocument/2006/relationships/customXml" Target="../ink/ink2310.xml"/><Relationship Id="rId211" Type="http://schemas.openxmlformats.org/officeDocument/2006/relationships/image" Target="../media/image2032.png"/><Relationship Id="rId253" Type="http://schemas.openxmlformats.org/officeDocument/2006/relationships/image" Target="../media/image2053.png"/><Relationship Id="rId295" Type="http://schemas.openxmlformats.org/officeDocument/2006/relationships/image" Target="../media/image2073.png"/><Relationship Id="rId309" Type="http://schemas.openxmlformats.org/officeDocument/2006/relationships/image" Target="../media/image2080.png"/><Relationship Id="rId460" Type="http://schemas.openxmlformats.org/officeDocument/2006/relationships/customXml" Target="../ink/ink2212.xml"/><Relationship Id="rId516" Type="http://schemas.openxmlformats.org/officeDocument/2006/relationships/customXml" Target="../ink/ink2240.xml"/><Relationship Id="rId698" Type="http://schemas.openxmlformats.org/officeDocument/2006/relationships/customXml" Target="../ink/ink2331.xml"/><Relationship Id="rId48" Type="http://schemas.openxmlformats.org/officeDocument/2006/relationships/customXml" Target="../ink/ink2006.xml"/><Relationship Id="rId113" Type="http://schemas.openxmlformats.org/officeDocument/2006/relationships/image" Target="../media/image1983.png"/><Relationship Id="rId320" Type="http://schemas.openxmlformats.org/officeDocument/2006/relationships/customXml" Target="../ink/ink2142.xml"/><Relationship Id="rId558" Type="http://schemas.openxmlformats.org/officeDocument/2006/relationships/customXml" Target="../ink/ink2261.xml"/><Relationship Id="rId723" Type="http://schemas.openxmlformats.org/officeDocument/2006/relationships/image" Target="../media/image2283.png"/><Relationship Id="rId765" Type="http://schemas.openxmlformats.org/officeDocument/2006/relationships/image" Target="../media/image2304.png"/><Relationship Id="rId155" Type="http://schemas.openxmlformats.org/officeDocument/2006/relationships/image" Target="../media/image2004.png"/><Relationship Id="rId197" Type="http://schemas.openxmlformats.org/officeDocument/2006/relationships/image" Target="../media/image2025.png"/><Relationship Id="rId362" Type="http://schemas.openxmlformats.org/officeDocument/2006/relationships/customXml" Target="../ink/ink2163.xml"/><Relationship Id="rId418" Type="http://schemas.openxmlformats.org/officeDocument/2006/relationships/customXml" Target="../ink/ink2191.xml"/><Relationship Id="rId625" Type="http://schemas.openxmlformats.org/officeDocument/2006/relationships/image" Target="../media/image2235.png"/><Relationship Id="rId222" Type="http://schemas.openxmlformats.org/officeDocument/2006/relationships/customXml" Target="../ink/ink2093.xml"/><Relationship Id="rId264" Type="http://schemas.openxmlformats.org/officeDocument/2006/relationships/customXml" Target="../ink/ink2114.xml"/><Relationship Id="rId471" Type="http://schemas.openxmlformats.org/officeDocument/2006/relationships/image" Target="../media/image2158.png"/><Relationship Id="rId667" Type="http://schemas.openxmlformats.org/officeDocument/2006/relationships/image" Target="../media/image2255.png"/><Relationship Id="rId17" Type="http://schemas.openxmlformats.org/officeDocument/2006/relationships/image" Target="../media/image1937.png"/><Relationship Id="rId59" Type="http://schemas.openxmlformats.org/officeDocument/2006/relationships/image" Target="../media/image1957.png"/><Relationship Id="rId124" Type="http://schemas.openxmlformats.org/officeDocument/2006/relationships/customXml" Target="../ink/ink2044.xml"/><Relationship Id="rId527" Type="http://schemas.openxmlformats.org/officeDocument/2006/relationships/image" Target="../media/image2186.png"/><Relationship Id="rId569" Type="http://schemas.openxmlformats.org/officeDocument/2006/relationships/image" Target="../media/image2207.png"/><Relationship Id="rId734" Type="http://schemas.openxmlformats.org/officeDocument/2006/relationships/customXml" Target="../ink/ink2349.xml"/><Relationship Id="rId70" Type="http://schemas.openxmlformats.org/officeDocument/2006/relationships/customXml" Target="../ink/ink2017.xml"/><Relationship Id="rId166" Type="http://schemas.openxmlformats.org/officeDocument/2006/relationships/customXml" Target="../ink/ink2065.xml"/><Relationship Id="rId331" Type="http://schemas.openxmlformats.org/officeDocument/2006/relationships/image" Target="../media/image2091.png"/><Relationship Id="rId373" Type="http://schemas.openxmlformats.org/officeDocument/2006/relationships/image" Target="../media/image2112.png"/><Relationship Id="rId429" Type="http://schemas.openxmlformats.org/officeDocument/2006/relationships/image" Target="../media/image2138.png"/><Relationship Id="rId580" Type="http://schemas.openxmlformats.org/officeDocument/2006/relationships/customXml" Target="../ink/ink2272.xml"/><Relationship Id="rId636" Type="http://schemas.openxmlformats.org/officeDocument/2006/relationships/customXml" Target="../ink/ink2300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043.png"/><Relationship Id="rId440" Type="http://schemas.openxmlformats.org/officeDocument/2006/relationships/customXml" Target="../ink/ink2202.xml"/><Relationship Id="rId678" Type="http://schemas.openxmlformats.org/officeDocument/2006/relationships/customXml" Target="../ink/ink2321.xml"/><Relationship Id="rId28" Type="http://schemas.openxmlformats.org/officeDocument/2006/relationships/customXml" Target="../ink/ink1996.xml"/><Relationship Id="rId275" Type="http://schemas.openxmlformats.org/officeDocument/2006/relationships/image" Target="../media/image2064.png"/><Relationship Id="rId300" Type="http://schemas.openxmlformats.org/officeDocument/2006/relationships/customXml" Target="../ink/ink2132.xml"/><Relationship Id="rId482" Type="http://schemas.openxmlformats.org/officeDocument/2006/relationships/customXml" Target="../ink/ink2223.xml"/><Relationship Id="rId538" Type="http://schemas.openxmlformats.org/officeDocument/2006/relationships/customXml" Target="../ink/ink2251.xml"/><Relationship Id="rId703" Type="http://schemas.openxmlformats.org/officeDocument/2006/relationships/image" Target="../media/image2273.png"/><Relationship Id="rId745" Type="http://schemas.openxmlformats.org/officeDocument/2006/relationships/image" Target="../media/image2294.png"/><Relationship Id="rId81" Type="http://schemas.openxmlformats.org/officeDocument/2006/relationships/image" Target="../media/image1967.png"/><Relationship Id="rId135" Type="http://schemas.openxmlformats.org/officeDocument/2006/relationships/image" Target="../media/image1994.png"/><Relationship Id="rId177" Type="http://schemas.openxmlformats.org/officeDocument/2006/relationships/image" Target="../media/image2015.png"/><Relationship Id="rId342" Type="http://schemas.openxmlformats.org/officeDocument/2006/relationships/customXml" Target="../ink/ink2153.xml"/><Relationship Id="rId384" Type="http://schemas.openxmlformats.org/officeDocument/2006/relationships/customXml" Target="../ink/ink2174.xml"/><Relationship Id="rId591" Type="http://schemas.openxmlformats.org/officeDocument/2006/relationships/image" Target="../media/image2218.png"/><Relationship Id="rId605" Type="http://schemas.openxmlformats.org/officeDocument/2006/relationships/image" Target="../media/image2225.png"/><Relationship Id="rId202" Type="http://schemas.openxmlformats.org/officeDocument/2006/relationships/customXml" Target="../ink/ink2083.xml"/><Relationship Id="rId244" Type="http://schemas.openxmlformats.org/officeDocument/2006/relationships/customXml" Target="../ink/ink2104.xml"/><Relationship Id="rId647" Type="http://schemas.openxmlformats.org/officeDocument/2006/relationships/image" Target="../media/image2245.png"/><Relationship Id="rId689" Type="http://schemas.openxmlformats.org/officeDocument/2006/relationships/image" Target="../media/image2266.png"/><Relationship Id="rId39" Type="http://schemas.openxmlformats.org/officeDocument/2006/relationships/image" Target="../media/image1947.png"/><Relationship Id="rId286" Type="http://schemas.openxmlformats.org/officeDocument/2006/relationships/customXml" Target="../ink/ink2125.xml"/><Relationship Id="rId451" Type="http://schemas.openxmlformats.org/officeDocument/2006/relationships/image" Target="../media/image1822.png"/><Relationship Id="rId493" Type="http://schemas.openxmlformats.org/officeDocument/2006/relationships/image" Target="../media/image2169.png"/><Relationship Id="rId507" Type="http://schemas.openxmlformats.org/officeDocument/2006/relationships/image" Target="../media/image2176.png"/><Relationship Id="rId549" Type="http://schemas.openxmlformats.org/officeDocument/2006/relationships/image" Target="../media/image2197.png"/><Relationship Id="rId714" Type="http://schemas.openxmlformats.org/officeDocument/2006/relationships/customXml" Target="../ink/ink2339.xml"/><Relationship Id="rId756" Type="http://schemas.openxmlformats.org/officeDocument/2006/relationships/customXml" Target="../ink/ink2360.xml"/><Relationship Id="rId50" Type="http://schemas.openxmlformats.org/officeDocument/2006/relationships/customXml" Target="../ink/ink2007.xml"/><Relationship Id="rId104" Type="http://schemas.openxmlformats.org/officeDocument/2006/relationships/customXml" Target="../ink/ink2034.xml"/><Relationship Id="rId146" Type="http://schemas.openxmlformats.org/officeDocument/2006/relationships/customXml" Target="../ink/ink2055.xml"/><Relationship Id="rId188" Type="http://schemas.openxmlformats.org/officeDocument/2006/relationships/customXml" Target="../ink/ink2076.xml"/><Relationship Id="rId311" Type="http://schemas.openxmlformats.org/officeDocument/2006/relationships/image" Target="../media/image2081.png"/><Relationship Id="rId353" Type="http://schemas.openxmlformats.org/officeDocument/2006/relationships/image" Target="../media/image2102.png"/><Relationship Id="rId395" Type="http://schemas.openxmlformats.org/officeDocument/2006/relationships/image" Target="../media/image2122.png"/><Relationship Id="rId409" Type="http://schemas.openxmlformats.org/officeDocument/2006/relationships/image" Target="../media/image2128.png"/><Relationship Id="rId560" Type="http://schemas.openxmlformats.org/officeDocument/2006/relationships/customXml" Target="../ink/ink2262.xml"/><Relationship Id="rId92" Type="http://schemas.openxmlformats.org/officeDocument/2006/relationships/customXml" Target="../ink/ink2028.xml"/><Relationship Id="rId213" Type="http://schemas.openxmlformats.org/officeDocument/2006/relationships/image" Target="../media/image2033.png"/><Relationship Id="rId420" Type="http://schemas.openxmlformats.org/officeDocument/2006/relationships/customXml" Target="../ink/ink2192.xml"/><Relationship Id="rId616" Type="http://schemas.openxmlformats.org/officeDocument/2006/relationships/customXml" Target="../ink/ink2290.xml"/><Relationship Id="rId658" Type="http://schemas.openxmlformats.org/officeDocument/2006/relationships/customXml" Target="../ink/ink2311.xml"/><Relationship Id="rId255" Type="http://schemas.openxmlformats.org/officeDocument/2006/relationships/image" Target="../media/image2054.png"/><Relationship Id="rId297" Type="http://schemas.openxmlformats.org/officeDocument/2006/relationships/image" Target="../media/image2074.png"/><Relationship Id="rId462" Type="http://schemas.openxmlformats.org/officeDocument/2006/relationships/customXml" Target="../ink/ink2213.xml"/><Relationship Id="rId518" Type="http://schemas.openxmlformats.org/officeDocument/2006/relationships/customXml" Target="../ink/ink2241.xml"/><Relationship Id="rId725" Type="http://schemas.openxmlformats.org/officeDocument/2006/relationships/image" Target="../media/image2284.png"/><Relationship Id="rId115" Type="http://schemas.openxmlformats.org/officeDocument/2006/relationships/image" Target="../media/image1984.png"/><Relationship Id="rId157" Type="http://schemas.openxmlformats.org/officeDocument/2006/relationships/image" Target="../media/image2005.png"/><Relationship Id="rId322" Type="http://schemas.openxmlformats.org/officeDocument/2006/relationships/customXml" Target="../ink/ink2143.xml"/><Relationship Id="rId364" Type="http://schemas.openxmlformats.org/officeDocument/2006/relationships/customXml" Target="../ink/ink2164.xml"/><Relationship Id="rId767" Type="http://schemas.openxmlformats.org/officeDocument/2006/relationships/image" Target="../media/image2305.png"/><Relationship Id="rId61" Type="http://schemas.openxmlformats.org/officeDocument/2006/relationships/image" Target="../media/image1958.png"/><Relationship Id="rId199" Type="http://schemas.openxmlformats.org/officeDocument/2006/relationships/image" Target="../media/image2026.png"/><Relationship Id="rId571" Type="http://schemas.openxmlformats.org/officeDocument/2006/relationships/image" Target="../media/image2208.png"/><Relationship Id="rId627" Type="http://schemas.openxmlformats.org/officeDocument/2006/relationships/image" Target="../media/image1475.png"/><Relationship Id="rId669" Type="http://schemas.openxmlformats.org/officeDocument/2006/relationships/image" Target="../media/image2256.png"/><Relationship Id="rId19" Type="http://schemas.openxmlformats.org/officeDocument/2006/relationships/image" Target="../media/image1938.png"/><Relationship Id="rId224" Type="http://schemas.openxmlformats.org/officeDocument/2006/relationships/customXml" Target="../ink/ink2094.xml"/><Relationship Id="rId266" Type="http://schemas.openxmlformats.org/officeDocument/2006/relationships/customXml" Target="../ink/ink2115.xml"/><Relationship Id="rId431" Type="http://schemas.openxmlformats.org/officeDocument/2006/relationships/image" Target="../media/image2139.png"/><Relationship Id="rId473" Type="http://schemas.openxmlformats.org/officeDocument/2006/relationships/image" Target="../media/image2159.png"/><Relationship Id="rId529" Type="http://schemas.openxmlformats.org/officeDocument/2006/relationships/image" Target="../media/image2187.png"/><Relationship Id="rId680" Type="http://schemas.openxmlformats.org/officeDocument/2006/relationships/customXml" Target="../ink/ink2322.xml"/><Relationship Id="rId736" Type="http://schemas.openxmlformats.org/officeDocument/2006/relationships/customXml" Target="../ink/ink2350.xml"/><Relationship Id="rId30" Type="http://schemas.openxmlformats.org/officeDocument/2006/relationships/customXml" Target="../ink/ink1997.xml"/><Relationship Id="rId126" Type="http://schemas.openxmlformats.org/officeDocument/2006/relationships/customXml" Target="../ink/ink2045.xml"/><Relationship Id="rId168" Type="http://schemas.openxmlformats.org/officeDocument/2006/relationships/customXml" Target="../ink/ink2066.xml"/><Relationship Id="rId333" Type="http://schemas.openxmlformats.org/officeDocument/2006/relationships/image" Target="../media/image2092.png"/><Relationship Id="rId540" Type="http://schemas.openxmlformats.org/officeDocument/2006/relationships/customXml" Target="../ink/ink2252.xml"/><Relationship Id="rId72" Type="http://schemas.openxmlformats.org/officeDocument/2006/relationships/customXml" Target="../ink/ink2018.xml"/><Relationship Id="rId375" Type="http://schemas.openxmlformats.org/officeDocument/2006/relationships/image" Target="../media/image2113.png"/><Relationship Id="rId582" Type="http://schemas.openxmlformats.org/officeDocument/2006/relationships/customXml" Target="../ink/ink2273.xml"/><Relationship Id="rId638" Type="http://schemas.openxmlformats.org/officeDocument/2006/relationships/customXml" Target="../ink/ink2301.xml"/><Relationship Id="rId3" Type="http://schemas.openxmlformats.org/officeDocument/2006/relationships/image" Target="../media/image1931.png"/><Relationship Id="rId235" Type="http://schemas.openxmlformats.org/officeDocument/2006/relationships/image" Target="../media/image2044.png"/><Relationship Id="rId277" Type="http://schemas.openxmlformats.org/officeDocument/2006/relationships/image" Target="../media/image2065.png"/><Relationship Id="rId400" Type="http://schemas.openxmlformats.org/officeDocument/2006/relationships/customXml" Target="../ink/ink2182.xml"/><Relationship Id="rId442" Type="http://schemas.openxmlformats.org/officeDocument/2006/relationships/customXml" Target="../ink/ink2203.xml"/><Relationship Id="rId484" Type="http://schemas.openxmlformats.org/officeDocument/2006/relationships/customXml" Target="../ink/ink2224.xml"/><Relationship Id="rId705" Type="http://schemas.openxmlformats.org/officeDocument/2006/relationships/image" Target="../media/image2274.png"/><Relationship Id="rId137" Type="http://schemas.openxmlformats.org/officeDocument/2006/relationships/image" Target="../media/image1995.png"/><Relationship Id="rId302" Type="http://schemas.openxmlformats.org/officeDocument/2006/relationships/customXml" Target="../ink/ink2133.xml"/><Relationship Id="rId344" Type="http://schemas.openxmlformats.org/officeDocument/2006/relationships/customXml" Target="../ink/ink2154.xml"/><Relationship Id="rId691" Type="http://schemas.openxmlformats.org/officeDocument/2006/relationships/image" Target="../media/image2267.png"/><Relationship Id="rId747" Type="http://schemas.openxmlformats.org/officeDocument/2006/relationships/image" Target="../media/image2295.png"/><Relationship Id="rId41" Type="http://schemas.openxmlformats.org/officeDocument/2006/relationships/image" Target="../media/image1948.png"/><Relationship Id="rId83" Type="http://schemas.openxmlformats.org/officeDocument/2006/relationships/image" Target="../media/image1968.png"/><Relationship Id="rId179" Type="http://schemas.openxmlformats.org/officeDocument/2006/relationships/image" Target="../media/image2016.png"/><Relationship Id="rId386" Type="http://schemas.openxmlformats.org/officeDocument/2006/relationships/customXml" Target="../ink/ink2175.xml"/><Relationship Id="rId551" Type="http://schemas.openxmlformats.org/officeDocument/2006/relationships/image" Target="../media/image2198.png"/><Relationship Id="rId593" Type="http://schemas.openxmlformats.org/officeDocument/2006/relationships/image" Target="../media/image2219.png"/><Relationship Id="rId607" Type="http://schemas.openxmlformats.org/officeDocument/2006/relationships/image" Target="../media/image2226.png"/><Relationship Id="rId649" Type="http://schemas.openxmlformats.org/officeDocument/2006/relationships/image" Target="../media/image2246.png"/><Relationship Id="rId190" Type="http://schemas.openxmlformats.org/officeDocument/2006/relationships/customXml" Target="../ink/ink2077.xml"/><Relationship Id="rId204" Type="http://schemas.openxmlformats.org/officeDocument/2006/relationships/customXml" Target="../ink/ink2084.xml"/><Relationship Id="rId246" Type="http://schemas.openxmlformats.org/officeDocument/2006/relationships/customXml" Target="../ink/ink2105.xml"/><Relationship Id="rId288" Type="http://schemas.openxmlformats.org/officeDocument/2006/relationships/customXml" Target="../ink/ink2126.xml"/><Relationship Id="rId411" Type="http://schemas.openxmlformats.org/officeDocument/2006/relationships/image" Target="../media/image2129.png"/><Relationship Id="rId453" Type="http://schemas.openxmlformats.org/officeDocument/2006/relationships/image" Target="../media/image2149.png"/><Relationship Id="rId509" Type="http://schemas.openxmlformats.org/officeDocument/2006/relationships/image" Target="../media/image2177.png"/><Relationship Id="rId660" Type="http://schemas.openxmlformats.org/officeDocument/2006/relationships/customXml" Target="../ink/ink2312.xml"/><Relationship Id="rId106" Type="http://schemas.openxmlformats.org/officeDocument/2006/relationships/customXml" Target="../ink/ink2035.xml"/><Relationship Id="rId313" Type="http://schemas.openxmlformats.org/officeDocument/2006/relationships/image" Target="../media/image2082.png"/><Relationship Id="rId495" Type="http://schemas.openxmlformats.org/officeDocument/2006/relationships/image" Target="../media/image2170.png"/><Relationship Id="rId716" Type="http://schemas.openxmlformats.org/officeDocument/2006/relationships/customXml" Target="../ink/ink2340.xml"/><Relationship Id="rId758" Type="http://schemas.openxmlformats.org/officeDocument/2006/relationships/customXml" Target="../ink/ink2361.xml"/><Relationship Id="rId10" Type="http://schemas.openxmlformats.org/officeDocument/2006/relationships/customXml" Target="../ink/ink1987.xml"/><Relationship Id="rId52" Type="http://schemas.openxmlformats.org/officeDocument/2006/relationships/customXml" Target="../ink/ink2008.xml"/><Relationship Id="rId94" Type="http://schemas.openxmlformats.org/officeDocument/2006/relationships/customXml" Target="../ink/ink2029.xml"/><Relationship Id="rId148" Type="http://schemas.openxmlformats.org/officeDocument/2006/relationships/customXml" Target="../ink/ink2056.xml"/><Relationship Id="rId355" Type="http://schemas.openxmlformats.org/officeDocument/2006/relationships/image" Target="../media/image2103.png"/><Relationship Id="rId397" Type="http://schemas.openxmlformats.org/officeDocument/2006/relationships/image" Target="../media/image2123.png"/><Relationship Id="rId520" Type="http://schemas.openxmlformats.org/officeDocument/2006/relationships/customXml" Target="../ink/ink2242.xml"/><Relationship Id="rId562" Type="http://schemas.openxmlformats.org/officeDocument/2006/relationships/customXml" Target="../ink/ink2263.xml"/><Relationship Id="rId618" Type="http://schemas.openxmlformats.org/officeDocument/2006/relationships/customXml" Target="../ink/ink2291.xml"/><Relationship Id="rId215" Type="http://schemas.openxmlformats.org/officeDocument/2006/relationships/image" Target="../media/image2034.png"/><Relationship Id="rId257" Type="http://schemas.openxmlformats.org/officeDocument/2006/relationships/image" Target="../media/image2055.png"/><Relationship Id="rId422" Type="http://schemas.openxmlformats.org/officeDocument/2006/relationships/customXml" Target="../ink/ink2193.xml"/><Relationship Id="rId464" Type="http://schemas.openxmlformats.org/officeDocument/2006/relationships/customXml" Target="../ink/ink2214.xml"/><Relationship Id="rId299" Type="http://schemas.openxmlformats.org/officeDocument/2006/relationships/image" Target="../media/image2075.png"/><Relationship Id="rId727" Type="http://schemas.openxmlformats.org/officeDocument/2006/relationships/image" Target="../media/image2285.png"/><Relationship Id="rId63" Type="http://schemas.openxmlformats.org/officeDocument/2006/relationships/image" Target="../media/image1959.png"/><Relationship Id="rId159" Type="http://schemas.openxmlformats.org/officeDocument/2006/relationships/image" Target="../media/image2006.png"/><Relationship Id="rId366" Type="http://schemas.openxmlformats.org/officeDocument/2006/relationships/customXml" Target="../ink/ink2165.xml"/><Relationship Id="rId573" Type="http://schemas.openxmlformats.org/officeDocument/2006/relationships/image" Target="../media/image2209.png"/><Relationship Id="rId226" Type="http://schemas.openxmlformats.org/officeDocument/2006/relationships/customXml" Target="../ink/ink2095.xml"/><Relationship Id="rId433" Type="http://schemas.openxmlformats.org/officeDocument/2006/relationships/image" Target="../media/image2140.png"/><Relationship Id="rId640" Type="http://schemas.openxmlformats.org/officeDocument/2006/relationships/customXml" Target="../ink/ink2302.xml"/><Relationship Id="rId738" Type="http://schemas.openxmlformats.org/officeDocument/2006/relationships/customXml" Target="../ink/ink2351.xml"/><Relationship Id="rId74" Type="http://schemas.openxmlformats.org/officeDocument/2006/relationships/customXml" Target="../ink/ink2019.xml"/><Relationship Id="rId377" Type="http://schemas.openxmlformats.org/officeDocument/2006/relationships/image" Target="../media/image2114.png"/><Relationship Id="rId500" Type="http://schemas.openxmlformats.org/officeDocument/2006/relationships/customXml" Target="../ink/ink2232.xml"/><Relationship Id="rId584" Type="http://schemas.openxmlformats.org/officeDocument/2006/relationships/customXml" Target="../ink/ink2274.xml"/><Relationship Id="rId5" Type="http://schemas.openxmlformats.org/officeDocument/2006/relationships/image" Target="../media/image1932.png"/><Relationship Id="rId237" Type="http://schemas.openxmlformats.org/officeDocument/2006/relationships/image" Target="../media/image2045.png"/><Relationship Id="rId444" Type="http://schemas.openxmlformats.org/officeDocument/2006/relationships/customXml" Target="../ink/ink2204.xml"/><Relationship Id="rId651" Type="http://schemas.openxmlformats.org/officeDocument/2006/relationships/image" Target="../media/image2247.png"/><Relationship Id="rId749" Type="http://schemas.openxmlformats.org/officeDocument/2006/relationships/image" Target="../media/image2296.png"/><Relationship Id="rId290" Type="http://schemas.openxmlformats.org/officeDocument/2006/relationships/customXml" Target="../ink/ink2127.xml"/><Relationship Id="rId304" Type="http://schemas.openxmlformats.org/officeDocument/2006/relationships/customXml" Target="../ink/ink2134.xml"/><Relationship Id="rId388" Type="http://schemas.openxmlformats.org/officeDocument/2006/relationships/customXml" Target="../ink/ink2176.xml"/><Relationship Id="rId511" Type="http://schemas.openxmlformats.org/officeDocument/2006/relationships/image" Target="../media/image2178.png"/><Relationship Id="rId609" Type="http://schemas.openxmlformats.org/officeDocument/2006/relationships/image" Target="../media/image2227.png"/><Relationship Id="rId85" Type="http://schemas.openxmlformats.org/officeDocument/2006/relationships/image" Target="../media/image1969.png"/><Relationship Id="rId150" Type="http://schemas.openxmlformats.org/officeDocument/2006/relationships/customXml" Target="../ink/ink2057.xml"/><Relationship Id="rId595" Type="http://schemas.openxmlformats.org/officeDocument/2006/relationships/image" Target="../media/image2220.png"/><Relationship Id="rId248" Type="http://schemas.openxmlformats.org/officeDocument/2006/relationships/customXml" Target="../ink/ink2106.xml"/><Relationship Id="rId455" Type="http://schemas.openxmlformats.org/officeDocument/2006/relationships/image" Target="../media/image2150.png"/><Relationship Id="rId662" Type="http://schemas.openxmlformats.org/officeDocument/2006/relationships/customXml" Target="../ink/ink2313.xml"/><Relationship Id="rId12" Type="http://schemas.openxmlformats.org/officeDocument/2006/relationships/customXml" Target="../ink/ink1988.xml"/><Relationship Id="rId108" Type="http://schemas.openxmlformats.org/officeDocument/2006/relationships/customXml" Target="../ink/ink2036.xml"/><Relationship Id="rId315" Type="http://schemas.openxmlformats.org/officeDocument/2006/relationships/image" Target="../media/image2083.png"/><Relationship Id="rId522" Type="http://schemas.openxmlformats.org/officeDocument/2006/relationships/customXml" Target="../ink/ink2243.xml"/><Relationship Id="rId96" Type="http://schemas.openxmlformats.org/officeDocument/2006/relationships/customXml" Target="../ink/ink2030.xml"/><Relationship Id="rId161" Type="http://schemas.openxmlformats.org/officeDocument/2006/relationships/image" Target="../media/image2007.png"/><Relationship Id="rId399" Type="http://schemas.openxmlformats.org/officeDocument/2006/relationships/image" Target="../media/image2124.png"/><Relationship Id="rId259" Type="http://schemas.openxmlformats.org/officeDocument/2006/relationships/image" Target="../media/image2056.png"/><Relationship Id="rId466" Type="http://schemas.openxmlformats.org/officeDocument/2006/relationships/customXml" Target="../ink/ink2215.xml"/><Relationship Id="rId673" Type="http://schemas.openxmlformats.org/officeDocument/2006/relationships/image" Target="../media/image2258.png"/><Relationship Id="rId23" Type="http://schemas.openxmlformats.org/officeDocument/2006/relationships/image" Target="../media/image1940.png"/><Relationship Id="rId119" Type="http://schemas.openxmlformats.org/officeDocument/2006/relationships/image" Target="../media/image1986.png"/><Relationship Id="rId326" Type="http://schemas.openxmlformats.org/officeDocument/2006/relationships/customXml" Target="../ink/ink2145.xml"/><Relationship Id="rId533" Type="http://schemas.openxmlformats.org/officeDocument/2006/relationships/image" Target="../media/image2189.png"/><Relationship Id="rId740" Type="http://schemas.openxmlformats.org/officeDocument/2006/relationships/customXml" Target="../ink/ink2352.xml"/><Relationship Id="rId172" Type="http://schemas.openxmlformats.org/officeDocument/2006/relationships/customXml" Target="../ink/ink2068.xml"/><Relationship Id="rId477" Type="http://schemas.openxmlformats.org/officeDocument/2006/relationships/image" Target="../media/image2161.png"/><Relationship Id="rId600" Type="http://schemas.openxmlformats.org/officeDocument/2006/relationships/customXml" Target="../ink/ink2282.xml"/><Relationship Id="rId684" Type="http://schemas.openxmlformats.org/officeDocument/2006/relationships/customXml" Target="../ink/ink2324.xml"/><Relationship Id="rId337" Type="http://schemas.openxmlformats.org/officeDocument/2006/relationships/image" Target="../media/image2094.png"/><Relationship Id="rId34" Type="http://schemas.openxmlformats.org/officeDocument/2006/relationships/customXml" Target="../ink/ink1999.xml"/><Relationship Id="rId544" Type="http://schemas.openxmlformats.org/officeDocument/2006/relationships/customXml" Target="../ink/ink2254.xml"/><Relationship Id="rId751" Type="http://schemas.openxmlformats.org/officeDocument/2006/relationships/image" Target="../media/image2297.png"/><Relationship Id="rId183" Type="http://schemas.openxmlformats.org/officeDocument/2006/relationships/image" Target="../media/image2018.png"/><Relationship Id="rId390" Type="http://schemas.openxmlformats.org/officeDocument/2006/relationships/customXml" Target="../ink/ink2177.xml"/><Relationship Id="rId404" Type="http://schemas.openxmlformats.org/officeDocument/2006/relationships/customXml" Target="../ink/ink2184.xml"/><Relationship Id="rId611" Type="http://schemas.openxmlformats.org/officeDocument/2006/relationships/image" Target="../media/image2228.png"/><Relationship Id="rId250" Type="http://schemas.openxmlformats.org/officeDocument/2006/relationships/customXml" Target="../ink/ink2107.xml"/><Relationship Id="rId488" Type="http://schemas.openxmlformats.org/officeDocument/2006/relationships/customXml" Target="../ink/ink2226.xml"/><Relationship Id="rId695" Type="http://schemas.openxmlformats.org/officeDocument/2006/relationships/image" Target="../media/image2269.png"/><Relationship Id="rId709" Type="http://schemas.openxmlformats.org/officeDocument/2006/relationships/image" Target="../media/image2276.png"/><Relationship Id="rId45" Type="http://schemas.openxmlformats.org/officeDocument/2006/relationships/image" Target="../media/image1950.png"/><Relationship Id="rId110" Type="http://schemas.openxmlformats.org/officeDocument/2006/relationships/customXml" Target="../ink/ink2037.xml"/><Relationship Id="rId348" Type="http://schemas.openxmlformats.org/officeDocument/2006/relationships/customXml" Target="../ink/ink2156.xml"/><Relationship Id="rId555" Type="http://schemas.openxmlformats.org/officeDocument/2006/relationships/image" Target="../media/image2200.png"/><Relationship Id="rId762" Type="http://schemas.openxmlformats.org/officeDocument/2006/relationships/customXml" Target="../ink/ink2363.xml"/><Relationship Id="rId194" Type="http://schemas.openxmlformats.org/officeDocument/2006/relationships/customXml" Target="../ink/ink2079.xml"/><Relationship Id="rId208" Type="http://schemas.openxmlformats.org/officeDocument/2006/relationships/customXml" Target="../ink/ink2086.xml"/><Relationship Id="rId415" Type="http://schemas.openxmlformats.org/officeDocument/2006/relationships/image" Target="../media/image2131.png"/><Relationship Id="rId622" Type="http://schemas.openxmlformats.org/officeDocument/2006/relationships/customXml" Target="../ink/ink2293.xml"/><Relationship Id="rId261" Type="http://schemas.openxmlformats.org/officeDocument/2006/relationships/image" Target="../media/image2057.png"/><Relationship Id="rId499" Type="http://schemas.openxmlformats.org/officeDocument/2006/relationships/image" Target="../media/image2172.png"/><Relationship Id="rId56" Type="http://schemas.openxmlformats.org/officeDocument/2006/relationships/customXml" Target="../ink/ink2010.xml"/><Relationship Id="rId359" Type="http://schemas.openxmlformats.org/officeDocument/2006/relationships/image" Target="../media/image2105.png"/><Relationship Id="rId566" Type="http://schemas.openxmlformats.org/officeDocument/2006/relationships/customXml" Target="../ink/ink2265.xml"/><Relationship Id="rId121" Type="http://schemas.openxmlformats.org/officeDocument/2006/relationships/image" Target="../media/image1987.png"/><Relationship Id="rId219" Type="http://schemas.openxmlformats.org/officeDocument/2006/relationships/image" Target="../media/image2036.png"/><Relationship Id="rId426" Type="http://schemas.openxmlformats.org/officeDocument/2006/relationships/customXml" Target="../ink/ink2195.xml"/><Relationship Id="rId633" Type="http://schemas.openxmlformats.org/officeDocument/2006/relationships/image" Target="../media/image2238.png"/><Relationship Id="rId67" Type="http://schemas.openxmlformats.org/officeDocument/2006/relationships/image" Target="../media/image1961.png"/><Relationship Id="rId272" Type="http://schemas.openxmlformats.org/officeDocument/2006/relationships/customXml" Target="../ink/ink2118.xml"/><Relationship Id="rId577" Type="http://schemas.openxmlformats.org/officeDocument/2006/relationships/image" Target="../media/image2211.png"/><Relationship Id="rId700" Type="http://schemas.openxmlformats.org/officeDocument/2006/relationships/customXml" Target="../ink/ink2332.xml"/><Relationship Id="rId132" Type="http://schemas.openxmlformats.org/officeDocument/2006/relationships/customXml" Target="../ink/ink2048.xml"/><Relationship Id="rId437" Type="http://schemas.openxmlformats.org/officeDocument/2006/relationships/image" Target="../media/image2142.png"/><Relationship Id="rId644" Type="http://schemas.openxmlformats.org/officeDocument/2006/relationships/customXml" Target="../ink/ink2304.xml"/><Relationship Id="rId283" Type="http://schemas.openxmlformats.org/officeDocument/2006/relationships/image" Target="../media/image2067.png"/><Relationship Id="rId490" Type="http://schemas.openxmlformats.org/officeDocument/2006/relationships/customXml" Target="../ink/ink2227.xml"/><Relationship Id="rId504" Type="http://schemas.openxmlformats.org/officeDocument/2006/relationships/customXml" Target="../ink/ink2234.xml"/><Relationship Id="rId711" Type="http://schemas.openxmlformats.org/officeDocument/2006/relationships/image" Target="../media/image2277.png"/><Relationship Id="rId78" Type="http://schemas.openxmlformats.org/officeDocument/2006/relationships/customXml" Target="../ink/ink2021.xml"/><Relationship Id="rId143" Type="http://schemas.openxmlformats.org/officeDocument/2006/relationships/image" Target="../media/image1998.png"/><Relationship Id="rId350" Type="http://schemas.openxmlformats.org/officeDocument/2006/relationships/customXml" Target="../ink/ink2157.xml"/><Relationship Id="rId588" Type="http://schemas.openxmlformats.org/officeDocument/2006/relationships/customXml" Target="../ink/ink2276.xml"/><Relationship Id="rId9" Type="http://schemas.openxmlformats.org/officeDocument/2006/relationships/image" Target="../media/image1660.png"/><Relationship Id="rId210" Type="http://schemas.openxmlformats.org/officeDocument/2006/relationships/customXml" Target="../ink/ink2087.xml"/><Relationship Id="rId448" Type="http://schemas.openxmlformats.org/officeDocument/2006/relationships/customXml" Target="../ink/ink2206.xml"/><Relationship Id="rId655" Type="http://schemas.openxmlformats.org/officeDocument/2006/relationships/image" Target="../media/image2249.png"/><Relationship Id="rId294" Type="http://schemas.openxmlformats.org/officeDocument/2006/relationships/customXml" Target="../ink/ink2129.xml"/><Relationship Id="rId308" Type="http://schemas.openxmlformats.org/officeDocument/2006/relationships/customXml" Target="../ink/ink2136.xml"/><Relationship Id="rId515" Type="http://schemas.openxmlformats.org/officeDocument/2006/relationships/image" Target="../media/image2180.png"/><Relationship Id="rId722" Type="http://schemas.openxmlformats.org/officeDocument/2006/relationships/customXml" Target="../ink/ink2343.xml"/><Relationship Id="rId89" Type="http://schemas.openxmlformats.org/officeDocument/2006/relationships/image" Target="../media/image1971.png"/><Relationship Id="rId154" Type="http://schemas.openxmlformats.org/officeDocument/2006/relationships/customXml" Target="../ink/ink2059.xml"/><Relationship Id="rId361" Type="http://schemas.openxmlformats.org/officeDocument/2006/relationships/image" Target="../media/image2106.png"/><Relationship Id="rId599" Type="http://schemas.openxmlformats.org/officeDocument/2006/relationships/image" Target="../media/image2222.png"/><Relationship Id="rId459" Type="http://schemas.openxmlformats.org/officeDocument/2006/relationships/image" Target="../media/image2152.png"/><Relationship Id="rId666" Type="http://schemas.openxmlformats.org/officeDocument/2006/relationships/customXml" Target="../ink/ink2315.xml"/><Relationship Id="rId16" Type="http://schemas.openxmlformats.org/officeDocument/2006/relationships/customXml" Target="../ink/ink1990.xml"/><Relationship Id="rId221" Type="http://schemas.openxmlformats.org/officeDocument/2006/relationships/image" Target="../media/image2037.png"/><Relationship Id="rId319" Type="http://schemas.openxmlformats.org/officeDocument/2006/relationships/image" Target="../media/image2085.png"/><Relationship Id="rId526" Type="http://schemas.openxmlformats.org/officeDocument/2006/relationships/customXml" Target="../ink/ink2245.xml"/><Relationship Id="rId733" Type="http://schemas.openxmlformats.org/officeDocument/2006/relationships/image" Target="../media/image2288.png"/><Relationship Id="rId165" Type="http://schemas.openxmlformats.org/officeDocument/2006/relationships/image" Target="../media/image2009.png"/><Relationship Id="rId372" Type="http://schemas.openxmlformats.org/officeDocument/2006/relationships/customXml" Target="../ink/ink2168.xml"/><Relationship Id="rId677" Type="http://schemas.openxmlformats.org/officeDocument/2006/relationships/image" Target="../media/image2260.png"/><Relationship Id="rId232" Type="http://schemas.openxmlformats.org/officeDocument/2006/relationships/customXml" Target="../ink/ink2098.xml"/><Relationship Id="rId27" Type="http://schemas.openxmlformats.org/officeDocument/2006/relationships/image" Target="../media/image1942.png"/><Relationship Id="rId537" Type="http://schemas.openxmlformats.org/officeDocument/2006/relationships/image" Target="../media/image2191.png"/><Relationship Id="rId744" Type="http://schemas.openxmlformats.org/officeDocument/2006/relationships/customXml" Target="../ink/ink2354.xml"/><Relationship Id="rId80" Type="http://schemas.openxmlformats.org/officeDocument/2006/relationships/customXml" Target="../ink/ink2022.xml"/><Relationship Id="rId176" Type="http://schemas.openxmlformats.org/officeDocument/2006/relationships/customXml" Target="../ink/ink2070.xml"/><Relationship Id="rId383" Type="http://schemas.openxmlformats.org/officeDocument/2006/relationships/image" Target="../media/image1601.png"/><Relationship Id="rId590" Type="http://schemas.openxmlformats.org/officeDocument/2006/relationships/customXml" Target="../ink/ink2277.xml"/><Relationship Id="rId604" Type="http://schemas.openxmlformats.org/officeDocument/2006/relationships/customXml" Target="../ink/ink2284.xml"/><Relationship Id="rId243" Type="http://schemas.openxmlformats.org/officeDocument/2006/relationships/image" Target="../media/image2048.png"/><Relationship Id="rId450" Type="http://schemas.openxmlformats.org/officeDocument/2006/relationships/customXml" Target="../ink/ink2207.xml"/><Relationship Id="rId688" Type="http://schemas.openxmlformats.org/officeDocument/2006/relationships/customXml" Target="../ink/ink2326.xml"/><Relationship Id="rId38" Type="http://schemas.openxmlformats.org/officeDocument/2006/relationships/customXml" Target="../ink/ink2001.xml"/><Relationship Id="rId103" Type="http://schemas.openxmlformats.org/officeDocument/2006/relationships/image" Target="../media/image1978.png"/><Relationship Id="rId310" Type="http://schemas.openxmlformats.org/officeDocument/2006/relationships/customXml" Target="../ink/ink2137.xml"/><Relationship Id="rId548" Type="http://schemas.openxmlformats.org/officeDocument/2006/relationships/customXml" Target="../ink/ink2256.xml"/><Relationship Id="rId755" Type="http://schemas.openxmlformats.org/officeDocument/2006/relationships/image" Target="../media/image2299.png"/><Relationship Id="rId91" Type="http://schemas.openxmlformats.org/officeDocument/2006/relationships/image" Target="../media/image1972.png"/><Relationship Id="rId187" Type="http://schemas.openxmlformats.org/officeDocument/2006/relationships/image" Target="../media/image2020.png"/><Relationship Id="rId394" Type="http://schemas.openxmlformats.org/officeDocument/2006/relationships/customXml" Target="../ink/ink2179.xml"/><Relationship Id="rId408" Type="http://schemas.openxmlformats.org/officeDocument/2006/relationships/customXml" Target="../ink/ink2186.xml"/><Relationship Id="rId615" Type="http://schemas.openxmlformats.org/officeDocument/2006/relationships/image" Target="../media/image2230.png"/><Relationship Id="rId254" Type="http://schemas.openxmlformats.org/officeDocument/2006/relationships/customXml" Target="../ink/ink2109.xml"/><Relationship Id="rId699" Type="http://schemas.openxmlformats.org/officeDocument/2006/relationships/image" Target="../media/image2271.png"/><Relationship Id="rId49" Type="http://schemas.openxmlformats.org/officeDocument/2006/relationships/image" Target="../media/image1952.png"/><Relationship Id="rId114" Type="http://schemas.openxmlformats.org/officeDocument/2006/relationships/customXml" Target="../ink/ink2039.xml"/><Relationship Id="rId461" Type="http://schemas.openxmlformats.org/officeDocument/2006/relationships/image" Target="../media/image2153.png"/><Relationship Id="rId559" Type="http://schemas.openxmlformats.org/officeDocument/2006/relationships/image" Target="../media/image2202.png"/><Relationship Id="rId766" Type="http://schemas.openxmlformats.org/officeDocument/2006/relationships/customXml" Target="../ink/ink2365.xml"/><Relationship Id="rId198" Type="http://schemas.openxmlformats.org/officeDocument/2006/relationships/customXml" Target="../ink/ink2081.xml"/><Relationship Id="rId321" Type="http://schemas.openxmlformats.org/officeDocument/2006/relationships/image" Target="../media/image2086.png"/><Relationship Id="rId419" Type="http://schemas.openxmlformats.org/officeDocument/2006/relationships/image" Target="../media/image2133.png"/><Relationship Id="rId626" Type="http://schemas.openxmlformats.org/officeDocument/2006/relationships/customXml" Target="../ink/ink2295.xml"/><Relationship Id="rId265" Type="http://schemas.openxmlformats.org/officeDocument/2006/relationships/image" Target="../media/image2059.png"/><Relationship Id="rId472" Type="http://schemas.openxmlformats.org/officeDocument/2006/relationships/customXml" Target="../ink/ink2218.xml"/><Relationship Id="rId125" Type="http://schemas.openxmlformats.org/officeDocument/2006/relationships/image" Target="../media/image1989.png"/><Relationship Id="rId332" Type="http://schemas.openxmlformats.org/officeDocument/2006/relationships/customXml" Target="../ink/ink2148.xml"/><Relationship Id="rId637" Type="http://schemas.openxmlformats.org/officeDocument/2006/relationships/image" Target="../media/image2240.png"/><Relationship Id="rId276" Type="http://schemas.openxmlformats.org/officeDocument/2006/relationships/customXml" Target="../ink/ink2120.xml"/><Relationship Id="rId483" Type="http://schemas.openxmlformats.org/officeDocument/2006/relationships/image" Target="../media/image2164.png"/><Relationship Id="rId690" Type="http://schemas.openxmlformats.org/officeDocument/2006/relationships/customXml" Target="../ink/ink2327.xml"/><Relationship Id="rId704" Type="http://schemas.openxmlformats.org/officeDocument/2006/relationships/customXml" Target="../ink/ink2334.xml"/><Relationship Id="rId40" Type="http://schemas.openxmlformats.org/officeDocument/2006/relationships/customXml" Target="../ink/ink2002.xml"/><Relationship Id="rId136" Type="http://schemas.openxmlformats.org/officeDocument/2006/relationships/customXml" Target="../ink/ink2050.xml"/><Relationship Id="rId343" Type="http://schemas.openxmlformats.org/officeDocument/2006/relationships/image" Target="../media/image2097.png"/><Relationship Id="rId550" Type="http://schemas.openxmlformats.org/officeDocument/2006/relationships/customXml" Target="../ink/ink2257.xml"/><Relationship Id="rId203" Type="http://schemas.openxmlformats.org/officeDocument/2006/relationships/image" Target="../media/image2028.png"/><Relationship Id="rId648" Type="http://schemas.openxmlformats.org/officeDocument/2006/relationships/customXml" Target="../ink/ink2306.xml"/><Relationship Id="rId287" Type="http://schemas.openxmlformats.org/officeDocument/2006/relationships/image" Target="../media/image2069.png"/><Relationship Id="rId410" Type="http://schemas.openxmlformats.org/officeDocument/2006/relationships/customXml" Target="../ink/ink2187.xml"/><Relationship Id="rId494" Type="http://schemas.openxmlformats.org/officeDocument/2006/relationships/customXml" Target="../ink/ink2229.xml"/><Relationship Id="rId508" Type="http://schemas.openxmlformats.org/officeDocument/2006/relationships/customXml" Target="../ink/ink2236.xml"/><Relationship Id="rId715" Type="http://schemas.openxmlformats.org/officeDocument/2006/relationships/image" Target="../media/image2279.png"/><Relationship Id="rId147" Type="http://schemas.openxmlformats.org/officeDocument/2006/relationships/image" Target="../media/image2000.png"/><Relationship Id="rId354" Type="http://schemas.openxmlformats.org/officeDocument/2006/relationships/customXml" Target="../ink/ink2159.xml"/><Relationship Id="rId51" Type="http://schemas.openxmlformats.org/officeDocument/2006/relationships/image" Target="../media/image1953.png"/><Relationship Id="rId561" Type="http://schemas.openxmlformats.org/officeDocument/2006/relationships/image" Target="../media/image2203.png"/><Relationship Id="rId659" Type="http://schemas.openxmlformats.org/officeDocument/2006/relationships/image" Target="../media/image2251.png"/><Relationship Id="rId214" Type="http://schemas.openxmlformats.org/officeDocument/2006/relationships/customXml" Target="../ink/ink2089.xml"/><Relationship Id="rId298" Type="http://schemas.openxmlformats.org/officeDocument/2006/relationships/customXml" Target="../ink/ink2131.xml"/><Relationship Id="rId421" Type="http://schemas.openxmlformats.org/officeDocument/2006/relationships/image" Target="../media/image2134.png"/><Relationship Id="rId519" Type="http://schemas.openxmlformats.org/officeDocument/2006/relationships/image" Target="../media/image2182.png"/><Relationship Id="rId158" Type="http://schemas.openxmlformats.org/officeDocument/2006/relationships/customXml" Target="../ink/ink2061.xml"/><Relationship Id="rId726" Type="http://schemas.openxmlformats.org/officeDocument/2006/relationships/customXml" Target="../ink/ink2345.xml"/><Relationship Id="rId62" Type="http://schemas.openxmlformats.org/officeDocument/2006/relationships/customXml" Target="../ink/ink2013.xml"/><Relationship Id="rId365" Type="http://schemas.openxmlformats.org/officeDocument/2006/relationships/image" Target="../media/image2108.png"/><Relationship Id="rId572" Type="http://schemas.openxmlformats.org/officeDocument/2006/relationships/customXml" Target="../ink/ink2268.xml"/><Relationship Id="rId225" Type="http://schemas.openxmlformats.org/officeDocument/2006/relationships/image" Target="../media/image2039.png"/><Relationship Id="rId432" Type="http://schemas.openxmlformats.org/officeDocument/2006/relationships/customXml" Target="../ink/ink2198.xml"/><Relationship Id="rId737" Type="http://schemas.openxmlformats.org/officeDocument/2006/relationships/image" Target="../media/image2290.png"/><Relationship Id="rId73" Type="http://schemas.openxmlformats.org/officeDocument/2006/relationships/image" Target="../media/image1964.png"/><Relationship Id="rId169" Type="http://schemas.openxmlformats.org/officeDocument/2006/relationships/image" Target="../media/image2011.png"/><Relationship Id="rId376" Type="http://schemas.openxmlformats.org/officeDocument/2006/relationships/customXml" Target="../ink/ink2170.xml"/><Relationship Id="rId583" Type="http://schemas.openxmlformats.org/officeDocument/2006/relationships/image" Target="../media/image2214.png"/><Relationship Id="rId4" Type="http://schemas.openxmlformats.org/officeDocument/2006/relationships/customXml" Target="../ink/ink1984.xml"/><Relationship Id="rId236" Type="http://schemas.openxmlformats.org/officeDocument/2006/relationships/customXml" Target="../ink/ink2100.xml"/><Relationship Id="rId443" Type="http://schemas.openxmlformats.org/officeDocument/2006/relationships/image" Target="../media/image2145.png"/><Relationship Id="rId650" Type="http://schemas.openxmlformats.org/officeDocument/2006/relationships/customXml" Target="../ink/ink23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11.wmf"/><Relationship Id="rId3" Type="http://schemas.openxmlformats.org/officeDocument/2006/relationships/image" Target="../media/image2306.wmf"/><Relationship Id="rId7" Type="http://schemas.openxmlformats.org/officeDocument/2006/relationships/image" Target="../media/image230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13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10.wmf"/><Relationship Id="rId5" Type="http://schemas.openxmlformats.org/officeDocument/2006/relationships/image" Target="../media/image2307.wmf"/><Relationship Id="rId15" Type="http://schemas.openxmlformats.org/officeDocument/2006/relationships/image" Target="../media/image23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09.wmf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319.wmf"/><Relationship Id="rId3" Type="http://schemas.openxmlformats.org/officeDocument/2006/relationships/image" Target="../media/image2314.wmf"/><Relationship Id="rId7" Type="http://schemas.openxmlformats.org/officeDocument/2006/relationships/image" Target="../media/image2316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18.wmf"/><Relationship Id="rId5" Type="http://schemas.openxmlformats.org/officeDocument/2006/relationships/image" Target="../media/image23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2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10.png"/><Relationship Id="rId7" Type="http://schemas.openxmlformats.org/officeDocument/2006/relationships/image" Target="../media/image232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hyperlink" Target="https://statsthinking21.github.io/statsthinking21-core-site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hyperlink" Target="https://www.openintro.org/book/os/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s://ocw.mit.edu/courses/find-by-topic/#cat=mathematics&amp;subcat=probabilityandstatistics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9.wmf"/><Relationship Id="rId7" Type="http://schemas.openxmlformats.org/officeDocument/2006/relationships/image" Target="../media/image3110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30.w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10.png"/><Relationship Id="rId7" Type="http://schemas.openxmlformats.org/officeDocument/2006/relationships/image" Target="../media/image2332.wmf"/><Relationship Id="rId12" Type="http://schemas.openxmlformats.org/officeDocument/2006/relationships/image" Target="../media/image381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10.png"/><Relationship Id="rId5" Type="http://schemas.openxmlformats.org/officeDocument/2006/relationships/image" Target="../media/image2331.wmf"/><Relationship Id="rId10" Type="http://schemas.openxmlformats.org/officeDocument/2006/relationships/image" Target="../media/image361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33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4.wmf"/><Relationship Id="rId7" Type="http://schemas.openxmlformats.org/officeDocument/2006/relationships/image" Target="../media/image233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6.wmf"/><Relationship Id="rId5" Type="http://schemas.openxmlformats.org/officeDocument/2006/relationships/image" Target="../media/image2335.w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image" Target="../media/image17.png"/><Relationship Id="rId42" Type="http://schemas.openxmlformats.org/officeDocument/2006/relationships/customXml" Target="../ink/ink27.xml"/><Relationship Id="rId63" Type="http://schemas.openxmlformats.org/officeDocument/2006/relationships/customXml" Target="../ink/ink38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image" Target="../media/image85.png"/><Relationship Id="rId107" Type="http://schemas.openxmlformats.org/officeDocument/2006/relationships/customXml" Target="../ink/ink60.xml"/><Relationship Id="rId11" Type="http://schemas.openxmlformats.org/officeDocument/2006/relationships/image" Target="../media/image12.png"/><Relationship Id="rId32" Type="http://schemas.openxmlformats.org/officeDocument/2006/relationships/customXml" Target="../ink/ink22.xml"/><Relationship Id="rId53" Type="http://schemas.openxmlformats.org/officeDocument/2006/relationships/customXml" Target="../ink/ink33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image" Target="../media/image80.png"/><Relationship Id="rId5" Type="http://schemas.openxmlformats.org/officeDocument/2006/relationships/image" Target="../media/image9.png"/><Relationship Id="rId95" Type="http://schemas.openxmlformats.org/officeDocument/2006/relationships/customXml" Target="../ink/ink54.xml"/><Relationship Id="rId22" Type="http://schemas.openxmlformats.org/officeDocument/2006/relationships/customXml" Target="../ink/ink17.xml"/><Relationship Id="rId43" Type="http://schemas.openxmlformats.org/officeDocument/2006/relationships/image" Target="../media/image28.png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76.xml"/><Relationship Id="rId80" Type="http://schemas.openxmlformats.org/officeDocument/2006/relationships/image" Target="../media/image46.png"/><Relationship Id="rId85" Type="http://schemas.openxmlformats.org/officeDocument/2006/relationships/customXml" Target="../ink/ink49.xml"/><Relationship Id="rId150" Type="http://schemas.openxmlformats.org/officeDocument/2006/relationships/customXml" Target="../ink/ink82.xml"/><Relationship Id="rId155" Type="http://schemas.openxmlformats.org/officeDocument/2006/relationships/image" Target="../media/image83.png"/><Relationship Id="rId12" Type="http://schemas.openxmlformats.org/officeDocument/2006/relationships/customXml" Target="../ink/ink12.xml"/><Relationship Id="rId17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customXml" Target="../ink/ink25.xml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08" Type="http://schemas.openxmlformats.org/officeDocument/2006/relationships/image" Target="../media/image60.png"/><Relationship Id="rId124" Type="http://schemas.openxmlformats.org/officeDocument/2006/relationships/image" Target="../media/image68.png"/><Relationship Id="rId129" Type="http://schemas.openxmlformats.org/officeDocument/2006/relationships/customXml" Target="../ink/ink71.xml"/><Relationship Id="rId54" Type="http://schemas.openxmlformats.org/officeDocument/2006/relationships/image" Target="../media/image33.png"/><Relationship Id="rId70" Type="http://schemas.openxmlformats.org/officeDocument/2006/relationships/image" Target="../media/image41.png"/><Relationship Id="rId75" Type="http://schemas.openxmlformats.org/officeDocument/2006/relationships/customXml" Target="../ink/ink44.xml"/><Relationship Id="rId91" Type="http://schemas.openxmlformats.org/officeDocument/2006/relationships/customXml" Target="../ink/ink52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45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23" Type="http://schemas.openxmlformats.org/officeDocument/2006/relationships/image" Target="../media/image18.png"/><Relationship Id="rId28" Type="http://schemas.openxmlformats.org/officeDocument/2006/relationships/customXml" Target="../ink/ink20.xml"/><Relationship Id="rId49" Type="http://schemas.openxmlformats.org/officeDocument/2006/relationships/customXml" Target="../ink/ink31.xml"/><Relationship Id="rId114" Type="http://schemas.openxmlformats.org/officeDocument/2006/relationships/image" Target="../media/image63.png"/><Relationship Id="rId119" Type="http://schemas.openxmlformats.org/officeDocument/2006/relationships/customXml" Target="../ink/ink66.xml"/><Relationship Id="rId44" Type="http://schemas.openxmlformats.org/officeDocument/2006/relationships/customXml" Target="../ink/ink28.xml"/><Relationship Id="rId60" Type="http://schemas.openxmlformats.org/officeDocument/2006/relationships/image" Target="../media/image36.png"/><Relationship Id="rId65" Type="http://schemas.openxmlformats.org/officeDocument/2006/relationships/customXml" Target="../ink/ink39.xml"/><Relationship Id="rId81" Type="http://schemas.openxmlformats.org/officeDocument/2006/relationships/customXml" Target="../ink/ink47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35" Type="http://schemas.openxmlformats.org/officeDocument/2006/relationships/customXml" Target="../ink/ink74.xml"/><Relationship Id="rId151" Type="http://schemas.openxmlformats.org/officeDocument/2006/relationships/image" Target="../media/image81.png"/><Relationship Id="rId156" Type="http://schemas.openxmlformats.org/officeDocument/2006/relationships/customXml" Target="../ink/ink85.xml"/><Relationship Id="rId13" Type="http://schemas.openxmlformats.org/officeDocument/2006/relationships/image" Target="../media/image13.png"/><Relationship Id="rId18" Type="http://schemas.openxmlformats.org/officeDocument/2006/relationships/customXml" Target="../ink/ink15.xml"/><Relationship Id="rId39" Type="http://schemas.openxmlformats.org/officeDocument/2006/relationships/image" Target="../media/image26.png"/><Relationship Id="rId109" Type="http://schemas.openxmlformats.org/officeDocument/2006/relationships/customXml" Target="../ink/ink61.xml"/><Relationship Id="rId34" Type="http://schemas.openxmlformats.org/officeDocument/2006/relationships/customXml" Target="../ink/ink23.xml"/><Relationship Id="rId50" Type="http://schemas.openxmlformats.org/officeDocument/2006/relationships/image" Target="../media/image31.png"/><Relationship Id="rId55" Type="http://schemas.openxmlformats.org/officeDocument/2006/relationships/customXml" Target="../ink/ink34.xml"/><Relationship Id="rId76" Type="http://schemas.openxmlformats.org/officeDocument/2006/relationships/image" Target="../media/image44.png"/><Relationship Id="rId97" Type="http://schemas.openxmlformats.org/officeDocument/2006/relationships/customXml" Target="../ink/ink55.xml"/><Relationship Id="rId104" Type="http://schemas.openxmlformats.org/officeDocument/2006/relationships/image" Target="../media/image58.png"/><Relationship Id="rId120" Type="http://schemas.openxmlformats.org/officeDocument/2006/relationships/image" Target="../media/image66.png"/><Relationship Id="rId125" Type="http://schemas.openxmlformats.org/officeDocument/2006/relationships/customXml" Target="../ink/ink69.xml"/><Relationship Id="rId141" Type="http://schemas.openxmlformats.org/officeDocument/2006/relationships/customXml" Target="../ink/ink77.xml"/><Relationship Id="rId146" Type="http://schemas.openxmlformats.org/officeDocument/2006/relationships/customXml" Target="../ink/ink80.xml"/><Relationship Id="rId7" Type="http://schemas.openxmlformats.org/officeDocument/2006/relationships/image" Target="../media/image10.png"/><Relationship Id="rId71" Type="http://schemas.openxmlformats.org/officeDocument/2006/relationships/customXml" Target="../ink/ink42.xml"/><Relationship Id="rId92" Type="http://schemas.openxmlformats.org/officeDocument/2006/relationships/image" Target="../media/image52.png"/><Relationship Id="rId2" Type="http://schemas.openxmlformats.org/officeDocument/2006/relationships/customXml" Target="../ink/ink7.xml"/><Relationship Id="rId29" Type="http://schemas.openxmlformats.org/officeDocument/2006/relationships/image" Target="../media/image21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29.png"/><Relationship Id="rId66" Type="http://schemas.openxmlformats.org/officeDocument/2006/relationships/image" Target="../media/image39.png"/><Relationship Id="rId87" Type="http://schemas.openxmlformats.org/officeDocument/2006/relationships/customXml" Target="../ink/ink50.xml"/><Relationship Id="rId110" Type="http://schemas.openxmlformats.org/officeDocument/2006/relationships/image" Target="../media/image61.png"/><Relationship Id="rId115" Type="http://schemas.openxmlformats.org/officeDocument/2006/relationships/customXml" Target="../ink/ink64.xml"/><Relationship Id="rId131" Type="http://schemas.openxmlformats.org/officeDocument/2006/relationships/customXml" Target="../ink/ink72.xml"/><Relationship Id="rId136" Type="http://schemas.openxmlformats.org/officeDocument/2006/relationships/image" Target="../media/image74.png"/><Relationship Id="rId157" Type="http://schemas.openxmlformats.org/officeDocument/2006/relationships/image" Target="../media/image84.png"/><Relationship Id="rId61" Type="http://schemas.openxmlformats.org/officeDocument/2006/relationships/customXml" Target="../ink/ink37.xml"/><Relationship Id="rId82" Type="http://schemas.openxmlformats.org/officeDocument/2006/relationships/image" Target="../media/image47.png"/><Relationship Id="rId152" Type="http://schemas.openxmlformats.org/officeDocument/2006/relationships/customXml" Target="../ink/ink83.xml"/><Relationship Id="rId19" Type="http://schemas.openxmlformats.org/officeDocument/2006/relationships/image" Target="../media/image16.png"/><Relationship Id="rId14" Type="http://schemas.openxmlformats.org/officeDocument/2006/relationships/customXml" Target="../ink/ink13.xml"/><Relationship Id="rId30" Type="http://schemas.openxmlformats.org/officeDocument/2006/relationships/customXml" Target="../ink/ink21.xml"/><Relationship Id="rId35" Type="http://schemas.openxmlformats.org/officeDocument/2006/relationships/image" Target="../media/image24.png"/><Relationship Id="rId56" Type="http://schemas.openxmlformats.org/officeDocument/2006/relationships/image" Target="../media/image34.png"/><Relationship Id="rId77" Type="http://schemas.openxmlformats.org/officeDocument/2006/relationships/customXml" Target="../ink/ink45.xml"/><Relationship Id="rId100" Type="http://schemas.openxmlformats.org/officeDocument/2006/relationships/image" Target="../media/image56.png"/><Relationship Id="rId105" Type="http://schemas.openxmlformats.org/officeDocument/2006/relationships/customXml" Target="../ink/ink59.xml"/><Relationship Id="rId126" Type="http://schemas.openxmlformats.org/officeDocument/2006/relationships/image" Target="../media/image69.png"/><Relationship Id="rId147" Type="http://schemas.openxmlformats.org/officeDocument/2006/relationships/image" Target="../media/image79.png"/><Relationship Id="rId8" Type="http://schemas.openxmlformats.org/officeDocument/2006/relationships/customXml" Target="../ink/ink10.xml"/><Relationship Id="rId51" Type="http://schemas.openxmlformats.org/officeDocument/2006/relationships/customXml" Target="../ink/ink32.xml"/><Relationship Id="rId72" Type="http://schemas.openxmlformats.org/officeDocument/2006/relationships/image" Target="../media/image42.png"/><Relationship Id="rId93" Type="http://schemas.openxmlformats.org/officeDocument/2006/relationships/customXml" Target="../ink/ink53.xml"/><Relationship Id="rId98" Type="http://schemas.openxmlformats.org/officeDocument/2006/relationships/image" Target="../media/image55.png"/><Relationship Id="rId121" Type="http://schemas.openxmlformats.org/officeDocument/2006/relationships/customXml" Target="../ink/ink67.xml"/><Relationship Id="rId142" Type="http://schemas.openxmlformats.org/officeDocument/2006/relationships/customXml" Target="../ink/ink78.xml"/><Relationship Id="rId3" Type="http://schemas.openxmlformats.org/officeDocument/2006/relationships/image" Target="../media/image8.png"/><Relationship Id="rId25" Type="http://schemas.openxmlformats.org/officeDocument/2006/relationships/image" Target="../media/image19.png"/><Relationship Id="rId46" Type="http://schemas.openxmlformats.org/officeDocument/2006/relationships/customXml" Target="../ink/ink29.xml"/><Relationship Id="rId67" Type="http://schemas.openxmlformats.org/officeDocument/2006/relationships/customXml" Target="../ink/ink40.xml"/><Relationship Id="rId116" Type="http://schemas.openxmlformats.org/officeDocument/2006/relationships/image" Target="../media/image64.png"/><Relationship Id="rId137" Type="http://schemas.openxmlformats.org/officeDocument/2006/relationships/customXml" Target="../ink/ink75.xml"/><Relationship Id="rId158" Type="http://schemas.openxmlformats.org/officeDocument/2006/relationships/customXml" Target="../ink/ink86.xml"/><Relationship Id="rId20" Type="http://schemas.openxmlformats.org/officeDocument/2006/relationships/customXml" Target="../ink/ink16.xml"/><Relationship Id="rId41" Type="http://schemas.openxmlformats.org/officeDocument/2006/relationships/image" Target="../media/image27.png"/><Relationship Id="rId62" Type="http://schemas.openxmlformats.org/officeDocument/2006/relationships/image" Target="../media/image37.png"/><Relationship Id="rId83" Type="http://schemas.openxmlformats.org/officeDocument/2006/relationships/customXml" Target="../ink/ink48.xml"/><Relationship Id="rId88" Type="http://schemas.openxmlformats.org/officeDocument/2006/relationships/image" Target="../media/image50.png"/><Relationship Id="rId111" Type="http://schemas.openxmlformats.org/officeDocument/2006/relationships/customXml" Target="../ink/ink62.xml"/><Relationship Id="rId132" Type="http://schemas.openxmlformats.org/officeDocument/2006/relationships/image" Target="../media/image72.png"/><Relationship Id="rId153" Type="http://schemas.openxmlformats.org/officeDocument/2006/relationships/image" Target="../media/image82.png"/><Relationship Id="rId15" Type="http://schemas.openxmlformats.org/officeDocument/2006/relationships/image" Target="../media/image14.png"/><Relationship Id="rId36" Type="http://schemas.openxmlformats.org/officeDocument/2006/relationships/customXml" Target="../ink/ink24.xml"/><Relationship Id="rId57" Type="http://schemas.openxmlformats.org/officeDocument/2006/relationships/customXml" Target="../ink/ink35.xml"/><Relationship Id="rId106" Type="http://schemas.openxmlformats.org/officeDocument/2006/relationships/image" Target="../media/image59.png"/><Relationship Id="rId127" Type="http://schemas.openxmlformats.org/officeDocument/2006/relationships/customXml" Target="../ink/ink70.xml"/><Relationship Id="rId10" Type="http://schemas.openxmlformats.org/officeDocument/2006/relationships/customXml" Target="../ink/ink11.xml"/><Relationship Id="rId31" Type="http://schemas.openxmlformats.org/officeDocument/2006/relationships/image" Target="../media/image22.png"/><Relationship Id="rId52" Type="http://schemas.openxmlformats.org/officeDocument/2006/relationships/image" Target="../media/image32.png"/><Relationship Id="rId73" Type="http://schemas.openxmlformats.org/officeDocument/2006/relationships/customXml" Target="../ink/ink43.xml"/><Relationship Id="rId78" Type="http://schemas.openxmlformats.org/officeDocument/2006/relationships/image" Target="../media/image45.png"/><Relationship Id="rId94" Type="http://schemas.openxmlformats.org/officeDocument/2006/relationships/image" Target="../media/image53.png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67.png"/><Relationship Id="rId143" Type="http://schemas.openxmlformats.org/officeDocument/2006/relationships/image" Target="../media/image77.png"/><Relationship Id="rId148" Type="http://schemas.openxmlformats.org/officeDocument/2006/relationships/customXml" Target="../ink/ink81.xml"/><Relationship Id="rId4" Type="http://schemas.openxmlformats.org/officeDocument/2006/relationships/customXml" Target="../ink/ink8.xml"/><Relationship Id="rId9" Type="http://schemas.openxmlformats.org/officeDocument/2006/relationships/image" Target="../media/image11.png"/><Relationship Id="rId26" Type="http://schemas.openxmlformats.org/officeDocument/2006/relationships/customXml" Target="../ink/ink19.xml"/><Relationship Id="rId47" Type="http://schemas.openxmlformats.org/officeDocument/2006/relationships/image" Target="../media/image30.png"/><Relationship Id="rId68" Type="http://schemas.openxmlformats.org/officeDocument/2006/relationships/image" Target="../media/image40.png"/><Relationship Id="rId89" Type="http://schemas.openxmlformats.org/officeDocument/2006/relationships/customXml" Target="../ink/ink51.xml"/><Relationship Id="rId112" Type="http://schemas.openxmlformats.org/officeDocument/2006/relationships/image" Target="../media/image62.png"/><Relationship Id="rId133" Type="http://schemas.openxmlformats.org/officeDocument/2006/relationships/customXml" Target="../ink/ink73.xml"/><Relationship Id="rId154" Type="http://schemas.openxmlformats.org/officeDocument/2006/relationships/customXml" Target="../ink/ink84.xml"/><Relationship Id="rId16" Type="http://schemas.openxmlformats.org/officeDocument/2006/relationships/customXml" Target="../ink/ink14.xml"/><Relationship Id="rId37" Type="http://schemas.openxmlformats.org/officeDocument/2006/relationships/image" Target="../media/image25.png"/><Relationship Id="rId58" Type="http://schemas.openxmlformats.org/officeDocument/2006/relationships/image" Target="../media/image35.png"/><Relationship Id="rId79" Type="http://schemas.openxmlformats.org/officeDocument/2006/relationships/customXml" Target="../ink/ink46.xml"/><Relationship Id="rId102" Type="http://schemas.openxmlformats.org/officeDocument/2006/relationships/image" Target="../media/image57.png"/><Relationship Id="rId123" Type="http://schemas.openxmlformats.org/officeDocument/2006/relationships/customXml" Target="../ink/ink68.xml"/><Relationship Id="rId144" Type="http://schemas.openxmlformats.org/officeDocument/2006/relationships/customXml" Target="../ink/ink79.xml"/><Relationship Id="rId90" Type="http://schemas.openxmlformats.org/officeDocument/2006/relationships/image" Target="../media/image51.png"/><Relationship Id="rId27" Type="http://schemas.openxmlformats.org/officeDocument/2006/relationships/image" Target="../media/image20.png"/><Relationship Id="rId48" Type="http://schemas.openxmlformats.org/officeDocument/2006/relationships/customXml" Target="../ink/ink30.xml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34" Type="http://schemas.openxmlformats.org/officeDocument/2006/relationships/image" Target="../media/image7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339.wmf"/><Relationship Id="rId7" Type="http://schemas.openxmlformats.org/officeDocument/2006/relationships/image" Target="../media/image23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343.wmf"/><Relationship Id="rId5" Type="http://schemas.openxmlformats.org/officeDocument/2006/relationships/image" Target="../media/image234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34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46.wmf"/><Relationship Id="rId5" Type="http://schemas.openxmlformats.org/officeDocument/2006/relationships/image" Target="../media/image2345.wmf"/><Relationship Id="rId4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236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2353.wmf"/><Relationship Id="rId3" Type="http://schemas.openxmlformats.org/officeDocument/2006/relationships/image" Target="../media/image2348.wmf"/><Relationship Id="rId7" Type="http://schemas.openxmlformats.org/officeDocument/2006/relationships/image" Target="../media/image2350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352.wmf"/><Relationship Id="rId5" Type="http://schemas.openxmlformats.org/officeDocument/2006/relationships/image" Target="../media/image234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35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9" Type="http://schemas.openxmlformats.org/officeDocument/2006/relationships/image" Target="../media/image104.png"/><Relationship Id="rId21" Type="http://schemas.openxmlformats.org/officeDocument/2006/relationships/image" Target="../media/image95.png"/><Relationship Id="rId34" Type="http://schemas.openxmlformats.org/officeDocument/2006/relationships/customXml" Target="../ink/ink103.xml"/><Relationship Id="rId7" Type="http://schemas.openxmlformats.org/officeDocument/2006/relationships/image" Target="../media/image88.png"/><Relationship Id="rId12" Type="http://schemas.openxmlformats.org/officeDocument/2006/relationships/customXml" Target="../ink/ink92.xml"/><Relationship Id="rId17" Type="http://schemas.openxmlformats.org/officeDocument/2006/relationships/image" Target="../media/image93.png"/><Relationship Id="rId25" Type="http://schemas.openxmlformats.org/officeDocument/2006/relationships/image" Target="../media/image97.png"/><Relationship Id="rId33" Type="http://schemas.openxmlformats.org/officeDocument/2006/relationships/image" Target="../media/image101.png"/><Relationship Id="rId38" Type="http://schemas.openxmlformats.org/officeDocument/2006/relationships/customXml" Target="../ink/ink105.xml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9.xml"/><Relationship Id="rId11" Type="http://schemas.openxmlformats.org/officeDocument/2006/relationships/image" Target="../media/image90.png"/><Relationship Id="rId24" Type="http://schemas.openxmlformats.org/officeDocument/2006/relationships/customXml" Target="../ink/ink98.xml"/><Relationship Id="rId32" Type="http://schemas.openxmlformats.org/officeDocument/2006/relationships/customXml" Target="../ink/ink102.xml"/><Relationship Id="rId37" Type="http://schemas.openxmlformats.org/officeDocument/2006/relationships/image" Target="../media/image103.png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23" Type="http://schemas.openxmlformats.org/officeDocument/2006/relationships/image" Target="../media/image96.png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10" Type="http://schemas.openxmlformats.org/officeDocument/2006/relationships/customXml" Target="../ink/ink91.xml"/><Relationship Id="rId19" Type="http://schemas.openxmlformats.org/officeDocument/2006/relationships/image" Target="../media/image94.png"/><Relationship Id="rId31" Type="http://schemas.openxmlformats.org/officeDocument/2006/relationships/image" Target="../media/image100.png"/><Relationship Id="rId4" Type="http://schemas.openxmlformats.org/officeDocument/2006/relationships/customXml" Target="../ink/ink88.xml"/><Relationship Id="rId9" Type="http://schemas.openxmlformats.org/officeDocument/2006/relationships/image" Target="../media/image89.png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98.png"/><Relationship Id="rId30" Type="http://schemas.openxmlformats.org/officeDocument/2006/relationships/customXml" Target="../ink/ink101.xml"/><Relationship Id="rId35" Type="http://schemas.openxmlformats.org/officeDocument/2006/relationships/image" Target="../media/image102.png"/><Relationship Id="rId8" Type="http://schemas.openxmlformats.org/officeDocument/2006/relationships/customXml" Target="../ink/ink90.xml"/><Relationship Id="rId3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410.png"/><Relationship Id="rId170" Type="http://schemas.openxmlformats.org/officeDocument/2006/relationships/image" Target="../media/image168.png"/><Relationship Id="rId268" Type="http://schemas.openxmlformats.org/officeDocument/2006/relationships/image" Target="../media/image217.png"/><Relationship Id="rId475" Type="http://schemas.openxmlformats.org/officeDocument/2006/relationships/image" Target="../media/image319.png"/><Relationship Id="rId682" Type="http://schemas.openxmlformats.org/officeDocument/2006/relationships/customXml" Target="../ink/ink450.xml"/><Relationship Id="rId128" Type="http://schemas.openxmlformats.org/officeDocument/2006/relationships/customXml" Target="../ink/ink169.xml"/><Relationship Id="rId335" Type="http://schemas.openxmlformats.org/officeDocument/2006/relationships/image" Target="../media/image250.png"/><Relationship Id="rId542" Type="http://schemas.openxmlformats.org/officeDocument/2006/relationships/customXml" Target="../ink/ink379.xml"/><Relationship Id="rId987" Type="http://schemas.openxmlformats.org/officeDocument/2006/relationships/image" Target="../media/image573.png"/><Relationship Id="rId1172" Type="http://schemas.openxmlformats.org/officeDocument/2006/relationships/image" Target="../media/image664.png"/><Relationship Id="rId402" Type="http://schemas.openxmlformats.org/officeDocument/2006/relationships/customXml" Target="../ink/ink307.xml"/><Relationship Id="rId847" Type="http://schemas.openxmlformats.org/officeDocument/2006/relationships/image" Target="../media/image503.png"/><Relationship Id="rId1032" Type="http://schemas.openxmlformats.org/officeDocument/2006/relationships/customXml" Target="../ink/ink625.xml"/><Relationship Id="rId707" Type="http://schemas.openxmlformats.org/officeDocument/2006/relationships/image" Target="../media/image433.png"/><Relationship Id="rId914" Type="http://schemas.openxmlformats.org/officeDocument/2006/relationships/customXml" Target="../ink/ink566.xml"/><Relationship Id="rId43" Type="http://schemas.openxmlformats.org/officeDocument/2006/relationships/image" Target="../media/image105.png"/><Relationship Id="rId192" Type="http://schemas.openxmlformats.org/officeDocument/2006/relationships/image" Target="../media/image179.png"/><Relationship Id="rId497" Type="http://schemas.openxmlformats.org/officeDocument/2006/relationships/customXml" Target="../ink/ink356.xml"/><Relationship Id="rId357" Type="http://schemas.openxmlformats.org/officeDocument/2006/relationships/image" Target="../media/image261.png"/><Relationship Id="rId1194" Type="http://schemas.openxmlformats.org/officeDocument/2006/relationships/image" Target="../media/image675.png"/><Relationship Id="rId217" Type="http://schemas.openxmlformats.org/officeDocument/2006/relationships/customXml" Target="../ink/ink214.xml"/><Relationship Id="rId564" Type="http://schemas.openxmlformats.org/officeDocument/2006/relationships/customXml" Target="../ink/ink390.xml"/><Relationship Id="rId771" Type="http://schemas.openxmlformats.org/officeDocument/2006/relationships/image" Target="../media/image465.png"/><Relationship Id="rId869" Type="http://schemas.openxmlformats.org/officeDocument/2006/relationships/image" Target="../media/image514.png"/><Relationship Id="rId424" Type="http://schemas.openxmlformats.org/officeDocument/2006/relationships/customXml" Target="../ink/ink319.xml"/><Relationship Id="rId631" Type="http://schemas.openxmlformats.org/officeDocument/2006/relationships/image" Target="../media/image395.png"/><Relationship Id="rId729" Type="http://schemas.openxmlformats.org/officeDocument/2006/relationships/image" Target="../media/image444.png"/><Relationship Id="rId1054" Type="http://schemas.openxmlformats.org/officeDocument/2006/relationships/customXml" Target="../ink/ink636.xml"/><Relationship Id="rId936" Type="http://schemas.openxmlformats.org/officeDocument/2006/relationships/customXml" Target="../ink/ink577.xml"/><Relationship Id="rId1121" Type="http://schemas.openxmlformats.org/officeDocument/2006/relationships/customXml" Target="../ink/ink670.xml"/><Relationship Id="rId65" Type="http://schemas.openxmlformats.org/officeDocument/2006/relationships/image" Target="../media/image116.png"/><Relationship Id="rId281" Type="http://schemas.openxmlformats.org/officeDocument/2006/relationships/customXml" Target="../ink/ink246.xml"/><Relationship Id="rId141" Type="http://schemas.openxmlformats.org/officeDocument/2006/relationships/image" Target="../media/image154.png"/><Relationship Id="rId379" Type="http://schemas.openxmlformats.org/officeDocument/2006/relationships/image" Target="../media/image272.png"/><Relationship Id="rId586" Type="http://schemas.openxmlformats.org/officeDocument/2006/relationships/image" Target="../media/image373.png"/><Relationship Id="rId793" Type="http://schemas.openxmlformats.org/officeDocument/2006/relationships/image" Target="../media/image476.png"/><Relationship Id="rId7" Type="http://schemas.openxmlformats.org/officeDocument/2006/relationships/image" Target="../media/image8710.png"/><Relationship Id="rId239" Type="http://schemas.openxmlformats.org/officeDocument/2006/relationships/customXml" Target="../ink/ink225.xml"/><Relationship Id="rId446" Type="http://schemas.openxmlformats.org/officeDocument/2006/relationships/customXml" Target="../ink/ink330.xml"/><Relationship Id="rId653" Type="http://schemas.openxmlformats.org/officeDocument/2006/relationships/image" Target="../media/image406.png"/><Relationship Id="rId1076" Type="http://schemas.openxmlformats.org/officeDocument/2006/relationships/customXml" Target="../ink/ink647.xml"/><Relationship Id="rId306" Type="http://schemas.openxmlformats.org/officeDocument/2006/relationships/customXml" Target="../ink/ink259.xml"/><Relationship Id="rId860" Type="http://schemas.openxmlformats.org/officeDocument/2006/relationships/customXml" Target="../ink/ink539.xml"/><Relationship Id="rId958" Type="http://schemas.openxmlformats.org/officeDocument/2006/relationships/customXml" Target="../ink/ink588.xml"/><Relationship Id="rId1143" Type="http://schemas.openxmlformats.org/officeDocument/2006/relationships/customXml" Target="../ink/ink681.xml"/><Relationship Id="rId87" Type="http://schemas.openxmlformats.org/officeDocument/2006/relationships/image" Target="../media/image127.png"/><Relationship Id="rId513" Type="http://schemas.openxmlformats.org/officeDocument/2006/relationships/image" Target="../media/image337.png"/><Relationship Id="rId720" Type="http://schemas.openxmlformats.org/officeDocument/2006/relationships/customXml" Target="../ink/ink469.xml"/><Relationship Id="rId818" Type="http://schemas.openxmlformats.org/officeDocument/2006/relationships/customXml" Target="../ink/ink518.xml"/><Relationship Id="rId1003" Type="http://schemas.openxmlformats.org/officeDocument/2006/relationships/image" Target="../media/image581.png"/><Relationship Id="rId1210" Type="http://schemas.openxmlformats.org/officeDocument/2006/relationships/image" Target="../media/image683.png"/><Relationship Id="rId14" Type="http://schemas.openxmlformats.org/officeDocument/2006/relationships/customXml" Target="../ink/ink112.xml"/><Relationship Id="rId163" Type="http://schemas.openxmlformats.org/officeDocument/2006/relationships/customXml" Target="../ink/ink187.xml"/><Relationship Id="rId370" Type="http://schemas.openxmlformats.org/officeDocument/2006/relationships/customXml" Target="../ink/ink291.xml"/><Relationship Id="rId230" Type="http://schemas.openxmlformats.org/officeDocument/2006/relationships/image" Target="../media/image198.png"/><Relationship Id="rId468" Type="http://schemas.openxmlformats.org/officeDocument/2006/relationships/customXml" Target="../ink/ink341.xml"/><Relationship Id="rId675" Type="http://schemas.openxmlformats.org/officeDocument/2006/relationships/image" Target="../media/image417.png"/><Relationship Id="rId882" Type="http://schemas.openxmlformats.org/officeDocument/2006/relationships/customXml" Target="../ink/ink550.xml"/><Relationship Id="rId1098" Type="http://schemas.openxmlformats.org/officeDocument/2006/relationships/customXml" Target="../ink/ink658.xml"/><Relationship Id="rId328" Type="http://schemas.openxmlformats.org/officeDocument/2006/relationships/customXml" Target="../ink/ink270.xml"/><Relationship Id="rId535" Type="http://schemas.openxmlformats.org/officeDocument/2006/relationships/image" Target="../media/image348.png"/><Relationship Id="rId742" Type="http://schemas.openxmlformats.org/officeDocument/2006/relationships/customXml" Target="../ink/ink480.xml"/><Relationship Id="rId1165" Type="http://schemas.openxmlformats.org/officeDocument/2006/relationships/customXml" Target="../ink/ink693.xml"/><Relationship Id="rId602" Type="http://schemas.openxmlformats.org/officeDocument/2006/relationships/customXml" Target="../ink/ink410.xml"/><Relationship Id="rId1025" Type="http://schemas.openxmlformats.org/officeDocument/2006/relationships/image" Target="../media/image592.png"/><Relationship Id="rId907" Type="http://schemas.openxmlformats.org/officeDocument/2006/relationships/image" Target="../media/image533.png"/><Relationship Id="rId36" Type="http://schemas.openxmlformats.org/officeDocument/2006/relationships/customXml" Target="../ink/ink123.xml"/><Relationship Id="rId185" Type="http://schemas.openxmlformats.org/officeDocument/2006/relationships/customXml" Target="../ink/ink198.xml"/><Relationship Id="rId392" Type="http://schemas.openxmlformats.org/officeDocument/2006/relationships/customXml" Target="../ink/ink302.xml"/><Relationship Id="rId697" Type="http://schemas.openxmlformats.org/officeDocument/2006/relationships/image" Target="../media/image428.png"/><Relationship Id="rId252" Type="http://schemas.openxmlformats.org/officeDocument/2006/relationships/image" Target="../media/image209.png"/><Relationship Id="rId1187" Type="http://schemas.openxmlformats.org/officeDocument/2006/relationships/customXml" Target="../ink/ink704.xml"/><Relationship Id="rId112" Type="http://schemas.openxmlformats.org/officeDocument/2006/relationships/customXml" Target="../ink/ink161.xml"/><Relationship Id="rId557" Type="http://schemas.openxmlformats.org/officeDocument/2006/relationships/image" Target="../media/image359.png"/><Relationship Id="rId764" Type="http://schemas.openxmlformats.org/officeDocument/2006/relationships/customXml" Target="../ink/ink491.xml"/><Relationship Id="rId971" Type="http://schemas.openxmlformats.org/officeDocument/2006/relationships/image" Target="../media/image565.png"/><Relationship Id="rId417" Type="http://schemas.openxmlformats.org/officeDocument/2006/relationships/customXml" Target="../ink/ink315.xml"/><Relationship Id="rId624" Type="http://schemas.openxmlformats.org/officeDocument/2006/relationships/customXml" Target="../ink/ink421.xml"/><Relationship Id="rId831" Type="http://schemas.openxmlformats.org/officeDocument/2006/relationships/image" Target="../media/image495.png"/><Relationship Id="rId1047" Type="http://schemas.openxmlformats.org/officeDocument/2006/relationships/image" Target="../media/image603.png"/><Relationship Id="rId929" Type="http://schemas.openxmlformats.org/officeDocument/2006/relationships/image" Target="../media/image544.png"/><Relationship Id="rId1114" Type="http://schemas.openxmlformats.org/officeDocument/2006/relationships/image" Target="../media/image636.png"/><Relationship Id="rId58" Type="http://schemas.openxmlformats.org/officeDocument/2006/relationships/customXml" Target="../ink/ink134.xml"/><Relationship Id="rId274" Type="http://schemas.openxmlformats.org/officeDocument/2006/relationships/image" Target="../media/image220.png"/><Relationship Id="rId481" Type="http://schemas.openxmlformats.org/officeDocument/2006/relationships/image" Target="../media/image322.png"/><Relationship Id="rId134" Type="http://schemas.openxmlformats.org/officeDocument/2006/relationships/customXml" Target="../ink/ink172.xml"/><Relationship Id="rId579" Type="http://schemas.openxmlformats.org/officeDocument/2006/relationships/customXml" Target="../ink/ink398.xml"/><Relationship Id="rId786" Type="http://schemas.openxmlformats.org/officeDocument/2006/relationships/customXml" Target="../ink/ink502.xml"/><Relationship Id="rId993" Type="http://schemas.openxmlformats.org/officeDocument/2006/relationships/image" Target="../media/image576.png"/><Relationship Id="rId341" Type="http://schemas.openxmlformats.org/officeDocument/2006/relationships/image" Target="../media/image253.png"/><Relationship Id="rId439" Type="http://schemas.openxmlformats.org/officeDocument/2006/relationships/image" Target="../media/image301.png"/><Relationship Id="rId646" Type="http://schemas.openxmlformats.org/officeDocument/2006/relationships/customXml" Target="../ink/ink432.xml"/><Relationship Id="rId1069" Type="http://schemas.openxmlformats.org/officeDocument/2006/relationships/image" Target="../media/image614.png"/><Relationship Id="rId201" Type="http://schemas.openxmlformats.org/officeDocument/2006/relationships/customXml" Target="../ink/ink206.xml"/><Relationship Id="rId506" Type="http://schemas.openxmlformats.org/officeDocument/2006/relationships/customXml" Target="../ink/ink361.xml"/><Relationship Id="rId853" Type="http://schemas.openxmlformats.org/officeDocument/2006/relationships/image" Target="../media/image506.png"/><Relationship Id="rId1136" Type="http://schemas.openxmlformats.org/officeDocument/2006/relationships/image" Target="../media/image647.png"/><Relationship Id="rId713" Type="http://schemas.openxmlformats.org/officeDocument/2006/relationships/image" Target="../media/image436.png"/><Relationship Id="rId920" Type="http://schemas.openxmlformats.org/officeDocument/2006/relationships/customXml" Target="../ink/ink569.xml"/><Relationship Id="rId1203" Type="http://schemas.openxmlformats.org/officeDocument/2006/relationships/customXml" Target="../ink/ink712.xml"/><Relationship Id="rId296" Type="http://schemas.openxmlformats.org/officeDocument/2006/relationships/customXml" Target="../ink/ink254.xml"/><Relationship Id="rId156" Type="http://schemas.openxmlformats.org/officeDocument/2006/relationships/customXml" Target="../ink/ink183.xml"/><Relationship Id="rId363" Type="http://schemas.openxmlformats.org/officeDocument/2006/relationships/image" Target="../media/image264.png"/><Relationship Id="rId570" Type="http://schemas.openxmlformats.org/officeDocument/2006/relationships/customXml" Target="../ink/ink393.xml"/><Relationship Id="rId223" Type="http://schemas.openxmlformats.org/officeDocument/2006/relationships/customXml" Target="../ink/ink217.xml"/><Relationship Id="rId430" Type="http://schemas.openxmlformats.org/officeDocument/2006/relationships/customXml" Target="../ink/ink322.xml"/><Relationship Id="rId668" Type="http://schemas.openxmlformats.org/officeDocument/2006/relationships/customXml" Target="../ink/ink443.xml"/><Relationship Id="rId875" Type="http://schemas.openxmlformats.org/officeDocument/2006/relationships/image" Target="../media/image517.png"/><Relationship Id="rId1060" Type="http://schemas.openxmlformats.org/officeDocument/2006/relationships/customXml" Target="../ink/ink639.xml"/><Relationship Id="rId18" Type="http://schemas.openxmlformats.org/officeDocument/2006/relationships/customXml" Target="../ink/ink114.xml"/><Relationship Id="rId528" Type="http://schemas.openxmlformats.org/officeDocument/2006/relationships/customXml" Target="../ink/ink372.xml"/><Relationship Id="rId735" Type="http://schemas.openxmlformats.org/officeDocument/2006/relationships/image" Target="../media/image447.png"/><Relationship Id="rId942" Type="http://schemas.openxmlformats.org/officeDocument/2006/relationships/customXml" Target="../ink/ink580.xml"/><Relationship Id="rId1158" Type="http://schemas.openxmlformats.org/officeDocument/2006/relationships/customXml" Target="../ink/ink689.xml"/><Relationship Id="rId167" Type="http://schemas.openxmlformats.org/officeDocument/2006/relationships/customXml" Target="../ink/ink189.xml"/><Relationship Id="rId374" Type="http://schemas.openxmlformats.org/officeDocument/2006/relationships/customXml" Target="../ink/ink293.xml"/><Relationship Id="rId581" Type="http://schemas.openxmlformats.org/officeDocument/2006/relationships/customXml" Target="../ink/ink399.xml"/><Relationship Id="rId1018" Type="http://schemas.openxmlformats.org/officeDocument/2006/relationships/customXml" Target="../ink/ink618.xml"/><Relationship Id="rId71" Type="http://schemas.openxmlformats.org/officeDocument/2006/relationships/image" Target="../media/image119.png"/><Relationship Id="rId234" Type="http://schemas.openxmlformats.org/officeDocument/2006/relationships/image" Target="../media/image200.png"/><Relationship Id="rId679" Type="http://schemas.openxmlformats.org/officeDocument/2006/relationships/image" Target="../media/image419.png"/><Relationship Id="rId802" Type="http://schemas.openxmlformats.org/officeDocument/2006/relationships/customXml" Target="../ink/ink510.xml"/><Relationship Id="rId886" Type="http://schemas.openxmlformats.org/officeDocument/2006/relationships/customXml" Target="../ink/ink552.xml"/><Relationship Id="rId2" Type="http://schemas.openxmlformats.org/officeDocument/2006/relationships/customXml" Target="../ink/ink106.xml"/><Relationship Id="rId29" Type="http://schemas.openxmlformats.org/officeDocument/2006/relationships/image" Target="../media/image9810.png"/><Relationship Id="rId441" Type="http://schemas.openxmlformats.org/officeDocument/2006/relationships/image" Target="../media/image302.png"/><Relationship Id="rId539" Type="http://schemas.openxmlformats.org/officeDocument/2006/relationships/image" Target="../media/image350.png"/><Relationship Id="rId746" Type="http://schemas.openxmlformats.org/officeDocument/2006/relationships/customXml" Target="../ink/ink482.xml"/><Relationship Id="rId1071" Type="http://schemas.openxmlformats.org/officeDocument/2006/relationships/image" Target="../media/image615.png"/><Relationship Id="rId1169" Type="http://schemas.openxmlformats.org/officeDocument/2006/relationships/customXml" Target="../ink/ink695.xml"/><Relationship Id="rId178" Type="http://schemas.openxmlformats.org/officeDocument/2006/relationships/image" Target="../media/image172.png"/><Relationship Id="rId301" Type="http://schemas.openxmlformats.org/officeDocument/2006/relationships/image" Target="../media/image233.png"/><Relationship Id="rId953" Type="http://schemas.openxmlformats.org/officeDocument/2006/relationships/image" Target="../media/image556.png"/><Relationship Id="rId1029" Type="http://schemas.openxmlformats.org/officeDocument/2006/relationships/image" Target="../media/image594.png"/><Relationship Id="rId82" Type="http://schemas.openxmlformats.org/officeDocument/2006/relationships/customXml" Target="../ink/ink146.xml"/><Relationship Id="rId385" Type="http://schemas.openxmlformats.org/officeDocument/2006/relationships/image" Target="../media/image275.png"/><Relationship Id="rId592" Type="http://schemas.openxmlformats.org/officeDocument/2006/relationships/image" Target="../media/image376.png"/><Relationship Id="rId606" Type="http://schemas.openxmlformats.org/officeDocument/2006/relationships/customXml" Target="../ink/ink412.xml"/><Relationship Id="rId813" Type="http://schemas.openxmlformats.org/officeDocument/2006/relationships/image" Target="../media/image486.png"/><Relationship Id="rId245" Type="http://schemas.openxmlformats.org/officeDocument/2006/relationships/customXml" Target="../ink/ink228.xml"/><Relationship Id="rId452" Type="http://schemas.openxmlformats.org/officeDocument/2006/relationships/customXml" Target="../ink/ink333.xml"/><Relationship Id="rId897" Type="http://schemas.openxmlformats.org/officeDocument/2006/relationships/image" Target="../media/image528.png"/><Relationship Id="rId1082" Type="http://schemas.openxmlformats.org/officeDocument/2006/relationships/customXml" Target="../ink/ink650.xml"/><Relationship Id="rId105" Type="http://schemas.openxmlformats.org/officeDocument/2006/relationships/image" Target="../media/image136.png"/><Relationship Id="rId312" Type="http://schemas.openxmlformats.org/officeDocument/2006/relationships/customXml" Target="../ink/ink262.xml"/><Relationship Id="rId757" Type="http://schemas.openxmlformats.org/officeDocument/2006/relationships/image" Target="../media/image458.png"/><Relationship Id="rId964" Type="http://schemas.openxmlformats.org/officeDocument/2006/relationships/customXml" Target="../ink/ink591.xml"/><Relationship Id="rId93" Type="http://schemas.openxmlformats.org/officeDocument/2006/relationships/image" Target="../media/image130.png"/><Relationship Id="rId189" Type="http://schemas.openxmlformats.org/officeDocument/2006/relationships/customXml" Target="../ink/ink200.xml"/><Relationship Id="rId396" Type="http://schemas.openxmlformats.org/officeDocument/2006/relationships/customXml" Target="../ink/ink304.xml"/><Relationship Id="rId617" Type="http://schemas.openxmlformats.org/officeDocument/2006/relationships/image" Target="../media/image388.png"/><Relationship Id="rId824" Type="http://schemas.openxmlformats.org/officeDocument/2006/relationships/customXml" Target="../ink/ink521.xml"/><Relationship Id="rId256" Type="http://schemas.openxmlformats.org/officeDocument/2006/relationships/image" Target="../media/image211.png"/><Relationship Id="rId463" Type="http://schemas.openxmlformats.org/officeDocument/2006/relationships/image" Target="../media/image313.png"/><Relationship Id="rId670" Type="http://schemas.openxmlformats.org/officeDocument/2006/relationships/customXml" Target="../ink/ink444.xml"/><Relationship Id="rId1093" Type="http://schemas.openxmlformats.org/officeDocument/2006/relationships/image" Target="../media/image626.png"/><Relationship Id="rId1107" Type="http://schemas.openxmlformats.org/officeDocument/2006/relationships/image" Target="../media/image633.png"/><Relationship Id="rId116" Type="http://schemas.openxmlformats.org/officeDocument/2006/relationships/customXml" Target="../ink/ink163.xml"/><Relationship Id="rId323" Type="http://schemas.openxmlformats.org/officeDocument/2006/relationships/image" Target="../media/image244.png"/><Relationship Id="rId530" Type="http://schemas.openxmlformats.org/officeDocument/2006/relationships/customXml" Target="../ink/ink373.xml"/><Relationship Id="rId768" Type="http://schemas.openxmlformats.org/officeDocument/2006/relationships/customXml" Target="../ink/ink493.xml"/><Relationship Id="rId975" Type="http://schemas.openxmlformats.org/officeDocument/2006/relationships/image" Target="../media/image567.png"/><Relationship Id="rId1160" Type="http://schemas.openxmlformats.org/officeDocument/2006/relationships/image" Target="../media/image658.png"/><Relationship Id="rId20" Type="http://schemas.openxmlformats.org/officeDocument/2006/relationships/customXml" Target="../ink/ink115.xml"/><Relationship Id="rId628" Type="http://schemas.openxmlformats.org/officeDocument/2006/relationships/customXml" Target="../ink/ink423.xml"/><Relationship Id="rId835" Type="http://schemas.openxmlformats.org/officeDocument/2006/relationships/image" Target="../media/image497.png"/><Relationship Id="rId267" Type="http://schemas.openxmlformats.org/officeDocument/2006/relationships/customXml" Target="../ink/ink239.xml"/><Relationship Id="rId474" Type="http://schemas.openxmlformats.org/officeDocument/2006/relationships/customXml" Target="../ink/ink344.xml"/><Relationship Id="rId1020" Type="http://schemas.openxmlformats.org/officeDocument/2006/relationships/customXml" Target="../ink/ink619.xml"/><Relationship Id="rId1118" Type="http://schemas.openxmlformats.org/officeDocument/2006/relationships/image" Target="../media/image638.png"/><Relationship Id="rId127" Type="http://schemas.openxmlformats.org/officeDocument/2006/relationships/image" Target="../media/image147.png"/><Relationship Id="rId681" Type="http://schemas.openxmlformats.org/officeDocument/2006/relationships/image" Target="../media/image420.png"/><Relationship Id="rId779" Type="http://schemas.openxmlformats.org/officeDocument/2006/relationships/image" Target="../media/image469.png"/><Relationship Id="rId902" Type="http://schemas.openxmlformats.org/officeDocument/2006/relationships/customXml" Target="../ink/ink560.xml"/><Relationship Id="rId986" Type="http://schemas.openxmlformats.org/officeDocument/2006/relationships/customXml" Target="../ink/ink602.xml"/><Relationship Id="rId31" Type="http://schemas.openxmlformats.org/officeDocument/2006/relationships/image" Target="../media/image9910.png"/><Relationship Id="rId334" Type="http://schemas.openxmlformats.org/officeDocument/2006/relationships/customXml" Target="../ink/ink273.xml"/><Relationship Id="rId541" Type="http://schemas.openxmlformats.org/officeDocument/2006/relationships/image" Target="../media/image351.png"/><Relationship Id="rId639" Type="http://schemas.openxmlformats.org/officeDocument/2006/relationships/image" Target="../media/image399.png"/><Relationship Id="rId1171" Type="http://schemas.openxmlformats.org/officeDocument/2006/relationships/customXml" Target="../ink/ink696.xml"/><Relationship Id="rId180" Type="http://schemas.openxmlformats.org/officeDocument/2006/relationships/image" Target="../media/image173.png"/><Relationship Id="rId278" Type="http://schemas.openxmlformats.org/officeDocument/2006/relationships/image" Target="../media/image222.png"/><Relationship Id="rId401" Type="http://schemas.openxmlformats.org/officeDocument/2006/relationships/image" Target="../media/image283.png"/><Relationship Id="rId846" Type="http://schemas.openxmlformats.org/officeDocument/2006/relationships/customXml" Target="../ink/ink532.xml"/><Relationship Id="rId1031" Type="http://schemas.openxmlformats.org/officeDocument/2006/relationships/image" Target="../media/image595.png"/><Relationship Id="rId1129" Type="http://schemas.openxmlformats.org/officeDocument/2006/relationships/customXml" Target="../ink/ink674.xml"/><Relationship Id="rId485" Type="http://schemas.openxmlformats.org/officeDocument/2006/relationships/image" Target="../media/image324.png"/><Relationship Id="rId692" Type="http://schemas.openxmlformats.org/officeDocument/2006/relationships/customXml" Target="../ink/ink455.xml"/><Relationship Id="rId706" Type="http://schemas.openxmlformats.org/officeDocument/2006/relationships/customXml" Target="../ink/ink462.xml"/><Relationship Id="rId913" Type="http://schemas.openxmlformats.org/officeDocument/2006/relationships/image" Target="../media/image536.png"/><Relationship Id="rId42" Type="http://schemas.openxmlformats.org/officeDocument/2006/relationships/customXml" Target="../ink/ink126.xml"/><Relationship Id="rId138" Type="http://schemas.openxmlformats.org/officeDocument/2006/relationships/customXml" Target="../ink/ink174.xml"/><Relationship Id="rId345" Type="http://schemas.openxmlformats.org/officeDocument/2006/relationships/image" Target="../media/image255.png"/><Relationship Id="rId552" Type="http://schemas.openxmlformats.org/officeDocument/2006/relationships/customXml" Target="../ink/ink384.xml"/><Relationship Id="rId997" Type="http://schemas.openxmlformats.org/officeDocument/2006/relationships/image" Target="../media/image578.png"/><Relationship Id="rId1182" Type="http://schemas.openxmlformats.org/officeDocument/2006/relationships/image" Target="../media/image669.png"/><Relationship Id="rId191" Type="http://schemas.openxmlformats.org/officeDocument/2006/relationships/customXml" Target="../ink/ink201.xml"/><Relationship Id="rId205" Type="http://schemas.openxmlformats.org/officeDocument/2006/relationships/customXml" Target="../ink/ink208.xml"/><Relationship Id="rId412" Type="http://schemas.openxmlformats.org/officeDocument/2006/relationships/image" Target="../media/image288.png"/><Relationship Id="rId857" Type="http://schemas.openxmlformats.org/officeDocument/2006/relationships/image" Target="../media/image508.png"/><Relationship Id="rId1042" Type="http://schemas.openxmlformats.org/officeDocument/2006/relationships/customXml" Target="../ink/ink630.xml"/><Relationship Id="rId289" Type="http://schemas.openxmlformats.org/officeDocument/2006/relationships/customXml" Target="../ink/ink250.xml"/><Relationship Id="rId496" Type="http://schemas.openxmlformats.org/officeDocument/2006/relationships/image" Target="../media/image329.png"/><Relationship Id="rId717" Type="http://schemas.openxmlformats.org/officeDocument/2006/relationships/image" Target="../media/image438.png"/><Relationship Id="rId924" Type="http://schemas.openxmlformats.org/officeDocument/2006/relationships/customXml" Target="../ink/ink571.xml"/><Relationship Id="rId53" Type="http://schemas.openxmlformats.org/officeDocument/2006/relationships/image" Target="../media/image110.png"/><Relationship Id="rId149" Type="http://schemas.openxmlformats.org/officeDocument/2006/relationships/image" Target="../media/image158.png"/><Relationship Id="rId356" Type="http://schemas.openxmlformats.org/officeDocument/2006/relationships/customXml" Target="../ink/ink284.xml"/><Relationship Id="rId563" Type="http://schemas.openxmlformats.org/officeDocument/2006/relationships/image" Target="../media/image362.png"/><Relationship Id="rId770" Type="http://schemas.openxmlformats.org/officeDocument/2006/relationships/customXml" Target="../ink/ink494.xml"/><Relationship Id="rId1193" Type="http://schemas.openxmlformats.org/officeDocument/2006/relationships/customXml" Target="../ink/ink707.xml"/><Relationship Id="rId1207" Type="http://schemas.openxmlformats.org/officeDocument/2006/relationships/customXml" Target="../ink/ink714.xml"/><Relationship Id="rId216" Type="http://schemas.openxmlformats.org/officeDocument/2006/relationships/image" Target="../media/image191.png"/><Relationship Id="rId423" Type="http://schemas.openxmlformats.org/officeDocument/2006/relationships/image" Target="../media/image293.png"/><Relationship Id="rId868" Type="http://schemas.openxmlformats.org/officeDocument/2006/relationships/customXml" Target="../ink/ink543.xml"/><Relationship Id="rId1053" Type="http://schemas.openxmlformats.org/officeDocument/2006/relationships/image" Target="../media/image606.png"/><Relationship Id="rId630" Type="http://schemas.openxmlformats.org/officeDocument/2006/relationships/customXml" Target="../ink/ink424.xml"/><Relationship Id="rId728" Type="http://schemas.openxmlformats.org/officeDocument/2006/relationships/customXml" Target="../ink/ink473.xml"/><Relationship Id="rId935" Type="http://schemas.openxmlformats.org/officeDocument/2006/relationships/image" Target="../media/image547.png"/><Relationship Id="rId64" Type="http://schemas.openxmlformats.org/officeDocument/2006/relationships/customXml" Target="../ink/ink137.xml"/><Relationship Id="rId367" Type="http://schemas.openxmlformats.org/officeDocument/2006/relationships/image" Target="../media/image266.png"/><Relationship Id="rId574" Type="http://schemas.openxmlformats.org/officeDocument/2006/relationships/image" Target="../media/image367.png"/><Relationship Id="rId1120" Type="http://schemas.openxmlformats.org/officeDocument/2006/relationships/image" Target="../media/image639.png"/><Relationship Id="rId227" Type="http://schemas.openxmlformats.org/officeDocument/2006/relationships/customXml" Target="../ink/ink219.xml"/><Relationship Id="rId781" Type="http://schemas.openxmlformats.org/officeDocument/2006/relationships/image" Target="../media/image470.png"/><Relationship Id="rId879" Type="http://schemas.openxmlformats.org/officeDocument/2006/relationships/image" Target="../media/image519.png"/><Relationship Id="rId434" Type="http://schemas.openxmlformats.org/officeDocument/2006/relationships/customXml" Target="../ink/ink324.xml"/><Relationship Id="rId641" Type="http://schemas.openxmlformats.org/officeDocument/2006/relationships/image" Target="../media/image400.png"/><Relationship Id="rId739" Type="http://schemas.openxmlformats.org/officeDocument/2006/relationships/image" Target="../media/image449.png"/><Relationship Id="rId1064" Type="http://schemas.openxmlformats.org/officeDocument/2006/relationships/customXml" Target="../ink/ink641.xml"/><Relationship Id="rId280" Type="http://schemas.openxmlformats.org/officeDocument/2006/relationships/image" Target="../media/image223.png"/><Relationship Id="rId501" Type="http://schemas.openxmlformats.org/officeDocument/2006/relationships/customXml" Target="../ink/ink358.xml"/><Relationship Id="rId946" Type="http://schemas.openxmlformats.org/officeDocument/2006/relationships/customXml" Target="../ink/ink582.xml"/><Relationship Id="rId1131" Type="http://schemas.openxmlformats.org/officeDocument/2006/relationships/customXml" Target="../ink/ink675.xml"/><Relationship Id="rId75" Type="http://schemas.openxmlformats.org/officeDocument/2006/relationships/image" Target="../media/image121.png"/><Relationship Id="rId140" Type="http://schemas.openxmlformats.org/officeDocument/2006/relationships/customXml" Target="../ink/ink175.xml"/><Relationship Id="rId378" Type="http://schemas.openxmlformats.org/officeDocument/2006/relationships/customXml" Target="../ink/ink295.xml"/><Relationship Id="rId585" Type="http://schemas.openxmlformats.org/officeDocument/2006/relationships/customXml" Target="../ink/ink401.xml"/><Relationship Id="rId792" Type="http://schemas.openxmlformats.org/officeDocument/2006/relationships/customXml" Target="../ink/ink505.xml"/><Relationship Id="rId806" Type="http://schemas.openxmlformats.org/officeDocument/2006/relationships/customXml" Target="../ink/ink512.xml"/><Relationship Id="rId6" Type="http://schemas.openxmlformats.org/officeDocument/2006/relationships/customXml" Target="../ink/ink108.xml"/><Relationship Id="rId238" Type="http://schemas.openxmlformats.org/officeDocument/2006/relationships/image" Target="../media/image202.png"/><Relationship Id="rId445" Type="http://schemas.openxmlformats.org/officeDocument/2006/relationships/image" Target="../media/image304.png"/><Relationship Id="rId652" Type="http://schemas.openxmlformats.org/officeDocument/2006/relationships/customXml" Target="../ink/ink435.xml"/><Relationship Id="rId1075" Type="http://schemas.openxmlformats.org/officeDocument/2006/relationships/image" Target="../media/image617.png"/><Relationship Id="rId291" Type="http://schemas.openxmlformats.org/officeDocument/2006/relationships/customXml" Target="../ink/ink251.xml"/><Relationship Id="rId305" Type="http://schemas.openxmlformats.org/officeDocument/2006/relationships/image" Target="../media/image235.png"/><Relationship Id="rId512" Type="http://schemas.openxmlformats.org/officeDocument/2006/relationships/customXml" Target="../ink/ink364.xml"/><Relationship Id="rId957" Type="http://schemas.openxmlformats.org/officeDocument/2006/relationships/image" Target="../media/image558.png"/><Relationship Id="rId1142" Type="http://schemas.openxmlformats.org/officeDocument/2006/relationships/image" Target="../media/image650.png"/><Relationship Id="rId86" Type="http://schemas.openxmlformats.org/officeDocument/2006/relationships/customXml" Target="../ink/ink148.xml"/><Relationship Id="rId151" Type="http://schemas.openxmlformats.org/officeDocument/2006/relationships/image" Target="../media/image159.png"/><Relationship Id="rId389" Type="http://schemas.openxmlformats.org/officeDocument/2006/relationships/image" Target="../media/image277.png"/><Relationship Id="rId596" Type="http://schemas.openxmlformats.org/officeDocument/2006/relationships/image" Target="../media/image378.png"/><Relationship Id="rId817" Type="http://schemas.openxmlformats.org/officeDocument/2006/relationships/image" Target="../media/image488.png"/><Relationship Id="rId1002" Type="http://schemas.openxmlformats.org/officeDocument/2006/relationships/customXml" Target="../ink/ink610.xml"/><Relationship Id="rId249" Type="http://schemas.openxmlformats.org/officeDocument/2006/relationships/customXml" Target="../ink/ink230.xml"/><Relationship Id="rId456" Type="http://schemas.openxmlformats.org/officeDocument/2006/relationships/customXml" Target="../ink/ink335.xml"/><Relationship Id="rId663" Type="http://schemas.openxmlformats.org/officeDocument/2006/relationships/image" Target="../media/image411.png"/><Relationship Id="rId870" Type="http://schemas.openxmlformats.org/officeDocument/2006/relationships/customXml" Target="../ink/ink544.xml"/><Relationship Id="rId1086" Type="http://schemas.openxmlformats.org/officeDocument/2006/relationships/customXml" Target="../ink/ink652.xml"/><Relationship Id="rId13" Type="http://schemas.openxmlformats.org/officeDocument/2006/relationships/image" Target="../media/image9010.png"/><Relationship Id="rId109" Type="http://schemas.openxmlformats.org/officeDocument/2006/relationships/image" Target="../media/image138.png"/><Relationship Id="rId316" Type="http://schemas.openxmlformats.org/officeDocument/2006/relationships/customXml" Target="../ink/ink264.xml"/><Relationship Id="rId523" Type="http://schemas.openxmlformats.org/officeDocument/2006/relationships/image" Target="../media/image342.png"/><Relationship Id="rId968" Type="http://schemas.openxmlformats.org/officeDocument/2006/relationships/customXml" Target="../ink/ink593.xml"/><Relationship Id="rId1153" Type="http://schemas.openxmlformats.org/officeDocument/2006/relationships/image" Target="../media/image655.png"/><Relationship Id="rId97" Type="http://schemas.openxmlformats.org/officeDocument/2006/relationships/image" Target="../media/image132.png"/><Relationship Id="rId730" Type="http://schemas.openxmlformats.org/officeDocument/2006/relationships/customXml" Target="../ink/ink474.xml"/><Relationship Id="rId828" Type="http://schemas.openxmlformats.org/officeDocument/2006/relationships/customXml" Target="../ink/ink523.xml"/><Relationship Id="rId1013" Type="http://schemas.openxmlformats.org/officeDocument/2006/relationships/image" Target="../media/image586.png"/><Relationship Id="rId162" Type="http://schemas.openxmlformats.org/officeDocument/2006/relationships/image" Target="../media/image164.png"/><Relationship Id="rId467" Type="http://schemas.openxmlformats.org/officeDocument/2006/relationships/image" Target="../media/image315.png"/><Relationship Id="rId1097" Type="http://schemas.openxmlformats.org/officeDocument/2006/relationships/image" Target="../media/image628.png"/><Relationship Id="rId674" Type="http://schemas.openxmlformats.org/officeDocument/2006/relationships/customXml" Target="../ink/ink446.xml"/><Relationship Id="rId881" Type="http://schemas.openxmlformats.org/officeDocument/2006/relationships/image" Target="../media/image520.png"/><Relationship Id="rId979" Type="http://schemas.openxmlformats.org/officeDocument/2006/relationships/image" Target="../media/image569.png"/><Relationship Id="rId24" Type="http://schemas.openxmlformats.org/officeDocument/2006/relationships/customXml" Target="../ink/ink117.xml"/><Relationship Id="rId327" Type="http://schemas.openxmlformats.org/officeDocument/2006/relationships/image" Target="../media/image246.png"/><Relationship Id="rId534" Type="http://schemas.openxmlformats.org/officeDocument/2006/relationships/customXml" Target="../ink/ink375.xml"/><Relationship Id="rId741" Type="http://schemas.openxmlformats.org/officeDocument/2006/relationships/image" Target="../media/image450.png"/><Relationship Id="rId839" Type="http://schemas.openxmlformats.org/officeDocument/2006/relationships/image" Target="../media/image499.png"/><Relationship Id="rId1164" Type="http://schemas.openxmlformats.org/officeDocument/2006/relationships/image" Target="../media/image660.png"/><Relationship Id="rId173" Type="http://schemas.openxmlformats.org/officeDocument/2006/relationships/customXml" Target="../ink/ink192.xml"/><Relationship Id="rId380" Type="http://schemas.openxmlformats.org/officeDocument/2006/relationships/customXml" Target="../ink/ink296.xml"/><Relationship Id="rId601" Type="http://schemas.openxmlformats.org/officeDocument/2006/relationships/customXml" Target="../ink/ink409.xml"/><Relationship Id="rId1024" Type="http://schemas.openxmlformats.org/officeDocument/2006/relationships/customXml" Target="../ink/ink621.xml"/><Relationship Id="rId240" Type="http://schemas.openxmlformats.org/officeDocument/2006/relationships/image" Target="../media/image203.png"/><Relationship Id="rId478" Type="http://schemas.openxmlformats.org/officeDocument/2006/relationships/customXml" Target="../ink/ink346.xml"/><Relationship Id="rId685" Type="http://schemas.openxmlformats.org/officeDocument/2006/relationships/image" Target="../media/image422.png"/><Relationship Id="rId892" Type="http://schemas.openxmlformats.org/officeDocument/2006/relationships/customXml" Target="../ink/ink555.xml"/><Relationship Id="rId906" Type="http://schemas.openxmlformats.org/officeDocument/2006/relationships/customXml" Target="../ink/ink562.xml"/><Relationship Id="rId35" Type="http://schemas.openxmlformats.org/officeDocument/2006/relationships/image" Target="../media/image10110.png"/><Relationship Id="rId100" Type="http://schemas.openxmlformats.org/officeDocument/2006/relationships/customXml" Target="../ink/ink155.xml"/><Relationship Id="rId338" Type="http://schemas.openxmlformats.org/officeDocument/2006/relationships/customXml" Target="../ink/ink275.xml"/><Relationship Id="rId545" Type="http://schemas.openxmlformats.org/officeDocument/2006/relationships/image" Target="../media/image353.png"/><Relationship Id="rId752" Type="http://schemas.openxmlformats.org/officeDocument/2006/relationships/customXml" Target="../ink/ink485.xml"/><Relationship Id="rId1175" Type="http://schemas.openxmlformats.org/officeDocument/2006/relationships/customXml" Target="../ink/ink698.xml"/><Relationship Id="rId184" Type="http://schemas.openxmlformats.org/officeDocument/2006/relationships/image" Target="../media/image175.png"/><Relationship Id="rId391" Type="http://schemas.openxmlformats.org/officeDocument/2006/relationships/image" Target="../media/image278.png"/><Relationship Id="rId405" Type="http://schemas.openxmlformats.org/officeDocument/2006/relationships/image" Target="../media/image285.png"/><Relationship Id="rId612" Type="http://schemas.openxmlformats.org/officeDocument/2006/relationships/customXml" Target="../ink/ink415.xml"/><Relationship Id="rId1035" Type="http://schemas.openxmlformats.org/officeDocument/2006/relationships/image" Target="../media/image597.png"/><Relationship Id="rId251" Type="http://schemas.openxmlformats.org/officeDocument/2006/relationships/customXml" Target="../ink/ink231.xml"/><Relationship Id="rId489" Type="http://schemas.openxmlformats.org/officeDocument/2006/relationships/image" Target="../media/image326.png"/><Relationship Id="rId696" Type="http://schemas.openxmlformats.org/officeDocument/2006/relationships/customXml" Target="../ink/ink457.xml"/><Relationship Id="rId917" Type="http://schemas.openxmlformats.org/officeDocument/2006/relationships/image" Target="../media/image538.png"/><Relationship Id="rId1102" Type="http://schemas.openxmlformats.org/officeDocument/2006/relationships/customXml" Target="../ink/ink660.xml"/><Relationship Id="rId46" Type="http://schemas.openxmlformats.org/officeDocument/2006/relationships/customXml" Target="../ink/ink128.xml"/><Relationship Id="rId349" Type="http://schemas.openxmlformats.org/officeDocument/2006/relationships/image" Target="../media/image257.png"/><Relationship Id="rId556" Type="http://schemas.openxmlformats.org/officeDocument/2006/relationships/customXml" Target="../ink/ink386.xml"/><Relationship Id="rId763" Type="http://schemas.openxmlformats.org/officeDocument/2006/relationships/image" Target="../media/image461.png"/><Relationship Id="rId1186" Type="http://schemas.openxmlformats.org/officeDocument/2006/relationships/image" Target="../media/image671.png"/><Relationship Id="rId111" Type="http://schemas.openxmlformats.org/officeDocument/2006/relationships/image" Target="../media/image139.png"/><Relationship Id="rId195" Type="http://schemas.openxmlformats.org/officeDocument/2006/relationships/customXml" Target="../ink/ink203.xml"/><Relationship Id="rId209" Type="http://schemas.openxmlformats.org/officeDocument/2006/relationships/customXml" Target="../ink/ink210.xml"/><Relationship Id="rId416" Type="http://schemas.openxmlformats.org/officeDocument/2006/relationships/image" Target="../media/image290.png"/><Relationship Id="rId970" Type="http://schemas.openxmlformats.org/officeDocument/2006/relationships/customXml" Target="../ink/ink594.xml"/><Relationship Id="rId1046" Type="http://schemas.openxmlformats.org/officeDocument/2006/relationships/customXml" Target="../ink/ink632.xml"/><Relationship Id="rId623" Type="http://schemas.openxmlformats.org/officeDocument/2006/relationships/image" Target="../media/image391.png"/><Relationship Id="rId830" Type="http://schemas.openxmlformats.org/officeDocument/2006/relationships/customXml" Target="../ink/ink524.xml"/><Relationship Id="rId928" Type="http://schemas.openxmlformats.org/officeDocument/2006/relationships/customXml" Target="../ink/ink573.xml"/><Relationship Id="rId57" Type="http://schemas.openxmlformats.org/officeDocument/2006/relationships/image" Target="../media/image112.png"/><Relationship Id="rId262" Type="http://schemas.openxmlformats.org/officeDocument/2006/relationships/image" Target="../media/image214.png"/><Relationship Id="rId567" Type="http://schemas.openxmlformats.org/officeDocument/2006/relationships/image" Target="../media/image364.png"/><Relationship Id="rId1113" Type="http://schemas.openxmlformats.org/officeDocument/2006/relationships/customXml" Target="../ink/ink666.xml"/><Relationship Id="rId1197" Type="http://schemas.openxmlformats.org/officeDocument/2006/relationships/customXml" Target="../ink/ink709.xml"/><Relationship Id="rId122" Type="http://schemas.openxmlformats.org/officeDocument/2006/relationships/customXml" Target="../ink/ink166.xml"/><Relationship Id="rId774" Type="http://schemas.openxmlformats.org/officeDocument/2006/relationships/customXml" Target="../ink/ink496.xml"/><Relationship Id="rId981" Type="http://schemas.openxmlformats.org/officeDocument/2006/relationships/image" Target="../media/image570.png"/><Relationship Id="rId1057" Type="http://schemas.openxmlformats.org/officeDocument/2006/relationships/image" Target="../media/image608.png"/><Relationship Id="rId427" Type="http://schemas.openxmlformats.org/officeDocument/2006/relationships/image" Target="../media/image295.png"/><Relationship Id="rId634" Type="http://schemas.openxmlformats.org/officeDocument/2006/relationships/customXml" Target="../ink/ink426.xml"/><Relationship Id="rId841" Type="http://schemas.openxmlformats.org/officeDocument/2006/relationships/image" Target="../media/image500.png"/><Relationship Id="rId273" Type="http://schemas.openxmlformats.org/officeDocument/2006/relationships/customXml" Target="../ink/ink242.xml"/><Relationship Id="rId480" Type="http://schemas.openxmlformats.org/officeDocument/2006/relationships/customXml" Target="../ink/ink347.xml"/><Relationship Id="rId701" Type="http://schemas.openxmlformats.org/officeDocument/2006/relationships/image" Target="../media/image430.png"/><Relationship Id="rId939" Type="http://schemas.openxmlformats.org/officeDocument/2006/relationships/image" Target="../media/image549.png"/><Relationship Id="rId1124" Type="http://schemas.openxmlformats.org/officeDocument/2006/relationships/image" Target="../media/image641.png"/><Relationship Id="rId68" Type="http://schemas.openxmlformats.org/officeDocument/2006/relationships/customXml" Target="../ink/ink139.xml"/><Relationship Id="rId133" Type="http://schemas.openxmlformats.org/officeDocument/2006/relationships/image" Target="../media/image150.png"/><Relationship Id="rId340" Type="http://schemas.openxmlformats.org/officeDocument/2006/relationships/customXml" Target="../ink/ink276.xml"/><Relationship Id="rId578" Type="http://schemas.openxmlformats.org/officeDocument/2006/relationships/image" Target="../media/image369.png"/><Relationship Id="rId785" Type="http://schemas.openxmlformats.org/officeDocument/2006/relationships/image" Target="../media/image472.png"/><Relationship Id="rId992" Type="http://schemas.openxmlformats.org/officeDocument/2006/relationships/customXml" Target="../ink/ink605.xml"/><Relationship Id="rId200" Type="http://schemas.openxmlformats.org/officeDocument/2006/relationships/image" Target="../media/image183.png"/><Relationship Id="rId438" Type="http://schemas.openxmlformats.org/officeDocument/2006/relationships/customXml" Target="../ink/ink326.xml"/><Relationship Id="rId645" Type="http://schemas.openxmlformats.org/officeDocument/2006/relationships/image" Target="../media/image402.png"/><Relationship Id="rId852" Type="http://schemas.openxmlformats.org/officeDocument/2006/relationships/customXml" Target="../ink/ink535.xml"/><Relationship Id="rId1068" Type="http://schemas.openxmlformats.org/officeDocument/2006/relationships/customXml" Target="../ink/ink643.xml"/><Relationship Id="rId284" Type="http://schemas.openxmlformats.org/officeDocument/2006/relationships/image" Target="../media/image225.png"/><Relationship Id="rId491" Type="http://schemas.openxmlformats.org/officeDocument/2006/relationships/image" Target="../media/image327.png"/><Relationship Id="rId505" Type="http://schemas.openxmlformats.org/officeDocument/2006/relationships/image" Target="../media/image333.png"/><Relationship Id="rId712" Type="http://schemas.openxmlformats.org/officeDocument/2006/relationships/customXml" Target="../ink/ink465.xml"/><Relationship Id="rId1135" Type="http://schemas.openxmlformats.org/officeDocument/2006/relationships/customXml" Target="../ink/ink677.xml"/><Relationship Id="rId79" Type="http://schemas.openxmlformats.org/officeDocument/2006/relationships/image" Target="../media/image123.png"/><Relationship Id="rId144" Type="http://schemas.openxmlformats.org/officeDocument/2006/relationships/customXml" Target="../ink/ink177.xml"/><Relationship Id="rId589" Type="http://schemas.openxmlformats.org/officeDocument/2006/relationships/customXml" Target="../ink/ink403.xml"/><Relationship Id="rId796" Type="http://schemas.openxmlformats.org/officeDocument/2006/relationships/customXml" Target="../ink/ink507.xml"/><Relationship Id="rId1202" Type="http://schemas.openxmlformats.org/officeDocument/2006/relationships/image" Target="../media/image679.png"/><Relationship Id="rId351" Type="http://schemas.openxmlformats.org/officeDocument/2006/relationships/image" Target="../media/image258.png"/><Relationship Id="rId449" Type="http://schemas.openxmlformats.org/officeDocument/2006/relationships/image" Target="../media/image306.png"/><Relationship Id="rId656" Type="http://schemas.openxmlformats.org/officeDocument/2006/relationships/customXml" Target="../ink/ink437.xml"/><Relationship Id="rId863" Type="http://schemas.openxmlformats.org/officeDocument/2006/relationships/image" Target="../media/image511.png"/><Relationship Id="rId1079" Type="http://schemas.openxmlformats.org/officeDocument/2006/relationships/image" Target="../media/image619.png"/><Relationship Id="rId211" Type="http://schemas.openxmlformats.org/officeDocument/2006/relationships/customXml" Target="../ink/ink211.xml"/><Relationship Id="rId295" Type="http://schemas.openxmlformats.org/officeDocument/2006/relationships/image" Target="../media/image230.png"/><Relationship Id="rId309" Type="http://schemas.openxmlformats.org/officeDocument/2006/relationships/image" Target="../media/image237.png"/><Relationship Id="rId516" Type="http://schemas.openxmlformats.org/officeDocument/2006/relationships/customXml" Target="../ink/ink366.xml"/><Relationship Id="rId1146" Type="http://schemas.openxmlformats.org/officeDocument/2006/relationships/customXml" Target="../ink/ink683.xml"/><Relationship Id="rId723" Type="http://schemas.openxmlformats.org/officeDocument/2006/relationships/image" Target="../media/image441.png"/><Relationship Id="rId930" Type="http://schemas.openxmlformats.org/officeDocument/2006/relationships/customXml" Target="../ink/ink574.xml"/><Relationship Id="rId1006" Type="http://schemas.openxmlformats.org/officeDocument/2006/relationships/customXml" Target="../ink/ink612.xml"/><Relationship Id="rId155" Type="http://schemas.openxmlformats.org/officeDocument/2006/relationships/image" Target="../media/image161.png"/><Relationship Id="rId362" Type="http://schemas.openxmlformats.org/officeDocument/2006/relationships/customXml" Target="../ink/ink287.xml"/><Relationship Id="rId222" Type="http://schemas.openxmlformats.org/officeDocument/2006/relationships/image" Target="../media/image194.png"/><Relationship Id="rId667" Type="http://schemas.openxmlformats.org/officeDocument/2006/relationships/image" Target="../media/image413.png"/><Relationship Id="rId874" Type="http://schemas.openxmlformats.org/officeDocument/2006/relationships/customXml" Target="../ink/ink546.xml"/><Relationship Id="rId17" Type="http://schemas.openxmlformats.org/officeDocument/2006/relationships/image" Target="../media/image9210.png"/><Relationship Id="rId527" Type="http://schemas.openxmlformats.org/officeDocument/2006/relationships/image" Target="../media/image344.png"/><Relationship Id="rId734" Type="http://schemas.openxmlformats.org/officeDocument/2006/relationships/customXml" Target="../ink/ink476.xml"/><Relationship Id="rId941" Type="http://schemas.openxmlformats.org/officeDocument/2006/relationships/image" Target="../media/image550.png"/><Relationship Id="rId1157" Type="http://schemas.openxmlformats.org/officeDocument/2006/relationships/image" Target="../media/image657.png"/><Relationship Id="rId70" Type="http://schemas.openxmlformats.org/officeDocument/2006/relationships/customXml" Target="../ink/ink140.xml"/><Relationship Id="rId166" Type="http://schemas.openxmlformats.org/officeDocument/2006/relationships/image" Target="../media/image166.png"/><Relationship Id="rId373" Type="http://schemas.openxmlformats.org/officeDocument/2006/relationships/image" Target="../media/image269.png"/><Relationship Id="rId580" Type="http://schemas.openxmlformats.org/officeDocument/2006/relationships/image" Target="../media/image370.png"/><Relationship Id="rId801" Type="http://schemas.openxmlformats.org/officeDocument/2006/relationships/image" Target="../media/image480.png"/><Relationship Id="rId1017" Type="http://schemas.openxmlformats.org/officeDocument/2006/relationships/image" Target="../media/image58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22.xml"/><Relationship Id="rId440" Type="http://schemas.openxmlformats.org/officeDocument/2006/relationships/customXml" Target="../ink/ink327.xml"/><Relationship Id="rId678" Type="http://schemas.openxmlformats.org/officeDocument/2006/relationships/customXml" Target="../ink/ink448.xml"/><Relationship Id="rId885" Type="http://schemas.openxmlformats.org/officeDocument/2006/relationships/image" Target="../media/image522.png"/><Relationship Id="rId1070" Type="http://schemas.openxmlformats.org/officeDocument/2006/relationships/customXml" Target="../ink/ink644.xml"/><Relationship Id="rId28" Type="http://schemas.openxmlformats.org/officeDocument/2006/relationships/customXml" Target="../ink/ink119.xml"/><Relationship Id="rId300" Type="http://schemas.openxmlformats.org/officeDocument/2006/relationships/customXml" Target="../ink/ink256.xml"/><Relationship Id="rId538" Type="http://schemas.openxmlformats.org/officeDocument/2006/relationships/customXml" Target="../ink/ink377.xml"/><Relationship Id="rId745" Type="http://schemas.openxmlformats.org/officeDocument/2006/relationships/image" Target="../media/image452.png"/><Relationship Id="rId952" Type="http://schemas.openxmlformats.org/officeDocument/2006/relationships/customXml" Target="../ink/ink585.xml"/><Relationship Id="rId1168" Type="http://schemas.openxmlformats.org/officeDocument/2006/relationships/image" Target="../media/image662.png"/><Relationship Id="rId81" Type="http://schemas.openxmlformats.org/officeDocument/2006/relationships/image" Target="../media/image124.png"/><Relationship Id="rId177" Type="http://schemas.openxmlformats.org/officeDocument/2006/relationships/customXml" Target="../ink/ink194.xml"/><Relationship Id="rId384" Type="http://schemas.openxmlformats.org/officeDocument/2006/relationships/customXml" Target="../ink/ink298.xml"/><Relationship Id="rId591" Type="http://schemas.openxmlformats.org/officeDocument/2006/relationships/customXml" Target="../ink/ink404.xml"/><Relationship Id="rId605" Type="http://schemas.openxmlformats.org/officeDocument/2006/relationships/image" Target="../media/image382.png"/><Relationship Id="rId812" Type="http://schemas.openxmlformats.org/officeDocument/2006/relationships/customXml" Target="../ink/ink515.xml"/><Relationship Id="rId1028" Type="http://schemas.openxmlformats.org/officeDocument/2006/relationships/customXml" Target="../ink/ink623.xml"/><Relationship Id="rId244" Type="http://schemas.openxmlformats.org/officeDocument/2006/relationships/image" Target="../media/image205.png"/><Relationship Id="rId689" Type="http://schemas.openxmlformats.org/officeDocument/2006/relationships/image" Target="../media/image424.png"/><Relationship Id="rId896" Type="http://schemas.openxmlformats.org/officeDocument/2006/relationships/customXml" Target="../ink/ink557.xml"/><Relationship Id="rId1081" Type="http://schemas.openxmlformats.org/officeDocument/2006/relationships/image" Target="../media/image620.png"/><Relationship Id="rId39" Type="http://schemas.openxmlformats.org/officeDocument/2006/relationships/image" Target="../media/image10310.png"/><Relationship Id="rId451" Type="http://schemas.openxmlformats.org/officeDocument/2006/relationships/image" Target="../media/image307.png"/><Relationship Id="rId549" Type="http://schemas.openxmlformats.org/officeDocument/2006/relationships/image" Target="../media/image355.png"/><Relationship Id="rId756" Type="http://schemas.openxmlformats.org/officeDocument/2006/relationships/customXml" Target="../ink/ink487.xml"/><Relationship Id="rId1179" Type="http://schemas.openxmlformats.org/officeDocument/2006/relationships/customXml" Target="../ink/ink700.xml"/><Relationship Id="rId104" Type="http://schemas.openxmlformats.org/officeDocument/2006/relationships/customXml" Target="../ink/ink157.xml"/><Relationship Id="rId188" Type="http://schemas.openxmlformats.org/officeDocument/2006/relationships/image" Target="../media/image177.png"/><Relationship Id="rId311" Type="http://schemas.openxmlformats.org/officeDocument/2006/relationships/image" Target="../media/image238.png"/><Relationship Id="rId395" Type="http://schemas.openxmlformats.org/officeDocument/2006/relationships/image" Target="../media/image280.png"/><Relationship Id="rId409" Type="http://schemas.openxmlformats.org/officeDocument/2006/relationships/customXml" Target="../ink/ink311.xml"/><Relationship Id="rId963" Type="http://schemas.openxmlformats.org/officeDocument/2006/relationships/image" Target="../media/image561.png"/><Relationship Id="rId1039" Type="http://schemas.openxmlformats.org/officeDocument/2006/relationships/image" Target="../media/image599.png"/><Relationship Id="rId92" Type="http://schemas.openxmlformats.org/officeDocument/2006/relationships/customXml" Target="../ink/ink151.xml"/><Relationship Id="rId616" Type="http://schemas.openxmlformats.org/officeDocument/2006/relationships/customXml" Target="../ink/ink417.xml"/><Relationship Id="rId823" Type="http://schemas.openxmlformats.org/officeDocument/2006/relationships/image" Target="../media/image491.png"/><Relationship Id="rId255" Type="http://schemas.openxmlformats.org/officeDocument/2006/relationships/customXml" Target="../ink/ink233.xml"/><Relationship Id="rId462" Type="http://schemas.openxmlformats.org/officeDocument/2006/relationships/customXml" Target="../ink/ink338.xml"/><Relationship Id="rId1092" Type="http://schemas.openxmlformats.org/officeDocument/2006/relationships/customXml" Target="../ink/ink655.xml"/><Relationship Id="rId1106" Type="http://schemas.openxmlformats.org/officeDocument/2006/relationships/customXml" Target="../ink/ink662.xml"/><Relationship Id="rId115" Type="http://schemas.openxmlformats.org/officeDocument/2006/relationships/image" Target="../media/image141.png"/><Relationship Id="rId322" Type="http://schemas.openxmlformats.org/officeDocument/2006/relationships/customXml" Target="../ink/ink267.xml"/><Relationship Id="rId767" Type="http://schemas.openxmlformats.org/officeDocument/2006/relationships/image" Target="../media/image463.png"/><Relationship Id="rId974" Type="http://schemas.openxmlformats.org/officeDocument/2006/relationships/customXml" Target="../ink/ink596.xml"/><Relationship Id="rId199" Type="http://schemas.openxmlformats.org/officeDocument/2006/relationships/customXml" Target="../ink/ink205.xml"/><Relationship Id="rId627" Type="http://schemas.openxmlformats.org/officeDocument/2006/relationships/image" Target="../media/image393.png"/><Relationship Id="rId834" Type="http://schemas.openxmlformats.org/officeDocument/2006/relationships/customXml" Target="../ink/ink526.xml"/><Relationship Id="rId266" Type="http://schemas.openxmlformats.org/officeDocument/2006/relationships/image" Target="../media/image216.png"/><Relationship Id="rId473" Type="http://schemas.openxmlformats.org/officeDocument/2006/relationships/image" Target="../media/image318.png"/><Relationship Id="rId680" Type="http://schemas.openxmlformats.org/officeDocument/2006/relationships/customXml" Target="../ink/ink449.xml"/><Relationship Id="rId901" Type="http://schemas.openxmlformats.org/officeDocument/2006/relationships/image" Target="../media/image530.png"/><Relationship Id="rId1117" Type="http://schemas.openxmlformats.org/officeDocument/2006/relationships/customXml" Target="../ink/ink668.xml"/><Relationship Id="rId30" Type="http://schemas.openxmlformats.org/officeDocument/2006/relationships/customXml" Target="../ink/ink120.xml"/><Relationship Id="rId126" Type="http://schemas.openxmlformats.org/officeDocument/2006/relationships/customXml" Target="../ink/ink168.xml"/><Relationship Id="rId333" Type="http://schemas.openxmlformats.org/officeDocument/2006/relationships/image" Target="../media/image249.png"/><Relationship Id="rId540" Type="http://schemas.openxmlformats.org/officeDocument/2006/relationships/customXml" Target="../ink/ink378.xml"/><Relationship Id="rId778" Type="http://schemas.openxmlformats.org/officeDocument/2006/relationships/customXml" Target="../ink/ink498.xml"/><Relationship Id="rId985" Type="http://schemas.openxmlformats.org/officeDocument/2006/relationships/image" Target="../media/image572.png"/><Relationship Id="rId1170" Type="http://schemas.openxmlformats.org/officeDocument/2006/relationships/image" Target="../media/image663.png"/><Relationship Id="rId638" Type="http://schemas.openxmlformats.org/officeDocument/2006/relationships/customXml" Target="../ink/ink428.xml"/><Relationship Id="rId845" Type="http://schemas.openxmlformats.org/officeDocument/2006/relationships/image" Target="../media/image502.png"/><Relationship Id="rId1030" Type="http://schemas.openxmlformats.org/officeDocument/2006/relationships/customXml" Target="../ink/ink624.xml"/><Relationship Id="rId277" Type="http://schemas.openxmlformats.org/officeDocument/2006/relationships/customXml" Target="../ink/ink244.xml"/><Relationship Id="rId400" Type="http://schemas.openxmlformats.org/officeDocument/2006/relationships/customXml" Target="../ink/ink306.xml"/><Relationship Id="rId484" Type="http://schemas.openxmlformats.org/officeDocument/2006/relationships/customXml" Target="../ink/ink349.xml"/><Relationship Id="rId705" Type="http://schemas.openxmlformats.org/officeDocument/2006/relationships/image" Target="../media/image432.png"/><Relationship Id="rId1128" Type="http://schemas.openxmlformats.org/officeDocument/2006/relationships/image" Target="../media/image643.png"/><Relationship Id="rId137" Type="http://schemas.openxmlformats.org/officeDocument/2006/relationships/image" Target="../media/image152.png"/><Relationship Id="rId344" Type="http://schemas.openxmlformats.org/officeDocument/2006/relationships/customXml" Target="../ink/ink278.xml"/><Relationship Id="rId691" Type="http://schemas.openxmlformats.org/officeDocument/2006/relationships/image" Target="../media/image425.png"/><Relationship Id="rId789" Type="http://schemas.openxmlformats.org/officeDocument/2006/relationships/image" Target="../media/image474.png"/><Relationship Id="rId912" Type="http://schemas.openxmlformats.org/officeDocument/2006/relationships/customXml" Target="../ink/ink565.xml"/><Relationship Id="rId996" Type="http://schemas.openxmlformats.org/officeDocument/2006/relationships/customXml" Target="../ink/ink607.xml"/><Relationship Id="rId41" Type="http://schemas.openxmlformats.org/officeDocument/2006/relationships/image" Target="../media/image10410.png"/><Relationship Id="rId551" Type="http://schemas.openxmlformats.org/officeDocument/2006/relationships/image" Target="../media/image356.png"/><Relationship Id="rId649" Type="http://schemas.openxmlformats.org/officeDocument/2006/relationships/image" Target="../media/image404.png"/><Relationship Id="rId856" Type="http://schemas.openxmlformats.org/officeDocument/2006/relationships/customXml" Target="../ink/ink537.xml"/><Relationship Id="rId1181" Type="http://schemas.openxmlformats.org/officeDocument/2006/relationships/customXml" Target="../ink/ink701.xml"/><Relationship Id="rId190" Type="http://schemas.openxmlformats.org/officeDocument/2006/relationships/image" Target="../media/image178.png"/><Relationship Id="rId204" Type="http://schemas.openxmlformats.org/officeDocument/2006/relationships/image" Target="../media/image185.png"/><Relationship Id="rId288" Type="http://schemas.openxmlformats.org/officeDocument/2006/relationships/image" Target="../media/image227.png"/><Relationship Id="rId411" Type="http://schemas.openxmlformats.org/officeDocument/2006/relationships/customXml" Target="../ink/ink312.xml"/><Relationship Id="rId509" Type="http://schemas.openxmlformats.org/officeDocument/2006/relationships/image" Target="../media/image335.png"/><Relationship Id="rId1041" Type="http://schemas.openxmlformats.org/officeDocument/2006/relationships/image" Target="../media/image600.png"/><Relationship Id="rId1139" Type="http://schemas.openxmlformats.org/officeDocument/2006/relationships/customXml" Target="../ink/ink679.xml"/><Relationship Id="rId495" Type="http://schemas.openxmlformats.org/officeDocument/2006/relationships/customXml" Target="../ink/ink355.xml"/><Relationship Id="rId716" Type="http://schemas.openxmlformats.org/officeDocument/2006/relationships/customXml" Target="../ink/ink467.xml"/><Relationship Id="rId923" Type="http://schemas.openxmlformats.org/officeDocument/2006/relationships/image" Target="../media/image541.png"/><Relationship Id="rId52" Type="http://schemas.openxmlformats.org/officeDocument/2006/relationships/customXml" Target="../ink/ink131.xml"/><Relationship Id="rId148" Type="http://schemas.openxmlformats.org/officeDocument/2006/relationships/customXml" Target="../ink/ink179.xml"/><Relationship Id="rId355" Type="http://schemas.openxmlformats.org/officeDocument/2006/relationships/image" Target="../media/image260.png"/><Relationship Id="rId562" Type="http://schemas.openxmlformats.org/officeDocument/2006/relationships/customXml" Target="../ink/ink389.xml"/><Relationship Id="rId1192" Type="http://schemas.openxmlformats.org/officeDocument/2006/relationships/image" Target="../media/image674.png"/><Relationship Id="rId1206" Type="http://schemas.openxmlformats.org/officeDocument/2006/relationships/image" Target="../media/image681.png"/><Relationship Id="rId215" Type="http://schemas.openxmlformats.org/officeDocument/2006/relationships/customXml" Target="../ink/ink213.xml"/><Relationship Id="rId422" Type="http://schemas.openxmlformats.org/officeDocument/2006/relationships/customXml" Target="../ink/ink318.xml"/><Relationship Id="rId867" Type="http://schemas.openxmlformats.org/officeDocument/2006/relationships/image" Target="../media/image513.png"/><Relationship Id="rId1052" Type="http://schemas.openxmlformats.org/officeDocument/2006/relationships/customXml" Target="../ink/ink635.xml"/><Relationship Id="rId299" Type="http://schemas.openxmlformats.org/officeDocument/2006/relationships/image" Target="../media/image232.png"/><Relationship Id="rId727" Type="http://schemas.openxmlformats.org/officeDocument/2006/relationships/image" Target="../media/image443.png"/><Relationship Id="rId934" Type="http://schemas.openxmlformats.org/officeDocument/2006/relationships/customXml" Target="../ink/ink576.xml"/><Relationship Id="rId63" Type="http://schemas.openxmlformats.org/officeDocument/2006/relationships/image" Target="../media/image115.png"/><Relationship Id="rId159" Type="http://schemas.openxmlformats.org/officeDocument/2006/relationships/customXml" Target="../ink/ink185.xml"/><Relationship Id="rId366" Type="http://schemas.openxmlformats.org/officeDocument/2006/relationships/customXml" Target="../ink/ink289.xml"/><Relationship Id="rId573" Type="http://schemas.openxmlformats.org/officeDocument/2006/relationships/customXml" Target="../ink/ink395.xml"/><Relationship Id="rId780" Type="http://schemas.openxmlformats.org/officeDocument/2006/relationships/customXml" Target="../ink/ink499.xml"/><Relationship Id="rId226" Type="http://schemas.openxmlformats.org/officeDocument/2006/relationships/image" Target="../media/image196.png"/><Relationship Id="rId433" Type="http://schemas.openxmlformats.org/officeDocument/2006/relationships/image" Target="../media/image298.png"/><Relationship Id="rId878" Type="http://schemas.openxmlformats.org/officeDocument/2006/relationships/customXml" Target="../ink/ink548.xml"/><Relationship Id="rId1063" Type="http://schemas.openxmlformats.org/officeDocument/2006/relationships/image" Target="../media/image611.png"/><Relationship Id="rId640" Type="http://schemas.openxmlformats.org/officeDocument/2006/relationships/customXml" Target="../ink/ink429.xml"/><Relationship Id="rId738" Type="http://schemas.openxmlformats.org/officeDocument/2006/relationships/customXml" Target="../ink/ink478.xml"/><Relationship Id="rId945" Type="http://schemas.openxmlformats.org/officeDocument/2006/relationships/image" Target="../media/image552.png"/><Relationship Id="rId74" Type="http://schemas.openxmlformats.org/officeDocument/2006/relationships/customXml" Target="../ink/ink142.xml"/><Relationship Id="rId377" Type="http://schemas.openxmlformats.org/officeDocument/2006/relationships/image" Target="../media/image271.png"/><Relationship Id="rId500" Type="http://schemas.openxmlformats.org/officeDocument/2006/relationships/image" Target="../media/image331.png"/><Relationship Id="rId584" Type="http://schemas.openxmlformats.org/officeDocument/2006/relationships/image" Target="../media/image372.png"/><Relationship Id="rId805" Type="http://schemas.openxmlformats.org/officeDocument/2006/relationships/image" Target="../media/image482.png"/><Relationship Id="rId1130" Type="http://schemas.openxmlformats.org/officeDocument/2006/relationships/image" Target="../media/image644.png"/><Relationship Id="rId5" Type="http://schemas.openxmlformats.org/officeDocument/2006/relationships/image" Target="../media/image8610.png"/><Relationship Id="rId237" Type="http://schemas.openxmlformats.org/officeDocument/2006/relationships/customXml" Target="../ink/ink224.xml"/><Relationship Id="rId791" Type="http://schemas.openxmlformats.org/officeDocument/2006/relationships/image" Target="../media/image475.png"/><Relationship Id="rId889" Type="http://schemas.openxmlformats.org/officeDocument/2006/relationships/image" Target="../media/image524.png"/><Relationship Id="rId1074" Type="http://schemas.openxmlformats.org/officeDocument/2006/relationships/customXml" Target="../ink/ink646.xml"/><Relationship Id="rId444" Type="http://schemas.openxmlformats.org/officeDocument/2006/relationships/customXml" Target="../ink/ink329.xml"/><Relationship Id="rId651" Type="http://schemas.openxmlformats.org/officeDocument/2006/relationships/image" Target="../media/image405.png"/><Relationship Id="rId749" Type="http://schemas.openxmlformats.org/officeDocument/2006/relationships/image" Target="../media/image454.png"/><Relationship Id="rId290" Type="http://schemas.openxmlformats.org/officeDocument/2006/relationships/image" Target="../media/image228.png"/><Relationship Id="rId304" Type="http://schemas.openxmlformats.org/officeDocument/2006/relationships/customXml" Target="../ink/ink258.xml"/><Relationship Id="rId388" Type="http://schemas.openxmlformats.org/officeDocument/2006/relationships/customXml" Target="../ink/ink300.xml"/><Relationship Id="rId511" Type="http://schemas.openxmlformats.org/officeDocument/2006/relationships/image" Target="../media/image336.png"/><Relationship Id="rId609" Type="http://schemas.openxmlformats.org/officeDocument/2006/relationships/image" Target="../media/image384.png"/><Relationship Id="rId956" Type="http://schemas.openxmlformats.org/officeDocument/2006/relationships/customXml" Target="../ink/ink587.xml"/><Relationship Id="rId1141" Type="http://schemas.openxmlformats.org/officeDocument/2006/relationships/customXml" Target="../ink/ink680.xml"/><Relationship Id="rId85" Type="http://schemas.openxmlformats.org/officeDocument/2006/relationships/image" Target="../media/image126.png"/><Relationship Id="rId150" Type="http://schemas.openxmlformats.org/officeDocument/2006/relationships/customXml" Target="../ink/ink180.xml"/><Relationship Id="rId595" Type="http://schemas.openxmlformats.org/officeDocument/2006/relationships/customXml" Target="../ink/ink406.xml"/><Relationship Id="rId816" Type="http://schemas.openxmlformats.org/officeDocument/2006/relationships/customXml" Target="../ink/ink517.xml"/><Relationship Id="rId1001" Type="http://schemas.openxmlformats.org/officeDocument/2006/relationships/image" Target="../media/image580.png"/><Relationship Id="rId248" Type="http://schemas.openxmlformats.org/officeDocument/2006/relationships/image" Target="../media/image207.png"/><Relationship Id="rId455" Type="http://schemas.openxmlformats.org/officeDocument/2006/relationships/image" Target="../media/image309.png"/><Relationship Id="rId662" Type="http://schemas.openxmlformats.org/officeDocument/2006/relationships/customXml" Target="../ink/ink440.xml"/><Relationship Id="rId1085" Type="http://schemas.openxmlformats.org/officeDocument/2006/relationships/image" Target="../media/image622.png"/><Relationship Id="rId12" Type="http://schemas.openxmlformats.org/officeDocument/2006/relationships/customXml" Target="../ink/ink111.xml"/><Relationship Id="rId108" Type="http://schemas.openxmlformats.org/officeDocument/2006/relationships/customXml" Target="../ink/ink159.xml"/><Relationship Id="rId315" Type="http://schemas.openxmlformats.org/officeDocument/2006/relationships/image" Target="../media/image240.png"/><Relationship Id="rId522" Type="http://schemas.openxmlformats.org/officeDocument/2006/relationships/customXml" Target="../ink/ink369.xml"/><Relationship Id="rId967" Type="http://schemas.openxmlformats.org/officeDocument/2006/relationships/image" Target="../media/image563.png"/><Relationship Id="rId1152" Type="http://schemas.openxmlformats.org/officeDocument/2006/relationships/customXml" Target="../ink/ink686.xml"/><Relationship Id="rId96" Type="http://schemas.openxmlformats.org/officeDocument/2006/relationships/customXml" Target="../ink/ink153.xml"/><Relationship Id="rId161" Type="http://schemas.openxmlformats.org/officeDocument/2006/relationships/customXml" Target="../ink/ink186.xml"/><Relationship Id="rId399" Type="http://schemas.openxmlformats.org/officeDocument/2006/relationships/image" Target="../media/image282.png"/><Relationship Id="rId827" Type="http://schemas.openxmlformats.org/officeDocument/2006/relationships/image" Target="../media/image493.png"/><Relationship Id="rId1012" Type="http://schemas.openxmlformats.org/officeDocument/2006/relationships/customXml" Target="../ink/ink615.xml"/><Relationship Id="rId259" Type="http://schemas.openxmlformats.org/officeDocument/2006/relationships/customXml" Target="../ink/ink235.xml"/><Relationship Id="rId466" Type="http://schemas.openxmlformats.org/officeDocument/2006/relationships/customXml" Target="../ink/ink340.xml"/><Relationship Id="rId673" Type="http://schemas.openxmlformats.org/officeDocument/2006/relationships/image" Target="../media/image416.png"/><Relationship Id="rId880" Type="http://schemas.openxmlformats.org/officeDocument/2006/relationships/customXml" Target="../ink/ink549.xml"/><Relationship Id="rId1096" Type="http://schemas.openxmlformats.org/officeDocument/2006/relationships/customXml" Target="../ink/ink657.xml"/><Relationship Id="rId23" Type="http://schemas.openxmlformats.org/officeDocument/2006/relationships/image" Target="../media/image9510.png"/><Relationship Id="rId119" Type="http://schemas.openxmlformats.org/officeDocument/2006/relationships/image" Target="../media/image143.png"/><Relationship Id="rId326" Type="http://schemas.openxmlformats.org/officeDocument/2006/relationships/customXml" Target="../ink/ink269.xml"/><Relationship Id="rId533" Type="http://schemas.openxmlformats.org/officeDocument/2006/relationships/image" Target="../media/image347.png"/><Relationship Id="rId978" Type="http://schemas.openxmlformats.org/officeDocument/2006/relationships/customXml" Target="../ink/ink598.xml"/><Relationship Id="rId1163" Type="http://schemas.openxmlformats.org/officeDocument/2006/relationships/customXml" Target="../ink/ink692.xml"/><Relationship Id="rId740" Type="http://schemas.openxmlformats.org/officeDocument/2006/relationships/customXml" Target="../ink/ink479.xml"/><Relationship Id="rId838" Type="http://schemas.openxmlformats.org/officeDocument/2006/relationships/customXml" Target="../ink/ink528.xml"/><Relationship Id="rId1023" Type="http://schemas.openxmlformats.org/officeDocument/2006/relationships/image" Target="../media/image591.png"/><Relationship Id="rId172" Type="http://schemas.openxmlformats.org/officeDocument/2006/relationships/image" Target="../media/image169.png"/><Relationship Id="rId477" Type="http://schemas.openxmlformats.org/officeDocument/2006/relationships/image" Target="../media/image320.png"/><Relationship Id="rId600" Type="http://schemas.openxmlformats.org/officeDocument/2006/relationships/image" Target="../media/image380.png"/><Relationship Id="rId684" Type="http://schemas.openxmlformats.org/officeDocument/2006/relationships/customXml" Target="../ink/ink451.xml"/><Relationship Id="rId337" Type="http://schemas.openxmlformats.org/officeDocument/2006/relationships/image" Target="../media/image251.png"/><Relationship Id="rId891" Type="http://schemas.openxmlformats.org/officeDocument/2006/relationships/image" Target="../media/image525.png"/><Relationship Id="rId905" Type="http://schemas.openxmlformats.org/officeDocument/2006/relationships/image" Target="../media/image532.png"/><Relationship Id="rId989" Type="http://schemas.openxmlformats.org/officeDocument/2006/relationships/image" Target="../media/image574.png"/><Relationship Id="rId34" Type="http://schemas.openxmlformats.org/officeDocument/2006/relationships/customXml" Target="../ink/ink122.xml"/><Relationship Id="rId544" Type="http://schemas.openxmlformats.org/officeDocument/2006/relationships/customXml" Target="../ink/ink380.xml"/><Relationship Id="rId751" Type="http://schemas.openxmlformats.org/officeDocument/2006/relationships/image" Target="../media/image455.png"/><Relationship Id="rId849" Type="http://schemas.openxmlformats.org/officeDocument/2006/relationships/image" Target="../media/image504.png"/><Relationship Id="rId1174" Type="http://schemas.openxmlformats.org/officeDocument/2006/relationships/image" Target="../media/image665.png"/><Relationship Id="rId183" Type="http://schemas.openxmlformats.org/officeDocument/2006/relationships/customXml" Target="../ink/ink197.xml"/><Relationship Id="rId390" Type="http://schemas.openxmlformats.org/officeDocument/2006/relationships/customXml" Target="../ink/ink301.xml"/><Relationship Id="rId404" Type="http://schemas.openxmlformats.org/officeDocument/2006/relationships/customXml" Target="../ink/ink308.xml"/><Relationship Id="rId611" Type="http://schemas.openxmlformats.org/officeDocument/2006/relationships/image" Target="../media/image385.png"/><Relationship Id="rId1034" Type="http://schemas.openxmlformats.org/officeDocument/2006/relationships/customXml" Target="../ink/ink626.xml"/><Relationship Id="rId250" Type="http://schemas.openxmlformats.org/officeDocument/2006/relationships/image" Target="../media/image208.png"/><Relationship Id="rId488" Type="http://schemas.openxmlformats.org/officeDocument/2006/relationships/customXml" Target="../ink/ink351.xml"/><Relationship Id="rId695" Type="http://schemas.openxmlformats.org/officeDocument/2006/relationships/image" Target="../media/image427.png"/><Relationship Id="rId709" Type="http://schemas.openxmlformats.org/officeDocument/2006/relationships/image" Target="../media/image434.png"/><Relationship Id="rId916" Type="http://schemas.openxmlformats.org/officeDocument/2006/relationships/customXml" Target="../ink/ink567.xml"/><Relationship Id="rId1101" Type="http://schemas.openxmlformats.org/officeDocument/2006/relationships/image" Target="../media/image630.png"/><Relationship Id="rId45" Type="http://schemas.openxmlformats.org/officeDocument/2006/relationships/image" Target="../media/image106.png"/><Relationship Id="rId110" Type="http://schemas.openxmlformats.org/officeDocument/2006/relationships/customXml" Target="../ink/ink160.xml"/><Relationship Id="rId348" Type="http://schemas.openxmlformats.org/officeDocument/2006/relationships/customXml" Target="../ink/ink280.xml"/><Relationship Id="rId555" Type="http://schemas.openxmlformats.org/officeDocument/2006/relationships/image" Target="../media/image358.png"/><Relationship Id="rId762" Type="http://schemas.openxmlformats.org/officeDocument/2006/relationships/customXml" Target="../ink/ink490.xml"/><Relationship Id="rId1185" Type="http://schemas.openxmlformats.org/officeDocument/2006/relationships/customXml" Target="../ink/ink703.xml"/><Relationship Id="rId194" Type="http://schemas.openxmlformats.org/officeDocument/2006/relationships/image" Target="../media/image180.png"/><Relationship Id="rId208" Type="http://schemas.openxmlformats.org/officeDocument/2006/relationships/image" Target="../media/image187.png"/><Relationship Id="rId415" Type="http://schemas.openxmlformats.org/officeDocument/2006/relationships/customXml" Target="../ink/ink314.xml"/><Relationship Id="rId622" Type="http://schemas.openxmlformats.org/officeDocument/2006/relationships/customXml" Target="../ink/ink420.xml"/><Relationship Id="rId1045" Type="http://schemas.openxmlformats.org/officeDocument/2006/relationships/image" Target="../media/image602.png"/><Relationship Id="rId261" Type="http://schemas.openxmlformats.org/officeDocument/2006/relationships/customXml" Target="../ink/ink236.xml"/><Relationship Id="rId499" Type="http://schemas.openxmlformats.org/officeDocument/2006/relationships/customXml" Target="../ink/ink357.xml"/><Relationship Id="rId927" Type="http://schemas.openxmlformats.org/officeDocument/2006/relationships/image" Target="../media/image543.png"/><Relationship Id="rId1112" Type="http://schemas.openxmlformats.org/officeDocument/2006/relationships/customXml" Target="../ink/ink665.xml"/><Relationship Id="rId56" Type="http://schemas.openxmlformats.org/officeDocument/2006/relationships/customXml" Target="../ink/ink133.xml"/><Relationship Id="rId359" Type="http://schemas.openxmlformats.org/officeDocument/2006/relationships/image" Target="../media/image262.png"/><Relationship Id="rId566" Type="http://schemas.openxmlformats.org/officeDocument/2006/relationships/customXml" Target="../ink/ink391.xml"/><Relationship Id="rId773" Type="http://schemas.openxmlformats.org/officeDocument/2006/relationships/image" Target="../media/image466.png"/><Relationship Id="rId1196" Type="http://schemas.openxmlformats.org/officeDocument/2006/relationships/image" Target="../media/image676.png"/><Relationship Id="rId121" Type="http://schemas.openxmlformats.org/officeDocument/2006/relationships/image" Target="../media/image144.png"/><Relationship Id="rId219" Type="http://schemas.openxmlformats.org/officeDocument/2006/relationships/customXml" Target="../ink/ink215.xml"/><Relationship Id="rId426" Type="http://schemas.openxmlformats.org/officeDocument/2006/relationships/customXml" Target="../ink/ink320.xml"/><Relationship Id="rId633" Type="http://schemas.openxmlformats.org/officeDocument/2006/relationships/image" Target="../media/image396.png"/><Relationship Id="rId980" Type="http://schemas.openxmlformats.org/officeDocument/2006/relationships/customXml" Target="../ink/ink599.xml"/><Relationship Id="rId1056" Type="http://schemas.openxmlformats.org/officeDocument/2006/relationships/customXml" Target="../ink/ink637.xml"/><Relationship Id="rId840" Type="http://schemas.openxmlformats.org/officeDocument/2006/relationships/customXml" Target="../ink/ink529.xml"/><Relationship Id="rId938" Type="http://schemas.openxmlformats.org/officeDocument/2006/relationships/customXml" Target="../ink/ink578.xml"/><Relationship Id="rId67" Type="http://schemas.openxmlformats.org/officeDocument/2006/relationships/image" Target="../media/image117.png"/><Relationship Id="rId272" Type="http://schemas.openxmlformats.org/officeDocument/2006/relationships/image" Target="../media/image219.png"/><Relationship Id="rId577" Type="http://schemas.openxmlformats.org/officeDocument/2006/relationships/customXml" Target="../ink/ink397.xml"/><Relationship Id="rId700" Type="http://schemas.openxmlformats.org/officeDocument/2006/relationships/customXml" Target="../ink/ink459.xml"/><Relationship Id="rId1123" Type="http://schemas.openxmlformats.org/officeDocument/2006/relationships/customXml" Target="../ink/ink671.xml"/><Relationship Id="rId132" Type="http://schemas.openxmlformats.org/officeDocument/2006/relationships/customXml" Target="../ink/ink171.xml"/><Relationship Id="rId784" Type="http://schemas.openxmlformats.org/officeDocument/2006/relationships/customXml" Target="../ink/ink501.xml"/><Relationship Id="rId991" Type="http://schemas.openxmlformats.org/officeDocument/2006/relationships/image" Target="../media/image575.png"/><Relationship Id="rId1067" Type="http://schemas.openxmlformats.org/officeDocument/2006/relationships/image" Target="../media/image613.png"/><Relationship Id="rId437" Type="http://schemas.openxmlformats.org/officeDocument/2006/relationships/image" Target="../media/image300.png"/><Relationship Id="rId644" Type="http://schemas.openxmlformats.org/officeDocument/2006/relationships/customXml" Target="../ink/ink431.xml"/><Relationship Id="rId851" Type="http://schemas.openxmlformats.org/officeDocument/2006/relationships/image" Target="../media/image505.png"/><Relationship Id="rId283" Type="http://schemas.openxmlformats.org/officeDocument/2006/relationships/customXml" Target="../ink/ink247.xml"/><Relationship Id="rId490" Type="http://schemas.openxmlformats.org/officeDocument/2006/relationships/customXml" Target="../ink/ink352.xml"/><Relationship Id="rId504" Type="http://schemas.openxmlformats.org/officeDocument/2006/relationships/customXml" Target="../ink/ink360.xml"/><Relationship Id="rId711" Type="http://schemas.openxmlformats.org/officeDocument/2006/relationships/image" Target="../media/image435.png"/><Relationship Id="rId949" Type="http://schemas.openxmlformats.org/officeDocument/2006/relationships/image" Target="../media/image554.png"/><Relationship Id="rId1134" Type="http://schemas.openxmlformats.org/officeDocument/2006/relationships/image" Target="../media/image646.png"/><Relationship Id="rId78" Type="http://schemas.openxmlformats.org/officeDocument/2006/relationships/customXml" Target="../ink/ink144.xml"/><Relationship Id="rId143" Type="http://schemas.openxmlformats.org/officeDocument/2006/relationships/image" Target="../media/image155.png"/><Relationship Id="rId350" Type="http://schemas.openxmlformats.org/officeDocument/2006/relationships/customXml" Target="../ink/ink281.xml"/><Relationship Id="rId588" Type="http://schemas.openxmlformats.org/officeDocument/2006/relationships/image" Target="../media/image374.png"/><Relationship Id="rId795" Type="http://schemas.openxmlformats.org/officeDocument/2006/relationships/image" Target="../media/image477.png"/><Relationship Id="rId809" Type="http://schemas.openxmlformats.org/officeDocument/2006/relationships/image" Target="../media/image484.png"/><Relationship Id="rId1201" Type="http://schemas.openxmlformats.org/officeDocument/2006/relationships/customXml" Target="../ink/ink711.xml"/><Relationship Id="rId9" Type="http://schemas.openxmlformats.org/officeDocument/2006/relationships/image" Target="../media/image8810.png"/><Relationship Id="rId210" Type="http://schemas.openxmlformats.org/officeDocument/2006/relationships/image" Target="../media/image188.png"/><Relationship Id="rId448" Type="http://schemas.openxmlformats.org/officeDocument/2006/relationships/customXml" Target="../ink/ink331.xml"/><Relationship Id="rId655" Type="http://schemas.openxmlformats.org/officeDocument/2006/relationships/image" Target="../media/image407.png"/><Relationship Id="rId862" Type="http://schemas.openxmlformats.org/officeDocument/2006/relationships/customXml" Target="../ink/ink540.xml"/><Relationship Id="rId1078" Type="http://schemas.openxmlformats.org/officeDocument/2006/relationships/customXml" Target="../ink/ink648.xml"/><Relationship Id="rId294" Type="http://schemas.openxmlformats.org/officeDocument/2006/relationships/customXml" Target="../ink/ink253.xml"/><Relationship Id="rId308" Type="http://schemas.openxmlformats.org/officeDocument/2006/relationships/customXml" Target="../ink/ink260.xml"/><Relationship Id="rId515" Type="http://schemas.openxmlformats.org/officeDocument/2006/relationships/image" Target="../media/image338.png"/><Relationship Id="rId722" Type="http://schemas.openxmlformats.org/officeDocument/2006/relationships/customXml" Target="../ink/ink470.xml"/><Relationship Id="rId1145" Type="http://schemas.openxmlformats.org/officeDocument/2006/relationships/customXml" Target="../ink/ink682.xml"/><Relationship Id="rId89" Type="http://schemas.openxmlformats.org/officeDocument/2006/relationships/image" Target="../media/image128.png"/><Relationship Id="rId154" Type="http://schemas.openxmlformats.org/officeDocument/2006/relationships/customXml" Target="../ink/ink182.xml"/><Relationship Id="rId361" Type="http://schemas.openxmlformats.org/officeDocument/2006/relationships/image" Target="../media/image263.png"/><Relationship Id="rId599" Type="http://schemas.openxmlformats.org/officeDocument/2006/relationships/customXml" Target="../ink/ink408.xml"/><Relationship Id="rId1005" Type="http://schemas.openxmlformats.org/officeDocument/2006/relationships/image" Target="../media/image582.png"/><Relationship Id="rId459" Type="http://schemas.openxmlformats.org/officeDocument/2006/relationships/image" Target="../media/image311.png"/><Relationship Id="rId666" Type="http://schemas.openxmlformats.org/officeDocument/2006/relationships/customXml" Target="../ink/ink442.xml"/><Relationship Id="rId873" Type="http://schemas.openxmlformats.org/officeDocument/2006/relationships/image" Target="../media/image516.png"/><Relationship Id="rId1089" Type="http://schemas.openxmlformats.org/officeDocument/2006/relationships/image" Target="../media/image624.png"/><Relationship Id="rId16" Type="http://schemas.openxmlformats.org/officeDocument/2006/relationships/customXml" Target="../ink/ink113.xml"/><Relationship Id="rId221" Type="http://schemas.openxmlformats.org/officeDocument/2006/relationships/customXml" Target="../ink/ink216.xml"/><Relationship Id="rId319" Type="http://schemas.openxmlformats.org/officeDocument/2006/relationships/image" Target="../media/image242.png"/><Relationship Id="rId526" Type="http://schemas.openxmlformats.org/officeDocument/2006/relationships/customXml" Target="../ink/ink371.xml"/><Relationship Id="rId1156" Type="http://schemas.openxmlformats.org/officeDocument/2006/relationships/customXml" Target="../ink/ink688.xml"/><Relationship Id="rId733" Type="http://schemas.openxmlformats.org/officeDocument/2006/relationships/image" Target="../media/image446.png"/><Relationship Id="rId940" Type="http://schemas.openxmlformats.org/officeDocument/2006/relationships/customXml" Target="../ink/ink579.xml"/><Relationship Id="rId1016" Type="http://schemas.openxmlformats.org/officeDocument/2006/relationships/customXml" Target="../ink/ink617.xml"/><Relationship Id="rId165" Type="http://schemas.openxmlformats.org/officeDocument/2006/relationships/customXml" Target="../ink/ink188.xml"/><Relationship Id="rId372" Type="http://schemas.openxmlformats.org/officeDocument/2006/relationships/customXml" Target="../ink/ink292.xml"/><Relationship Id="rId677" Type="http://schemas.openxmlformats.org/officeDocument/2006/relationships/image" Target="../media/image418.png"/><Relationship Id="rId800" Type="http://schemas.openxmlformats.org/officeDocument/2006/relationships/customXml" Target="../ink/ink509.xml"/><Relationship Id="rId232" Type="http://schemas.openxmlformats.org/officeDocument/2006/relationships/image" Target="../media/image199.png"/><Relationship Id="rId884" Type="http://schemas.openxmlformats.org/officeDocument/2006/relationships/customXml" Target="../ink/ink551.xml"/><Relationship Id="rId27" Type="http://schemas.openxmlformats.org/officeDocument/2006/relationships/image" Target="../media/image9710.png"/><Relationship Id="rId537" Type="http://schemas.openxmlformats.org/officeDocument/2006/relationships/image" Target="../media/image349.png"/><Relationship Id="rId744" Type="http://schemas.openxmlformats.org/officeDocument/2006/relationships/customXml" Target="../ink/ink481.xml"/><Relationship Id="rId951" Type="http://schemas.openxmlformats.org/officeDocument/2006/relationships/image" Target="../media/image555.png"/><Relationship Id="rId1167" Type="http://schemas.openxmlformats.org/officeDocument/2006/relationships/customXml" Target="../ink/ink694.xml"/><Relationship Id="rId80" Type="http://schemas.openxmlformats.org/officeDocument/2006/relationships/customXml" Target="../ink/ink145.xml"/><Relationship Id="rId176" Type="http://schemas.openxmlformats.org/officeDocument/2006/relationships/image" Target="../media/image171.png"/><Relationship Id="rId383" Type="http://schemas.openxmlformats.org/officeDocument/2006/relationships/image" Target="../media/image274.png"/><Relationship Id="rId590" Type="http://schemas.openxmlformats.org/officeDocument/2006/relationships/image" Target="../media/image375.png"/><Relationship Id="rId604" Type="http://schemas.openxmlformats.org/officeDocument/2006/relationships/customXml" Target="../ink/ink411.xml"/><Relationship Id="rId811" Type="http://schemas.openxmlformats.org/officeDocument/2006/relationships/image" Target="../media/image485.png"/><Relationship Id="rId1027" Type="http://schemas.openxmlformats.org/officeDocument/2006/relationships/image" Target="../media/image593.png"/><Relationship Id="rId243" Type="http://schemas.openxmlformats.org/officeDocument/2006/relationships/customXml" Target="../ink/ink227.xml"/><Relationship Id="rId450" Type="http://schemas.openxmlformats.org/officeDocument/2006/relationships/customXml" Target="../ink/ink332.xml"/><Relationship Id="rId688" Type="http://schemas.openxmlformats.org/officeDocument/2006/relationships/customXml" Target="../ink/ink453.xml"/><Relationship Id="rId895" Type="http://schemas.openxmlformats.org/officeDocument/2006/relationships/image" Target="../media/image527.png"/><Relationship Id="rId909" Type="http://schemas.openxmlformats.org/officeDocument/2006/relationships/image" Target="../media/image534.png"/><Relationship Id="rId1080" Type="http://schemas.openxmlformats.org/officeDocument/2006/relationships/customXml" Target="../ink/ink649.xml"/><Relationship Id="rId38" Type="http://schemas.openxmlformats.org/officeDocument/2006/relationships/customXml" Target="../ink/ink124.xml"/><Relationship Id="rId103" Type="http://schemas.openxmlformats.org/officeDocument/2006/relationships/image" Target="../media/image135.png"/><Relationship Id="rId310" Type="http://schemas.openxmlformats.org/officeDocument/2006/relationships/customXml" Target="../ink/ink261.xml"/><Relationship Id="rId548" Type="http://schemas.openxmlformats.org/officeDocument/2006/relationships/customXml" Target="../ink/ink382.xml"/><Relationship Id="rId755" Type="http://schemas.openxmlformats.org/officeDocument/2006/relationships/image" Target="../media/image457.png"/><Relationship Id="rId962" Type="http://schemas.openxmlformats.org/officeDocument/2006/relationships/customXml" Target="../ink/ink590.xml"/><Relationship Id="rId1178" Type="http://schemas.openxmlformats.org/officeDocument/2006/relationships/image" Target="../media/image667.png"/><Relationship Id="rId91" Type="http://schemas.openxmlformats.org/officeDocument/2006/relationships/image" Target="../media/image129.png"/><Relationship Id="rId187" Type="http://schemas.openxmlformats.org/officeDocument/2006/relationships/customXml" Target="../ink/ink199.xml"/><Relationship Id="rId394" Type="http://schemas.openxmlformats.org/officeDocument/2006/relationships/customXml" Target="../ink/ink303.xml"/><Relationship Id="rId408" Type="http://schemas.openxmlformats.org/officeDocument/2006/relationships/customXml" Target="../ink/ink310.xml"/><Relationship Id="rId615" Type="http://schemas.openxmlformats.org/officeDocument/2006/relationships/image" Target="../media/image387.png"/><Relationship Id="rId822" Type="http://schemas.openxmlformats.org/officeDocument/2006/relationships/customXml" Target="../ink/ink520.xml"/><Relationship Id="rId1038" Type="http://schemas.openxmlformats.org/officeDocument/2006/relationships/customXml" Target="../ink/ink628.xml"/><Relationship Id="rId254" Type="http://schemas.openxmlformats.org/officeDocument/2006/relationships/image" Target="../media/image210.png"/><Relationship Id="rId699" Type="http://schemas.openxmlformats.org/officeDocument/2006/relationships/image" Target="../media/image429.png"/><Relationship Id="rId1091" Type="http://schemas.openxmlformats.org/officeDocument/2006/relationships/image" Target="../media/image625.png"/><Relationship Id="rId1105" Type="http://schemas.openxmlformats.org/officeDocument/2006/relationships/image" Target="../media/image632.png"/><Relationship Id="rId49" Type="http://schemas.openxmlformats.org/officeDocument/2006/relationships/image" Target="../media/image108.png"/><Relationship Id="rId114" Type="http://schemas.openxmlformats.org/officeDocument/2006/relationships/customXml" Target="../ink/ink162.xml"/><Relationship Id="rId461" Type="http://schemas.openxmlformats.org/officeDocument/2006/relationships/image" Target="../media/image312.png"/><Relationship Id="rId559" Type="http://schemas.openxmlformats.org/officeDocument/2006/relationships/image" Target="../media/image360.png"/><Relationship Id="rId766" Type="http://schemas.openxmlformats.org/officeDocument/2006/relationships/customXml" Target="../ink/ink492.xml"/><Relationship Id="rId1189" Type="http://schemas.openxmlformats.org/officeDocument/2006/relationships/customXml" Target="../ink/ink705.xml"/><Relationship Id="rId198" Type="http://schemas.openxmlformats.org/officeDocument/2006/relationships/image" Target="../media/image182.png"/><Relationship Id="rId321" Type="http://schemas.openxmlformats.org/officeDocument/2006/relationships/image" Target="../media/image243.png"/><Relationship Id="rId419" Type="http://schemas.openxmlformats.org/officeDocument/2006/relationships/customXml" Target="../ink/ink316.xml"/><Relationship Id="rId626" Type="http://schemas.openxmlformats.org/officeDocument/2006/relationships/customXml" Target="../ink/ink422.xml"/><Relationship Id="rId973" Type="http://schemas.openxmlformats.org/officeDocument/2006/relationships/image" Target="../media/image566.png"/><Relationship Id="rId1049" Type="http://schemas.openxmlformats.org/officeDocument/2006/relationships/image" Target="../media/image604.png"/><Relationship Id="rId833" Type="http://schemas.openxmlformats.org/officeDocument/2006/relationships/image" Target="../media/image496.png"/><Relationship Id="rId1116" Type="http://schemas.openxmlformats.org/officeDocument/2006/relationships/image" Target="../media/image637.png"/><Relationship Id="rId265" Type="http://schemas.openxmlformats.org/officeDocument/2006/relationships/customXml" Target="../ink/ink238.xml"/><Relationship Id="rId472" Type="http://schemas.openxmlformats.org/officeDocument/2006/relationships/customXml" Target="../ink/ink343.xml"/><Relationship Id="rId900" Type="http://schemas.openxmlformats.org/officeDocument/2006/relationships/customXml" Target="../ink/ink559.xml"/><Relationship Id="rId125" Type="http://schemas.openxmlformats.org/officeDocument/2006/relationships/image" Target="../media/image146.png"/><Relationship Id="rId332" Type="http://schemas.openxmlformats.org/officeDocument/2006/relationships/customXml" Target="../ink/ink272.xml"/><Relationship Id="rId777" Type="http://schemas.openxmlformats.org/officeDocument/2006/relationships/image" Target="../media/image468.png"/><Relationship Id="rId984" Type="http://schemas.openxmlformats.org/officeDocument/2006/relationships/customXml" Target="../ink/ink601.xml"/><Relationship Id="rId637" Type="http://schemas.openxmlformats.org/officeDocument/2006/relationships/image" Target="../media/image398.png"/><Relationship Id="rId844" Type="http://schemas.openxmlformats.org/officeDocument/2006/relationships/customXml" Target="../ink/ink531.xml"/><Relationship Id="rId276" Type="http://schemas.openxmlformats.org/officeDocument/2006/relationships/image" Target="../media/image221.png"/><Relationship Id="rId483" Type="http://schemas.openxmlformats.org/officeDocument/2006/relationships/image" Target="../media/image323.png"/><Relationship Id="rId690" Type="http://schemas.openxmlformats.org/officeDocument/2006/relationships/customXml" Target="../ink/ink454.xml"/><Relationship Id="rId704" Type="http://schemas.openxmlformats.org/officeDocument/2006/relationships/customXml" Target="../ink/ink461.xml"/><Relationship Id="rId911" Type="http://schemas.openxmlformats.org/officeDocument/2006/relationships/image" Target="../media/image535.png"/><Relationship Id="rId1127" Type="http://schemas.openxmlformats.org/officeDocument/2006/relationships/customXml" Target="../ink/ink673.xml"/><Relationship Id="rId40" Type="http://schemas.openxmlformats.org/officeDocument/2006/relationships/customXml" Target="../ink/ink125.xml"/><Relationship Id="rId136" Type="http://schemas.openxmlformats.org/officeDocument/2006/relationships/customXml" Target="../ink/ink173.xml"/><Relationship Id="rId343" Type="http://schemas.openxmlformats.org/officeDocument/2006/relationships/image" Target="../media/image254.png"/><Relationship Id="rId550" Type="http://schemas.openxmlformats.org/officeDocument/2006/relationships/customXml" Target="../ink/ink383.xml"/><Relationship Id="rId788" Type="http://schemas.openxmlformats.org/officeDocument/2006/relationships/customXml" Target="../ink/ink503.xml"/><Relationship Id="rId995" Type="http://schemas.openxmlformats.org/officeDocument/2006/relationships/image" Target="../media/image577.png"/><Relationship Id="rId1180" Type="http://schemas.openxmlformats.org/officeDocument/2006/relationships/image" Target="../media/image668.png"/><Relationship Id="rId203" Type="http://schemas.openxmlformats.org/officeDocument/2006/relationships/customXml" Target="../ink/ink207.xml"/><Relationship Id="rId648" Type="http://schemas.openxmlformats.org/officeDocument/2006/relationships/customXml" Target="../ink/ink433.xml"/><Relationship Id="rId855" Type="http://schemas.openxmlformats.org/officeDocument/2006/relationships/image" Target="../media/image507.png"/><Relationship Id="rId1040" Type="http://schemas.openxmlformats.org/officeDocument/2006/relationships/customXml" Target="../ink/ink629.xml"/><Relationship Id="rId287" Type="http://schemas.openxmlformats.org/officeDocument/2006/relationships/customXml" Target="../ink/ink249.xml"/><Relationship Id="rId410" Type="http://schemas.openxmlformats.org/officeDocument/2006/relationships/image" Target="../media/image287.png"/><Relationship Id="rId494" Type="http://schemas.openxmlformats.org/officeDocument/2006/relationships/customXml" Target="../ink/ink354.xml"/><Relationship Id="rId508" Type="http://schemas.openxmlformats.org/officeDocument/2006/relationships/customXml" Target="../ink/ink362.xml"/><Relationship Id="rId715" Type="http://schemas.openxmlformats.org/officeDocument/2006/relationships/image" Target="../media/image437.png"/><Relationship Id="rId922" Type="http://schemas.openxmlformats.org/officeDocument/2006/relationships/customXml" Target="../ink/ink570.xml"/><Relationship Id="rId1138" Type="http://schemas.openxmlformats.org/officeDocument/2006/relationships/image" Target="../media/image648.png"/><Relationship Id="rId147" Type="http://schemas.openxmlformats.org/officeDocument/2006/relationships/image" Target="../media/image157.png"/><Relationship Id="rId354" Type="http://schemas.openxmlformats.org/officeDocument/2006/relationships/customXml" Target="../ink/ink283.xml"/><Relationship Id="rId799" Type="http://schemas.openxmlformats.org/officeDocument/2006/relationships/image" Target="../media/image479.png"/><Relationship Id="rId1191" Type="http://schemas.openxmlformats.org/officeDocument/2006/relationships/customXml" Target="../ink/ink706.xml"/><Relationship Id="rId1205" Type="http://schemas.openxmlformats.org/officeDocument/2006/relationships/customXml" Target="../ink/ink713.xml"/><Relationship Id="rId51" Type="http://schemas.openxmlformats.org/officeDocument/2006/relationships/image" Target="../media/image109.png"/><Relationship Id="rId561" Type="http://schemas.openxmlformats.org/officeDocument/2006/relationships/image" Target="../media/image361.png"/><Relationship Id="rId659" Type="http://schemas.openxmlformats.org/officeDocument/2006/relationships/image" Target="../media/image409.png"/><Relationship Id="rId866" Type="http://schemas.openxmlformats.org/officeDocument/2006/relationships/customXml" Target="../ink/ink542.xml"/><Relationship Id="rId214" Type="http://schemas.openxmlformats.org/officeDocument/2006/relationships/image" Target="../media/image190.png"/><Relationship Id="rId298" Type="http://schemas.openxmlformats.org/officeDocument/2006/relationships/customXml" Target="../ink/ink255.xml"/><Relationship Id="rId421" Type="http://schemas.openxmlformats.org/officeDocument/2006/relationships/customXml" Target="../ink/ink317.xml"/><Relationship Id="rId519" Type="http://schemas.openxmlformats.org/officeDocument/2006/relationships/image" Target="../media/image340.png"/><Relationship Id="rId1051" Type="http://schemas.openxmlformats.org/officeDocument/2006/relationships/image" Target="../media/image605.png"/><Relationship Id="rId1149" Type="http://schemas.openxmlformats.org/officeDocument/2006/relationships/image" Target="../media/image653.png"/><Relationship Id="rId158" Type="http://schemas.openxmlformats.org/officeDocument/2006/relationships/customXml" Target="../ink/ink184.xml"/><Relationship Id="rId726" Type="http://schemas.openxmlformats.org/officeDocument/2006/relationships/customXml" Target="../ink/ink472.xml"/><Relationship Id="rId933" Type="http://schemas.openxmlformats.org/officeDocument/2006/relationships/image" Target="../media/image546.png"/><Relationship Id="rId1009" Type="http://schemas.openxmlformats.org/officeDocument/2006/relationships/image" Target="../media/image584.png"/><Relationship Id="rId62" Type="http://schemas.openxmlformats.org/officeDocument/2006/relationships/customXml" Target="../ink/ink136.xml"/><Relationship Id="rId365" Type="http://schemas.openxmlformats.org/officeDocument/2006/relationships/image" Target="../media/image265.png"/><Relationship Id="rId572" Type="http://schemas.openxmlformats.org/officeDocument/2006/relationships/customXml" Target="../ink/ink394.xml"/><Relationship Id="rId225" Type="http://schemas.openxmlformats.org/officeDocument/2006/relationships/customXml" Target="../ink/ink218.xml"/><Relationship Id="rId432" Type="http://schemas.openxmlformats.org/officeDocument/2006/relationships/customXml" Target="../ink/ink323.xml"/><Relationship Id="rId877" Type="http://schemas.openxmlformats.org/officeDocument/2006/relationships/image" Target="../media/image518.png"/><Relationship Id="rId1062" Type="http://schemas.openxmlformats.org/officeDocument/2006/relationships/customXml" Target="../ink/ink640.xml"/><Relationship Id="rId737" Type="http://schemas.openxmlformats.org/officeDocument/2006/relationships/image" Target="../media/image448.png"/><Relationship Id="rId944" Type="http://schemas.openxmlformats.org/officeDocument/2006/relationships/customXml" Target="../ink/ink581.xml"/><Relationship Id="rId73" Type="http://schemas.openxmlformats.org/officeDocument/2006/relationships/image" Target="../media/image120.png"/><Relationship Id="rId169" Type="http://schemas.openxmlformats.org/officeDocument/2006/relationships/customXml" Target="../ink/ink190.xml"/><Relationship Id="rId376" Type="http://schemas.openxmlformats.org/officeDocument/2006/relationships/customXml" Target="../ink/ink294.xml"/><Relationship Id="rId583" Type="http://schemas.openxmlformats.org/officeDocument/2006/relationships/customXml" Target="../ink/ink400.xml"/><Relationship Id="rId790" Type="http://schemas.openxmlformats.org/officeDocument/2006/relationships/customXml" Target="../ink/ink504.xml"/><Relationship Id="rId804" Type="http://schemas.openxmlformats.org/officeDocument/2006/relationships/customXml" Target="../ink/ink511.xml"/><Relationship Id="rId4" Type="http://schemas.openxmlformats.org/officeDocument/2006/relationships/customXml" Target="../ink/ink107.xml"/><Relationship Id="rId236" Type="http://schemas.openxmlformats.org/officeDocument/2006/relationships/image" Target="../media/image201.png"/><Relationship Id="rId443" Type="http://schemas.openxmlformats.org/officeDocument/2006/relationships/image" Target="../media/image303.png"/><Relationship Id="rId650" Type="http://schemas.openxmlformats.org/officeDocument/2006/relationships/customXml" Target="../ink/ink434.xml"/><Relationship Id="rId888" Type="http://schemas.openxmlformats.org/officeDocument/2006/relationships/customXml" Target="../ink/ink553.xml"/><Relationship Id="rId1073" Type="http://schemas.openxmlformats.org/officeDocument/2006/relationships/image" Target="../media/image616.png"/><Relationship Id="rId303" Type="http://schemas.openxmlformats.org/officeDocument/2006/relationships/image" Target="../media/image234.png"/><Relationship Id="rId748" Type="http://schemas.openxmlformats.org/officeDocument/2006/relationships/customXml" Target="../ink/ink483.xml"/><Relationship Id="rId955" Type="http://schemas.openxmlformats.org/officeDocument/2006/relationships/image" Target="../media/image557.png"/><Relationship Id="rId1140" Type="http://schemas.openxmlformats.org/officeDocument/2006/relationships/image" Target="../media/image649.png"/><Relationship Id="rId84" Type="http://schemas.openxmlformats.org/officeDocument/2006/relationships/customXml" Target="../ink/ink147.xml"/><Relationship Id="rId387" Type="http://schemas.openxmlformats.org/officeDocument/2006/relationships/image" Target="../media/image276.png"/><Relationship Id="rId510" Type="http://schemas.openxmlformats.org/officeDocument/2006/relationships/customXml" Target="../ink/ink363.xml"/><Relationship Id="rId594" Type="http://schemas.openxmlformats.org/officeDocument/2006/relationships/image" Target="../media/image377.png"/><Relationship Id="rId608" Type="http://schemas.openxmlformats.org/officeDocument/2006/relationships/customXml" Target="../ink/ink413.xml"/><Relationship Id="rId815" Type="http://schemas.openxmlformats.org/officeDocument/2006/relationships/image" Target="../media/image487.png"/><Relationship Id="rId247" Type="http://schemas.openxmlformats.org/officeDocument/2006/relationships/customXml" Target="../ink/ink229.xml"/><Relationship Id="rId899" Type="http://schemas.openxmlformats.org/officeDocument/2006/relationships/image" Target="../media/image529.png"/><Relationship Id="rId1000" Type="http://schemas.openxmlformats.org/officeDocument/2006/relationships/customXml" Target="../ink/ink609.xml"/><Relationship Id="rId1084" Type="http://schemas.openxmlformats.org/officeDocument/2006/relationships/customXml" Target="../ink/ink651.xml"/><Relationship Id="rId107" Type="http://schemas.openxmlformats.org/officeDocument/2006/relationships/image" Target="../media/image137.png"/><Relationship Id="rId454" Type="http://schemas.openxmlformats.org/officeDocument/2006/relationships/customXml" Target="../ink/ink334.xml"/><Relationship Id="rId661" Type="http://schemas.openxmlformats.org/officeDocument/2006/relationships/image" Target="../media/image410.png"/><Relationship Id="rId759" Type="http://schemas.openxmlformats.org/officeDocument/2006/relationships/image" Target="../media/image459.png"/><Relationship Id="rId966" Type="http://schemas.openxmlformats.org/officeDocument/2006/relationships/customXml" Target="../ink/ink592.xml"/><Relationship Id="rId11" Type="http://schemas.openxmlformats.org/officeDocument/2006/relationships/image" Target="../media/image8910.png"/><Relationship Id="rId314" Type="http://schemas.openxmlformats.org/officeDocument/2006/relationships/customXml" Target="../ink/ink263.xml"/><Relationship Id="rId398" Type="http://schemas.openxmlformats.org/officeDocument/2006/relationships/customXml" Target="../ink/ink305.xml"/><Relationship Id="rId521" Type="http://schemas.openxmlformats.org/officeDocument/2006/relationships/image" Target="../media/image341.png"/><Relationship Id="rId619" Type="http://schemas.openxmlformats.org/officeDocument/2006/relationships/image" Target="../media/image389.png"/><Relationship Id="rId1151" Type="http://schemas.openxmlformats.org/officeDocument/2006/relationships/image" Target="../media/image654.png"/><Relationship Id="rId95" Type="http://schemas.openxmlformats.org/officeDocument/2006/relationships/image" Target="../media/image131.png"/><Relationship Id="rId160" Type="http://schemas.openxmlformats.org/officeDocument/2006/relationships/image" Target="../media/image163.png"/><Relationship Id="rId826" Type="http://schemas.openxmlformats.org/officeDocument/2006/relationships/customXml" Target="../ink/ink522.xml"/><Relationship Id="rId1011" Type="http://schemas.openxmlformats.org/officeDocument/2006/relationships/image" Target="../media/image585.png"/><Relationship Id="rId1109" Type="http://schemas.openxmlformats.org/officeDocument/2006/relationships/image" Target="../media/image634.png"/><Relationship Id="rId258" Type="http://schemas.openxmlformats.org/officeDocument/2006/relationships/image" Target="../media/image212.png"/><Relationship Id="rId465" Type="http://schemas.openxmlformats.org/officeDocument/2006/relationships/image" Target="../media/image314.png"/><Relationship Id="rId672" Type="http://schemas.openxmlformats.org/officeDocument/2006/relationships/customXml" Target="../ink/ink445.xml"/><Relationship Id="rId1095" Type="http://schemas.openxmlformats.org/officeDocument/2006/relationships/image" Target="../media/image627.png"/><Relationship Id="rId22" Type="http://schemas.openxmlformats.org/officeDocument/2006/relationships/customXml" Target="../ink/ink116.xml"/><Relationship Id="rId118" Type="http://schemas.openxmlformats.org/officeDocument/2006/relationships/customXml" Target="../ink/ink164.xml"/><Relationship Id="rId325" Type="http://schemas.openxmlformats.org/officeDocument/2006/relationships/image" Target="../media/image245.png"/><Relationship Id="rId532" Type="http://schemas.openxmlformats.org/officeDocument/2006/relationships/customXml" Target="../ink/ink374.xml"/><Relationship Id="rId977" Type="http://schemas.openxmlformats.org/officeDocument/2006/relationships/image" Target="../media/image568.png"/><Relationship Id="rId1162" Type="http://schemas.openxmlformats.org/officeDocument/2006/relationships/image" Target="../media/image659.png"/><Relationship Id="rId171" Type="http://schemas.openxmlformats.org/officeDocument/2006/relationships/customXml" Target="../ink/ink191.xml"/><Relationship Id="rId837" Type="http://schemas.openxmlformats.org/officeDocument/2006/relationships/image" Target="../media/image498.png"/><Relationship Id="rId1022" Type="http://schemas.openxmlformats.org/officeDocument/2006/relationships/customXml" Target="../ink/ink620.xml"/><Relationship Id="rId269" Type="http://schemas.openxmlformats.org/officeDocument/2006/relationships/customXml" Target="../ink/ink240.xml"/><Relationship Id="rId476" Type="http://schemas.openxmlformats.org/officeDocument/2006/relationships/customXml" Target="../ink/ink345.xml"/><Relationship Id="rId683" Type="http://schemas.openxmlformats.org/officeDocument/2006/relationships/image" Target="../media/image421.png"/><Relationship Id="rId890" Type="http://schemas.openxmlformats.org/officeDocument/2006/relationships/customXml" Target="../ink/ink554.xml"/><Relationship Id="rId904" Type="http://schemas.openxmlformats.org/officeDocument/2006/relationships/customXml" Target="../ink/ink561.xml"/><Relationship Id="rId33" Type="http://schemas.openxmlformats.org/officeDocument/2006/relationships/image" Target="../media/image10010.png"/><Relationship Id="rId129" Type="http://schemas.openxmlformats.org/officeDocument/2006/relationships/image" Target="../media/image148.png"/><Relationship Id="rId336" Type="http://schemas.openxmlformats.org/officeDocument/2006/relationships/customXml" Target="../ink/ink274.xml"/><Relationship Id="rId543" Type="http://schemas.openxmlformats.org/officeDocument/2006/relationships/image" Target="../media/image352.png"/><Relationship Id="rId988" Type="http://schemas.openxmlformats.org/officeDocument/2006/relationships/customXml" Target="../ink/ink603.xml"/><Relationship Id="rId1173" Type="http://schemas.openxmlformats.org/officeDocument/2006/relationships/customXml" Target="../ink/ink697.xml"/><Relationship Id="rId182" Type="http://schemas.openxmlformats.org/officeDocument/2006/relationships/image" Target="../media/image174.png"/><Relationship Id="rId403" Type="http://schemas.openxmlformats.org/officeDocument/2006/relationships/image" Target="../media/image284.png"/><Relationship Id="rId750" Type="http://schemas.openxmlformats.org/officeDocument/2006/relationships/customXml" Target="../ink/ink484.xml"/><Relationship Id="rId848" Type="http://schemas.openxmlformats.org/officeDocument/2006/relationships/customXml" Target="../ink/ink533.xml"/><Relationship Id="rId1033" Type="http://schemas.openxmlformats.org/officeDocument/2006/relationships/image" Target="../media/image596.png"/><Relationship Id="rId487" Type="http://schemas.openxmlformats.org/officeDocument/2006/relationships/image" Target="../media/image325.png"/><Relationship Id="rId610" Type="http://schemas.openxmlformats.org/officeDocument/2006/relationships/customXml" Target="../ink/ink414.xml"/><Relationship Id="rId694" Type="http://schemas.openxmlformats.org/officeDocument/2006/relationships/customXml" Target="../ink/ink456.xml"/><Relationship Id="rId708" Type="http://schemas.openxmlformats.org/officeDocument/2006/relationships/customXml" Target="../ink/ink463.xml"/><Relationship Id="rId915" Type="http://schemas.openxmlformats.org/officeDocument/2006/relationships/image" Target="../media/image537.png"/><Relationship Id="rId347" Type="http://schemas.openxmlformats.org/officeDocument/2006/relationships/image" Target="../media/image256.png"/><Relationship Id="rId999" Type="http://schemas.openxmlformats.org/officeDocument/2006/relationships/image" Target="../media/image579.png"/><Relationship Id="rId1100" Type="http://schemas.openxmlformats.org/officeDocument/2006/relationships/customXml" Target="../ink/ink659.xml"/><Relationship Id="rId1184" Type="http://schemas.openxmlformats.org/officeDocument/2006/relationships/image" Target="../media/image670.png"/><Relationship Id="rId44" Type="http://schemas.openxmlformats.org/officeDocument/2006/relationships/customXml" Target="../ink/ink127.xml"/><Relationship Id="rId554" Type="http://schemas.openxmlformats.org/officeDocument/2006/relationships/customXml" Target="../ink/ink385.xml"/><Relationship Id="rId761" Type="http://schemas.openxmlformats.org/officeDocument/2006/relationships/image" Target="../media/image460.png"/><Relationship Id="rId859" Type="http://schemas.openxmlformats.org/officeDocument/2006/relationships/image" Target="../media/image509.png"/><Relationship Id="rId193" Type="http://schemas.openxmlformats.org/officeDocument/2006/relationships/customXml" Target="../ink/ink202.xml"/><Relationship Id="rId207" Type="http://schemas.openxmlformats.org/officeDocument/2006/relationships/customXml" Target="../ink/ink209.xml"/><Relationship Id="rId414" Type="http://schemas.openxmlformats.org/officeDocument/2006/relationships/image" Target="../media/image289.png"/><Relationship Id="rId498" Type="http://schemas.openxmlformats.org/officeDocument/2006/relationships/image" Target="../media/image330.png"/><Relationship Id="rId621" Type="http://schemas.openxmlformats.org/officeDocument/2006/relationships/image" Target="../media/image390.png"/><Relationship Id="rId1044" Type="http://schemas.openxmlformats.org/officeDocument/2006/relationships/customXml" Target="../ink/ink631.xml"/><Relationship Id="rId260" Type="http://schemas.openxmlformats.org/officeDocument/2006/relationships/image" Target="../media/image213.png"/><Relationship Id="rId719" Type="http://schemas.openxmlformats.org/officeDocument/2006/relationships/image" Target="../media/image439.png"/><Relationship Id="rId926" Type="http://schemas.openxmlformats.org/officeDocument/2006/relationships/customXml" Target="../ink/ink572.xml"/><Relationship Id="rId1111" Type="http://schemas.openxmlformats.org/officeDocument/2006/relationships/image" Target="../media/image635.png"/><Relationship Id="rId55" Type="http://schemas.openxmlformats.org/officeDocument/2006/relationships/image" Target="../media/image111.png"/><Relationship Id="rId120" Type="http://schemas.openxmlformats.org/officeDocument/2006/relationships/customXml" Target="../ink/ink165.xml"/><Relationship Id="rId358" Type="http://schemas.openxmlformats.org/officeDocument/2006/relationships/customXml" Target="../ink/ink285.xml"/><Relationship Id="rId565" Type="http://schemas.openxmlformats.org/officeDocument/2006/relationships/image" Target="../media/image363.png"/><Relationship Id="rId772" Type="http://schemas.openxmlformats.org/officeDocument/2006/relationships/customXml" Target="../ink/ink495.xml"/><Relationship Id="rId1195" Type="http://schemas.openxmlformats.org/officeDocument/2006/relationships/customXml" Target="../ink/ink708.xml"/><Relationship Id="rId1209" Type="http://schemas.openxmlformats.org/officeDocument/2006/relationships/customXml" Target="../ink/ink715.xml"/><Relationship Id="rId218" Type="http://schemas.openxmlformats.org/officeDocument/2006/relationships/image" Target="../media/image192.png"/><Relationship Id="rId425" Type="http://schemas.openxmlformats.org/officeDocument/2006/relationships/image" Target="../media/image294.png"/><Relationship Id="rId632" Type="http://schemas.openxmlformats.org/officeDocument/2006/relationships/customXml" Target="../ink/ink425.xml"/><Relationship Id="rId1055" Type="http://schemas.openxmlformats.org/officeDocument/2006/relationships/image" Target="../media/image607.png"/><Relationship Id="rId271" Type="http://schemas.openxmlformats.org/officeDocument/2006/relationships/customXml" Target="../ink/ink241.xml"/><Relationship Id="rId937" Type="http://schemas.openxmlformats.org/officeDocument/2006/relationships/image" Target="../media/image548.png"/><Relationship Id="rId1122" Type="http://schemas.openxmlformats.org/officeDocument/2006/relationships/image" Target="../media/image640.png"/><Relationship Id="rId66" Type="http://schemas.openxmlformats.org/officeDocument/2006/relationships/customXml" Target="../ink/ink138.xml"/><Relationship Id="rId131" Type="http://schemas.openxmlformats.org/officeDocument/2006/relationships/image" Target="../media/image149.png"/><Relationship Id="rId369" Type="http://schemas.openxmlformats.org/officeDocument/2006/relationships/image" Target="../media/image267.png"/><Relationship Id="rId576" Type="http://schemas.openxmlformats.org/officeDocument/2006/relationships/image" Target="../media/image368.png"/><Relationship Id="rId783" Type="http://schemas.openxmlformats.org/officeDocument/2006/relationships/image" Target="../media/image471.png"/><Relationship Id="rId990" Type="http://schemas.openxmlformats.org/officeDocument/2006/relationships/customXml" Target="../ink/ink604.xml"/><Relationship Id="rId229" Type="http://schemas.openxmlformats.org/officeDocument/2006/relationships/customXml" Target="../ink/ink220.xml"/><Relationship Id="rId436" Type="http://schemas.openxmlformats.org/officeDocument/2006/relationships/customXml" Target="../ink/ink325.xml"/><Relationship Id="rId643" Type="http://schemas.openxmlformats.org/officeDocument/2006/relationships/image" Target="../media/image401.png"/><Relationship Id="rId1066" Type="http://schemas.openxmlformats.org/officeDocument/2006/relationships/customXml" Target="../ink/ink642.xml"/><Relationship Id="rId850" Type="http://schemas.openxmlformats.org/officeDocument/2006/relationships/customXml" Target="../ink/ink534.xml"/><Relationship Id="rId948" Type="http://schemas.openxmlformats.org/officeDocument/2006/relationships/customXml" Target="../ink/ink583.xml"/><Relationship Id="rId1133" Type="http://schemas.openxmlformats.org/officeDocument/2006/relationships/customXml" Target="../ink/ink676.xml"/><Relationship Id="rId77" Type="http://schemas.openxmlformats.org/officeDocument/2006/relationships/image" Target="../media/image122.png"/><Relationship Id="rId282" Type="http://schemas.openxmlformats.org/officeDocument/2006/relationships/image" Target="../media/image224.png"/><Relationship Id="rId503" Type="http://schemas.openxmlformats.org/officeDocument/2006/relationships/customXml" Target="../ink/ink359.xml"/><Relationship Id="rId587" Type="http://schemas.openxmlformats.org/officeDocument/2006/relationships/customXml" Target="../ink/ink402.xml"/><Relationship Id="rId710" Type="http://schemas.openxmlformats.org/officeDocument/2006/relationships/customXml" Target="../ink/ink464.xml"/><Relationship Id="rId808" Type="http://schemas.openxmlformats.org/officeDocument/2006/relationships/customXml" Target="../ink/ink513.xml"/><Relationship Id="rId8" Type="http://schemas.openxmlformats.org/officeDocument/2006/relationships/customXml" Target="../ink/ink109.xml"/><Relationship Id="rId142" Type="http://schemas.openxmlformats.org/officeDocument/2006/relationships/customXml" Target="../ink/ink176.xml"/><Relationship Id="rId447" Type="http://schemas.openxmlformats.org/officeDocument/2006/relationships/image" Target="../media/image305.png"/><Relationship Id="rId794" Type="http://schemas.openxmlformats.org/officeDocument/2006/relationships/customXml" Target="../ink/ink506.xml"/><Relationship Id="rId1077" Type="http://schemas.openxmlformats.org/officeDocument/2006/relationships/image" Target="../media/image618.png"/><Relationship Id="rId1200" Type="http://schemas.openxmlformats.org/officeDocument/2006/relationships/image" Target="../media/image678.png"/><Relationship Id="rId654" Type="http://schemas.openxmlformats.org/officeDocument/2006/relationships/customXml" Target="../ink/ink436.xml"/><Relationship Id="rId861" Type="http://schemas.openxmlformats.org/officeDocument/2006/relationships/image" Target="../media/image510.png"/><Relationship Id="rId959" Type="http://schemas.openxmlformats.org/officeDocument/2006/relationships/image" Target="../media/image559.png"/><Relationship Id="rId293" Type="http://schemas.openxmlformats.org/officeDocument/2006/relationships/image" Target="../media/image229.png"/><Relationship Id="rId307" Type="http://schemas.openxmlformats.org/officeDocument/2006/relationships/image" Target="../media/image236.png"/><Relationship Id="rId514" Type="http://schemas.openxmlformats.org/officeDocument/2006/relationships/customXml" Target="../ink/ink365.xml"/><Relationship Id="rId721" Type="http://schemas.openxmlformats.org/officeDocument/2006/relationships/image" Target="../media/image440.png"/><Relationship Id="rId1144" Type="http://schemas.openxmlformats.org/officeDocument/2006/relationships/image" Target="../media/image651.png"/><Relationship Id="rId88" Type="http://schemas.openxmlformats.org/officeDocument/2006/relationships/customXml" Target="../ink/ink149.xml"/><Relationship Id="rId153" Type="http://schemas.openxmlformats.org/officeDocument/2006/relationships/image" Target="../media/image160.png"/><Relationship Id="rId360" Type="http://schemas.openxmlformats.org/officeDocument/2006/relationships/customXml" Target="../ink/ink286.xml"/><Relationship Id="rId598" Type="http://schemas.openxmlformats.org/officeDocument/2006/relationships/image" Target="../media/image379.png"/><Relationship Id="rId819" Type="http://schemas.openxmlformats.org/officeDocument/2006/relationships/image" Target="../media/image489.png"/><Relationship Id="rId1004" Type="http://schemas.openxmlformats.org/officeDocument/2006/relationships/customXml" Target="../ink/ink611.xml"/><Relationship Id="rId220" Type="http://schemas.openxmlformats.org/officeDocument/2006/relationships/image" Target="../media/image193.png"/><Relationship Id="rId458" Type="http://schemas.openxmlformats.org/officeDocument/2006/relationships/customXml" Target="../ink/ink336.xml"/><Relationship Id="rId665" Type="http://schemas.openxmlformats.org/officeDocument/2006/relationships/image" Target="../media/image412.png"/><Relationship Id="rId872" Type="http://schemas.openxmlformats.org/officeDocument/2006/relationships/customXml" Target="../ink/ink545.xml"/><Relationship Id="rId1088" Type="http://schemas.openxmlformats.org/officeDocument/2006/relationships/customXml" Target="../ink/ink653.xml"/><Relationship Id="rId15" Type="http://schemas.openxmlformats.org/officeDocument/2006/relationships/image" Target="../media/image9110.png"/><Relationship Id="rId318" Type="http://schemas.openxmlformats.org/officeDocument/2006/relationships/customXml" Target="../ink/ink265.xml"/><Relationship Id="rId525" Type="http://schemas.openxmlformats.org/officeDocument/2006/relationships/image" Target="../media/image343.png"/><Relationship Id="rId732" Type="http://schemas.openxmlformats.org/officeDocument/2006/relationships/customXml" Target="../ink/ink475.xml"/><Relationship Id="rId1155" Type="http://schemas.openxmlformats.org/officeDocument/2006/relationships/image" Target="../media/image656.png"/><Relationship Id="rId99" Type="http://schemas.openxmlformats.org/officeDocument/2006/relationships/image" Target="../media/image133.png"/><Relationship Id="rId164" Type="http://schemas.openxmlformats.org/officeDocument/2006/relationships/image" Target="../media/image165.png"/><Relationship Id="rId371" Type="http://schemas.openxmlformats.org/officeDocument/2006/relationships/image" Target="../media/image268.png"/><Relationship Id="rId1015" Type="http://schemas.openxmlformats.org/officeDocument/2006/relationships/image" Target="../media/image587.png"/><Relationship Id="rId469" Type="http://schemas.openxmlformats.org/officeDocument/2006/relationships/image" Target="../media/image316.png"/><Relationship Id="rId676" Type="http://schemas.openxmlformats.org/officeDocument/2006/relationships/customXml" Target="../ink/ink447.xml"/><Relationship Id="rId883" Type="http://schemas.openxmlformats.org/officeDocument/2006/relationships/image" Target="../media/image521.png"/><Relationship Id="rId1099" Type="http://schemas.openxmlformats.org/officeDocument/2006/relationships/image" Target="../media/image629.png"/><Relationship Id="rId26" Type="http://schemas.openxmlformats.org/officeDocument/2006/relationships/customXml" Target="../ink/ink118.xml"/><Relationship Id="rId231" Type="http://schemas.openxmlformats.org/officeDocument/2006/relationships/customXml" Target="../ink/ink221.xml"/><Relationship Id="rId329" Type="http://schemas.openxmlformats.org/officeDocument/2006/relationships/image" Target="../media/image247.png"/><Relationship Id="rId536" Type="http://schemas.openxmlformats.org/officeDocument/2006/relationships/customXml" Target="../ink/ink376.xml"/><Relationship Id="rId1166" Type="http://schemas.openxmlformats.org/officeDocument/2006/relationships/image" Target="../media/image661.png"/><Relationship Id="rId175" Type="http://schemas.openxmlformats.org/officeDocument/2006/relationships/customXml" Target="../ink/ink193.xml"/><Relationship Id="rId743" Type="http://schemas.openxmlformats.org/officeDocument/2006/relationships/image" Target="../media/image451.png"/><Relationship Id="rId950" Type="http://schemas.openxmlformats.org/officeDocument/2006/relationships/customXml" Target="../ink/ink584.xml"/><Relationship Id="rId1026" Type="http://schemas.openxmlformats.org/officeDocument/2006/relationships/customXml" Target="../ink/ink622.xml"/><Relationship Id="rId382" Type="http://schemas.openxmlformats.org/officeDocument/2006/relationships/customXml" Target="../ink/ink297.xml"/><Relationship Id="rId603" Type="http://schemas.openxmlformats.org/officeDocument/2006/relationships/image" Target="../media/image381.png"/><Relationship Id="rId687" Type="http://schemas.openxmlformats.org/officeDocument/2006/relationships/image" Target="../media/image423.png"/><Relationship Id="rId810" Type="http://schemas.openxmlformats.org/officeDocument/2006/relationships/customXml" Target="../ink/ink514.xml"/><Relationship Id="rId908" Type="http://schemas.openxmlformats.org/officeDocument/2006/relationships/customXml" Target="../ink/ink563.xml"/><Relationship Id="rId242" Type="http://schemas.openxmlformats.org/officeDocument/2006/relationships/image" Target="../media/image204.png"/><Relationship Id="rId894" Type="http://schemas.openxmlformats.org/officeDocument/2006/relationships/customXml" Target="../ink/ink556.xml"/><Relationship Id="rId1177" Type="http://schemas.openxmlformats.org/officeDocument/2006/relationships/customXml" Target="../ink/ink699.xml"/><Relationship Id="rId37" Type="http://schemas.openxmlformats.org/officeDocument/2006/relationships/image" Target="../media/image10210.png"/><Relationship Id="rId102" Type="http://schemas.openxmlformats.org/officeDocument/2006/relationships/customXml" Target="../ink/ink156.xml"/><Relationship Id="rId547" Type="http://schemas.openxmlformats.org/officeDocument/2006/relationships/image" Target="../media/image354.png"/><Relationship Id="rId754" Type="http://schemas.openxmlformats.org/officeDocument/2006/relationships/customXml" Target="../ink/ink486.xml"/><Relationship Id="rId961" Type="http://schemas.openxmlformats.org/officeDocument/2006/relationships/image" Target="../media/image560.png"/><Relationship Id="rId90" Type="http://schemas.openxmlformats.org/officeDocument/2006/relationships/customXml" Target="../ink/ink150.xml"/><Relationship Id="rId186" Type="http://schemas.openxmlformats.org/officeDocument/2006/relationships/image" Target="../media/image176.png"/><Relationship Id="rId393" Type="http://schemas.openxmlformats.org/officeDocument/2006/relationships/image" Target="../media/image279.png"/><Relationship Id="rId407" Type="http://schemas.openxmlformats.org/officeDocument/2006/relationships/image" Target="../media/image286.png"/><Relationship Id="rId614" Type="http://schemas.openxmlformats.org/officeDocument/2006/relationships/customXml" Target="../ink/ink416.xml"/><Relationship Id="rId821" Type="http://schemas.openxmlformats.org/officeDocument/2006/relationships/image" Target="../media/image490.png"/><Relationship Id="rId1037" Type="http://schemas.openxmlformats.org/officeDocument/2006/relationships/image" Target="../media/image598.png"/><Relationship Id="rId253" Type="http://schemas.openxmlformats.org/officeDocument/2006/relationships/customXml" Target="../ink/ink232.xml"/><Relationship Id="rId460" Type="http://schemas.openxmlformats.org/officeDocument/2006/relationships/customXml" Target="../ink/ink337.xml"/><Relationship Id="rId698" Type="http://schemas.openxmlformats.org/officeDocument/2006/relationships/customXml" Target="../ink/ink458.xml"/><Relationship Id="rId919" Type="http://schemas.openxmlformats.org/officeDocument/2006/relationships/image" Target="../media/image539.png"/><Relationship Id="rId1090" Type="http://schemas.openxmlformats.org/officeDocument/2006/relationships/customXml" Target="../ink/ink654.xml"/><Relationship Id="rId1104" Type="http://schemas.openxmlformats.org/officeDocument/2006/relationships/customXml" Target="../ink/ink661.xml"/><Relationship Id="rId48" Type="http://schemas.openxmlformats.org/officeDocument/2006/relationships/customXml" Target="../ink/ink129.xml"/><Relationship Id="rId113" Type="http://schemas.openxmlformats.org/officeDocument/2006/relationships/image" Target="../media/image140.png"/><Relationship Id="rId320" Type="http://schemas.openxmlformats.org/officeDocument/2006/relationships/customXml" Target="../ink/ink266.xml"/><Relationship Id="rId558" Type="http://schemas.openxmlformats.org/officeDocument/2006/relationships/customXml" Target="../ink/ink387.xml"/><Relationship Id="rId765" Type="http://schemas.openxmlformats.org/officeDocument/2006/relationships/image" Target="../media/image462.png"/><Relationship Id="rId972" Type="http://schemas.openxmlformats.org/officeDocument/2006/relationships/customXml" Target="../ink/ink595.xml"/><Relationship Id="rId1188" Type="http://schemas.openxmlformats.org/officeDocument/2006/relationships/image" Target="../media/image672.png"/><Relationship Id="rId197" Type="http://schemas.openxmlformats.org/officeDocument/2006/relationships/customXml" Target="../ink/ink204.xml"/><Relationship Id="rId418" Type="http://schemas.openxmlformats.org/officeDocument/2006/relationships/image" Target="../media/image291.png"/><Relationship Id="rId625" Type="http://schemas.openxmlformats.org/officeDocument/2006/relationships/image" Target="../media/image392.png"/><Relationship Id="rId832" Type="http://schemas.openxmlformats.org/officeDocument/2006/relationships/customXml" Target="../ink/ink525.xml"/><Relationship Id="rId1048" Type="http://schemas.openxmlformats.org/officeDocument/2006/relationships/customXml" Target="../ink/ink633.xml"/><Relationship Id="rId264" Type="http://schemas.openxmlformats.org/officeDocument/2006/relationships/image" Target="../media/image215.png"/><Relationship Id="rId471" Type="http://schemas.openxmlformats.org/officeDocument/2006/relationships/image" Target="../media/image317.png"/><Relationship Id="rId1115" Type="http://schemas.openxmlformats.org/officeDocument/2006/relationships/customXml" Target="../ink/ink667.xml"/><Relationship Id="rId59" Type="http://schemas.openxmlformats.org/officeDocument/2006/relationships/image" Target="../media/image113.png"/><Relationship Id="rId124" Type="http://schemas.openxmlformats.org/officeDocument/2006/relationships/customXml" Target="../ink/ink167.xml"/><Relationship Id="rId569" Type="http://schemas.openxmlformats.org/officeDocument/2006/relationships/image" Target="../media/image365.png"/><Relationship Id="rId776" Type="http://schemas.openxmlformats.org/officeDocument/2006/relationships/customXml" Target="../ink/ink497.xml"/><Relationship Id="rId983" Type="http://schemas.openxmlformats.org/officeDocument/2006/relationships/image" Target="../media/image571.png"/><Relationship Id="rId1199" Type="http://schemas.openxmlformats.org/officeDocument/2006/relationships/customXml" Target="../ink/ink710.xml"/><Relationship Id="rId331" Type="http://schemas.openxmlformats.org/officeDocument/2006/relationships/image" Target="../media/image248.png"/><Relationship Id="rId429" Type="http://schemas.openxmlformats.org/officeDocument/2006/relationships/image" Target="../media/image296.png"/><Relationship Id="rId636" Type="http://schemas.openxmlformats.org/officeDocument/2006/relationships/customXml" Target="../ink/ink427.xml"/><Relationship Id="rId1059" Type="http://schemas.openxmlformats.org/officeDocument/2006/relationships/image" Target="../media/image609.png"/><Relationship Id="rId843" Type="http://schemas.openxmlformats.org/officeDocument/2006/relationships/image" Target="../media/image501.png"/><Relationship Id="rId1126" Type="http://schemas.openxmlformats.org/officeDocument/2006/relationships/image" Target="../media/image642.png"/><Relationship Id="rId275" Type="http://schemas.openxmlformats.org/officeDocument/2006/relationships/customXml" Target="../ink/ink243.xml"/><Relationship Id="rId482" Type="http://schemas.openxmlformats.org/officeDocument/2006/relationships/customXml" Target="../ink/ink348.xml"/><Relationship Id="rId703" Type="http://schemas.openxmlformats.org/officeDocument/2006/relationships/image" Target="../media/image431.png"/><Relationship Id="rId910" Type="http://schemas.openxmlformats.org/officeDocument/2006/relationships/customXml" Target="../ink/ink564.xml"/><Relationship Id="rId135" Type="http://schemas.openxmlformats.org/officeDocument/2006/relationships/image" Target="../media/image151.png"/><Relationship Id="rId342" Type="http://schemas.openxmlformats.org/officeDocument/2006/relationships/customXml" Target="../ink/ink277.xml"/><Relationship Id="rId787" Type="http://schemas.openxmlformats.org/officeDocument/2006/relationships/image" Target="../media/image473.png"/><Relationship Id="rId994" Type="http://schemas.openxmlformats.org/officeDocument/2006/relationships/customXml" Target="../ink/ink606.xml"/><Relationship Id="rId202" Type="http://schemas.openxmlformats.org/officeDocument/2006/relationships/image" Target="../media/image184.png"/><Relationship Id="rId647" Type="http://schemas.openxmlformats.org/officeDocument/2006/relationships/image" Target="../media/image403.png"/><Relationship Id="rId854" Type="http://schemas.openxmlformats.org/officeDocument/2006/relationships/customXml" Target="../ink/ink536.xml"/><Relationship Id="rId286" Type="http://schemas.openxmlformats.org/officeDocument/2006/relationships/image" Target="../media/image226.png"/><Relationship Id="rId493" Type="http://schemas.openxmlformats.org/officeDocument/2006/relationships/image" Target="../media/image328.png"/><Relationship Id="rId507" Type="http://schemas.openxmlformats.org/officeDocument/2006/relationships/image" Target="../media/image334.png"/><Relationship Id="rId714" Type="http://schemas.openxmlformats.org/officeDocument/2006/relationships/customXml" Target="../ink/ink466.xml"/><Relationship Id="rId921" Type="http://schemas.openxmlformats.org/officeDocument/2006/relationships/image" Target="../media/image540.png"/><Relationship Id="rId1137" Type="http://schemas.openxmlformats.org/officeDocument/2006/relationships/customXml" Target="../ink/ink678.xml"/><Relationship Id="rId50" Type="http://schemas.openxmlformats.org/officeDocument/2006/relationships/customXml" Target="../ink/ink130.xml"/><Relationship Id="rId146" Type="http://schemas.openxmlformats.org/officeDocument/2006/relationships/customXml" Target="../ink/ink178.xml"/><Relationship Id="rId353" Type="http://schemas.openxmlformats.org/officeDocument/2006/relationships/image" Target="../media/image259.png"/><Relationship Id="rId560" Type="http://schemas.openxmlformats.org/officeDocument/2006/relationships/customXml" Target="../ink/ink388.xml"/><Relationship Id="rId798" Type="http://schemas.openxmlformats.org/officeDocument/2006/relationships/customXml" Target="../ink/ink508.xml"/><Relationship Id="rId1190" Type="http://schemas.openxmlformats.org/officeDocument/2006/relationships/image" Target="../media/image673.png"/><Relationship Id="rId1204" Type="http://schemas.openxmlformats.org/officeDocument/2006/relationships/image" Target="../media/image680.png"/><Relationship Id="rId213" Type="http://schemas.openxmlformats.org/officeDocument/2006/relationships/customXml" Target="../ink/ink212.xml"/><Relationship Id="rId420" Type="http://schemas.openxmlformats.org/officeDocument/2006/relationships/image" Target="../media/image292.png"/><Relationship Id="rId658" Type="http://schemas.openxmlformats.org/officeDocument/2006/relationships/customXml" Target="../ink/ink438.xml"/><Relationship Id="rId865" Type="http://schemas.openxmlformats.org/officeDocument/2006/relationships/image" Target="../media/image512.png"/><Relationship Id="rId1050" Type="http://schemas.openxmlformats.org/officeDocument/2006/relationships/customXml" Target="../ink/ink634.xml"/><Relationship Id="rId297" Type="http://schemas.openxmlformats.org/officeDocument/2006/relationships/image" Target="../media/image231.png"/><Relationship Id="rId518" Type="http://schemas.openxmlformats.org/officeDocument/2006/relationships/customXml" Target="../ink/ink367.xml"/><Relationship Id="rId725" Type="http://schemas.openxmlformats.org/officeDocument/2006/relationships/image" Target="../media/image442.png"/><Relationship Id="rId932" Type="http://schemas.openxmlformats.org/officeDocument/2006/relationships/customXml" Target="../ink/ink575.xml"/><Relationship Id="rId1148" Type="http://schemas.openxmlformats.org/officeDocument/2006/relationships/customXml" Target="../ink/ink684.xml"/><Relationship Id="rId157" Type="http://schemas.openxmlformats.org/officeDocument/2006/relationships/image" Target="../media/image162.png"/><Relationship Id="rId364" Type="http://schemas.openxmlformats.org/officeDocument/2006/relationships/customXml" Target="../ink/ink288.xml"/><Relationship Id="rId1008" Type="http://schemas.openxmlformats.org/officeDocument/2006/relationships/customXml" Target="../ink/ink613.xml"/><Relationship Id="rId61" Type="http://schemas.openxmlformats.org/officeDocument/2006/relationships/image" Target="../media/image114.png"/><Relationship Id="rId571" Type="http://schemas.openxmlformats.org/officeDocument/2006/relationships/image" Target="../media/image366.png"/><Relationship Id="rId669" Type="http://schemas.openxmlformats.org/officeDocument/2006/relationships/image" Target="../media/image414.png"/><Relationship Id="rId876" Type="http://schemas.openxmlformats.org/officeDocument/2006/relationships/customXml" Target="../ink/ink547.xml"/><Relationship Id="rId19" Type="http://schemas.openxmlformats.org/officeDocument/2006/relationships/image" Target="../media/image9310.png"/><Relationship Id="rId224" Type="http://schemas.openxmlformats.org/officeDocument/2006/relationships/image" Target="../media/image195.png"/><Relationship Id="rId431" Type="http://schemas.openxmlformats.org/officeDocument/2006/relationships/image" Target="../media/image297.png"/><Relationship Id="rId529" Type="http://schemas.openxmlformats.org/officeDocument/2006/relationships/image" Target="../media/image345.png"/><Relationship Id="rId736" Type="http://schemas.openxmlformats.org/officeDocument/2006/relationships/customXml" Target="../ink/ink477.xml"/><Relationship Id="rId1061" Type="http://schemas.openxmlformats.org/officeDocument/2006/relationships/image" Target="../media/image610.png"/><Relationship Id="rId1159" Type="http://schemas.openxmlformats.org/officeDocument/2006/relationships/customXml" Target="../ink/ink690.xml"/><Relationship Id="rId168" Type="http://schemas.openxmlformats.org/officeDocument/2006/relationships/image" Target="../media/image167.png"/><Relationship Id="rId943" Type="http://schemas.openxmlformats.org/officeDocument/2006/relationships/image" Target="../media/image551.png"/><Relationship Id="rId1019" Type="http://schemas.openxmlformats.org/officeDocument/2006/relationships/image" Target="../media/image589.png"/><Relationship Id="rId72" Type="http://schemas.openxmlformats.org/officeDocument/2006/relationships/customXml" Target="../ink/ink141.xml"/><Relationship Id="rId375" Type="http://schemas.openxmlformats.org/officeDocument/2006/relationships/image" Target="../media/image270.png"/><Relationship Id="rId582" Type="http://schemas.openxmlformats.org/officeDocument/2006/relationships/image" Target="../media/image371.png"/><Relationship Id="rId803" Type="http://schemas.openxmlformats.org/officeDocument/2006/relationships/image" Target="../media/image481.png"/><Relationship Id="rId3" Type="http://schemas.openxmlformats.org/officeDocument/2006/relationships/image" Target="../media/image21.png"/><Relationship Id="rId235" Type="http://schemas.openxmlformats.org/officeDocument/2006/relationships/customXml" Target="../ink/ink223.xml"/><Relationship Id="rId442" Type="http://schemas.openxmlformats.org/officeDocument/2006/relationships/customXml" Target="../ink/ink328.xml"/><Relationship Id="rId887" Type="http://schemas.openxmlformats.org/officeDocument/2006/relationships/image" Target="../media/image523.png"/><Relationship Id="rId1072" Type="http://schemas.openxmlformats.org/officeDocument/2006/relationships/customXml" Target="../ink/ink645.xml"/><Relationship Id="rId302" Type="http://schemas.openxmlformats.org/officeDocument/2006/relationships/customXml" Target="../ink/ink257.xml"/><Relationship Id="rId747" Type="http://schemas.openxmlformats.org/officeDocument/2006/relationships/image" Target="../media/image453.png"/><Relationship Id="rId954" Type="http://schemas.openxmlformats.org/officeDocument/2006/relationships/customXml" Target="../ink/ink586.xml"/><Relationship Id="rId83" Type="http://schemas.openxmlformats.org/officeDocument/2006/relationships/image" Target="../media/image125.png"/><Relationship Id="rId179" Type="http://schemas.openxmlformats.org/officeDocument/2006/relationships/customXml" Target="../ink/ink195.xml"/><Relationship Id="rId386" Type="http://schemas.openxmlformats.org/officeDocument/2006/relationships/customXml" Target="../ink/ink299.xml"/><Relationship Id="rId593" Type="http://schemas.openxmlformats.org/officeDocument/2006/relationships/customXml" Target="../ink/ink405.xml"/><Relationship Id="rId607" Type="http://schemas.openxmlformats.org/officeDocument/2006/relationships/image" Target="../media/image383.png"/><Relationship Id="rId814" Type="http://schemas.openxmlformats.org/officeDocument/2006/relationships/customXml" Target="../ink/ink516.xml"/><Relationship Id="rId246" Type="http://schemas.openxmlformats.org/officeDocument/2006/relationships/image" Target="../media/image206.png"/><Relationship Id="rId453" Type="http://schemas.openxmlformats.org/officeDocument/2006/relationships/image" Target="../media/image308.png"/><Relationship Id="rId660" Type="http://schemas.openxmlformats.org/officeDocument/2006/relationships/customXml" Target="../ink/ink439.xml"/><Relationship Id="rId898" Type="http://schemas.openxmlformats.org/officeDocument/2006/relationships/customXml" Target="../ink/ink558.xml"/><Relationship Id="rId1083" Type="http://schemas.openxmlformats.org/officeDocument/2006/relationships/image" Target="../media/image621.png"/><Relationship Id="rId106" Type="http://schemas.openxmlformats.org/officeDocument/2006/relationships/customXml" Target="../ink/ink158.xml"/><Relationship Id="rId313" Type="http://schemas.openxmlformats.org/officeDocument/2006/relationships/image" Target="../media/image239.png"/><Relationship Id="rId758" Type="http://schemas.openxmlformats.org/officeDocument/2006/relationships/customXml" Target="../ink/ink488.xml"/><Relationship Id="rId965" Type="http://schemas.openxmlformats.org/officeDocument/2006/relationships/image" Target="../media/image562.png"/><Relationship Id="rId1150" Type="http://schemas.openxmlformats.org/officeDocument/2006/relationships/customXml" Target="../ink/ink685.xml"/><Relationship Id="rId10" Type="http://schemas.openxmlformats.org/officeDocument/2006/relationships/customXml" Target="../ink/ink110.xml"/><Relationship Id="rId94" Type="http://schemas.openxmlformats.org/officeDocument/2006/relationships/customXml" Target="../ink/ink152.xml"/><Relationship Id="rId397" Type="http://schemas.openxmlformats.org/officeDocument/2006/relationships/image" Target="../media/image281.png"/><Relationship Id="rId520" Type="http://schemas.openxmlformats.org/officeDocument/2006/relationships/customXml" Target="../ink/ink368.xml"/><Relationship Id="rId618" Type="http://schemas.openxmlformats.org/officeDocument/2006/relationships/customXml" Target="../ink/ink418.xml"/><Relationship Id="rId825" Type="http://schemas.openxmlformats.org/officeDocument/2006/relationships/image" Target="../media/image492.png"/><Relationship Id="rId257" Type="http://schemas.openxmlformats.org/officeDocument/2006/relationships/customXml" Target="../ink/ink234.xml"/><Relationship Id="rId464" Type="http://schemas.openxmlformats.org/officeDocument/2006/relationships/customXml" Target="../ink/ink339.xml"/><Relationship Id="rId1010" Type="http://schemas.openxmlformats.org/officeDocument/2006/relationships/customXml" Target="../ink/ink614.xml"/><Relationship Id="rId1094" Type="http://schemas.openxmlformats.org/officeDocument/2006/relationships/customXml" Target="../ink/ink656.xml"/><Relationship Id="rId1108" Type="http://schemas.openxmlformats.org/officeDocument/2006/relationships/customXml" Target="../ink/ink663.xml"/><Relationship Id="rId117" Type="http://schemas.openxmlformats.org/officeDocument/2006/relationships/image" Target="../media/image142.png"/><Relationship Id="rId671" Type="http://schemas.openxmlformats.org/officeDocument/2006/relationships/image" Target="../media/image415.png"/><Relationship Id="rId769" Type="http://schemas.openxmlformats.org/officeDocument/2006/relationships/image" Target="../media/image464.png"/><Relationship Id="rId976" Type="http://schemas.openxmlformats.org/officeDocument/2006/relationships/customXml" Target="../ink/ink597.xml"/><Relationship Id="rId324" Type="http://schemas.openxmlformats.org/officeDocument/2006/relationships/customXml" Target="../ink/ink268.xml"/><Relationship Id="rId531" Type="http://schemas.openxmlformats.org/officeDocument/2006/relationships/image" Target="../media/image346.png"/><Relationship Id="rId629" Type="http://schemas.openxmlformats.org/officeDocument/2006/relationships/image" Target="../media/image394.png"/><Relationship Id="rId1161" Type="http://schemas.openxmlformats.org/officeDocument/2006/relationships/customXml" Target="../ink/ink691.xml"/><Relationship Id="rId836" Type="http://schemas.openxmlformats.org/officeDocument/2006/relationships/customXml" Target="../ink/ink527.xml"/><Relationship Id="rId1021" Type="http://schemas.openxmlformats.org/officeDocument/2006/relationships/image" Target="../media/image590.png"/><Relationship Id="rId1119" Type="http://schemas.openxmlformats.org/officeDocument/2006/relationships/customXml" Target="../ink/ink669.xml"/><Relationship Id="rId903" Type="http://schemas.openxmlformats.org/officeDocument/2006/relationships/image" Target="../media/image531.png"/><Relationship Id="rId32" Type="http://schemas.openxmlformats.org/officeDocument/2006/relationships/customXml" Target="../ink/ink121.xml"/><Relationship Id="rId181" Type="http://schemas.openxmlformats.org/officeDocument/2006/relationships/customXml" Target="../ink/ink196.xml"/><Relationship Id="rId279" Type="http://schemas.openxmlformats.org/officeDocument/2006/relationships/customXml" Target="../ink/ink245.xml"/><Relationship Id="rId486" Type="http://schemas.openxmlformats.org/officeDocument/2006/relationships/customXml" Target="../ink/ink350.xml"/><Relationship Id="rId693" Type="http://schemas.openxmlformats.org/officeDocument/2006/relationships/image" Target="../media/image426.png"/><Relationship Id="rId139" Type="http://schemas.openxmlformats.org/officeDocument/2006/relationships/image" Target="../media/image153.png"/><Relationship Id="rId346" Type="http://schemas.openxmlformats.org/officeDocument/2006/relationships/customXml" Target="../ink/ink279.xml"/><Relationship Id="rId553" Type="http://schemas.openxmlformats.org/officeDocument/2006/relationships/image" Target="../media/image357.png"/><Relationship Id="rId760" Type="http://schemas.openxmlformats.org/officeDocument/2006/relationships/customXml" Target="../ink/ink489.xml"/><Relationship Id="rId998" Type="http://schemas.openxmlformats.org/officeDocument/2006/relationships/customXml" Target="../ink/ink608.xml"/><Relationship Id="rId1183" Type="http://schemas.openxmlformats.org/officeDocument/2006/relationships/customXml" Target="../ink/ink702.xml"/><Relationship Id="rId206" Type="http://schemas.openxmlformats.org/officeDocument/2006/relationships/image" Target="../media/image186.png"/><Relationship Id="rId413" Type="http://schemas.openxmlformats.org/officeDocument/2006/relationships/customXml" Target="../ink/ink313.xml"/><Relationship Id="rId858" Type="http://schemas.openxmlformats.org/officeDocument/2006/relationships/customXml" Target="../ink/ink538.xml"/><Relationship Id="rId1043" Type="http://schemas.openxmlformats.org/officeDocument/2006/relationships/image" Target="../media/image601.png"/><Relationship Id="rId620" Type="http://schemas.openxmlformats.org/officeDocument/2006/relationships/customXml" Target="../ink/ink419.xml"/><Relationship Id="rId718" Type="http://schemas.openxmlformats.org/officeDocument/2006/relationships/customXml" Target="../ink/ink468.xml"/><Relationship Id="rId925" Type="http://schemas.openxmlformats.org/officeDocument/2006/relationships/image" Target="../media/image542.png"/><Relationship Id="rId1110" Type="http://schemas.openxmlformats.org/officeDocument/2006/relationships/customXml" Target="../ink/ink664.xml"/><Relationship Id="rId1208" Type="http://schemas.openxmlformats.org/officeDocument/2006/relationships/image" Target="../media/image682.png"/><Relationship Id="rId54" Type="http://schemas.openxmlformats.org/officeDocument/2006/relationships/customXml" Target="../ink/ink132.xml"/><Relationship Id="rId270" Type="http://schemas.openxmlformats.org/officeDocument/2006/relationships/image" Target="../media/image218.png"/><Relationship Id="rId130" Type="http://schemas.openxmlformats.org/officeDocument/2006/relationships/customXml" Target="../ink/ink170.xml"/><Relationship Id="rId368" Type="http://schemas.openxmlformats.org/officeDocument/2006/relationships/customXml" Target="../ink/ink290.xml"/><Relationship Id="rId575" Type="http://schemas.openxmlformats.org/officeDocument/2006/relationships/customXml" Target="../ink/ink396.xml"/><Relationship Id="rId782" Type="http://schemas.openxmlformats.org/officeDocument/2006/relationships/customXml" Target="../ink/ink500.xml"/><Relationship Id="rId228" Type="http://schemas.openxmlformats.org/officeDocument/2006/relationships/image" Target="../media/image197.png"/><Relationship Id="rId435" Type="http://schemas.openxmlformats.org/officeDocument/2006/relationships/image" Target="../media/image299.png"/><Relationship Id="rId642" Type="http://schemas.openxmlformats.org/officeDocument/2006/relationships/customXml" Target="../ink/ink430.xml"/><Relationship Id="rId1065" Type="http://schemas.openxmlformats.org/officeDocument/2006/relationships/image" Target="../media/image612.png"/><Relationship Id="rId502" Type="http://schemas.openxmlformats.org/officeDocument/2006/relationships/image" Target="../media/image332.png"/><Relationship Id="rId947" Type="http://schemas.openxmlformats.org/officeDocument/2006/relationships/image" Target="../media/image553.png"/><Relationship Id="rId1132" Type="http://schemas.openxmlformats.org/officeDocument/2006/relationships/image" Target="../media/image645.png"/><Relationship Id="rId76" Type="http://schemas.openxmlformats.org/officeDocument/2006/relationships/customXml" Target="../ink/ink143.xml"/><Relationship Id="rId807" Type="http://schemas.openxmlformats.org/officeDocument/2006/relationships/image" Target="../media/image483.png"/><Relationship Id="rId292" Type="http://schemas.openxmlformats.org/officeDocument/2006/relationships/customXml" Target="../ink/ink252.xml"/><Relationship Id="rId597" Type="http://schemas.openxmlformats.org/officeDocument/2006/relationships/customXml" Target="../ink/ink407.xml"/><Relationship Id="rId152" Type="http://schemas.openxmlformats.org/officeDocument/2006/relationships/customXml" Target="../ink/ink181.xml"/><Relationship Id="rId457" Type="http://schemas.openxmlformats.org/officeDocument/2006/relationships/image" Target="../media/image310.png"/><Relationship Id="rId1087" Type="http://schemas.openxmlformats.org/officeDocument/2006/relationships/image" Target="../media/image623.png"/><Relationship Id="rId664" Type="http://schemas.openxmlformats.org/officeDocument/2006/relationships/customXml" Target="../ink/ink441.xml"/><Relationship Id="rId871" Type="http://schemas.openxmlformats.org/officeDocument/2006/relationships/image" Target="../media/image515.png"/><Relationship Id="rId969" Type="http://schemas.openxmlformats.org/officeDocument/2006/relationships/image" Target="../media/image564.png"/><Relationship Id="rId317" Type="http://schemas.openxmlformats.org/officeDocument/2006/relationships/image" Target="../media/image241.png"/><Relationship Id="rId524" Type="http://schemas.openxmlformats.org/officeDocument/2006/relationships/customXml" Target="../ink/ink370.xml"/><Relationship Id="rId731" Type="http://schemas.openxmlformats.org/officeDocument/2006/relationships/image" Target="../media/image445.png"/><Relationship Id="rId1154" Type="http://schemas.openxmlformats.org/officeDocument/2006/relationships/customXml" Target="../ink/ink687.xml"/><Relationship Id="rId98" Type="http://schemas.openxmlformats.org/officeDocument/2006/relationships/customXml" Target="../ink/ink154.xml"/><Relationship Id="rId829" Type="http://schemas.openxmlformats.org/officeDocument/2006/relationships/image" Target="../media/image494.png"/><Relationship Id="rId1014" Type="http://schemas.openxmlformats.org/officeDocument/2006/relationships/customXml" Target="../ink/ink616.xml"/><Relationship Id="rId25" Type="http://schemas.openxmlformats.org/officeDocument/2006/relationships/image" Target="../media/image9610.png"/><Relationship Id="rId174" Type="http://schemas.openxmlformats.org/officeDocument/2006/relationships/image" Target="../media/image170.png"/><Relationship Id="rId381" Type="http://schemas.openxmlformats.org/officeDocument/2006/relationships/image" Target="../media/image273.png"/><Relationship Id="rId241" Type="http://schemas.openxmlformats.org/officeDocument/2006/relationships/customXml" Target="../ink/ink226.xml"/><Relationship Id="rId479" Type="http://schemas.openxmlformats.org/officeDocument/2006/relationships/image" Target="../media/image321.png"/><Relationship Id="rId686" Type="http://schemas.openxmlformats.org/officeDocument/2006/relationships/customXml" Target="../ink/ink452.xml"/><Relationship Id="rId893" Type="http://schemas.openxmlformats.org/officeDocument/2006/relationships/image" Target="../media/image526.png"/><Relationship Id="rId339" Type="http://schemas.openxmlformats.org/officeDocument/2006/relationships/image" Target="../media/image252.png"/><Relationship Id="rId546" Type="http://schemas.openxmlformats.org/officeDocument/2006/relationships/customXml" Target="../ink/ink381.xml"/><Relationship Id="rId753" Type="http://schemas.openxmlformats.org/officeDocument/2006/relationships/image" Target="../media/image456.png"/><Relationship Id="rId1176" Type="http://schemas.openxmlformats.org/officeDocument/2006/relationships/image" Target="../media/image666.png"/><Relationship Id="rId101" Type="http://schemas.openxmlformats.org/officeDocument/2006/relationships/image" Target="../media/image134.png"/><Relationship Id="rId406" Type="http://schemas.openxmlformats.org/officeDocument/2006/relationships/customXml" Target="../ink/ink309.xml"/><Relationship Id="rId960" Type="http://schemas.openxmlformats.org/officeDocument/2006/relationships/customXml" Target="../ink/ink589.xml"/><Relationship Id="rId1036" Type="http://schemas.openxmlformats.org/officeDocument/2006/relationships/customXml" Target="../ink/ink627.xml"/><Relationship Id="rId613" Type="http://schemas.openxmlformats.org/officeDocument/2006/relationships/image" Target="../media/image386.png"/><Relationship Id="rId820" Type="http://schemas.openxmlformats.org/officeDocument/2006/relationships/customXml" Target="../ink/ink519.xml"/><Relationship Id="rId918" Type="http://schemas.openxmlformats.org/officeDocument/2006/relationships/customXml" Target="../ink/ink568.xml"/><Relationship Id="rId1103" Type="http://schemas.openxmlformats.org/officeDocument/2006/relationships/image" Target="../media/image631.png"/><Relationship Id="rId47" Type="http://schemas.openxmlformats.org/officeDocument/2006/relationships/image" Target="../media/image107.png"/><Relationship Id="rId196" Type="http://schemas.openxmlformats.org/officeDocument/2006/relationships/image" Target="../media/image181.png"/><Relationship Id="rId263" Type="http://schemas.openxmlformats.org/officeDocument/2006/relationships/customXml" Target="../ink/ink237.xml"/><Relationship Id="rId470" Type="http://schemas.openxmlformats.org/officeDocument/2006/relationships/customXml" Target="../ink/ink342.xml"/><Relationship Id="rId123" Type="http://schemas.openxmlformats.org/officeDocument/2006/relationships/image" Target="../media/image145.png"/><Relationship Id="rId330" Type="http://schemas.openxmlformats.org/officeDocument/2006/relationships/customXml" Target="../ink/ink271.xml"/><Relationship Id="rId568" Type="http://schemas.openxmlformats.org/officeDocument/2006/relationships/customXml" Target="../ink/ink392.xml"/><Relationship Id="rId775" Type="http://schemas.openxmlformats.org/officeDocument/2006/relationships/image" Target="../media/image467.png"/><Relationship Id="rId982" Type="http://schemas.openxmlformats.org/officeDocument/2006/relationships/customXml" Target="../ink/ink600.xml"/><Relationship Id="rId1198" Type="http://schemas.openxmlformats.org/officeDocument/2006/relationships/image" Target="../media/image677.png"/><Relationship Id="rId428" Type="http://schemas.openxmlformats.org/officeDocument/2006/relationships/customXml" Target="../ink/ink321.xml"/><Relationship Id="rId635" Type="http://schemas.openxmlformats.org/officeDocument/2006/relationships/image" Target="../media/image397.png"/><Relationship Id="rId842" Type="http://schemas.openxmlformats.org/officeDocument/2006/relationships/customXml" Target="../ink/ink530.xml"/><Relationship Id="rId1058" Type="http://schemas.openxmlformats.org/officeDocument/2006/relationships/customXml" Target="../ink/ink638.xml"/><Relationship Id="rId702" Type="http://schemas.openxmlformats.org/officeDocument/2006/relationships/customXml" Target="../ink/ink460.xml"/><Relationship Id="rId1125" Type="http://schemas.openxmlformats.org/officeDocument/2006/relationships/customXml" Target="../ink/ink672.xml"/><Relationship Id="rId69" Type="http://schemas.openxmlformats.org/officeDocument/2006/relationships/image" Target="../media/image118.png"/><Relationship Id="rId285" Type="http://schemas.openxmlformats.org/officeDocument/2006/relationships/customXml" Target="../ink/ink248.xml"/><Relationship Id="rId492" Type="http://schemas.openxmlformats.org/officeDocument/2006/relationships/customXml" Target="../ink/ink353.xml"/><Relationship Id="rId797" Type="http://schemas.openxmlformats.org/officeDocument/2006/relationships/image" Target="../media/image478.png"/><Relationship Id="rId145" Type="http://schemas.openxmlformats.org/officeDocument/2006/relationships/image" Target="../media/image156.png"/><Relationship Id="rId352" Type="http://schemas.openxmlformats.org/officeDocument/2006/relationships/customXml" Target="../ink/ink282.xml"/><Relationship Id="rId212" Type="http://schemas.openxmlformats.org/officeDocument/2006/relationships/image" Target="../media/image189.png"/><Relationship Id="rId657" Type="http://schemas.openxmlformats.org/officeDocument/2006/relationships/image" Target="../media/image408.png"/><Relationship Id="rId864" Type="http://schemas.openxmlformats.org/officeDocument/2006/relationships/customXml" Target="../ink/ink541.xml"/><Relationship Id="rId517" Type="http://schemas.openxmlformats.org/officeDocument/2006/relationships/image" Target="../media/image339.png"/><Relationship Id="rId724" Type="http://schemas.openxmlformats.org/officeDocument/2006/relationships/customXml" Target="../ink/ink471.xml"/><Relationship Id="rId931" Type="http://schemas.openxmlformats.org/officeDocument/2006/relationships/image" Target="../media/image545.png"/><Relationship Id="rId1147" Type="http://schemas.openxmlformats.org/officeDocument/2006/relationships/image" Target="../media/image652.png"/><Relationship Id="rId60" Type="http://schemas.openxmlformats.org/officeDocument/2006/relationships/customXml" Target="../ink/ink135.xml"/><Relationship Id="rId1007" Type="http://schemas.openxmlformats.org/officeDocument/2006/relationships/image" Target="../media/image58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1.png"/><Relationship Id="rId671" Type="http://schemas.openxmlformats.org/officeDocument/2006/relationships/image" Target="../media/image1018.png"/><Relationship Id="rId769" Type="http://schemas.openxmlformats.org/officeDocument/2006/relationships/image" Target="../media/image1067.png"/><Relationship Id="rId21" Type="http://schemas.openxmlformats.org/officeDocument/2006/relationships/image" Target="../media/image693.png"/><Relationship Id="rId324" Type="http://schemas.openxmlformats.org/officeDocument/2006/relationships/customXml" Target="../ink/ink877.xml"/><Relationship Id="rId531" Type="http://schemas.openxmlformats.org/officeDocument/2006/relationships/image" Target="../media/image948.png"/><Relationship Id="rId629" Type="http://schemas.openxmlformats.org/officeDocument/2006/relationships/image" Target="../media/image997.png"/><Relationship Id="rId170" Type="http://schemas.openxmlformats.org/officeDocument/2006/relationships/customXml" Target="../ink/ink800.xml"/><Relationship Id="rId268" Type="http://schemas.openxmlformats.org/officeDocument/2006/relationships/customXml" Target="../ink/ink849.xml"/><Relationship Id="rId475" Type="http://schemas.openxmlformats.org/officeDocument/2006/relationships/image" Target="../media/image920.png"/><Relationship Id="rId682" Type="http://schemas.openxmlformats.org/officeDocument/2006/relationships/customXml" Target="../ink/ink1056.xml"/><Relationship Id="rId32" Type="http://schemas.openxmlformats.org/officeDocument/2006/relationships/customXml" Target="../ink/ink731.xml"/><Relationship Id="rId128" Type="http://schemas.openxmlformats.org/officeDocument/2006/relationships/customXml" Target="../ink/ink779.xml"/><Relationship Id="rId335" Type="http://schemas.openxmlformats.org/officeDocument/2006/relationships/image" Target="../media/image850.png"/><Relationship Id="rId542" Type="http://schemas.openxmlformats.org/officeDocument/2006/relationships/customXml" Target="../ink/ink986.xml"/><Relationship Id="rId181" Type="http://schemas.openxmlformats.org/officeDocument/2006/relationships/image" Target="../media/image773.png"/><Relationship Id="rId402" Type="http://schemas.openxmlformats.org/officeDocument/2006/relationships/customXml" Target="../ink/ink916.xml"/><Relationship Id="rId279" Type="http://schemas.openxmlformats.org/officeDocument/2006/relationships/image" Target="../media/image822.png"/><Relationship Id="rId486" Type="http://schemas.openxmlformats.org/officeDocument/2006/relationships/customXml" Target="../ink/ink958.xml"/><Relationship Id="rId693" Type="http://schemas.openxmlformats.org/officeDocument/2006/relationships/image" Target="../media/image1029.png"/><Relationship Id="rId707" Type="http://schemas.openxmlformats.org/officeDocument/2006/relationships/image" Target="../media/image1036.png"/><Relationship Id="rId43" Type="http://schemas.openxmlformats.org/officeDocument/2006/relationships/image" Target="../media/image704.png"/><Relationship Id="rId139" Type="http://schemas.openxmlformats.org/officeDocument/2006/relationships/image" Target="../media/image752.png"/><Relationship Id="rId346" Type="http://schemas.openxmlformats.org/officeDocument/2006/relationships/customXml" Target="../ink/ink888.xml"/><Relationship Id="rId553" Type="http://schemas.openxmlformats.org/officeDocument/2006/relationships/image" Target="../media/image959.png"/><Relationship Id="rId760" Type="http://schemas.openxmlformats.org/officeDocument/2006/relationships/customXml" Target="../ink/ink1095.xml"/><Relationship Id="rId192" Type="http://schemas.openxmlformats.org/officeDocument/2006/relationships/customXml" Target="../ink/ink811.xml"/><Relationship Id="rId206" Type="http://schemas.openxmlformats.org/officeDocument/2006/relationships/customXml" Target="../ink/ink818.xml"/><Relationship Id="rId413" Type="http://schemas.openxmlformats.org/officeDocument/2006/relationships/image" Target="../media/image889.png"/><Relationship Id="rId497" Type="http://schemas.openxmlformats.org/officeDocument/2006/relationships/image" Target="../media/image931.png"/><Relationship Id="rId620" Type="http://schemas.openxmlformats.org/officeDocument/2006/relationships/customXml" Target="../ink/ink1025.xml"/><Relationship Id="rId718" Type="http://schemas.openxmlformats.org/officeDocument/2006/relationships/customXml" Target="../ink/ink1074.xml"/><Relationship Id="rId357" Type="http://schemas.openxmlformats.org/officeDocument/2006/relationships/image" Target="../media/image861.png"/><Relationship Id="rId54" Type="http://schemas.openxmlformats.org/officeDocument/2006/relationships/customXml" Target="../ink/ink742.xml"/><Relationship Id="rId217" Type="http://schemas.openxmlformats.org/officeDocument/2006/relationships/image" Target="../media/image791.png"/><Relationship Id="rId564" Type="http://schemas.openxmlformats.org/officeDocument/2006/relationships/customXml" Target="../ink/ink997.xml"/><Relationship Id="rId771" Type="http://schemas.openxmlformats.org/officeDocument/2006/relationships/image" Target="../media/image1068.png"/><Relationship Id="rId424" Type="http://schemas.openxmlformats.org/officeDocument/2006/relationships/customXml" Target="../ink/ink927.xml"/><Relationship Id="rId631" Type="http://schemas.openxmlformats.org/officeDocument/2006/relationships/image" Target="../media/image998.png"/><Relationship Id="rId729" Type="http://schemas.openxmlformats.org/officeDocument/2006/relationships/image" Target="../media/image1047.png"/><Relationship Id="rId270" Type="http://schemas.openxmlformats.org/officeDocument/2006/relationships/customXml" Target="../ink/ink850.xml"/><Relationship Id="rId65" Type="http://schemas.openxmlformats.org/officeDocument/2006/relationships/image" Target="../media/image715.png"/><Relationship Id="rId130" Type="http://schemas.openxmlformats.org/officeDocument/2006/relationships/customXml" Target="../ink/ink780.xml"/><Relationship Id="rId368" Type="http://schemas.openxmlformats.org/officeDocument/2006/relationships/customXml" Target="../ink/ink899.xml"/><Relationship Id="rId575" Type="http://schemas.openxmlformats.org/officeDocument/2006/relationships/image" Target="../media/image970.png"/><Relationship Id="rId782" Type="http://schemas.openxmlformats.org/officeDocument/2006/relationships/customXml" Target="../ink/ink1106.xml"/><Relationship Id="rId228" Type="http://schemas.openxmlformats.org/officeDocument/2006/relationships/customXml" Target="../ink/ink829.xml"/><Relationship Id="rId435" Type="http://schemas.openxmlformats.org/officeDocument/2006/relationships/image" Target="../media/image900.png"/><Relationship Id="rId642" Type="http://schemas.openxmlformats.org/officeDocument/2006/relationships/customXml" Target="../ink/ink1036.xml"/><Relationship Id="rId281" Type="http://schemas.openxmlformats.org/officeDocument/2006/relationships/image" Target="../media/image823.png"/><Relationship Id="rId502" Type="http://schemas.openxmlformats.org/officeDocument/2006/relationships/customXml" Target="../ink/ink966.xml"/><Relationship Id="rId76" Type="http://schemas.openxmlformats.org/officeDocument/2006/relationships/customXml" Target="../ink/ink753.xml"/><Relationship Id="rId141" Type="http://schemas.openxmlformats.org/officeDocument/2006/relationships/image" Target="../media/image753.png"/><Relationship Id="rId379" Type="http://schemas.openxmlformats.org/officeDocument/2006/relationships/image" Target="../media/image872.png"/><Relationship Id="rId586" Type="http://schemas.openxmlformats.org/officeDocument/2006/relationships/customXml" Target="../ink/ink1008.xml"/><Relationship Id="rId793" Type="http://schemas.openxmlformats.org/officeDocument/2006/relationships/image" Target="../media/image1079.png"/><Relationship Id="rId807" Type="http://schemas.openxmlformats.org/officeDocument/2006/relationships/image" Target="../media/image1086.png"/><Relationship Id="rId7" Type="http://schemas.openxmlformats.org/officeDocument/2006/relationships/image" Target="../media/image686.png"/><Relationship Id="rId239" Type="http://schemas.openxmlformats.org/officeDocument/2006/relationships/image" Target="../media/image802.png"/><Relationship Id="rId446" Type="http://schemas.openxmlformats.org/officeDocument/2006/relationships/customXml" Target="../ink/ink938.xml"/><Relationship Id="rId653" Type="http://schemas.openxmlformats.org/officeDocument/2006/relationships/image" Target="../media/image1009.png"/><Relationship Id="rId292" Type="http://schemas.openxmlformats.org/officeDocument/2006/relationships/customXml" Target="../ink/ink861.xml"/><Relationship Id="rId306" Type="http://schemas.openxmlformats.org/officeDocument/2006/relationships/customXml" Target="../ink/ink868.xml"/><Relationship Id="rId87" Type="http://schemas.openxmlformats.org/officeDocument/2006/relationships/image" Target="../media/image726.png"/><Relationship Id="rId513" Type="http://schemas.openxmlformats.org/officeDocument/2006/relationships/image" Target="../media/image939.png"/><Relationship Id="rId597" Type="http://schemas.openxmlformats.org/officeDocument/2006/relationships/image" Target="../media/image981.png"/><Relationship Id="rId720" Type="http://schemas.openxmlformats.org/officeDocument/2006/relationships/customXml" Target="../ink/ink1075.xml"/><Relationship Id="rId818" Type="http://schemas.openxmlformats.org/officeDocument/2006/relationships/customXml" Target="../ink/ink1124.xml"/><Relationship Id="rId152" Type="http://schemas.openxmlformats.org/officeDocument/2006/relationships/customXml" Target="../ink/ink791.xml"/><Relationship Id="rId457" Type="http://schemas.openxmlformats.org/officeDocument/2006/relationships/image" Target="../media/image911.png"/><Relationship Id="rId664" Type="http://schemas.openxmlformats.org/officeDocument/2006/relationships/customXml" Target="../ink/ink1047.xml"/><Relationship Id="rId14" Type="http://schemas.openxmlformats.org/officeDocument/2006/relationships/customXml" Target="../ink/ink722.xml"/><Relationship Id="rId317" Type="http://schemas.openxmlformats.org/officeDocument/2006/relationships/image" Target="../media/image841.png"/><Relationship Id="rId524" Type="http://schemas.openxmlformats.org/officeDocument/2006/relationships/customXml" Target="../ink/ink977.xml"/><Relationship Id="rId731" Type="http://schemas.openxmlformats.org/officeDocument/2006/relationships/image" Target="../media/image1048.png"/><Relationship Id="rId98" Type="http://schemas.openxmlformats.org/officeDocument/2006/relationships/customXml" Target="../ink/ink764.xml"/><Relationship Id="rId163" Type="http://schemas.openxmlformats.org/officeDocument/2006/relationships/image" Target="../media/image764.png"/><Relationship Id="rId370" Type="http://schemas.openxmlformats.org/officeDocument/2006/relationships/customXml" Target="../ink/ink900.xml"/><Relationship Id="rId230" Type="http://schemas.openxmlformats.org/officeDocument/2006/relationships/customXml" Target="../ink/ink830.xml"/><Relationship Id="rId468" Type="http://schemas.openxmlformats.org/officeDocument/2006/relationships/customXml" Target="../ink/ink949.xml"/><Relationship Id="rId675" Type="http://schemas.openxmlformats.org/officeDocument/2006/relationships/image" Target="../media/image1020.png"/><Relationship Id="rId25" Type="http://schemas.openxmlformats.org/officeDocument/2006/relationships/image" Target="../media/image695.png"/><Relationship Id="rId328" Type="http://schemas.openxmlformats.org/officeDocument/2006/relationships/customXml" Target="../ink/ink879.xml"/><Relationship Id="rId535" Type="http://schemas.openxmlformats.org/officeDocument/2006/relationships/image" Target="../media/image950.png"/><Relationship Id="rId742" Type="http://schemas.openxmlformats.org/officeDocument/2006/relationships/customXml" Target="../ink/ink1086.xml"/><Relationship Id="rId174" Type="http://schemas.openxmlformats.org/officeDocument/2006/relationships/customXml" Target="../ink/ink802.xml"/><Relationship Id="rId381" Type="http://schemas.openxmlformats.org/officeDocument/2006/relationships/image" Target="../media/image873.png"/><Relationship Id="rId602" Type="http://schemas.openxmlformats.org/officeDocument/2006/relationships/customXml" Target="../ink/ink1016.xml"/><Relationship Id="rId241" Type="http://schemas.openxmlformats.org/officeDocument/2006/relationships/image" Target="../media/image803.png"/><Relationship Id="rId479" Type="http://schemas.openxmlformats.org/officeDocument/2006/relationships/image" Target="../media/image922.png"/><Relationship Id="rId686" Type="http://schemas.openxmlformats.org/officeDocument/2006/relationships/customXml" Target="../ink/ink1058.xml"/><Relationship Id="rId36" Type="http://schemas.openxmlformats.org/officeDocument/2006/relationships/customXml" Target="../ink/ink733.xml"/><Relationship Id="rId339" Type="http://schemas.openxmlformats.org/officeDocument/2006/relationships/image" Target="../media/image852.png"/><Relationship Id="rId546" Type="http://schemas.openxmlformats.org/officeDocument/2006/relationships/customXml" Target="../ink/ink988.xml"/><Relationship Id="rId753" Type="http://schemas.openxmlformats.org/officeDocument/2006/relationships/image" Target="../media/image1059.png"/><Relationship Id="rId101" Type="http://schemas.openxmlformats.org/officeDocument/2006/relationships/image" Target="../media/image733.png"/><Relationship Id="rId185" Type="http://schemas.openxmlformats.org/officeDocument/2006/relationships/image" Target="../media/image775.png"/><Relationship Id="rId406" Type="http://schemas.openxmlformats.org/officeDocument/2006/relationships/customXml" Target="../ink/ink918.xml"/><Relationship Id="rId392" Type="http://schemas.openxmlformats.org/officeDocument/2006/relationships/customXml" Target="../ink/ink911.xml"/><Relationship Id="rId613" Type="http://schemas.openxmlformats.org/officeDocument/2006/relationships/image" Target="../media/image989.png"/><Relationship Id="rId697" Type="http://schemas.openxmlformats.org/officeDocument/2006/relationships/image" Target="../media/image1031.png"/><Relationship Id="rId820" Type="http://schemas.openxmlformats.org/officeDocument/2006/relationships/customXml" Target="../ink/ink1125.xml"/><Relationship Id="rId252" Type="http://schemas.openxmlformats.org/officeDocument/2006/relationships/customXml" Target="../ink/ink841.xml"/><Relationship Id="rId47" Type="http://schemas.openxmlformats.org/officeDocument/2006/relationships/image" Target="../media/image706.png"/><Relationship Id="rId112" Type="http://schemas.openxmlformats.org/officeDocument/2006/relationships/customXml" Target="../ink/ink771.xml"/><Relationship Id="rId557" Type="http://schemas.openxmlformats.org/officeDocument/2006/relationships/image" Target="../media/image961.png"/><Relationship Id="rId764" Type="http://schemas.openxmlformats.org/officeDocument/2006/relationships/customXml" Target="../ink/ink1097.xml"/><Relationship Id="rId196" Type="http://schemas.openxmlformats.org/officeDocument/2006/relationships/customXml" Target="../ink/ink813.xml"/><Relationship Id="rId417" Type="http://schemas.openxmlformats.org/officeDocument/2006/relationships/image" Target="../media/image891.png"/><Relationship Id="rId624" Type="http://schemas.openxmlformats.org/officeDocument/2006/relationships/customXml" Target="../ink/ink1027.xml"/><Relationship Id="rId263" Type="http://schemas.openxmlformats.org/officeDocument/2006/relationships/image" Target="../media/image814.png"/><Relationship Id="rId470" Type="http://schemas.openxmlformats.org/officeDocument/2006/relationships/customXml" Target="../ink/ink950.xml"/><Relationship Id="rId58" Type="http://schemas.openxmlformats.org/officeDocument/2006/relationships/customXml" Target="../ink/ink744.xml"/><Relationship Id="rId123" Type="http://schemas.openxmlformats.org/officeDocument/2006/relationships/image" Target="../media/image744.png"/><Relationship Id="rId330" Type="http://schemas.openxmlformats.org/officeDocument/2006/relationships/customXml" Target="../ink/ink880.xml"/><Relationship Id="rId568" Type="http://schemas.openxmlformats.org/officeDocument/2006/relationships/customXml" Target="../ink/ink999.xml"/><Relationship Id="rId775" Type="http://schemas.openxmlformats.org/officeDocument/2006/relationships/image" Target="../media/image1070.png"/><Relationship Id="rId428" Type="http://schemas.openxmlformats.org/officeDocument/2006/relationships/customXml" Target="../ink/ink929.xml"/><Relationship Id="rId635" Type="http://schemas.openxmlformats.org/officeDocument/2006/relationships/image" Target="../media/image1000.png"/><Relationship Id="rId274" Type="http://schemas.openxmlformats.org/officeDocument/2006/relationships/customXml" Target="../ink/ink852.xml"/><Relationship Id="rId481" Type="http://schemas.openxmlformats.org/officeDocument/2006/relationships/image" Target="../media/image923.png"/><Relationship Id="rId702" Type="http://schemas.openxmlformats.org/officeDocument/2006/relationships/customXml" Target="../ink/ink1066.xml"/><Relationship Id="rId69" Type="http://schemas.openxmlformats.org/officeDocument/2006/relationships/image" Target="../media/image717.png"/><Relationship Id="rId134" Type="http://schemas.openxmlformats.org/officeDocument/2006/relationships/customXml" Target="../ink/ink782.xml"/><Relationship Id="rId579" Type="http://schemas.openxmlformats.org/officeDocument/2006/relationships/image" Target="../media/image972.png"/><Relationship Id="rId786" Type="http://schemas.openxmlformats.org/officeDocument/2006/relationships/customXml" Target="../ink/ink1108.xml"/><Relationship Id="rId341" Type="http://schemas.openxmlformats.org/officeDocument/2006/relationships/image" Target="../media/image853.png"/><Relationship Id="rId439" Type="http://schemas.openxmlformats.org/officeDocument/2006/relationships/image" Target="../media/image902.png"/><Relationship Id="rId646" Type="http://schemas.openxmlformats.org/officeDocument/2006/relationships/customXml" Target="../ink/ink1038.xml"/><Relationship Id="rId201" Type="http://schemas.openxmlformats.org/officeDocument/2006/relationships/image" Target="../media/image783.png"/><Relationship Id="rId285" Type="http://schemas.openxmlformats.org/officeDocument/2006/relationships/image" Target="../media/image825.png"/><Relationship Id="rId506" Type="http://schemas.openxmlformats.org/officeDocument/2006/relationships/customXml" Target="../ink/ink968.xml"/><Relationship Id="rId492" Type="http://schemas.openxmlformats.org/officeDocument/2006/relationships/customXml" Target="../ink/ink961.xml"/><Relationship Id="rId713" Type="http://schemas.openxmlformats.org/officeDocument/2006/relationships/image" Target="../media/image1039.png"/><Relationship Id="rId797" Type="http://schemas.openxmlformats.org/officeDocument/2006/relationships/image" Target="../media/image1081.png"/><Relationship Id="rId145" Type="http://schemas.openxmlformats.org/officeDocument/2006/relationships/image" Target="../media/image755.png"/><Relationship Id="rId352" Type="http://schemas.openxmlformats.org/officeDocument/2006/relationships/customXml" Target="../ink/ink891.xml"/><Relationship Id="rId212" Type="http://schemas.openxmlformats.org/officeDocument/2006/relationships/customXml" Target="../ink/ink821.xml"/><Relationship Id="rId657" Type="http://schemas.openxmlformats.org/officeDocument/2006/relationships/image" Target="../media/image1011.png"/><Relationship Id="rId296" Type="http://schemas.openxmlformats.org/officeDocument/2006/relationships/customXml" Target="../ink/ink863.xml"/><Relationship Id="rId517" Type="http://schemas.openxmlformats.org/officeDocument/2006/relationships/image" Target="../media/image941.png"/><Relationship Id="rId724" Type="http://schemas.openxmlformats.org/officeDocument/2006/relationships/customXml" Target="../ink/ink1077.xml"/><Relationship Id="rId60" Type="http://schemas.openxmlformats.org/officeDocument/2006/relationships/customXml" Target="../ink/ink745.xml"/><Relationship Id="rId156" Type="http://schemas.openxmlformats.org/officeDocument/2006/relationships/customXml" Target="../ink/ink793.xml"/><Relationship Id="rId363" Type="http://schemas.openxmlformats.org/officeDocument/2006/relationships/image" Target="../media/image864.png"/><Relationship Id="rId570" Type="http://schemas.openxmlformats.org/officeDocument/2006/relationships/customXml" Target="../ink/ink1000.xml"/><Relationship Id="rId223" Type="http://schemas.openxmlformats.org/officeDocument/2006/relationships/image" Target="../media/image794.png"/><Relationship Id="rId430" Type="http://schemas.openxmlformats.org/officeDocument/2006/relationships/customXml" Target="../ink/ink930.xml"/><Relationship Id="rId668" Type="http://schemas.openxmlformats.org/officeDocument/2006/relationships/customXml" Target="../ink/ink1049.xml"/><Relationship Id="rId18" Type="http://schemas.openxmlformats.org/officeDocument/2006/relationships/customXml" Target="../ink/ink724.xml"/><Relationship Id="rId528" Type="http://schemas.openxmlformats.org/officeDocument/2006/relationships/customXml" Target="../ink/ink979.xml"/><Relationship Id="rId735" Type="http://schemas.openxmlformats.org/officeDocument/2006/relationships/image" Target="../media/image1050.png"/><Relationship Id="rId167" Type="http://schemas.openxmlformats.org/officeDocument/2006/relationships/image" Target="../media/image766.png"/><Relationship Id="rId374" Type="http://schemas.openxmlformats.org/officeDocument/2006/relationships/customXml" Target="../ink/ink902.xml"/><Relationship Id="rId581" Type="http://schemas.openxmlformats.org/officeDocument/2006/relationships/image" Target="../media/image973.png"/><Relationship Id="rId71" Type="http://schemas.openxmlformats.org/officeDocument/2006/relationships/image" Target="../media/image718.png"/><Relationship Id="rId234" Type="http://schemas.openxmlformats.org/officeDocument/2006/relationships/customXml" Target="../ink/ink832.xml"/><Relationship Id="rId679" Type="http://schemas.openxmlformats.org/officeDocument/2006/relationships/image" Target="../media/image1022.png"/><Relationship Id="rId802" Type="http://schemas.openxmlformats.org/officeDocument/2006/relationships/customXml" Target="../ink/ink1116.xml"/><Relationship Id="rId2" Type="http://schemas.openxmlformats.org/officeDocument/2006/relationships/customXml" Target="../ink/ink716.xml"/><Relationship Id="rId29" Type="http://schemas.openxmlformats.org/officeDocument/2006/relationships/image" Target="../media/image697.png"/><Relationship Id="rId441" Type="http://schemas.openxmlformats.org/officeDocument/2006/relationships/image" Target="../media/image903.png"/><Relationship Id="rId539" Type="http://schemas.openxmlformats.org/officeDocument/2006/relationships/image" Target="../media/image952.png"/><Relationship Id="rId746" Type="http://schemas.openxmlformats.org/officeDocument/2006/relationships/customXml" Target="../ink/ink1088.xml"/><Relationship Id="rId178" Type="http://schemas.openxmlformats.org/officeDocument/2006/relationships/customXml" Target="../ink/ink804.xml"/><Relationship Id="rId301" Type="http://schemas.openxmlformats.org/officeDocument/2006/relationships/image" Target="../media/image833.png"/><Relationship Id="rId82" Type="http://schemas.openxmlformats.org/officeDocument/2006/relationships/customXml" Target="../ink/ink756.xml"/><Relationship Id="rId385" Type="http://schemas.openxmlformats.org/officeDocument/2006/relationships/image" Target="../media/image875.png"/><Relationship Id="rId592" Type="http://schemas.openxmlformats.org/officeDocument/2006/relationships/customXml" Target="../ink/ink1011.xml"/><Relationship Id="rId606" Type="http://schemas.openxmlformats.org/officeDocument/2006/relationships/customXml" Target="../ink/ink1018.xml"/><Relationship Id="rId813" Type="http://schemas.openxmlformats.org/officeDocument/2006/relationships/image" Target="../media/image1089.png"/><Relationship Id="rId245" Type="http://schemas.openxmlformats.org/officeDocument/2006/relationships/image" Target="../media/image805.png"/><Relationship Id="rId452" Type="http://schemas.openxmlformats.org/officeDocument/2006/relationships/customXml" Target="../ink/ink941.xml"/><Relationship Id="rId105" Type="http://schemas.openxmlformats.org/officeDocument/2006/relationships/image" Target="../media/image735.png"/><Relationship Id="rId312" Type="http://schemas.openxmlformats.org/officeDocument/2006/relationships/customXml" Target="../ink/ink871.xml"/><Relationship Id="rId757" Type="http://schemas.openxmlformats.org/officeDocument/2006/relationships/image" Target="../media/image1061.png"/><Relationship Id="rId93" Type="http://schemas.openxmlformats.org/officeDocument/2006/relationships/image" Target="../media/image729.png"/><Relationship Id="rId189" Type="http://schemas.openxmlformats.org/officeDocument/2006/relationships/image" Target="../media/image777.png"/><Relationship Id="rId396" Type="http://schemas.openxmlformats.org/officeDocument/2006/relationships/customXml" Target="../ink/ink913.xml"/><Relationship Id="rId617" Type="http://schemas.openxmlformats.org/officeDocument/2006/relationships/image" Target="../media/image991.png"/><Relationship Id="rId256" Type="http://schemas.openxmlformats.org/officeDocument/2006/relationships/customXml" Target="../ink/ink843.xml"/><Relationship Id="rId463" Type="http://schemas.openxmlformats.org/officeDocument/2006/relationships/image" Target="../media/image914.png"/><Relationship Id="rId670" Type="http://schemas.openxmlformats.org/officeDocument/2006/relationships/customXml" Target="../ink/ink1050.xml"/><Relationship Id="rId116" Type="http://schemas.openxmlformats.org/officeDocument/2006/relationships/customXml" Target="../ink/ink773.xml"/><Relationship Id="rId323" Type="http://schemas.openxmlformats.org/officeDocument/2006/relationships/image" Target="../media/image844.png"/><Relationship Id="rId530" Type="http://schemas.openxmlformats.org/officeDocument/2006/relationships/customXml" Target="../ink/ink980.xml"/><Relationship Id="rId768" Type="http://schemas.openxmlformats.org/officeDocument/2006/relationships/customXml" Target="../ink/ink1099.xml"/><Relationship Id="rId20" Type="http://schemas.openxmlformats.org/officeDocument/2006/relationships/customXml" Target="../ink/ink725.xml"/><Relationship Id="rId628" Type="http://schemas.openxmlformats.org/officeDocument/2006/relationships/customXml" Target="../ink/ink1029.xml"/><Relationship Id="rId267" Type="http://schemas.openxmlformats.org/officeDocument/2006/relationships/image" Target="../media/image816.png"/><Relationship Id="rId474" Type="http://schemas.openxmlformats.org/officeDocument/2006/relationships/customXml" Target="../ink/ink952.xml"/><Relationship Id="rId127" Type="http://schemas.openxmlformats.org/officeDocument/2006/relationships/image" Target="../media/image746.png"/><Relationship Id="rId681" Type="http://schemas.openxmlformats.org/officeDocument/2006/relationships/image" Target="../media/image1023.png"/><Relationship Id="rId779" Type="http://schemas.openxmlformats.org/officeDocument/2006/relationships/image" Target="../media/image1072.png"/><Relationship Id="rId31" Type="http://schemas.openxmlformats.org/officeDocument/2006/relationships/image" Target="../media/image698.png"/><Relationship Id="rId334" Type="http://schemas.openxmlformats.org/officeDocument/2006/relationships/customXml" Target="../ink/ink882.xml"/><Relationship Id="rId541" Type="http://schemas.openxmlformats.org/officeDocument/2006/relationships/image" Target="../media/image953.png"/><Relationship Id="rId639" Type="http://schemas.openxmlformats.org/officeDocument/2006/relationships/image" Target="../media/image1002.png"/><Relationship Id="rId180" Type="http://schemas.openxmlformats.org/officeDocument/2006/relationships/customXml" Target="../ink/ink805.xml"/><Relationship Id="rId278" Type="http://schemas.openxmlformats.org/officeDocument/2006/relationships/customXml" Target="../ink/ink854.xml"/><Relationship Id="rId401" Type="http://schemas.openxmlformats.org/officeDocument/2006/relationships/image" Target="../media/image883.png"/><Relationship Id="rId485" Type="http://schemas.openxmlformats.org/officeDocument/2006/relationships/image" Target="../media/image925.png"/><Relationship Id="rId692" Type="http://schemas.openxmlformats.org/officeDocument/2006/relationships/customXml" Target="../ink/ink1061.xml"/><Relationship Id="rId706" Type="http://schemas.openxmlformats.org/officeDocument/2006/relationships/customXml" Target="../ink/ink1068.xml"/><Relationship Id="rId42" Type="http://schemas.openxmlformats.org/officeDocument/2006/relationships/customXml" Target="../ink/ink736.xml"/><Relationship Id="rId138" Type="http://schemas.openxmlformats.org/officeDocument/2006/relationships/customXml" Target="../ink/ink784.xml"/><Relationship Id="rId345" Type="http://schemas.openxmlformats.org/officeDocument/2006/relationships/image" Target="../media/image855.png"/><Relationship Id="rId552" Type="http://schemas.openxmlformats.org/officeDocument/2006/relationships/customXml" Target="../ink/ink991.xml"/><Relationship Id="rId191" Type="http://schemas.openxmlformats.org/officeDocument/2006/relationships/image" Target="../media/image778.png"/><Relationship Id="rId205" Type="http://schemas.openxmlformats.org/officeDocument/2006/relationships/image" Target="../media/image785.png"/><Relationship Id="rId412" Type="http://schemas.openxmlformats.org/officeDocument/2006/relationships/customXml" Target="../ink/ink921.xml"/><Relationship Id="rId289" Type="http://schemas.openxmlformats.org/officeDocument/2006/relationships/image" Target="../media/image827.png"/><Relationship Id="rId496" Type="http://schemas.openxmlformats.org/officeDocument/2006/relationships/customXml" Target="../ink/ink963.xml"/><Relationship Id="rId717" Type="http://schemas.openxmlformats.org/officeDocument/2006/relationships/image" Target="../media/image1041.png"/><Relationship Id="rId53" Type="http://schemas.openxmlformats.org/officeDocument/2006/relationships/image" Target="../media/image709.png"/><Relationship Id="rId149" Type="http://schemas.openxmlformats.org/officeDocument/2006/relationships/image" Target="../media/image757.png"/><Relationship Id="rId356" Type="http://schemas.openxmlformats.org/officeDocument/2006/relationships/customXml" Target="../ink/ink893.xml"/><Relationship Id="rId563" Type="http://schemas.openxmlformats.org/officeDocument/2006/relationships/image" Target="../media/image964.png"/><Relationship Id="rId770" Type="http://schemas.openxmlformats.org/officeDocument/2006/relationships/customXml" Target="../ink/ink1100.xml"/><Relationship Id="rId216" Type="http://schemas.openxmlformats.org/officeDocument/2006/relationships/customXml" Target="../ink/ink823.xml"/><Relationship Id="rId423" Type="http://schemas.openxmlformats.org/officeDocument/2006/relationships/image" Target="../media/image894.png"/><Relationship Id="rId630" Type="http://schemas.openxmlformats.org/officeDocument/2006/relationships/customXml" Target="../ink/ink1030.xml"/><Relationship Id="rId728" Type="http://schemas.openxmlformats.org/officeDocument/2006/relationships/customXml" Target="../ink/ink1079.xml"/><Relationship Id="rId64" Type="http://schemas.openxmlformats.org/officeDocument/2006/relationships/customXml" Target="../ink/ink747.xml"/><Relationship Id="rId367" Type="http://schemas.openxmlformats.org/officeDocument/2006/relationships/image" Target="../media/image866.png"/><Relationship Id="rId574" Type="http://schemas.openxmlformats.org/officeDocument/2006/relationships/customXml" Target="../ink/ink1002.xml"/><Relationship Id="rId227" Type="http://schemas.openxmlformats.org/officeDocument/2006/relationships/image" Target="../media/image796.png"/><Relationship Id="rId781" Type="http://schemas.openxmlformats.org/officeDocument/2006/relationships/image" Target="../media/image1073.png"/><Relationship Id="rId434" Type="http://schemas.openxmlformats.org/officeDocument/2006/relationships/customXml" Target="../ink/ink932.xml"/><Relationship Id="rId641" Type="http://schemas.openxmlformats.org/officeDocument/2006/relationships/image" Target="../media/image1003.png"/><Relationship Id="rId739" Type="http://schemas.openxmlformats.org/officeDocument/2006/relationships/image" Target="../media/image1052.png"/><Relationship Id="rId280" Type="http://schemas.openxmlformats.org/officeDocument/2006/relationships/customXml" Target="../ink/ink855.xml"/><Relationship Id="rId501" Type="http://schemas.openxmlformats.org/officeDocument/2006/relationships/image" Target="../media/image933.png"/><Relationship Id="rId75" Type="http://schemas.openxmlformats.org/officeDocument/2006/relationships/image" Target="../media/image720.png"/><Relationship Id="rId140" Type="http://schemas.openxmlformats.org/officeDocument/2006/relationships/customXml" Target="../ink/ink785.xml"/><Relationship Id="rId378" Type="http://schemas.openxmlformats.org/officeDocument/2006/relationships/customXml" Target="../ink/ink904.xml"/><Relationship Id="rId585" Type="http://schemas.openxmlformats.org/officeDocument/2006/relationships/image" Target="../media/image975.png"/><Relationship Id="rId792" Type="http://schemas.openxmlformats.org/officeDocument/2006/relationships/customXml" Target="../ink/ink1111.xml"/><Relationship Id="rId806" Type="http://schemas.openxmlformats.org/officeDocument/2006/relationships/customXml" Target="../ink/ink1118.xml"/><Relationship Id="rId6" Type="http://schemas.openxmlformats.org/officeDocument/2006/relationships/customXml" Target="../ink/ink718.xml"/><Relationship Id="rId238" Type="http://schemas.openxmlformats.org/officeDocument/2006/relationships/customXml" Target="../ink/ink834.xml"/><Relationship Id="rId445" Type="http://schemas.openxmlformats.org/officeDocument/2006/relationships/image" Target="../media/image905.png"/><Relationship Id="rId652" Type="http://schemas.openxmlformats.org/officeDocument/2006/relationships/customXml" Target="../ink/ink1041.xml"/><Relationship Id="rId291" Type="http://schemas.openxmlformats.org/officeDocument/2006/relationships/image" Target="../media/image828.png"/><Relationship Id="rId305" Type="http://schemas.openxmlformats.org/officeDocument/2006/relationships/image" Target="../media/image835.png"/><Relationship Id="rId512" Type="http://schemas.openxmlformats.org/officeDocument/2006/relationships/customXml" Target="../ink/ink971.xml"/><Relationship Id="rId44" Type="http://schemas.openxmlformats.org/officeDocument/2006/relationships/customXml" Target="../ink/ink737.xml"/><Relationship Id="rId86" Type="http://schemas.openxmlformats.org/officeDocument/2006/relationships/customXml" Target="../ink/ink758.xml"/><Relationship Id="rId151" Type="http://schemas.openxmlformats.org/officeDocument/2006/relationships/image" Target="../media/image758.png"/><Relationship Id="rId389" Type="http://schemas.openxmlformats.org/officeDocument/2006/relationships/image" Target="../media/image877.png"/><Relationship Id="rId554" Type="http://schemas.openxmlformats.org/officeDocument/2006/relationships/customXml" Target="../ink/ink992.xml"/><Relationship Id="rId596" Type="http://schemas.openxmlformats.org/officeDocument/2006/relationships/customXml" Target="../ink/ink1013.xml"/><Relationship Id="rId761" Type="http://schemas.openxmlformats.org/officeDocument/2006/relationships/image" Target="../media/image1063.png"/><Relationship Id="rId817" Type="http://schemas.openxmlformats.org/officeDocument/2006/relationships/image" Target="../media/image1091.png"/><Relationship Id="rId193" Type="http://schemas.openxmlformats.org/officeDocument/2006/relationships/image" Target="../media/image779.png"/><Relationship Id="rId207" Type="http://schemas.openxmlformats.org/officeDocument/2006/relationships/image" Target="../media/image786.png"/><Relationship Id="rId249" Type="http://schemas.openxmlformats.org/officeDocument/2006/relationships/image" Target="../media/image807.png"/><Relationship Id="rId414" Type="http://schemas.openxmlformats.org/officeDocument/2006/relationships/customXml" Target="../ink/ink922.xml"/><Relationship Id="rId456" Type="http://schemas.openxmlformats.org/officeDocument/2006/relationships/customXml" Target="../ink/ink943.xml"/><Relationship Id="rId498" Type="http://schemas.openxmlformats.org/officeDocument/2006/relationships/customXml" Target="../ink/ink964.xml"/><Relationship Id="rId621" Type="http://schemas.openxmlformats.org/officeDocument/2006/relationships/image" Target="../media/image993.png"/><Relationship Id="rId663" Type="http://schemas.openxmlformats.org/officeDocument/2006/relationships/image" Target="../media/image1014.png"/><Relationship Id="rId13" Type="http://schemas.openxmlformats.org/officeDocument/2006/relationships/image" Target="../media/image689.png"/><Relationship Id="rId109" Type="http://schemas.openxmlformats.org/officeDocument/2006/relationships/image" Target="../media/image737.png"/><Relationship Id="rId260" Type="http://schemas.openxmlformats.org/officeDocument/2006/relationships/customXml" Target="../ink/ink845.xml"/><Relationship Id="rId316" Type="http://schemas.openxmlformats.org/officeDocument/2006/relationships/customXml" Target="../ink/ink873.xml"/><Relationship Id="rId523" Type="http://schemas.openxmlformats.org/officeDocument/2006/relationships/image" Target="../media/image944.png"/><Relationship Id="rId719" Type="http://schemas.openxmlformats.org/officeDocument/2006/relationships/image" Target="../media/image1042.png"/><Relationship Id="rId55" Type="http://schemas.openxmlformats.org/officeDocument/2006/relationships/image" Target="../media/image710.png"/><Relationship Id="rId97" Type="http://schemas.openxmlformats.org/officeDocument/2006/relationships/image" Target="../media/image731.png"/><Relationship Id="rId120" Type="http://schemas.openxmlformats.org/officeDocument/2006/relationships/customXml" Target="../ink/ink775.xml"/><Relationship Id="rId358" Type="http://schemas.openxmlformats.org/officeDocument/2006/relationships/customXml" Target="../ink/ink894.xml"/><Relationship Id="rId565" Type="http://schemas.openxmlformats.org/officeDocument/2006/relationships/image" Target="../media/image965.png"/><Relationship Id="rId730" Type="http://schemas.openxmlformats.org/officeDocument/2006/relationships/customXml" Target="../ink/ink1080.xml"/><Relationship Id="rId772" Type="http://schemas.openxmlformats.org/officeDocument/2006/relationships/customXml" Target="../ink/ink1101.xml"/><Relationship Id="rId162" Type="http://schemas.openxmlformats.org/officeDocument/2006/relationships/customXml" Target="../ink/ink796.xml"/><Relationship Id="rId218" Type="http://schemas.openxmlformats.org/officeDocument/2006/relationships/customXml" Target="../ink/ink824.xml"/><Relationship Id="rId425" Type="http://schemas.openxmlformats.org/officeDocument/2006/relationships/image" Target="../media/image895.png"/><Relationship Id="rId467" Type="http://schemas.openxmlformats.org/officeDocument/2006/relationships/image" Target="../media/image916.png"/><Relationship Id="rId632" Type="http://schemas.openxmlformats.org/officeDocument/2006/relationships/customXml" Target="../ink/ink1031.xml"/><Relationship Id="rId271" Type="http://schemas.openxmlformats.org/officeDocument/2006/relationships/image" Target="../media/image818.png"/><Relationship Id="rId674" Type="http://schemas.openxmlformats.org/officeDocument/2006/relationships/customXml" Target="../ink/ink1052.xml"/><Relationship Id="rId24" Type="http://schemas.openxmlformats.org/officeDocument/2006/relationships/customXml" Target="../ink/ink727.xml"/><Relationship Id="rId66" Type="http://schemas.openxmlformats.org/officeDocument/2006/relationships/customXml" Target="../ink/ink748.xml"/><Relationship Id="rId131" Type="http://schemas.openxmlformats.org/officeDocument/2006/relationships/image" Target="../media/image748.png"/><Relationship Id="rId327" Type="http://schemas.openxmlformats.org/officeDocument/2006/relationships/image" Target="../media/image846.png"/><Relationship Id="rId369" Type="http://schemas.openxmlformats.org/officeDocument/2006/relationships/image" Target="../media/image867.png"/><Relationship Id="rId534" Type="http://schemas.openxmlformats.org/officeDocument/2006/relationships/customXml" Target="../ink/ink982.xml"/><Relationship Id="rId576" Type="http://schemas.openxmlformats.org/officeDocument/2006/relationships/customXml" Target="../ink/ink1003.xml"/><Relationship Id="rId741" Type="http://schemas.openxmlformats.org/officeDocument/2006/relationships/image" Target="../media/image1053.png"/><Relationship Id="rId783" Type="http://schemas.openxmlformats.org/officeDocument/2006/relationships/image" Target="../media/image1074.png"/><Relationship Id="rId173" Type="http://schemas.openxmlformats.org/officeDocument/2006/relationships/image" Target="../media/image769.png"/><Relationship Id="rId229" Type="http://schemas.openxmlformats.org/officeDocument/2006/relationships/image" Target="../media/image797.png"/><Relationship Id="rId380" Type="http://schemas.openxmlformats.org/officeDocument/2006/relationships/customXml" Target="../ink/ink905.xml"/><Relationship Id="rId436" Type="http://schemas.openxmlformats.org/officeDocument/2006/relationships/customXml" Target="../ink/ink933.xml"/><Relationship Id="rId601" Type="http://schemas.openxmlformats.org/officeDocument/2006/relationships/image" Target="../media/image983.png"/><Relationship Id="rId643" Type="http://schemas.openxmlformats.org/officeDocument/2006/relationships/image" Target="../media/image1004.png"/><Relationship Id="rId240" Type="http://schemas.openxmlformats.org/officeDocument/2006/relationships/customXml" Target="../ink/ink835.xml"/><Relationship Id="rId478" Type="http://schemas.openxmlformats.org/officeDocument/2006/relationships/customXml" Target="../ink/ink954.xml"/><Relationship Id="rId685" Type="http://schemas.openxmlformats.org/officeDocument/2006/relationships/image" Target="../media/image1025.png"/><Relationship Id="rId35" Type="http://schemas.openxmlformats.org/officeDocument/2006/relationships/image" Target="../media/image700.png"/><Relationship Id="rId77" Type="http://schemas.openxmlformats.org/officeDocument/2006/relationships/image" Target="../media/image721.png"/><Relationship Id="rId100" Type="http://schemas.openxmlformats.org/officeDocument/2006/relationships/customXml" Target="../ink/ink765.xml"/><Relationship Id="rId282" Type="http://schemas.openxmlformats.org/officeDocument/2006/relationships/customXml" Target="../ink/ink856.xml"/><Relationship Id="rId338" Type="http://schemas.openxmlformats.org/officeDocument/2006/relationships/customXml" Target="../ink/ink884.xml"/><Relationship Id="rId503" Type="http://schemas.openxmlformats.org/officeDocument/2006/relationships/image" Target="../media/image934.png"/><Relationship Id="rId545" Type="http://schemas.openxmlformats.org/officeDocument/2006/relationships/image" Target="../media/image955.png"/><Relationship Id="rId587" Type="http://schemas.openxmlformats.org/officeDocument/2006/relationships/image" Target="../media/image976.png"/><Relationship Id="rId710" Type="http://schemas.openxmlformats.org/officeDocument/2006/relationships/customXml" Target="../ink/ink1070.xml"/><Relationship Id="rId752" Type="http://schemas.openxmlformats.org/officeDocument/2006/relationships/customXml" Target="../ink/ink1091.xml"/><Relationship Id="rId808" Type="http://schemas.openxmlformats.org/officeDocument/2006/relationships/customXml" Target="../ink/ink1119.xml"/><Relationship Id="rId8" Type="http://schemas.openxmlformats.org/officeDocument/2006/relationships/customXml" Target="../ink/ink719.xml"/><Relationship Id="rId142" Type="http://schemas.openxmlformats.org/officeDocument/2006/relationships/customXml" Target="../ink/ink786.xml"/><Relationship Id="rId184" Type="http://schemas.openxmlformats.org/officeDocument/2006/relationships/customXml" Target="../ink/ink807.xml"/><Relationship Id="rId391" Type="http://schemas.openxmlformats.org/officeDocument/2006/relationships/image" Target="../media/image878.png"/><Relationship Id="rId405" Type="http://schemas.openxmlformats.org/officeDocument/2006/relationships/image" Target="../media/image885.png"/><Relationship Id="rId447" Type="http://schemas.openxmlformats.org/officeDocument/2006/relationships/image" Target="../media/image906.png"/><Relationship Id="rId612" Type="http://schemas.openxmlformats.org/officeDocument/2006/relationships/customXml" Target="../ink/ink1021.xml"/><Relationship Id="rId794" Type="http://schemas.openxmlformats.org/officeDocument/2006/relationships/customXml" Target="../ink/ink1112.xml"/><Relationship Id="rId251" Type="http://schemas.openxmlformats.org/officeDocument/2006/relationships/image" Target="../media/image808.png"/><Relationship Id="rId489" Type="http://schemas.openxmlformats.org/officeDocument/2006/relationships/image" Target="../media/image927.png"/><Relationship Id="rId654" Type="http://schemas.openxmlformats.org/officeDocument/2006/relationships/customXml" Target="../ink/ink1042.xml"/><Relationship Id="rId696" Type="http://schemas.openxmlformats.org/officeDocument/2006/relationships/customXml" Target="../ink/ink1063.xml"/><Relationship Id="rId46" Type="http://schemas.openxmlformats.org/officeDocument/2006/relationships/customXml" Target="../ink/ink738.xml"/><Relationship Id="rId293" Type="http://schemas.openxmlformats.org/officeDocument/2006/relationships/image" Target="../media/image829.png"/><Relationship Id="rId307" Type="http://schemas.openxmlformats.org/officeDocument/2006/relationships/image" Target="../media/image836.png"/><Relationship Id="rId349" Type="http://schemas.openxmlformats.org/officeDocument/2006/relationships/image" Target="../media/image857.png"/><Relationship Id="rId514" Type="http://schemas.openxmlformats.org/officeDocument/2006/relationships/customXml" Target="../ink/ink972.xml"/><Relationship Id="rId556" Type="http://schemas.openxmlformats.org/officeDocument/2006/relationships/customXml" Target="../ink/ink993.xml"/><Relationship Id="rId721" Type="http://schemas.openxmlformats.org/officeDocument/2006/relationships/image" Target="../media/image1043.png"/><Relationship Id="rId763" Type="http://schemas.openxmlformats.org/officeDocument/2006/relationships/image" Target="../media/image1064.png"/><Relationship Id="rId88" Type="http://schemas.openxmlformats.org/officeDocument/2006/relationships/customXml" Target="../ink/ink759.xml"/><Relationship Id="rId111" Type="http://schemas.openxmlformats.org/officeDocument/2006/relationships/image" Target="../media/image738.png"/><Relationship Id="rId153" Type="http://schemas.openxmlformats.org/officeDocument/2006/relationships/image" Target="../media/image759.png"/><Relationship Id="rId195" Type="http://schemas.openxmlformats.org/officeDocument/2006/relationships/image" Target="../media/image780.png"/><Relationship Id="rId209" Type="http://schemas.openxmlformats.org/officeDocument/2006/relationships/image" Target="../media/image787.png"/><Relationship Id="rId360" Type="http://schemas.openxmlformats.org/officeDocument/2006/relationships/customXml" Target="../ink/ink895.xml"/><Relationship Id="rId416" Type="http://schemas.openxmlformats.org/officeDocument/2006/relationships/customXml" Target="../ink/ink923.xml"/><Relationship Id="rId598" Type="http://schemas.openxmlformats.org/officeDocument/2006/relationships/customXml" Target="../ink/ink1014.xml"/><Relationship Id="rId819" Type="http://schemas.openxmlformats.org/officeDocument/2006/relationships/image" Target="../media/image1092.png"/><Relationship Id="rId220" Type="http://schemas.openxmlformats.org/officeDocument/2006/relationships/customXml" Target="../ink/ink825.xml"/><Relationship Id="rId458" Type="http://schemas.openxmlformats.org/officeDocument/2006/relationships/customXml" Target="../ink/ink944.xml"/><Relationship Id="rId623" Type="http://schemas.openxmlformats.org/officeDocument/2006/relationships/image" Target="../media/image994.png"/><Relationship Id="rId665" Type="http://schemas.openxmlformats.org/officeDocument/2006/relationships/image" Target="../media/image1015.png"/><Relationship Id="rId15" Type="http://schemas.openxmlformats.org/officeDocument/2006/relationships/image" Target="../media/image690.png"/><Relationship Id="rId57" Type="http://schemas.openxmlformats.org/officeDocument/2006/relationships/image" Target="../media/image711.png"/><Relationship Id="rId262" Type="http://schemas.openxmlformats.org/officeDocument/2006/relationships/customXml" Target="../ink/ink846.xml"/><Relationship Id="rId318" Type="http://schemas.openxmlformats.org/officeDocument/2006/relationships/customXml" Target="../ink/ink874.xml"/><Relationship Id="rId525" Type="http://schemas.openxmlformats.org/officeDocument/2006/relationships/image" Target="../media/image945.png"/><Relationship Id="rId567" Type="http://schemas.openxmlformats.org/officeDocument/2006/relationships/image" Target="../media/image966.png"/><Relationship Id="rId732" Type="http://schemas.openxmlformats.org/officeDocument/2006/relationships/customXml" Target="../ink/ink1081.xml"/><Relationship Id="rId99" Type="http://schemas.openxmlformats.org/officeDocument/2006/relationships/image" Target="../media/image732.png"/><Relationship Id="rId122" Type="http://schemas.openxmlformats.org/officeDocument/2006/relationships/customXml" Target="../ink/ink776.xml"/><Relationship Id="rId164" Type="http://schemas.openxmlformats.org/officeDocument/2006/relationships/customXml" Target="../ink/ink797.xml"/><Relationship Id="rId371" Type="http://schemas.openxmlformats.org/officeDocument/2006/relationships/image" Target="../media/image868.png"/><Relationship Id="rId774" Type="http://schemas.openxmlformats.org/officeDocument/2006/relationships/customXml" Target="../ink/ink1102.xml"/><Relationship Id="rId427" Type="http://schemas.openxmlformats.org/officeDocument/2006/relationships/image" Target="../media/image896.png"/><Relationship Id="rId469" Type="http://schemas.openxmlformats.org/officeDocument/2006/relationships/image" Target="../media/image917.png"/><Relationship Id="rId634" Type="http://schemas.openxmlformats.org/officeDocument/2006/relationships/customXml" Target="../ink/ink1032.xml"/><Relationship Id="rId676" Type="http://schemas.openxmlformats.org/officeDocument/2006/relationships/customXml" Target="../ink/ink1053.xml"/><Relationship Id="rId26" Type="http://schemas.openxmlformats.org/officeDocument/2006/relationships/customXml" Target="../ink/ink728.xml"/><Relationship Id="rId231" Type="http://schemas.openxmlformats.org/officeDocument/2006/relationships/image" Target="../media/image798.png"/><Relationship Id="rId273" Type="http://schemas.openxmlformats.org/officeDocument/2006/relationships/image" Target="../media/image819.png"/><Relationship Id="rId329" Type="http://schemas.openxmlformats.org/officeDocument/2006/relationships/image" Target="../media/image847.png"/><Relationship Id="rId480" Type="http://schemas.openxmlformats.org/officeDocument/2006/relationships/customXml" Target="../ink/ink955.xml"/><Relationship Id="rId536" Type="http://schemas.openxmlformats.org/officeDocument/2006/relationships/customXml" Target="../ink/ink983.xml"/><Relationship Id="rId701" Type="http://schemas.openxmlformats.org/officeDocument/2006/relationships/image" Target="../media/image1033.png"/><Relationship Id="rId68" Type="http://schemas.openxmlformats.org/officeDocument/2006/relationships/customXml" Target="../ink/ink749.xml"/><Relationship Id="rId133" Type="http://schemas.openxmlformats.org/officeDocument/2006/relationships/image" Target="../media/image749.png"/><Relationship Id="rId175" Type="http://schemas.openxmlformats.org/officeDocument/2006/relationships/image" Target="../media/image770.png"/><Relationship Id="rId340" Type="http://schemas.openxmlformats.org/officeDocument/2006/relationships/customXml" Target="../ink/ink885.xml"/><Relationship Id="rId578" Type="http://schemas.openxmlformats.org/officeDocument/2006/relationships/customXml" Target="../ink/ink1004.xml"/><Relationship Id="rId743" Type="http://schemas.openxmlformats.org/officeDocument/2006/relationships/image" Target="../media/image1054.png"/><Relationship Id="rId785" Type="http://schemas.openxmlformats.org/officeDocument/2006/relationships/image" Target="../media/image1075.png"/><Relationship Id="rId200" Type="http://schemas.openxmlformats.org/officeDocument/2006/relationships/customXml" Target="../ink/ink815.xml"/><Relationship Id="rId382" Type="http://schemas.openxmlformats.org/officeDocument/2006/relationships/customXml" Target="../ink/ink906.xml"/><Relationship Id="rId438" Type="http://schemas.openxmlformats.org/officeDocument/2006/relationships/customXml" Target="../ink/ink934.xml"/><Relationship Id="rId603" Type="http://schemas.openxmlformats.org/officeDocument/2006/relationships/image" Target="../media/image984.png"/><Relationship Id="rId645" Type="http://schemas.openxmlformats.org/officeDocument/2006/relationships/image" Target="../media/image1005.png"/><Relationship Id="rId687" Type="http://schemas.openxmlformats.org/officeDocument/2006/relationships/image" Target="../media/image1026.png"/><Relationship Id="rId810" Type="http://schemas.openxmlformats.org/officeDocument/2006/relationships/customXml" Target="../ink/ink1120.xml"/><Relationship Id="rId242" Type="http://schemas.openxmlformats.org/officeDocument/2006/relationships/customXml" Target="../ink/ink836.xml"/><Relationship Id="rId284" Type="http://schemas.openxmlformats.org/officeDocument/2006/relationships/customXml" Target="../ink/ink857.xml"/><Relationship Id="rId491" Type="http://schemas.openxmlformats.org/officeDocument/2006/relationships/image" Target="../media/image928.png"/><Relationship Id="rId505" Type="http://schemas.openxmlformats.org/officeDocument/2006/relationships/image" Target="../media/image935.png"/><Relationship Id="rId712" Type="http://schemas.openxmlformats.org/officeDocument/2006/relationships/customXml" Target="../ink/ink1071.xml"/><Relationship Id="rId37" Type="http://schemas.openxmlformats.org/officeDocument/2006/relationships/image" Target="../media/image701.png"/><Relationship Id="rId79" Type="http://schemas.openxmlformats.org/officeDocument/2006/relationships/image" Target="../media/image722.png"/><Relationship Id="rId102" Type="http://schemas.openxmlformats.org/officeDocument/2006/relationships/customXml" Target="../ink/ink766.xml"/><Relationship Id="rId144" Type="http://schemas.openxmlformats.org/officeDocument/2006/relationships/customXml" Target="../ink/ink787.xml"/><Relationship Id="rId547" Type="http://schemas.openxmlformats.org/officeDocument/2006/relationships/image" Target="../media/image956.png"/><Relationship Id="rId589" Type="http://schemas.openxmlformats.org/officeDocument/2006/relationships/image" Target="../media/image977.png"/><Relationship Id="rId754" Type="http://schemas.openxmlformats.org/officeDocument/2006/relationships/customXml" Target="../ink/ink1092.xml"/><Relationship Id="rId796" Type="http://schemas.openxmlformats.org/officeDocument/2006/relationships/customXml" Target="../ink/ink1113.xml"/><Relationship Id="rId90" Type="http://schemas.openxmlformats.org/officeDocument/2006/relationships/customXml" Target="../ink/ink760.xml"/><Relationship Id="rId186" Type="http://schemas.openxmlformats.org/officeDocument/2006/relationships/customXml" Target="../ink/ink808.xml"/><Relationship Id="rId351" Type="http://schemas.openxmlformats.org/officeDocument/2006/relationships/image" Target="../media/image858.png"/><Relationship Id="rId393" Type="http://schemas.openxmlformats.org/officeDocument/2006/relationships/image" Target="../media/image879.png"/><Relationship Id="rId407" Type="http://schemas.openxmlformats.org/officeDocument/2006/relationships/image" Target="../media/image886.png"/><Relationship Id="rId449" Type="http://schemas.openxmlformats.org/officeDocument/2006/relationships/image" Target="../media/image907.png"/><Relationship Id="rId614" Type="http://schemas.openxmlformats.org/officeDocument/2006/relationships/customXml" Target="../ink/ink1022.xml"/><Relationship Id="rId656" Type="http://schemas.openxmlformats.org/officeDocument/2006/relationships/customXml" Target="../ink/ink1043.xml"/><Relationship Id="rId821" Type="http://schemas.openxmlformats.org/officeDocument/2006/relationships/image" Target="../media/image1093.png"/><Relationship Id="rId211" Type="http://schemas.openxmlformats.org/officeDocument/2006/relationships/image" Target="../media/image788.png"/><Relationship Id="rId253" Type="http://schemas.openxmlformats.org/officeDocument/2006/relationships/image" Target="../media/image809.png"/><Relationship Id="rId295" Type="http://schemas.openxmlformats.org/officeDocument/2006/relationships/image" Target="../media/image830.png"/><Relationship Id="rId309" Type="http://schemas.openxmlformats.org/officeDocument/2006/relationships/image" Target="../media/image837.png"/><Relationship Id="rId460" Type="http://schemas.openxmlformats.org/officeDocument/2006/relationships/customXml" Target="../ink/ink945.xml"/><Relationship Id="rId516" Type="http://schemas.openxmlformats.org/officeDocument/2006/relationships/customXml" Target="../ink/ink973.xml"/><Relationship Id="rId698" Type="http://schemas.openxmlformats.org/officeDocument/2006/relationships/customXml" Target="../ink/ink1064.xml"/><Relationship Id="rId48" Type="http://schemas.openxmlformats.org/officeDocument/2006/relationships/customXml" Target="../ink/ink739.xml"/><Relationship Id="rId113" Type="http://schemas.openxmlformats.org/officeDocument/2006/relationships/image" Target="../media/image739.png"/><Relationship Id="rId320" Type="http://schemas.openxmlformats.org/officeDocument/2006/relationships/customXml" Target="../ink/ink875.xml"/><Relationship Id="rId558" Type="http://schemas.openxmlformats.org/officeDocument/2006/relationships/customXml" Target="../ink/ink994.xml"/><Relationship Id="rId723" Type="http://schemas.openxmlformats.org/officeDocument/2006/relationships/image" Target="../media/image1044.png"/><Relationship Id="rId765" Type="http://schemas.openxmlformats.org/officeDocument/2006/relationships/image" Target="../media/image1065.png"/><Relationship Id="rId155" Type="http://schemas.openxmlformats.org/officeDocument/2006/relationships/image" Target="../media/image760.png"/><Relationship Id="rId197" Type="http://schemas.openxmlformats.org/officeDocument/2006/relationships/image" Target="../media/image781.png"/><Relationship Id="rId362" Type="http://schemas.openxmlformats.org/officeDocument/2006/relationships/customXml" Target="../ink/ink896.xml"/><Relationship Id="rId418" Type="http://schemas.openxmlformats.org/officeDocument/2006/relationships/customXml" Target="../ink/ink924.xml"/><Relationship Id="rId625" Type="http://schemas.openxmlformats.org/officeDocument/2006/relationships/image" Target="../media/image995.png"/><Relationship Id="rId222" Type="http://schemas.openxmlformats.org/officeDocument/2006/relationships/customXml" Target="../ink/ink826.xml"/><Relationship Id="rId264" Type="http://schemas.openxmlformats.org/officeDocument/2006/relationships/customXml" Target="../ink/ink847.xml"/><Relationship Id="rId471" Type="http://schemas.openxmlformats.org/officeDocument/2006/relationships/image" Target="../media/image918.png"/><Relationship Id="rId667" Type="http://schemas.openxmlformats.org/officeDocument/2006/relationships/image" Target="../media/image1016.png"/><Relationship Id="rId17" Type="http://schemas.openxmlformats.org/officeDocument/2006/relationships/image" Target="../media/image691.png"/><Relationship Id="rId59" Type="http://schemas.openxmlformats.org/officeDocument/2006/relationships/image" Target="../media/image712.png"/><Relationship Id="rId124" Type="http://schemas.openxmlformats.org/officeDocument/2006/relationships/customXml" Target="../ink/ink777.xml"/><Relationship Id="rId527" Type="http://schemas.openxmlformats.org/officeDocument/2006/relationships/image" Target="../media/image946.png"/><Relationship Id="rId569" Type="http://schemas.openxmlformats.org/officeDocument/2006/relationships/image" Target="../media/image967.png"/><Relationship Id="rId734" Type="http://schemas.openxmlformats.org/officeDocument/2006/relationships/customXml" Target="../ink/ink1082.xml"/><Relationship Id="rId776" Type="http://schemas.openxmlformats.org/officeDocument/2006/relationships/customXml" Target="../ink/ink1103.xml"/><Relationship Id="rId70" Type="http://schemas.openxmlformats.org/officeDocument/2006/relationships/customXml" Target="../ink/ink750.xml"/><Relationship Id="rId166" Type="http://schemas.openxmlformats.org/officeDocument/2006/relationships/customXml" Target="../ink/ink798.xml"/><Relationship Id="rId331" Type="http://schemas.openxmlformats.org/officeDocument/2006/relationships/image" Target="../media/image848.png"/><Relationship Id="rId373" Type="http://schemas.openxmlformats.org/officeDocument/2006/relationships/image" Target="../media/image869.png"/><Relationship Id="rId429" Type="http://schemas.openxmlformats.org/officeDocument/2006/relationships/image" Target="../media/image897.png"/><Relationship Id="rId580" Type="http://schemas.openxmlformats.org/officeDocument/2006/relationships/customXml" Target="../ink/ink1005.xml"/><Relationship Id="rId636" Type="http://schemas.openxmlformats.org/officeDocument/2006/relationships/customXml" Target="../ink/ink1033.xml"/><Relationship Id="rId801" Type="http://schemas.openxmlformats.org/officeDocument/2006/relationships/image" Target="../media/image108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99.png"/><Relationship Id="rId440" Type="http://schemas.openxmlformats.org/officeDocument/2006/relationships/customXml" Target="../ink/ink935.xml"/><Relationship Id="rId678" Type="http://schemas.openxmlformats.org/officeDocument/2006/relationships/customXml" Target="../ink/ink1054.xml"/><Relationship Id="rId28" Type="http://schemas.openxmlformats.org/officeDocument/2006/relationships/customXml" Target="../ink/ink729.xml"/><Relationship Id="rId275" Type="http://schemas.openxmlformats.org/officeDocument/2006/relationships/image" Target="../media/image820.png"/><Relationship Id="rId300" Type="http://schemas.openxmlformats.org/officeDocument/2006/relationships/customXml" Target="../ink/ink865.xml"/><Relationship Id="rId482" Type="http://schemas.openxmlformats.org/officeDocument/2006/relationships/customXml" Target="../ink/ink956.xml"/><Relationship Id="rId538" Type="http://schemas.openxmlformats.org/officeDocument/2006/relationships/customXml" Target="../ink/ink984.xml"/><Relationship Id="rId703" Type="http://schemas.openxmlformats.org/officeDocument/2006/relationships/image" Target="../media/image1034.png"/><Relationship Id="rId745" Type="http://schemas.openxmlformats.org/officeDocument/2006/relationships/image" Target="../media/image1055.png"/><Relationship Id="rId81" Type="http://schemas.openxmlformats.org/officeDocument/2006/relationships/image" Target="../media/image723.png"/><Relationship Id="rId135" Type="http://schemas.openxmlformats.org/officeDocument/2006/relationships/image" Target="../media/image750.png"/><Relationship Id="rId177" Type="http://schemas.openxmlformats.org/officeDocument/2006/relationships/image" Target="../media/image771.png"/><Relationship Id="rId342" Type="http://schemas.openxmlformats.org/officeDocument/2006/relationships/customXml" Target="../ink/ink886.xml"/><Relationship Id="rId384" Type="http://schemas.openxmlformats.org/officeDocument/2006/relationships/customXml" Target="../ink/ink907.xml"/><Relationship Id="rId591" Type="http://schemas.openxmlformats.org/officeDocument/2006/relationships/image" Target="../media/image978.png"/><Relationship Id="rId605" Type="http://schemas.openxmlformats.org/officeDocument/2006/relationships/image" Target="../media/image985.png"/><Relationship Id="rId787" Type="http://schemas.openxmlformats.org/officeDocument/2006/relationships/image" Target="../media/image1076.png"/><Relationship Id="rId812" Type="http://schemas.openxmlformats.org/officeDocument/2006/relationships/customXml" Target="../ink/ink1121.xml"/><Relationship Id="rId202" Type="http://schemas.openxmlformats.org/officeDocument/2006/relationships/customXml" Target="../ink/ink816.xml"/><Relationship Id="rId244" Type="http://schemas.openxmlformats.org/officeDocument/2006/relationships/customXml" Target="../ink/ink837.xml"/><Relationship Id="rId647" Type="http://schemas.openxmlformats.org/officeDocument/2006/relationships/image" Target="../media/image1006.png"/><Relationship Id="rId689" Type="http://schemas.openxmlformats.org/officeDocument/2006/relationships/image" Target="../media/image1027.png"/><Relationship Id="rId39" Type="http://schemas.openxmlformats.org/officeDocument/2006/relationships/image" Target="../media/image702.png"/><Relationship Id="rId286" Type="http://schemas.openxmlformats.org/officeDocument/2006/relationships/customXml" Target="../ink/ink858.xml"/><Relationship Id="rId451" Type="http://schemas.openxmlformats.org/officeDocument/2006/relationships/image" Target="../media/image908.png"/><Relationship Id="rId493" Type="http://schemas.openxmlformats.org/officeDocument/2006/relationships/image" Target="../media/image929.png"/><Relationship Id="rId507" Type="http://schemas.openxmlformats.org/officeDocument/2006/relationships/image" Target="../media/image936.png"/><Relationship Id="rId549" Type="http://schemas.openxmlformats.org/officeDocument/2006/relationships/image" Target="../media/image957.png"/><Relationship Id="rId714" Type="http://schemas.openxmlformats.org/officeDocument/2006/relationships/customXml" Target="../ink/ink1072.xml"/><Relationship Id="rId756" Type="http://schemas.openxmlformats.org/officeDocument/2006/relationships/customXml" Target="../ink/ink1093.xml"/><Relationship Id="rId50" Type="http://schemas.openxmlformats.org/officeDocument/2006/relationships/customXml" Target="../ink/ink740.xml"/><Relationship Id="rId104" Type="http://schemas.openxmlformats.org/officeDocument/2006/relationships/customXml" Target="../ink/ink767.xml"/><Relationship Id="rId146" Type="http://schemas.openxmlformats.org/officeDocument/2006/relationships/customXml" Target="../ink/ink788.xml"/><Relationship Id="rId188" Type="http://schemas.openxmlformats.org/officeDocument/2006/relationships/customXml" Target="../ink/ink809.xml"/><Relationship Id="rId311" Type="http://schemas.openxmlformats.org/officeDocument/2006/relationships/image" Target="../media/image838.png"/><Relationship Id="rId353" Type="http://schemas.openxmlformats.org/officeDocument/2006/relationships/image" Target="../media/image859.png"/><Relationship Id="rId395" Type="http://schemas.openxmlformats.org/officeDocument/2006/relationships/image" Target="../media/image880.png"/><Relationship Id="rId409" Type="http://schemas.openxmlformats.org/officeDocument/2006/relationships/image" Target="../media/image887.png"/><Relationship Id="rId560" Type="http://schemas.openxmlformats.org/officeDocument/2006/relationships/customXml" Target="../ink/ink995.xml"/><Relationship Id="rId798" Type="http://schemas.openxmlformats.org/officeDocument/2006/relationships/customXml" Target="../ink/ink1114.xml"/><Relationship Id="rId92" Type="http://schemas.openxmlformats.org/officeDocument/2006/relationships/customXml" Target="../ink/ink761.xml"/><Relationship Id="rId213" Type="http://schemas.openxmlformats.org/officeDocument/2006/relationships/image" Target="../media/image789.png"/><Relationship Id="rId420" Type="http://schemas.openxmlformats.org/officeDocument/2006/relationships/customXml" Target="../ink/ink925.xml"/><Relationship Id="rId616" Type="http://schemas.openxmlformats.org/officeDocument/2006/relationships/customXml" Target="../ink/ink1023.xml"/><Relationship Id="rId658" Type="http://schemas.openxmlformats.org/officeDocument/2006/relationships/customXml" Target="../ink/ink1044.xml"/><Relationship Id="rId255" Type="http://schemas.openxmlformats.org/officeDocument/2006/relationships/image" Target="../media/image810.png"/><Relationship Id="rId297" Type="http://schemas.openxmlformats.org/officeDocument/2006/relationships/image" Target="../media/image831.png"/><Relationship Id="rId462" Type="http://schemas.openxmlformats.org/officeDocument/2006/relationships/customXml" Target="../ink/ink946.xml"/><Relationship Id="rId518" Type="http://schemas.openxmlformats.org/officeDocument/2006/relationships/customXml" Target="../ink/ink974.xml"/><Relationship Id="rId725" Type="http://schemas.openxmlformats.org/officeDocument/2006/relationships/image" Target="../media/image1045.png"/><Relationship Id="rId115" Type="http://schemas.openxmlformats.org/officeDocument/2006/relationships/image" Target="../media/image740.png"/><Relationship Id="rId157" Type="http://schemas.openxmlformats.org/officeDocument/2006/relationships/image" Target="../media/image761.png"/><Relationship Id="rId322" Type="http://schemas.openxmlformats.org/officeDocument/2006/relationships/customXml" Target="../ink/ink876.xml"/><Relationship Id="rId364" Type="http://schemas.openxmlformats.org/officeDocument/2006/relationships/customXml" Target="../ink/ink897.xml"/><Relationship Id="rId767" Type="http://schemas.openxmlformats.org/officeDocument/2006/relationships/image" Target="../media/image1066.png"/><Relationship Id="rId61" Type="http://schemas.openxmlformats.org/officeDocument/2006/relationships/image" Target="../media/image713.png"/><Relationship Id="rId199" Type="http://schemas.openxmlformats.org/officeDocument/2006/relationships/image" Target="../media/image782.png"/><Relationship Id="rId571" Type="http://schemas.openxmlformats.org/officeDocument/2006/relationships/image" Target="../media/image968.png"/><Relationship Id="rId627" Type="http://schemas.openxmlformats.org/officeDocument/2006/relationships/image" Target="../media/image996.png"/><Relationship Id="rId669" Type="http://schemas.openxmlformats.org/officeDocument/2006/relationships/image" Target="../media/image1017.png"/><Relationship Id="rId19" Type="http://schemas.openxmlformats.org/officeDocument/2006/relationships/image" Target="../media/image692.png"/><Relationship Id="rId224" Type="http://schemas.openxmlformats.org/officeDocument/2006/relationships/customXml" Target="../ink/ink827.xml"/><Relationship Id="rId266" Type="http://schemas.openxmlformats.org/officeDocument/2006/relationships/customXml" Target="../ink/ink848.xml"/><Relationship Id="rId431" Type="http://schemas.openxmlformats.org/officeDocument/2006/relationships/image" Target="../media/image898.png"/><Relationship Id="rId473" Type="http://schemas.openxmlformats.org/officeDocument/2006/relationships/image" Target="../media/image919.png"/><Relationship Id="rId529" Type="http://schemas.openxmlformats.org/officeDocument/2006/relationships/image" Target="../media/image947.png"/><Relationship Id="rId680" Type="http://schemas.openxmlformats.org/officeDocument/2006/relationships/customXml" Target="../ink/ink1055.xml"/><Relationship Id="rId736" Type="http://schemas.openxmlformats.org/officeDocument/2006/relationships/customXml" Target="../ink/ink1083.xml"/><Relationship Id="rId30" Type="http://schemas.openxmlformats.org/officeDocument/2006/relationships/customXml" Target="../ink/ink730.xml"/><Relationship Id="rId126" Type="http://schemas.openxmlformats.org/officeDocument/2006/relationships/customXml" Target="../ink/ink778.xml"/><Relationship Id="rId168" Type="http://schemas.openxmlformats.org/officeDocument/2006/relationships/customXml" Target="../ink/ink799.xml"/><Relationship Id="rId333" Type="http://schemas.openxmlformats.org/officeDocument/2006/relationships/image" Target="../media/image849.png"/><Relationship Id="rId540" Type="http://schemas.openxmlformats.org/officeDocument/2006/relationships/customXml" Target="../ink/ink985.xml"/><Relationship Id="rId778" Type="http://schemas.openxmlformats.org/officeDocument/2006/relationships/customXml" Target="../ink/ink1104.xml"/><Relationship Id="rId72" Type="http://schemas.openxmlformats.org/officeDocument/2006/relationships/customXml" Target="../ink/ink751.xml"/><Relationship Id="rId375" Type="http://schemas.openxmlformats.org/officeDocument/2006/relationships/image" Target="../media/image870.png"/><Relationship Id="rId582" Type="http://schemas.openxmlformats.org/officeDocument/2006/relationships/customXml" Target="../ink/ink1006.xml"/><Relationship Id="rId638" Type="http://schemas.openxmlformats.org/officeDocument/2006/relationships/customXml" Target="../ink/ink1034.xml"/><Relationship Id="rId803" Type="http://schemas.openxmlformats.org/officeDocument/2006/relationships/image" Target="../media/image1084.png"/><Relationship Id="rId3" Type="http://schemas.openxmlformats.org/officeDocument/2006/relationships/image" Target="../media/image684.png"/><Relationship Id="rId235" Type="http://schemas.openxmlformats.org/officeDocument/2006/relationships/image" Target="../media/image800.png"/><Relationship Id="rId277" Type="http://schemas.openxmlformats.org/officeDocument/2006/relationships/image" Target="../media/image821.png"/><Relationship Id="rId400" Type="http://schemas.openxmlformats.org/officeDocument/2006/relationships/customXml" Target="../ink/ink915.xml"/><Relationship Id="rId442" Type="http://schemas.openxmlformats.org/officeDocument/2006/relationships/customXml" Target="../ink/ink936.xml"/><Relationship Id="rId484" Type="http://schemas.openxmlformats.org/officeDocument/2006/relationships/customXml" Target="../ink/ink957.xml"/><Relationship Id="rId705" Type="http://schemas.openxmlformats.org/officeDocument/2006/relationships/image" Target="../media/image1035.png"/><Relationship Id="rId137" Type="http://schemas.openxmlformats.org/officeDocument/2006/relationships/image" Target="../media/image751.png"/><Relationship Id="rId302" Type="http://schemas.openxmlformats.org/officeDocument/2006/relationships/customXml" Target="../ink/ink866.xml"/><Relationship Id="rId344" Type="http://schemas.openxmlformats.org/officeDocument/2006/relationships/customXml" Target="../ink/ink887.xml"/><Relationship Id="rId691" Type="http://schemas.openxmlformats.org/officeDocument/2006/relationships/image" Target="../media/image1028.png"/><Relationship Id="rId747" Type="http://schemas.openxmlformats.org/officeDocument/2006/relationships/image" Target="../media/image1056.png"/><Relationship Id="rId789" Type="http://schemas.openxmlformats.org/officeDocument/2006/relationships/image" Target="../media/image1077.png"/><Relationship Id="rId41" Type="http://schemas.openxmlformats.org/officeDocument/2006/relationships/image" Target="../media/image703.png"/><Relationship Id="rId83" Type="http://schemas.openxmlformats.org/officeDocument/2006/relationships/image" Target="../media/image724.png"/><Relationship Id="rId179" Type="http://schemas.openxmlformats.org/officeDocument/2006/relationships/image" Target="../media/image772.png"/><Relationship Id="rId386" Type="http://schemas.openxmlformats.org/officeDocument/2006/relationships/customXml" Target="../ink/ink908.xml"/><Relationship Id="rId551" Type="http://schemas.openxmlformats.org/officeDocument/2006/relationships/image" Target="../media/image958.png"/><Relationship Id="rId593" Type="http://schemas.openxmlformats.org/officeDocument/2006/relationships/image" Target="../media/image979.png"/><Relationship Id="rId607" Type="http://schemas.openxmlformats.org/officeDocument/2006/relationships/image" Target="../media/image986.png"/><Relationship Id="rId649" Type="http://schemas.openxmlformats.org/officeDocument/2006/relationships/image" Target="../media/image1007.png"/><Relationship Id="rId814" Type="http://schemas.openxmlformats.org/officeDocument/2006/relationships/customXml" Target="../ink/ink1122.xml"/><Relationship Id="rId190" Type="http://schemas.openxmlformats.org/officeDocument/2006/relationships/customXml" Target="../ink/ink810.xml"/><Relationship Id="rId204" Type="http://schemas.openxmlformats.org/officeDocument/2006/relationships/customXml" Target="../ink/ink817.xml"/><Relationship Id="rId246" Type="http://schemas.openxmlformats.org/officeDocument/2006/relationships/customXml" Target="../ink/ink838.xml"/><Relationship Id="rId288" Type="http://schemas.openxmlformats.org/officeDocument/2006/relationships/customXml" Target="../ink/ink859.xml"/><Relationship Id="rId411" Type="http://schemas.openxmlformats.org/officeDocument/2006/relationships/image" Target="../media/image888.png"/><Relationship Id="rId453" Type="http://schemas.openxmlformats.org/officeDocument/2006/relationships/image" Target="../media/image909.png"/><Relationship Id="rId509" Type="http://schemas.openxmlformats.org/officeDocument/2006/relationships/image" Target="../media/image937.png"/><Relationship Id="rId660" Type="http://schemas.openxmlformats.org/officeDocument/2006/relationships/customXml" Target="../ink/ink1045.xml"/><Relationship Id="rId106" Type="http://schemas.openxmlformats.org/officeDocument/2006/relationships/customXml" Target="../ink/ink768.xml"/><Relationship Id="rId313" Type="http://schemas.openxmlformats.org/officeDocument/2006/relationships/image" Target="../media/image839.png"/><Relationship Id="rId495" Type="http://schemas.openxmlformats.org/officeDocument/2006/relationships/image" Target="../media/image930.png"/><Relationship Id="rId716" Type="http://schemas.openxmlformats.org/officeDocument/2006/relationships/customXml" Target="../ink/ink1073.xml"/><Relationship Id="rId758" Type="http://schemas.openxmlformats.org/officeDocument/2006/relationships/customXml" Target="../ink/ink1094.xml"/><Relationship Id="rId10" Type="http://schemas.openxmlformats.org/officeDocument/2006/relationships/customXml" Target="../ink/ink720.xml"/><Relationship Id="rId52" Type="http://schemas.openxmlformats.org/officeDocument/2006/relationships/customXml" Target="../ink/ink741.xml"/><Relationship Id="rId94" Type="http://schemas.openxmlformats.org/officeDocument/2006/relationships/customXml" Target="../ink/ink762.xml"/><Relationship Id="rId148" Type="http://schemas.openxmlformats.org/officeDocument/2006/relationships/customXml" Target="../ink/ink789.xml"/><Relationship Id="rId355" Type="http://schemas.openxmlformats.org/officeDocument/2006/relationships/image" Target="../media/image860.png"/><Relationship Id="rId397" Type="http://schemas.openxmlformats.org/officeDocument/2006/relationships/image" Target="../media/image881.png"/><Relationship Id="rId520" Type="http://schemas.openxmlformats.org/officeDocument/2006/relationships/customXml" Target="../ink/ink975.xml"/><Relationship Id="rId562" Type="http://schemas.openxmlformats.org/officeDocument/2006/relationships/customXml" Target="../ink/ink996.xml"/><Relationship Id="rId618" Type="http://schemas.openxmlformats.org/officeDocument/2006/relationships/customXml" Target="../ink/ink1024.xml"/><Relationship Id="rId215" Type="http://schemas.openxmlformats.org/officeDocument/2006/relationships/image" Target="../media/image790.png"/><Relationship Id="rId257" Type="http://schemas.openxmlformats.org/officeDocument/2006/relationships/image" Target="../media/image811.png"/><Relationship Id="rId422" Type="http://schemas.openxmlformats.org/officeDocument/2006/relationships/customXml" Target="../ink/ink926.xml"/><Relationship Id="rId464" Type="http://schemas.openxmlformats.org/officeDocument/2006/relationships/customXml" Target="../ink/ink947.xml"/><Relationship Id="rId299" Type="http://schemas.openxmlformats.org/officeDocument/2006/relationships/image" Target="../media/image832.png"/><Relationship Id="rId727" Type="http://schemas.openxmlformats.org/officeDocument/2006/relationships/image" Target="../media/image1046.png"/><Relationship Id="rId63" Type="http://schemas.openxmlformats.org/officeDocument/2006/relationships/image" Target="../media/image714.png"/><Relationship Id="rId159" Type="http://schemas.openxmlformats.org/officeDocument/2006/relationships/image" Target="../media/image762.png"/><Relationship Id="rId366" Type="http://schemas.openxmlformats.org/officeDocument/2006/relationships/customXml" Target="../ink/ink898.xml"/><Relationship Id="rId573" Type="http://schemas.openxmlformats.org/officeDocument/2006/relationships/image" Target="../media/image969.png"/><Relationship Id="rId780" Type="http://schemas.openxmlformats.org/officeDocument/2006/relationships/customXml" Target="../ink/ink1105.xml"/><Relationship Id="rId226" Type="http://schemas.openxmlformats.org/officeDocument/2006/relationships/customXml" Target="../ink/ink828.xml"/><Relationship Id="rId433" Type="http://schemas.openxmlformats.org/officeDocument/2006/relationships/image" Target="../media/image899.png"/><Relationship Id="rId640" Type="http://schemas.openxmlformats.org/officeDocument/2006/relationships/customXml" Target="../ink/ink1035.xml"/><Relationship Id="rId738" Type="http://schemas.openxmlformats.org/officeDocument/2006/relationships/customXml" Target="../ink/ink1084.xml"/><Relationship Id="rId74" Type="http://schemas.openxmlformats.org/officeDocument/2006/relationships/customXml" Target="../ink/ink752.xml"/><Relationship Id="rId377" Type="http://schemas.openxmlformats.org/officeDocument/2006/relationships/image" Target="../media/image871.png"/><Relationship Id="rId500" Type="http://schemas.openxmlformats.org/officeDocument/2006/relationships/customXml" Target="../ink/ink965.xml"/><Relationship Id="rId584" Type="http://schemas.openxmlformats.org/officeDocument/2006/relationships/customXml" Target="../ink/ink1007.xml"/><Relationship Id="rId805" Type="http://schemas.openxmlformats.org/officeDocument/2006/relationships/image" Target="../media/image1085.png"/><Relationship Id="rId5" Type="http://schemas.openxmlformats.org/officeDocument/2006/relationships/image" Target="../media/image685.png"/><Relationship Id="rId237" Type="http://schemas.openxmlformats.org/officeDocument/2006/relationships/image" Target="../media/image801.png"/><Relationship Id="rId791" Type="http://schemas.openxmlformats.org/officeDocument/2006/relationships/image" Target="../media/image1078.png"/><Relationship Id="rId444" Type="http://schemas.openxmlformats.org/officeDocument/2006/relationships/customXml" Target="../ink/ink937.xml"/><Relationship Id="rId651" Type="http://schemas.openxmlformats.org/officeDocument/2006/relationships/image" Target="../media/image1008.png"/><Relationship Id="rId749" Type="http://schemas.openxmlformats.org/officeDocument/2006/relationships/image" Target="../media/image1057.png"/><Relationship Id="rId290" Type="http://schemas.openxmlformats.org/officeDocument/2006/relationships/customXml" Target="../ink/ink860.xml"/><Relationship Id="rId304" Type="http://schemas.openxmlformats.org/officeDocument/2006/relationships/customXml" Target="../ink/ink867.xml"/><Relationship Id="rId388" Type="http://schemas.openxmlformats.org/officeDocument/2006/relationships/customXml" Target="../ink/ink909.xml"/><Relationship Id="rId511" Type="http://schemas.openxmlformats.org/officeDocument/2006/relationships/image" Target="../media/image938.png"/><Relationship Id="rId609" Type="http://schemas.openxmlformats.org/officeDocument/2006/relationships/image" Target="../media/image987.png"/><Relationship Id="rId85" Type="http://schemas.openxmlformats.org/officeDocument/2006/relationships/image" Target="../media/image725.png"/><Relationship Id="rId150" Type="http://schemas.openxmlformats.org/officeDocument/2006/relationships/customXml" Target="../ink/ink790.xml"/><Relationship Id="rId595" Type="http://schemas.openxmlformats.org/officeDocument/2006/relationships/image" Target="../media/image980.png"/><Relationship Id="rId816" Type="http://schemas.openxmlformats.org/officeDocument/2006/relationships/customXml" Target="../ink/ink1123.xml"/><Relationship Id="rId248" Type="http://schemas.openxmlformats.org/officeDocument/2006/relationships/customXml" Target="../ink/ink839.xml"/><Relationship Id="rId455" Type="http://schemas.openxmlformats.org/officeDocument/2006/relationships/image" Target="../media/image910.png"/><Relationship Id="rId662" Type="http://schemas.openxmlformats.org/officeDocument/2006/relationships/customXml" Target="../ink/ink1046.xml"/><Relationship Id="rId12" Type="http://schemas.openxmlformats.org/officeDocument/2006/relationships/customXml" Target="../ink/ink721.xml"/><Relationship Id="rId108" Type="http://schemas.openxmlformats.org/officeDocument/2006/relationships/customXml" Target="../ink/ink769.xml"/><Relationship Id="rId315" Type="http://schemas.openxmlformats.org/officeDocument/2006/relationships/image" Target="../media/image840.png"/><Relationship Id="rId522" Type="http://schemas.openxmlformats.org/officeDocument/2006/relationships/customXml" Target="../ink/ink976.xml"/><Relationship Id="rId96" Type="http://schemas.openxmlformats.org/officeDocument/2006/relationships/customXml" Target="../ink/ink763.xml"/><Relationship Id="rId161" Type="http://schemas.openxmlformats.org/officeDocument/2006/relationships/image" Target="../media/image763.png"/><Relationship Id="rId399" Type="http://schemas.openxmlformats.org/officeDocument/2006/relationships/image" Target="../media/image882.png"/><Relationship Id="rId259" Type="http://schemas.openxmlformats.org/officeDocument/2006/relationships/image" Target="../media/image812.png"/><Relationship Id="rId466" Type="http://schemas.openxmlformats.org/officeDocument/2006/relationships/customXml" Target="../ink/ink948.xml"/><Relationship Id="rId673" Type="http://schemas.openxmlformats.org/officeDocument/2006/relationships/image" Target="../media/image1019.png"/><Relationship Id="rId23" Type="http://schemas.openxmlformats.org/officeDocument/2006/relationships/image" Target="../media/image694.png"/><Relationship Id="rId119" Type="http://schemas.openxmlformats.org/officeDocument/2006/relationships/image" Target="../media/image742.png"/><Relationship Id="rId326" Type="http://schemas.openxmlformats.org/officeDocument/2006/relationships/customXml" Target="../ink/ink878.xml"/><Relationship Id="rId533" Type="http://schemas.openxmlformats.org/officeDocument/2006/relationships/image" Target="../media/image949.png"/><Relationship Id="rId740" Type="http://schemas.openxmlformats.org/officeDocument/2006/relationships/customXml" Target="../ink/ink1085.xml"/><Relationship Id="rId172" Type="http://schemas.openxmlformats.org/officeDocument/2006/relationships/customXml" Target="../ink/ink801.xml"/><Relationship Id="rId477" Type="http://schemas.openxmlformats.org/officeDocument/2006/relationships/image" Target="../media/image921.png"/><Relationship Id="rId600" Type="http://schemas.openxmlformats.org/officeDocument/2006/relationships/customXml" Target="../ink/ink1015.xml"/><Relationship Id="rId684" Type="http://schemas.openxmlformats.org/officeDocument/2006/relationships/customXml" Target="../ink/ink1057.xml"/><Relationship Id="rId337" Type="http://schemas.openxmlformats.org/officeDocument/2006/relationships/image" Target="../media/image851.png"/><Relationship Id="rId34" Type="http://schemas.openxmlformats.org/officeDocument/2006/relationships/customXml" Target="../ink/ink732.xml"/><Relationship Id="rId544" Type="http://schemas.openxmlformats.org/officeDocument/2006/relationships/customXml" Target="../ink/ink987.xml"/><Relationship Id="rId751" Type="http://schemas.openxmlformats.org/officeDocument/2006/relationships/image" Target="../media/image1058.png"/><Relationship Id="rId183" Type="http://schemas.openxmlformats.org/officeDocument/2006/relationships/image" Target="../media/image774.png"/><Relationship Id="rId390" Type="http://schemas.openxmlformats.org/officeDocument/2006/relationships/customXml" Target="../ink/ink910.xml"/><Relationship Id="rId404" Type="http://schemas.openxmlformats.org/officeDocument/2006/relationships/customXml" Target="../ink/ink917.xml"/><Relationship Id="rId611" Type="http://schemas.openxmlformats.org/officeDocument/2006/relationships/image" Target="../media/image988.png"/><Relationship Id="rId250" Type="http://schemas.openxmlformats.org/officeDocument/2006/relationships/customXml" Target="../ink/ink840.xml"/><Relationship Id="rId488" Type="http://schemas.openxmlformats.org/officeDocument/2006/relationships/customXml" Target="../ink/ink959.xml"/><Relationship Id="rId695" Type="http://schemas.openxmlformats.org/officeDocument/2006/relationships/image" Target="../media/image1030.png"/><Relationship Id="rId709" Type="http://schemas.openxmlformats.org/officeDocument/2006/relationships/image" Target="../media/image1037.png"/><Relationship Id="rId45" Type="http://schemas.openxmlformats.org/officeDocument/2006/relationships/image" Target="../media/image705.png"/><Relationship Id="rId110" Type="http://schemas.openxmlformats.org/officeDocument/2006/relationships/customXml" Target="../ink/ink770.xml"/><Relationship Id="rId348" Type="http://schemas.openxmlformats.org/officeDocument/2006/relationships/customXml" Target="../ink/ink889.xml"/><Relationship Id="rId555" Type="http://schemas.openxmlformats.org/officeDocument/2006/relationships/image" Target="../media/image960.png"/><Relationship Id="rId762" Type="http://schemas.openxmlformats.org/officeDocument/2006/relationships/customXml" Target="../ink/ink1096.xml"/><Relationship Id="rId194" Type="http://schemas.openxmlformats.org/officeDocument/2006/relationships/customXml" Target="../ink/ink812.xml"/><Relationship Id="rId208" Type="http://schemas.openxmlformats.org/officeDocument/2006/relationships/customXml" Target="../ink/ink819.xml"/><Relationship Id="rId415" Type="http://schemas.openxmlformats.org/officeDocument/2006/relationships/image" Target="../media/image890.png"/><Relationship Id="rId622" Type="http://schemas.openxmlformats.org/officeDocument/2006/relationships/customXml" Target="../ink/ink1026.xml"/><Relationship Id="rId261" Type="http://schemas.openxmlformats.org/officeDocument/2006/relationships/image" Target="../media/image813.png"/><Relationship Id="rId499" Type="http://schemas.openxmlformats.org/officeDocument/2006/relationships/image" Target="../media/image932.png"/><Relationship Id="rId56" Type="http://schemas.openxmlformats.org/officeDocument/2006/relationships/customXml" Target="../ink/ink743.xml"/><Relationship Id="rId359" Type="http://schemas.openxmlformats.org/officeDocument/2006/relationships/image" Target="../media/image862.png"/><Relationship Id="rId566" Type="http://schemas.openxmlformats.org/officeDocument/2006/relationships/customXml" Target="../ink/ink998.xml"/><Relationship Id="rId773" Type="http://schemas.openxmlformats.org/officeDocument/2006/relationships/image" Target="../media/image1069.png"/><Relationship Id="rId121" Type="http://schemas.openxmlformats.org/officeDocument/2006/relationships/image" Target="../media/image743.png"/><Relationship Id="rId219" Type="http://schemas.openxmlformats.org/officeDocument/2006/relationships/image" Target="../media/image792.png"/><Relationship Id="rId426" Type="http://schemas.openxmlformats.org/officeDocument/2006/relationships/customXml" Target="../ink/ink928.xml"/><Relationship Id="rId633" Type="http://schemas.openxmlformats.org/officeDocument/2006/relationships/image" Target="../media/image999.png"/><Relationship Id="rId67" Type="http://schemas.openxmlformats.org/officeDocument/2006/relationships/image" Target="../media/image716.png"/><Relationship Id="rId272" Type="http://schemas.openxmlformats.org/officeDocument/2006/relationships/customXml" Target="../ink/ink851.xml"/><Relationship Id="rId577" Type="http://schemas.openxmlformats.org/officeDocument/2006/relationships/image" Target="../media/image971.png"/><Relationship Id="rId700" Type="http://schemas.openxmlformats.org/officeDocument/2006/relationships/customXml" Target="../ink/ink1065.xml"/><Relationship Id="rId132" Type="http://schemas.openxmlformats.org/officeDocument/2006/relationships/customXml" Target="../ink/ink781.xml"/><Relationship Id="rId784" Type="http://schemas.openxmlformats.org/officeDocument/2006/relationships/customXml" Target="../ink/ink1107.xml"/><Relationship Id="rId437" Type="http://schemas.openxmlformats.org/officeDocument/2006/relationships/image" Target="../media/image901.png"/><Relationship Id="rId644" Type="http://schemas.openxmlformats.org/officeDocument/2006/relationships/customXml" Target="../ink/ink1037.xml"/><Relationship Id="rId283" Type="http://schemas.openxmlformats.org/officeDocument/2006/relationships/image" Target="../media/image824.png"/><Relationship Id="rId490" Type="http://schemas.openxmlformats.org/officeDocument/2006/relationships/customXml" Target="../ink/ink960.xml"/><Relationship Id="rId504" Type="http://schemas.openxmlformats.org/officeDocument/2006/relationships/customXml" Target="../ink/ink967.xml"/><Relationship Id="rId711" Type="http://schemas.openxmlformats.org/officeDocument/2006/relationships/image" Target="../media/image1038.png"/><Relationship Id="rId78" Type="http://schemas.openxmlformats.org/officeDocument/2006/relationships/customXml" Target="../ink/ink754.xml"/><Relationship Id="rId143" Type="http://schemas.openxmlformats.org/officeDocument/2006/relationships/image" Target="../media/image754.png"/><Relationship Id="rId350" Type="http://schemas.openxmlformats.org/officeDocument/2006/relationships/customXml" Target="../ink/ink890.xml"/><Relationship Id="rId588" Type="http://schemas.openxmlformats.org/officeDocument/2006/relationships/customXml" Target="../ink/ink1009.xml"/><Relationship Id="rId795" Type="http://schemas.openxmlformats.org/officeDocument/2006/relationships/image" Target="../media/image1080.png"/><Relationship Id="rId809" Type="http://schemas.openxmlformats.org/officeDocument/2006/relationships/image" Target="../media/image1087.png"/><Relationship Id="rId9" Type="http://schemas.openxmlformats.org/officeDocument/2006/relationships/image" Target="../media/image687.png"/><Relationship Id="rId210" Type="http://schemas.openxmlformats.org/officeDocument/2006/relationships/customXml" Target="../ink/ink820.xml"/><Relationship Id="rId448" Type="http://schemas.openxmlformats.org/officeDocument/2006/relationships/customXml" Target="../ink/ink939.xml"/><Relationship Id="rId655" Type="http://schemas.openxmlformats.org/officeDocument/2006/relationships/image" Target="../media/image1010.png"/><Relationship Id="rId294" Type="http://schemas.openxmlformats.org/officeDocument/2006/relationships/customXml" Target="../ink/ink862.xml"/><Relationship Id="rId308" Type="http://schemas.openxmlformats.org/officeDocument/2006/relationships/customXml" Target="../ink/ink869.xml"/><Relationship Id="rId515" Type="http://schemas.openxmlformats.org/officeDocument/2006/relationships/image" Target="../media/image940.png"/><Relationship Id="rId722" Type="http://schemas.openxmlformats.org/officeDocument/2006/relationships/customXml" Target="../ink/ink1076.xml"/><Relationship Id="rId89" Type="http://schemas.openxmlformats.org/officeDocument/2006/relationships/image" Target="../media/image727.png"/><Relationship Id="rId154" Type="http://schemas.openxmlformats.org/officeDocument/2006/relationships/customXml" Target="../ink/ink792.xml"/><Relationship Id="rId361" Type="http://schemas.openxmlformats.org/officeDocument/2006/relationships/image" Target="../media/image863.png"/><Relationship Id="rId599" Type="http://schemas.openxmlformats.org/officeDocument/2006/relationships/image" Target="../media/image982.png"/><Relationship Id="rId459" Type="http://schemas.openxmlformats.org/officeDocument/2006/relationships/image" Target="../media/image912.png"/><Relationship Id="rId666" Type="http://schemas.openxmlformats.org/officeDocument/2006/relationships/customXml" Target="../ink/ink1048.xml"/><Relationship Id="rId16" Type="http://schemas.openxmlformats.org/officeDocument/2006/relationships/customXml" Target="../ink/ink723.xml"/><Relationship Id="rId221" Type="http://schemas.openxmlformats.org/officeDocument/2006/relationships/image" Target="../media/image793.png"/><Relationship Id="rId319" Type="http://schemas.openxmlformats.org/officeDocument/2006/relationships/image" Target="../media/image842.png"/><Relationship Id="rId526" Type="http://schemas.openxmlformats.org/officeDocument/2006/relationships/customXml" Target="../ink/ink978.xml"/><Relationship Id="rId733" Type="http://schemas.openxmlformats.org/officeDocument/2006/relationships/image" Target="../media/image1049.png"/><Relationship Id="rId165" Type="http://schemas.openxmlformats.org/officeDocument/2006/relationships/image" Target="../media/image765.png"/><Relationship Id="rId372" Type="http://schemas.openxmlformats.org/officeDocument/2006/relationships/customXml" Target="../ink/ink901.xml"/><Relationship Id="rId677" Type="http://schemas.openxmlformats.org/officeDocument/2006/relationships/image" Target="../media/image1021.png"/><Relationship Id="rId800" Type="http://schemas.openxmlformats.org/officeDocument/2006/relationships/customXml" Target="../ink/ink1115.xml"/><Relationship Id="rId232" Type="http://schemas.openxmlformats.org/officeDocument/2006/relationships/customXml" Target="../ink/ink831.xml"/><Relationship Id="rId27" Type="http://schemas.openxmlformats.org/officeDocument/2006/relationships/image" Target="../media/image696.png"/><Relationship Id="rId537" Type="http://schemas.openxmlformats.org/officeDocument/2006/relationships/image" Target="../media/image951.png"/><Relationship Id="rId744" Type="http://schemas.openxmlformats.org/officeDocument/2006/relationships/customXml" Target="../ink/ink1087.xml"/><Relationship Id="rId80" Type="http://schemas.openxmlformats.org/officeDocument/2006/relationships/customXml" Target="../ink/ink755.xml"/><Relationship Id="rId176" Type="http://schemas.openxmlformats.org/officeDocument/2006/relationships/customXml" Target="../ink/ink803.xml"/><Relationship Id="rId383" Type="http://schemas.openxmlformats.org/officeDocument/2006/relationships/image" Target="../media/image874.png"/><Relationship Id="rId590" Type="http://schemas.openxmlformats.org/officeDocument/2006/relationships/customXml" Target="../ink/ink1010.xml"/><Relationship Id="rId604" Type="http://schemas.openxmlformats.org/officeDocument/2006/relationships/customXml" Target="../ink/ink1017.xml"/><Relationship Id="rId811" Type="http://schemas.openxmlformats.org/officeDocument/2006/relationships/image" Target="../media/image1088.png"/><Relationship Id="rId243" Type="http://schemas.openxmlformats.org/officeDocument/2006/relationships/image" Target="../media/image804.png"/><Relationship Id="rId450" Type="http://schemas.openxmlformats.org/officeDocument/2006/relationships/customXml" Target="../ink/ink940.xml"/><Relationship Id="rId688" Type="http://schemas.openxmlformats.org/officeDocument/2006/relationships/customXml" Target="../ink/ink1059.xml"/><Relationship Id="rId38" Type="http://schemas.openxmlformats.org/officeDocument/2006/relationships/customXml" Target="../ink/ink734.xml"/><Relationship Id="rId103" Type="http://schemas.openxmlformats.org/officeDocument/2006/relationships/image" Target="../media/image734.png"/><Relationship Id="rId310" Type="http://schemas.openxmlformats.org/officeDocument/2006/relationships/customXml" Target="../ink/ink870.xml"/><Relationship Id="rId548" Type="http://schemas.openxmlformats.org/officeDocument/2006/relationships/customXml" Target="../ink/ink989.xml"/><Relationship Id="rId755" Type="http://schemas.openxmlformats.org/officeDocument/2006/relationships/image" Target="../media/image1060.png"/><Relationship Id="rId91" Type="http://schemas.openxmlformats.org/officeDocument/2006/relationships/image" Target="../media/image728.png"/><Relationship Id="rId187" Type="http://schemas.openxmlformats.org/officeDocument/2006/relationships/image" Target="../media/image776.png"/><Relationship Id="rId394" Type="http://schemas.openxmlformats.org/officeDocument/2006/relationships/customXml" Target="../ink/ink912.xml"/><Relationship Id="rId408" Type="http://schemas.openxmlformats.org/officeDocument/2006/relationships/customXml" Target="../ink/ink919.xml"/><Relationship Id="rId615" Type="http://schemas.openxmlformats.org/officeDocument/2006/relationships/image" Target="../media/image990.png"/><Relationship Id="rId254" Type="http://schemas.openxmlformats.org/officeDocument/2006/relationships/customXml" Target="../ink/ink842.xml"/><Relationship Id="rId699" Type="http://schemas.openxmlformats.org/officeDocument/2006/relationships/image" Target="../media/image1032.png"/><Relationship Id="rId49" Type="http://schemas.openxmlformats.org/officeDocument/2006/relationships/image" Target="../media/image707.png"/><Relationship Id="rId114" Type="http://schemas.openxmlformats.org/officeDocument/2006/relationships/customXml" Target="../ink/ink772.xml"/><Relationship Id="rId461" Type="http://schemas.openxmlformats.org/officeDocument/2006/relationships/image" Target="../media/image913.png"/><Relationship Id="rId559" Type="http://schemas.openxmlformats.org/officeDocument/2006/relationships/image" Target="../media/image962.png"/><Relationship Id="rId766" Type="http://schemas.openxmlformats.org/officeDocument/2006/relationships/customXml" Target="../ink/ink1098.xml"/><Relationship Id="rId198" Type="http://schemas.openxmlformats.org/officeDocument/2006/relationships/customXml" Target="../ink/ink814.xml"/><Relationship Id="rId321" Type="http://schemas.openxmlformats.org/officeDocument/2006/relationships/image" Target="../media/image843.png"/><Relationship Id="rId419" Type="http://schemas.openxmlformats.org/officeDocument/2006/relationships/image" Target="../media/image892.png"/><Relationship Id="rId626" Type="http://schemas.openxmlformats.org/officeDocument/2006/relationships/customXml" Target="../ink/ink1028.xml"/><Relationship Id="rId265" Type="http://schemas.openxmlformats.org/officeDocument/2006/relationships/image" Target="../media/image815.png"/><Relationship Id="rId472" Type="http://schemas.openxmlformats.org/officeDocument/2006/relationships/customXml" Target="../ink/ink951.xml"/><Relationship Id="rId125" Type="http://schemas.openxmlformats.org/officeDocument/2006/relationships/image" Target="../media/image745.png"/><Relationship Id="rId332" Type="http://schemas.openxmlformats.org/officeDocument/2006/relationships/customXml" Target="../ink/ink881.xml"/><Relationship Id="rId777" Type="http://schemas.openxmlformats.org/officeDocument/2006/relationships/image" Target="../media/image1071.png"/><Relationship Id="rId637" Type="http://schemas.openxmlformats.org/officeDocument/2006/relationships/image" Target="../media/image1001.png"/><Relationship Id="rId276" Type="http://schemas.openxmlformats.org/officeDocument/2006/relationships/customXml" Target="../ink/ink853.xml"/><Relationship Id="rId483" Type="http://schemas.openxmlformats.org/officeDocument/2006/relationships/image" Target="../media/image924.png"/><Relationship Id="rId690" Type="http://schemas.openxmlformats.org/officeDocument/2006/relationships/customXml" Target="../ink/ink1060.xml"/><Relationship Id="rId704" Type="http://schemas.openxmlformats.org/officeDocument/2006/relationships/customXml" Target="../ink/ink1067.xml"/><Relationship Id="rId40" Type="http://schemas.openxmlformats.org/officeDocument/2006/relationships/customXml" Target="../ink/ink735.xml"/><Relationship Id="rId136" Type="http://schemas.openxmlformats.org/officeDocument/2006/relationships/customXml" Target="../ink/ink783.xml"/><Relationship Id="rId343" Type="http://schemas.openxmlformats.org/officeDocument/2006/relationships/image" Target="../media/image854.png"/><Relationship Id="rId550" Type="http://schemas.openxmlformats.org/officeDocument/2006/relationships/customXml" Target="../ink/ink990.xml"/><Relationship Id="rId788" Type="http://schemas.openxmlformats.org/officeDocument/2006/relationships/customXml" Target="../ink/ink1109.xml"/><Relationship Id="rId203" Type="http://schemas.openxmlformats.org/officeDocument/2006/relationships/image" Target="../media/image784.png"/><Relationship Id="rId648" Type="http://schemas.openxmlformats.org/officeDocument/2006/relationships/customXml" Target="../ink/ink1039.xml"/><Relationship Id="rId287" Type="http://schemas.openxmlformats.org/officeDocument/2006/relationships/image" Target="../media/image826.png"/><Relationship Id="rId410" Type="http://schemas.openxmlformats.org/officeDocument/2006/relationships/customXml" Target="../ink/ink920.xml"/><Relationship Id="rId494" Type="http://schemas.openxmlformats.org/officeDocument/2006/relationships/customXml" Target="../ink/ink962.xml"/><Relationship Id="rId508" Type="http://schemas.openxmlformats.org/officeDocument/2006/relationships/customXml" Target="../ink/ink969.xml"/><Relationship Id="rId715" Type="http://schemas.openxmlformats.org/officeDocument/2006/relationships/image" Target="../media/image1040.png"/><Relationship Id="rId147" Type="http://schemas.openxmlformats.org/officeDocument/2006/relationships/image" Target="../media/image756.png"/><Relationship Id="rId354" Type="http://schemas.openxmlformats.org/officeDocument/2006/relationships/customXml" Target="../ink/ink892.xml"/><Relationship Id="rId799" Type="http://schemas.openxmlformats.org/officeDocument/2006/relationships/image" Target="../media/image1082.png"/><Relationship Id="rId51" Type="http://schemas.openxmlformats.org/officeDocument/2006/relationships/image" Target="../media/image708.png"/><Relationship Id="rId561" Type="http://schemas.openxmlformats.org/officeDocument/2006/relationships/image" Target="../media/image963.png"/><Relationship Id="rId659" Type="http://schemas.openxmlformats.org/officeDocument/2006/relationships/image" Target="../media/image1012.png"/><Relationship Id="rId214" Type="http://schemas.openxmlformats.org/officeDocument/2006/relationships/customXml" Target="../ink/ink822.xml"/><Relationship Id="rId298" Type="http://schemas.openxmlformats.org/officeDocument/2006/relationships/customXml" Target="../ink/ink864.xml"/><Relationship Id="rId421" Type="http://schemas.openxmlformats.org/officeDocument/2006/relationships/image" Target="../media/image893.png"/><Relationship Id="rId519" Type="http://schemas.openxmlformats.org/officeDocument/2006/relationships/image" Target="../media/image942.png"/><Relationship Id="rId158" Type="http://schemas.openxmlformats.org/officeDocument/2006/relationships/customXml" Target="../ink/ink794.xml"/><Relationship Id="rId726" Type="http://schemas.openxmlformats.org/officeDocument/2006/relationships/customXml" Target="../ink/ink1078.xml"/><Relationship Id="rId62" Type="http://schemas.openxmlformats.org/officeDocument/2006/relationships/customXml" Target="../ink/ink746.xml"/><Relationship Id="rId365" Type="http://schemas.openxmlformats.org/officeDocument/2006/relationships/image" Target="../media/image865.png"/><Relationship Id="rId572" Type="http://schemas.openxmlformats.org/officeDocument/2006/relationships/customXml" Target="../ink/ink1001.xml"/><Relationship Id="rId225" Type="http://schemas.openxmlformats.org/officeDocument/2006/relationships/image" Target="../media/image795.png"/><Relationship Id="rId432" Type="http://schemas.openxmlformats.org/officeDocument/2006/relationships/customXml" Target="../ink/ink931.xml"/><Relationship Id="rId737" Type="http://schemas.openxmlformats.org/officeDocument/2006/relationships/image" Target="../media/image1051.png"/><Relationship Id="rId73" Type="http://schemas.openxmlformats.org/officeDocument/2006/relationships/image" Target="../media/image719.png"/><Relationship Id="rId169" Type="http://schemas.openxmlformats.org/officeDocument/2006/relationships/image" Target="../media/image767.png"/><Relationship Id="rId376" Type="http://schemas.openxmlformats.org/officeDocument/2006/relationships/customXml" Target="../ink/ink903.xml"/><Relationship Id="rId583" Type="http://schemas.openxmlformats.org/officeDocument/2006/relationships/image" Target="../media/image974.png"/><Relationship Id="rId790" Type="http://schemas.openxmlformats.org/officeDocument/2006/relationships/customXml" Target="../ink/ink1110.xml"/><Relationship Id="rId804" Type="http://schemas.openxmlformats.org/officeDocument/2006/relationships/customXml" Target="../ink/ink1117.xml"/><Relationship Id="rId4" Type="http://schemas.openxmlformats.org/officeDocument/2006/relationships/customXml" Target="../ink/ink717.xml"/><Relationship Id="rId236" Type="http://schemas.openxmlformats.org/officeDocument/2006/relationships/customXml" Target="../ink/ink833.xml"/><Relationship Id="rId443" Type="http://schemas.openxmlformats.org/officeDocument/2006/relationships/image" Target="../media/image904.png"/><Relationship Id="rId650" Type="http://schemas.openxmlformats.org/officeDocument/2006/relationships/customXml" Target="../ink/ink1040.xml"/><Relationship Id="rId303" Type="http://schemas.openxmlformats.org/officeDocument/2006/relationships/image" Target="../media/image834.png"/><Relationship Id="rId748" Type="http://schemas.openxmlformats.org/officeDocument/2006/relationships/customXml" Target="../ink/ink1089.xml"/><Relationship Id="rId84" Type="http://schemas.openxmlformats.org/officeDocument/2006/relationships/customXml" Target="../ink/ink757.xml"/><Relationship Id="rId387" Type="http://schemas.openxmlformats.org/officeDocument/2006/relationships/image" Target="../media/image876.png"/><Relationship Id="rId510" Type="http://schemas.openxmlformats.org/officeDocument/2006/relationships/customXml" Target="../ink/ink970.xml"/><Relationship Id="rId594" Type="http://schemas.openxmlformats.org/officeDocument/2006/relationships/customXml" Target="../ink/ink1012.xml"/><Relationship Id="rId608" Type="http://schemas.openxmlformats.org/officeDocument/2006/relationships/customXml" Target="../ink/ink1019.xml"/><Relationship Id="rId815" Type="http://schemas.openxmlformats.org/officeDocument/2006/relationships/image" Target="../media/image1090.png"/><Relationship Id="rId247" Type="http://schemas.openxmlformats.org/officeDocument/2006/relationships/image" Target="../media/image806.png"/><Relationship Id="rId107" Type="http://schemas.openxmlformats.org/officeDocument/2006/relationships/image" Target="../media/image736.png"/><Relationship Id="rId454" Type="http://schemas.openxmlformats.org/officeDocument/2006/relationships/customXml" Target="../ink/ink942.xml"/><Relationship Id="rId661" Type="http://schemas.openxmlformats.org/officeDocument/2006/relationships/image" Target="../media/image1013.png"/><Relationship Id="rId759" Type="http://schemas.openxmlformats.org/officeDocument/2006/relationships/image" Target="../media/image1062.png"/><Relationship Id="rId11" Type="http://schemas.openxmlformats.org/officeDocument/2006/relationships/image" Target="../media/image688.png"/><Relationship Id="rId314" Type="http://schemas.openxmlformats.org/officeDocument/2006/relationships/customXml" Target="../ink/ink872.xml"/><Relationship Id="rId398" Type="http://schemas.openxmlformats.org/officeDocument/2006/relationships/customXml" Target="../ink/ink914.xml"/><Relationship Id="rId521" Type="http://schemas.openxmlformats.org/officeDocument/2006/relationships/image" Target="../media/image943.png"/><Relationship Id="rId619" Type="http://schemas.openxmlformats.org/officeDocument/2006/relationships/image" Target="../media/image992.png"/><Relationship Id="rId95" Type="http://schemas.openxmlformats.org/officeDocument/2006/relationships/image" Target="../media/image730.png"/><Relationship Id="rId160" Type="http://schemas.openxmlformats.org/officeDocument/2006/relationships/customXml" Target="../ink/ink795.xml"/><Relationship Id="rId258" Type="http://schemas.openxmlformats.org/officeDocument/2006/relationships/customXml" Target="../ink/ink844.xml"/><Relationship Id="rId465" Type="http://schemas.openxmlformats.org/officeDocument/2006/relationships/image" Target="../media/image915.png"/><Relationship Id="rId672" Type="http://schemas.openxmlformats.org/officeDocument/2006/relationships/customXml" Target="../ink/ink1051.xml"/><Relationship Id="rId22" Type="http://schemas.openxmlformats.org/officeDocument/2006/relationships/customXml" Target="../ink/ink726.xml"/><Relationship Id="rId118" Type="http://schemas.openxmlformats.org/officeDocument/2006/relationships/customXml" Target="../ink/ink774.xml"/><Relationship Id="rId325" Type="http://schemas.openxmlformats.org/officeDocument/2006/relationships/image" Target="../media/image845.png"/><Relationship Id="rId532" Type="http://schemas.openxmlformats.org/officeDocument/2006/relationships/customXml" Target="../ink/ink981.xml"/><Relationship Id="rId171" Type="http://schemas.openxmlformats.org/officeDocument/2006/relationships/image" Target="../media/image768.png"/><Relationship Id="rId269" Type="http://schemas.openxmlformats.org/officeDocument/2006/relationships/image" Target="../media/image817.png"/><Relationship Id="rId476" Type="http://schemas.openxmlformats.org/officeDocument/2006/relationships/customXml" Target="../ink/ink953.xml"/><Relationship Id="rId683" Type="http://schemas.openxmlformats.org/officeDocument/2006/relationships/image" Target="../media/image1024.png"/><Relationship Id="rId33" Type="http://schemas.openxmlformats.org/officeDocument/2006/relationships/image" Target="../media/image699.png"/><Relationship Id="rId129" Type="http://schemas.openxmlformats.org/officeDocument/2006/relationships/image" Target="../media/image747.png"/><Relationship Id="rId336" Type="http://schemas.openxmlformats.org/officeDocument/2006/relationships/customXml" Target="../ink/ink883.xml"/><Relationship Id="rId543" Type="http://schemas.openxmlformats.org/officeDocument/2006/relationships/image" Target="../media/image954.png"/><Relationship Id="rId182" Type="http://schemas.openxmlformats.org/officeDocument/2006/relationships/customXml" Target="../ink/ink806.xml"/><Relationship Id="rId403" Type="http://schemas.openxmlformats.org/officeDocument/2006/relationships/image" Target="../media/image884.png"/><Relationship Id="rId750" Type="http://schemas.openxmlformats.org/officeDocument/2006/relationships/customXml" Target="../ink/ink1090.xml"/><Relationship Id="rId487" Type="http://schemas.openxmlformats.org/officeDocument/2006/relationships/image" Target="../media/image926.png"/><Relationship Id="rId610" Type="http://schemas.openxmlformats.org/officeDocument/2006/relationships/customXml" Target="../ink/ink1020.xml"/><Relationship Id="rId694" Type="http://schemas.openxmlformats.org/officeDocument/2006/relationships/customXml" Target="../ink/ink1062.xml"/><Relationship Id="rId708" Type="http://schemas.openxmlformats.org/officeDocument/2006/relationships/customXml" Target="../ink/ink1069.xml"/><Relationship Id="rId347" Type="http://schemas.openxmlformats.org/officeDocument/2006/relationships/image" Target="../media/image856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03.png"/><Relationship Id="rId170" Type="http://schemas.openxmlformats.org/officeDocument/2006/relationships/customXml" Target="../ink/ink1210.xml"/><Relationship Id="rId268" Type="http://schemas.openxmlformats.org/officeDocument/2006/relationships/customXml" Target="../ink/ink1259.xml"/><Relationship Id="rId475" Type="http://schemas.openxmlformats.org/officeDocument/2006/relationships/image" Target="../media/image1330.png"/><Relationship Id="rId682" Type="http://schemas.openxmlformats.org/officeDocument/2006/relationships/customXml" Target="../ink/ink1466.xml"/><Relationship Id="rId128" Type="http://schemas.openxmlformats.org/officeDocument/2006/relationships/customXml" Target="../ink/ink1189.xml"/><Relationship Id="rId335" Type="http://schemas.openxmlformats.org/officeDocument/2006/relationships/image" Target="../media/image1260.png"/><Relationship Id="rId542" Type="http://schemas.openxmlformats.org/officeDocument/2006/relationships/customXml" Target="../ink/ink1396.xml"/><Relationship Id="rId987" Type="http://schemas.openxmlformats.org/officeDocument/2006/relationships/image" Target="../media/image1584.png"/><Relationship Id="rId402" Type="http://schemas.openxmlformats.org/officeDocument/2006/relationships/customXml" Target="../ink/ink1326.xml"/><Relationship Id="rId847" Type="http://schemas.openxmlformats.org/officeDocument/2006/relationships/image" Target="../media/image1515.png"/><Relationship Id="rId1032" Type="http://schemas.openxmlformats.org/officeDocument/2006/relationships/customXml" Target="../ink/ink1644.xml"/><Relationship Id="rId707" Type="http://schemas.openxmlformats.org/officeDocument/2006/relationships/image" Target="../media/image1446.png"/><Relationship Id="rId914" Type="http://schemas.openxmlformats.org/officeDocument/2006/relationships/customXml" Target="../ink/ink1583.xml"/><Relationship Id="rId43" Type="http://schemas.openxmlformats.org/officeDocument/2006/relationships/image" Target="../media/image1114.png"/><Relationship Id="rId192" Type="http://schemas.openxmlformats.org/officeDocument/2006/relationships/customXml" Target="../ink/ink1221.xml"/><Relationship Id="rId497" Type="http://schemas.openxmlformats.org/officeDocument/2006/relationships/image" Target="../media/image1341.png"/><Relationship Id="rId357" Type="http://schemas.openxmlformats.org/officeDocument/2006/relationships/image" Target="../media/image1271.png"/><Relationship Id="rId217" Type="http://schemas.openxmlformats.org/officeDocument/2006/relationships/image" Target="../media/image1201.png"/><Relationship Id="rId564" Type="http://schemas.openxmlformats.org/officeDocument/2006/relationships/customXml" Target="../ink/ink1407.xml"/><Relationship Id="rId771" Type="http://schemas.openxmlformats.org/officeDocument/2006/relationships/customXml" Target="../ink/ink1511.xml"/><Relationship Id="rId869" Type="http://schemas.openxmlformats.org/officeDocument/2006/relationships/image" Target="../media/image1526.png"/><Relationship Id="rId424" Type="http://schemas.openxmlformats.org/officeDocument/2006/relationships/customXml" Target="../ink/ink1337.xml"/><Relationship Id="rId631" Type="http://schemas.openxmlformats.org/officeDocument/2006/relationships/image" Target="../media/image1408.png"/><Relationship Id="rId729" Type="http://schemas.openxmlformats.org/officeDocument/2006/relationships/image" Target="../media/image1457.png"/><Relationship Id="rId1054" Type="http://schemas.openxmlformats.org/officeDocument/2006/relationships/customXml" Target="../ink/ink1655.xml"/><Relationship Id="rId270" Type="http://schemas.openxmlformats.org/officeDocument/2006/relationships/customXml" Target="../ink/ink1260.xml"/><Relationship Id="rId936" Type="http://schemas.openxmlformats.org/officeDocument/2006/relationships/customXml" Target="../ink/ink1594.xml"/><Relationship Id="rId65" Type="http://schemas.openxmlformats.org/officeDocument/2006/relationships/image" Target="../media/image1125.png"/><Relationship Id="rId130" Type="http://schemas.openxmlformats.org/officeDocument/2006/relationships/customXml" Target="../ink/ink1190.xml"/><Relationship Id="rId368" Type="http://schemas.openxmlformats.org/officeDocument/2006/relationships/customXml" Target="../ink/ink1309.xml"/><Relationship Id="rId575" Type="http://schemas.openxmlformats.org/officeDocument/2006/relationships/image" Target="../media/image1380.png"/><Relationship Id="rId782" Type="http://schemas.openxmlformats.org/officeDocument/2006/relationships/image" Target="../media/image1483.png"/><Relationship Id="rId228" Type="http://schemas.openxmlformats.org/officeDocument/2006/relationships/customXml" Target="../ink/ink1239.xml"/><Relationship Id="rId435" Type="http://schemas.openxmlformats.org/officeDocument/2006/relationships/image" Target="../media/image1310.png"/><Relationship Id="rId642" Type="http://schemas.openxmlformats.org/officeDocument/2006/relationships/customXml" Target="../ink/ink1446.xml"/><Relationship Id="rId1065" Type="http://schemas.openxmlformats.org/officeDocument/2006/relationships/image" Target="../media/image1622.png"/><Relationship Id="rId281" Type="http://schemas.openxmlformats.org/officeDocument/2006/relationships/image" Target="../media/image1233.png"/><Relationship Id="rId502" Type="http://schemas.openxmlformats.org/officeDocument/2006/relationships/customXml" Target="../ink/ink1376.xml"/><Relationship Id="rId947" Type="http://schemas.openxmlformats.org/officeDocument/2006/relationships/customXml" Target="../ink/ink1600.xml"/><Relationship Id="rId76" Type="http://schemas.openxmlformats.org/officeDocument/2006/relationships/customXml" Target="../ink/ink1163.xml"/><Relationship Id="rId141" Type="http://schemas.openxmlformats.org/officeDocument/2006/relationships/image" Target="../media/image1163.png"/><Relationship Id="rId379" Type="http://schemas.openxmlformats.org/officeDocument/2006/relationships/image" Target="../media/image1282.png"/><Relationship Id="rId586" Type="http://schemas.openxmlformats.org/officeDocument/2006/relationships/customXml" Target="../ink/ink1418.xml"/><Relationship Id="rId793" Type="http://schemas.openxmlformats.org/officeDocument/2006/relationships/customXml" Target="../ink/ink1522.xml"/><Relationship Id="rId807" Type="http://schemas.openxmlformats.org/officeDocument/2006/relationships/customXml" Target="../ink/ink1529.xml"/><Relationship Id="rId7" Type="http://schemas.openxmlformats.org/officeDocument/2006/relationships/image" Target="../media/image1096.png"/><Relationship Id="rId239" Type="http://schemas.openxmlformats.org/officeDocument/2006/relationships/image" Target="../media/image1212.png"/><Relationship Id="rId446" Type="http://schemas.openxmlformats.org/officeDocument/2006/relationships/customXml" Target="../ink/ink1348.xml"/><Relationship Id="rId653" Type="http://schemas.openxmlformats.org/officeDocument/2006/relationships/image" Target="../media/image1419.png"/><Relationship Id="rId292" Type="http://schemas.openxmlformats.org/officeDocument/2006/relationships/customXml" Target="../ink/ink1271.xml"/><Relationship Id="rId306" Type="http://schemas.openxmlformats.org/officeDocument/2006/relationships/customXml" Target="../ink/ink1278.xml"/><Relationship Id="rId860" Type="http://schemas.openxmlformats.org/officeDocument/2006/relationships/customXml" Target="../ink/ink1556.xml"/><Relationship Id="rId958" Type="http://schemas.openxmlformats.org/officeDocument/2006/relationships/image" Target="../media/image1570.png"/><Relationship Id="rId87" Type="http://schemas.openxmlformats.org/officeDocument/2006/relationships/image" Target="../media/image1136.png"/><Relationship Id="rId513" Type="http://schemas.openxmlformats.org/officeDocument/2006/relationships/image" Target="../media/image1349.png"/><Relationship Id="rId597" Type="http://schemas.openxmlformats.org/officeDocument/2006/relationships/image" Target="../media/image1391.png"/><Relationship Id="rId720" Type="http://schemas.openxmlformats.org/officeDocument/2006/relationships/customXml" Target="../ink/ink1485.xml"/><Relationship Id="rId818" Type="http://schemas.openxmlformats.org/officeDocument/2006/relationships/image" Target="../media/image1501.png"/><Relationship Id="rId152" Type="http://schemas.openxmlformats.org/officeDocument/2006/relationships/customXml" Target="../ink/ink1201.xml"/><Relationship Id="rId457" Type="http://schemas.openxmlformats.org/officeDocument/2006/relationships/image" Target="../media/image1321.png"/><Relationship Id="rId1003" Type="http://schemas.openxmlformats.org/officeDocument/2006/relationships/customXml" Target="../ink/ink1629.xml"/><Relationship Id="rId664" Type="http://schemas.openxmlformats.org/officeDocument/2006/relationships/customXml" Target="../ink/ink1457.xml"/><Relationship Id="rId871" Type="http://schemas.openxmlformats.org/officeDocument/2006/relationships/image" Target="../media/image1527.png"/><Relationship Id="rId969" Type="http://schemas.openxmlformats.org/officeDocument/2006/relationships/customXml" Target="../ink/ink1611.xml"/><Relationship Id="rId14" Type="http://schemas.openxmlformats.org/officeDocument/2006/relationships/customXml" Target="../ink/ink1132.xml"/><Relationship Id="rId317" Type="http://schemas.openxmlformats.org/officeDocument/2006/relationships/image" Target="../media/image1251.png"/><Relationship Id="rId524" Type="http://schemas.openxmlformats.org/officeDocument/2006/relationships/customXml" Target="../ink/ink1387.xml"/><Relationship Id="rId731" Type="http://schemas.openxmlformats.org/officeDocument/2006/relationships/image" Target="../media/image1458.png"/><Relationship Id="rId98" Type="http://schemas.openxmlformats.org/officeDocument/2006/relationships/customXml" Target="../ink/ink1174.xml"/><Relationship Id="rId163" Type="http://schemas.openxmlformats.org/officeDocument/2006/relationships/image" Target="../media/image1174.png"/><Relationship Id="rId370" Type="http://schemas.openxmlformats.org/officeDocument/2006/relationships/customXml" Target="../ink/ink1310.xml"/><Relationship Id="rId829" Type="http://schemas.openxmlformats.org/officeDocument/2006/relationships/customXml" Target="../ink/ink1540.xml"/><Relationship Id="rId1014" Type="http://schemas.openxmlformats.org/officeDocument/2006/relationships/customXml" Target="../ink/ink1635.xml"/><Relationship Id="rId230" Type="http://schemas.openxmlformats.org/officeDocument/2006/relationships/customXml" Target="../ink/ink1240.xml"/><Relationship Id="rId468" Type="http://schemas.openxmlformats.org/officeDocument/2006/relationships/customXml" Target="../ink/ink1359.xml"/><Relationship Id="rId675" Type="http://schemas.openxmlformats.org/officeDocument/2006/relationships/image" Target="../media/image1430.png"/><Relationship Id="rId882" Type="http://schemas.openxmlformats.org/officeDocument/2006/relationships/customXml" Target="../ink/ink1567.xml"/><Relationship Id="rId25" Type="http://schemas.openxmlformats.org/officeDocument/2006/relationships/image" Target="../media/image1105.png"/><Relationship Id="rId328" Type="http://schemas.openxmlformats.org/officeDocument/2006/relationships/customXml" Target="../ink/ink1289.xml"/><Relationship Id="rId535" Type="http://schemas.openxmlformats.org/officeDocument/2006/relationships/image" Target="../media/image1360.png"/><Relationship Id="rId742" Type="http://schemas.openxmlformats.org/officeDocument/2006/relationships/customXml" Target="../ink/ink1496.xml"/><Relationship Id="rId174" Type="http://schemas.openxmlformats.org/officeDocument/2006/relationships/customXml" Target="../ink/ink1212.xml"/><Relationship Id="rId381" Type="http://schemas.openxmlformats.org/officeDocument/2006/relationships/image" Target="../media/image1283.png"/><Relationship Id="rId602" Type="http://schemas.openxmlformats.org/officeDocument/2006/relationships/customXml" Target="../ink/ink1426.xml"/><Relationship Id="rId1025" Type="http://schemas.openxmlformats.org/officeDocument/2006/relationships/image" Target="../media/image1602.png"/><Relationship Id="rId241" Type="http://schemas.openxmlformats.org/officeDocument/2006/relationships/image" Target="../media/image1213.png"/><Relationship Id="rId479" Type="http://schemas.openxmlformats.org/officeDocument/2006/relationships/image" Target="../media/image1332.png"/><Relationship Id="rId686" Type="http://schemas.openxmlformats.org/officeDocument/2006/relationships/customXml" Target="../ink/ink1468.xml"/><Relationship Id="rId893" Type="http://schemas.openxmlformats.org/officeDocument/2006/relationships/image" Target="../media/image1538.png"/><Relationship Id="rId907" Type="http://schemas.openxmlformats.org/officeDocument/2006/relationships/image" Target="../media/image1545.png"/><Relationship Id="rId36" Type="http://schemas.openxmlformats.org/officeDocument/2006/relationships/customXml" Target="../ink/ink1143.xml"/><Relationship Id="rId339" Type="http://schemas.openxmlformats.org/officeDocument/2006/relationships/image" Target="../media/image1262.png"/><Relationship Id="rId546" Type="http://schemas.openxmlformats.org/officeDocument/2006/relationships/customXml" Target="../ink/ink1398.xml"/><Relationship Id="rId753" Type="http://schemas.openxmlformats.org/officeDocument/2006/relationships/customXml" Target="../ink/ink1502.xml"/><Relationship Id="rId101" Type="http://schemas.openxmlformats.org/officeDocument/2006/relationships/image" Target="../media/image1143.png"/><Relationship Id="rId185" Type="http://schemas.openxmlformats.org/officeDocument/2006/relationships/image" Target="../media/image1185.png"/><Relationship Id="rId406" Type="http://schemas.openxmlformats.org/officeDocument/2006/relationships/customXml" Target="../ink/ink1328.xml"/><Relationship Id="rId960" Type="http://schemas.openxmlformats.org/officeDocument/2006/relationships/image" Target="../media/image1571.png"/><Relationship Id="rId1036" Type="http://schemas.openxmlformats.org/officeDocument/2006/relationships/customXml" Target="../ink/ink1646.xml"/><Relationship Id="rId392" Type="http://schemas.openxmlformats.org/officeDocument/2006/relationships/customXml" Target="../ink/ink1321.xml"/><Relationship Id="rId613" Type="http://schemas.openxmlformats.org/officeDocument/2006/relationships/image" Target="../media/image1399.png"/><Relationship Id="rId697" Type="http://schemas.openxmlformats.org/officeDocument/2006/relationships/image" Target="../media/image1441.png"/><Relationship Id="rId820" Type="http://schemas.openxmlformats.org/officeDocument/2006/relationships/image" Target="../media/image1502.png"/><Relationship Id="rId918" Type="http://schemas.openxmlformats.org/officeDocument/2006/relationships/customXml" Target="../ink/ink1585.xml"/><Relationship Id="rId252" Type="http://schemas.openxmlformats.org/officeDocument/2006/relationships/customXml" Target="../ink/ink1251.xml"/><Relationship Id="rId47" Type="http://schemas.openxmlformats.org/officeDocument/2006/relationships/image" Target="../media/image1116.png"/><Relationship Id="rId112" Type="http://schemas.openxmlformats.org/officeDocument/2006/relationships/customXml" Target="../ink/ink1181.xml"/><Relationship Id="rId557" Type="http://schemas.openxmlformats.org/officeDocument/2006/relationships/image" Target="../media/image1371.png"/><Relationship Id="rId764" Type="http://schemas.openxmlformats.org/officeDocument/2006/relationships/image" Target="../media/image1474.png"/><Relationship Id="rId971" Type="http://schemas.openxmlformats.org/officeDocument/2006/relationships/customXml" Target="../ink/ink1612.xml"/><Relationship Id="rId196" Type="http://schemas.openxmlformats.org/officeDocument/2006/relationships/customXml" Target="../ink/ink1223.xml"/><Relationship Id="rId417" Type="http://schemas.openxmlformats.org/officeDocument/2006/relationships/image" Target="../media/image1301.png"/><Relationship Id="rId624" Type="http://schemas.openxmlformats.org/officeDocument/2006/relationships/customXml" Target="../ink/ink1437.xml"/><Relationship Id="rId831" Type="http://schemas.openxmlformats.org/officeDocument/2006/relationships/image" Target="../media/image1507.png"/><Relationship Id="rId1047" Type="http://schemas.openxmlformats.org/officeDocument/2006/relationships/image" Target="../media/image1613.png"/><Relationship Id="rId263" Type="http://schemas.openxmlformats.org/officeDocument/2006/relationships/image" Target="../media/image1224.png"/><Relationship Id="rId470" Type="http://schemas.openxmlformats.org/officeDocument/2006/relationships/customXml" Target="../ink/ink1360.xml"/><Relationship Id="rId929" Type="http://schemas.openxmlformats.org/officeDocument/2006/relationships/image" Target="../media/image1556.png"/><Relationship Id="rId58" Type="http://schemas.openxmlformats.org/officeDocument/2006/relationships/customXml" Target="../ink/ink1154.xml"/><Relationship Id="rId123" Type="http://schemas.openxmlformats.org/officeDocument/2006/relationships/image" Target="../media/image1154.png"/><Relationship Id="rId330" Type="http://schemas.openxmlformats.org/officeDocument/2006/relationships/customXml" Target="../ink/ink1290.xml"/><Relationship Id="rId568" Type="http://schemas.openxmlformats.org/officeDocument/2006/relationships/customXml" Target="../ink/ink1409.xml"/><Relationship Id="rId775" Type="http://schemas.openxmlformats.org/officeDocument/2006/relationships/customXml" Target="../ink/ink1513.xml"/><Relationship Id="rId982" Type="http://schemas.openxmlformats.org/officeDocument/2006/relationships/image" Target="../media/image1582.png"/><Relationship Id="rId428" Type="http://schemas.openxmlformats.org/officeDocument/2006/relationships/customXml" Target="../ink/ink1339.xml"/><Relationship Id="rId635" Type="http://schemas.openxmlformats.org/officeDocument/2006/relationships/image" Target="../media/image1410.png"/><Relationship Id="rId842" Type="http://schemas.openxmlformats.org/officeDocument/2006/relationships/customXml" Target="../ink/ink1547.xml"/><Relationship Id="rId1058" Type="http://schemas.openxmlformats.org/officeDocument/2006/relationships/customXml" Target="../ink/ink1657.xml"/><Relationship Id="rId274" Type="http://schemas.openxmlformats.org/officeDocument/2006/relationships/customXml" Target="../ink/ink1262.xml"/><Relationship Id="rId481" Type="http://schemas.openxmlformats.org/officeDocument/2006/relationships/image" Target="../media/image1333.png"/><Relationship Id="rId702" Type="http://schemas.openxmlformats.org/officeDocument/2006/relationships/customXml" Target="../ink/ink1476.xml"/><Relationship Id="rId69" Type="http://schemas.openxmlformats.org/officeDocument/2006/relationships/image" Target="../media/image1127.png"/><Relationship Id="rId134" Type="http://schemas.openxmlformats.org/officeDocument/2006/relationships/customXml" Target="../ink/ink1192.xml"/><Relationship Id="rId579" Type="http://schemas.openxmlformats.org/officeDocument/2006/relationships/image" Target="../media/image1382.png"/><Relationship Id="rId786" Type="http://schemas.openxmlformats.org/officeDocument/2006/relationships/image" Target="../media/image1485.png"/><Relationship Id="rId993" Type="http://schemas.openxmlformats.org/officeDocument/2006/relationships/image" Target="../media/image1587.png"/><Relationship Id="rId341" Type="http://schemas.openxmlformats.org/officeDocument/2006/relationships/image" Target="../media/image1263.png"/><Relationship Id="rId439" Type="http://schemas.openxmlformats.org/officeDocument/2006/relationships/image" Target="../media/image1312.png"/><Relationship Id="rId646" Type="http://schemas.openxmlformats.org/officeDocument/2006/relationships/customXml" Target="../ink/ink1448.xml"/><Relationship Id="rId1069" Type="http://schemas.openxmlformats.org/officeDocument/2006/relationships/image" Target="../media/image1624.png"/><Relationship Id="rId201" Type="http://schemas.openxmlformats.org/officeDocument/2006/relationships/image" Target="../media/image1193.png"/><Relationship Id="rId285" Type="http://schemas.openxmlformats.org/officeDocument/2006/relationships/image" Target="../media/image1235.png"/><Relationship Id="rId506" Type="http://schemas.openxmlformats.org/officeDocument/2006/relationships/customXml" Target="../ink/ink1378.xml"/><Relationship Id="rId853" Type="http://schemas.openxmlformats.org/officeDocument/2006/relationships/image" Target="../media/image1518.png"/><Relationship Id="rId492" Type="http://schemas.openxmlformats.org/officeDocument/2006/relationships/customXml" Target="../ink/ink1371.xml"/><Relationship Id="rId713" Type="http://schemas.openxmlformats.org/officeDocument/2006/relationships/image" Target="../media/image1449.png"/><Relationship Id="rId797" Type="http://schemas.openxmlformats.org/officeDocument/2006/relationships/customXml" Target="../ink/ink1524.xml"/><Relationship Id="rId920" Type="http://schemas.openxmlformats.org/officeDocument/2006/relationships/customXml" Target="../ink/ink1586.xml"/><Relationship Id="rId145" Type="http://schemas.openxmlformats.org/officeDocument/2006/relationships/image" Target="../media/image1165.png"/><Relationship Id="rId352" Type="http://schemas.openxmlformats.org/officeDocument/2006/relationships/customXml" Target="../ink/ink1301.xml"/><Relationship Id="rId212" Type="http://schemas.openxmlformats.org/officeDocument/2006/relationships/customXml" Target="../ink/ink1231.xml"/><Relationship Id="rId657" Type="http://schemas.openxmlformats.org/officeDocument/2006/relationships/image" Target="../media/image1421.png"/><Relationship Id="rId864" Type="http://schemas.openxmlformats.org/officeDocument/2006/relationships/customXml" Target="../ink/ink1558.xml"/><Relationship Id="rId296" Type="http://schemas.openxmlformats.org/officeDocument/2006/relationships/customXml" Target="../ink/ink1273.xml"/><Relationship Id="rId517" Type="http://schemas.openxmlformats.org/officeDocument/2006/relationships/image" Target="../media/image1351.png"/><Relationship Id="rId724" Type="http://schemas.openxmlformats.org/officeDocument/2006/relationships/customXml" Target="../ink/ink1487.xml"/><Relationship Id="rId931" Type="http://schemas.openxmlformats.org/officeDocument/2006/relationships/image" Target="../media/image1557.png"/><Relationship Id="rId60" Type="http://schemas.openxmlformats.org/officeDocument/2006/relationships/customXml" Target="../ink/ink1155.xml"/><Relationship Id="rId156" Type="http://schemas.openxmlformats.org/officeDocument/2006/relationships/customXml" Target="../ink/ink1203.xml"/><Relationship Id="rId363" Type="http://schemas.openxmlformats.org/officeDocument/2006/relationships/image" Target="../media/image1274.png"/><Relationship Id="rId570" Type="http://schemas.openxmlformats.org/officeDocument/2006/relationships/customXml" Target="../ink/ink1410.xml"/><Relationship Id="rId1007" Type="http://schemas.openxmlformats.org/officeDocument/2006/relationships/customXml" Target="../ink/ink1631.xml"/><Relationship Id="rId223" Type="http://schemas.openxmlformats.org/officeDocument/2006/relationships/image" Target="../media/image1204.png"/><Relationship Id="rId430" Type="http://schemas.openxmlformats.org/officeDocument/2006/relationships/customXml" Target="../ink/ink1340.xml"/><Relationship Id="rId668" Type="http://schemas.openxmlformats.org/officeDocument/2006/relationships/customXml" Target="../ink/ink1459.xml"/><Relationship Id="rId875" Type="http://schemas.openxmlformats.org/officeDocument/2006/relationships/image" Target="../media/image1529.png"/><Relationship Id="rId1060" Type="http://schemas.openxmlformats.org/officeDocument/2006/relationships/customXml" Target="../ink/ink1658.xml"/><Relationship Id="rId18" Type="http://schemas.openxmlformats.org/officeDocument/2006/relationships/customXml" Target="../ink/ink1134.xml"/><Relationship Id="rId528" Type="http://schemas.openxmlformats.org/officeDocument/2006/relationships/customXml" Target="../ink/ink1389.xml"/><Relationship Id="rId735" Type="http://schemas.openxmlformats.org/officeDocument/2006/relationships/image" Target="../media/image1460.png"/><Relationship Id="rId942" Type="http://schemas.openxmlformats.org/officeDocument/2006/relationships/image" Target="../media/image1562.png"/><Relationship Id="rId167" Type="http://schemas.openxmlformats.org/officeDocument/2006/relationships/image" Target="../media/image1176.png"/><Relationship Id="rId374" Type="http://schemas.openxmlformats.org/officeDocument/2006/relationships/customXml" Target="../ink/ink1312.xml"/><Relationship Id="rId581" Type="http://schemas.openxmlformats.org/officeDocument/2006/relationships/image" Target="../media/image1383.png"/><Relationship Id="rId1018" Type="http://schemas.openxmlformats.org/officeDocument/2006/relationships/customXml" Target="../ink/ink1637.xml"/><Relationship Id="rId71" Type="http://schemas.openxmlformats.org/officeDocument/2006/relationships/image" Target="../media/image1128.png"/><Relationship Id="rId234" Type="http://schemas.openxmlformats.org/officeDocument/2006/relationships/customXml" Target="../ink/ink1242.xml"/><Relationship Id="rId679" Type="http://schemas.openxmlformats.org/officeDocument/2006/relationships/image" Target="../media/image1432.png"/><Relationship Id="rId802" Type="http://schemas.openxmlformats.org/officeDocument/2006/relationships/image" Target="../media/image1493.png"/><Relationship Id="rId886" Type="http://schemas.openxmlformats.org/officeDocument/2006/relationships/customXml" Target="../ink/ink1569.xml"/><Relationship Id="rId2" Type="http://schemas.openxmlformats.org/officeDocument/2006/relationships/customXml" Target="../ink/ink1126.xml"/><Relationship Id="rId29" Type="http://schemas.openxmlformats.org/officeDocument/2006/relationships/image" Target="../media/image1107.png"/><Relationship Id="rId441" Type="http://schemas.openxmlformats.org/officeDocument/2006/relationships/image" Target="../media/image1313.png"/><Relationship Id="rId539" Type="http://schemas.openxmlformats.org/officeDocument/2006/relationships/image" Target="../media/image1362.png"/><Relationship Id="rId746" Type="http://schemas.openxmlformats.org/officeDocument/2006/relationships/image" Target="../media/image1465.png"/><Relationship Id="rId1071" Type="http://schemas.openxmlformats.org/officeDocument/2006/relationships/image" Target="../media/image1625.png"/><Relationship Id="rId178" Type="http://schemas.openxmlformats.org/officeDocument/2006/relationships/customXml" Target="../ink/ink1214.xml"/><Relationship Id="rId301" Type="http://schemas.openxmlformats.org/officeDocument/2006/relationships/image" Target="../media/image1243.png"/><Relationship Id="rId953" Type="http://schemas.openxmlformats.org/officeDocument/2006/relationships/customXml" Target="../ink/ink1603.xml"/><Relationship Id="rId1029" Type="http://schemas.openxmlformats.org/officeDocument/2006/relationships/image" Target="../media/image1604.png"/><Relationship Id="rId82" Type="http://schemas.openxmlformats.org/officeDocument/2006/relationships/customXml" Target="../ink/ink1166.xml"/><Relationship Id="rId385" Type="http://schemas.openxmlformats.org/officeDocument/2006/relationships/image" Target="../media/image1285.png"/><Relationship Id="rId592" Type="http://schemas.openxmlformats.org/officeDocument/2006/relationships/customXml" Target="../ink/ink1421.xml"/><Relationship Id="rId606" Type="http://schemas.openxmlformats.org/officeDocument/2006/relationships/customXml" Target="../ink/ink1428.xml"/><Relationship Id="rId813" Type="http://schemas.openxmlformats.org/officeDocument/2006/relationships/customXml" Target="../ink/ink1532.xml"/><Relationship Id="rId245" Type="http://schemas.openxmlformats.org/officeDocument/2006/relationships/image" Target="../media/image1215.png"/><Relationship Id="rId452" Type="http://schemas.openxmlformats.org/officeDocument/2006/relationships/customXml" Target="../ink/ink1351.xml"/><Relationship Id="rId897" Type="http://schemas.openxmlformats.org/officeDocument/2006/relationships/image" Target="../media/image1540.png"/><Relationship Id="rId105" Type="http://schemas.openxmlformats.org/officeDocument/2006/relationships/image" Target="../media/image1145.png"/><Relationship Id="rId312" Type="http://schemas.openxmlformats.org/officeDocument/2006/relationships/customXml" Target="../ink/ink1281.xml"/><Relationship Id="rId757" Type="http://schemas.openxmlformats.org/officeDocument/2006/relationships/customXml" Target="../ink/ink1504.xml"/><Relationship Id="rId964" Type="http://schemas.openxmlformats.org/officeDocument/2006/relationships/image" Target="../media/image1573.png"/><Relationship Id="rId93" Type="http://schemas.openxmlformats.org/officeDocument/2006/relationships/image" Target="../media/image1139.png"/><Relationship Id="rId189" Type="http://schemas.openxmlformats.org/officeDocument/2006/relationships/image" Target="../media/image1187.png"/><Relationship Id="rId396" Type="http://schemas.openxmlformats.org/officeDocument/2006/relationships/customXml" Target="../ink/ink1323.xml"/><Relationship Id="rId617" Type="http://schemas.openxmlformats.org/officeDocument/2006/relationships/image" Target="../media/image1401.png"/><Relationship Id="rId824" Type="http://schemas.openxmlformats.org/officeDocument/2006/relationships/image" Target="../media/image1504.png"/><Relationship Id="rId256" Type="http://schemas.openxmlformats.org/officeDocument/2006/relationships/customXml" Target="../ink/ink1253.xml"/><Relationship Id="rId463" Type="http://schemas.openxmlformats.org/officeDocument/2006/relationships/image" Target="../media/image1324.png"/><Relationship Id="rId670" Type="http://schemas.openxmlformats.org/officeDocument/2006/relationships/customXml" Target="../ink/ink1460.xml"/><Relationship Id="rId116" Type="http://schemas.openxmlformats.org/officeDocument/2006/relationships/customXml" Target="../ink/ink1183.xml"/><Relationship Id="rId323" Type="http://schemas.openxmlformats.org/officeDocument/2006/relationships/image" Target="../media/image1254.png"/><Relationship Id="rId530" Type="http://schemas.openxmlformats.org/officeDocument/2006/relationships/customXml" Target="../ink/ink1390.xml"/><Relationship Id="rId768" Type="http://schemas.openxmlformats.org/officeDocument/2006/relationships/image" Target="../media/image1476.png"/><Relationship Id="rId975" Type="http://schemas.openxmlformats.org/officeDocument/2006/relationships/customXml" Target="../ink/ink1614.xml"/><Relationship Id="rId20" Type="http://schemas.openxmlformats.org/officeDocument/2006/relationships/customXml" Target="../ink/ink1135.xml"/><Relationship Id="rId628" Type="http://schemas.openxmlformats.org/officeDocument/2006/relationships/customXml" Target="../ink/ink1439.xml"/><Relationship Id="rId835" Type="http://schemas.openxmlformats.org/officeDocument/2006/relationships/image" Target="../media/image1509.png"/><Relationship Id="rId267" Type="http://schemas.openxmlformats.org/officeDocument/2006/relationships/image" Target="../media/image1226.png"/><Relationship Id="rId474" Type="http://schemas.openxmlformats.org/officeDocument/2006/relationships/customXml" Target="../ink/ink1362.xml"/><Relationship Id="rId1020" Type="http://schemas.openxmlformats.org/officeDocument/2006/relationships/customXml" Target="../ink/ink1638.xml"/><Relationship Id="rId127" Type="http://schemas.openxmlformats.org/officeDocument/2006/relationships/image" Target="../media/image1156.png"/><Relationship Id="rId681" Type="http://schemas.openxmlformats.org/officeDocument/2006/relationships/image" Target="../media/image1433.png"/><Relationship Id="rId779" Type="http://schemas.openxmlformats.org/officeDocument/2006/relationships/customXml" Target="../ink/ink1515.xml"/><Relationship Id="rId902" Type="http://schemas.openxmlformats.org/officeDocument/2006/relationships/customXml" Target="../ink/ink1577.xml"/><Relationship Id="rId986" Type="http://schemas.openxmlformats.org/officeDocument/2006/relationships/customXml" Target="../ink/ink1620.xml"/><Relationship Id="rId31" Type="http://schemas.openxmlformats.org/officeDocument/2006/relationships/image" Target="../media/image1108.png"/><Relationship Id="rId334" Type="http://schemas.openxmlformats.org/officeDocument/2006/relationships/customXml" Target="../ink/ink1292.xml"/><Relationship Id="rId541" Type="http://schemas.openxmlformats.org/officeDocument/2006/relationships/image" Target="../media/image1363.png"/><Relationship Id="rId639" Type="http://schemas.openxmlformats.org/officeDocument/2006/relationships/image" Target="../media/image1412.png"/><Relationship Id="rId180" Type="http://schemas.openxmlformats.org/officeDocument/2006/relationships/customXml" Target="../ink/ink1215.xml"/><Relationship Id="rId278" Type="http://schemas.openxmlformats.org/officeDocument/2006/relationships/customXml" Target="../ink/ink1264.xml"/><Relationship Id="rId401" Type="http://schemas.openxmlformats.org/officeDocument/2006/relationships/image" Target="../media/image1293.png"/><Relationship Id="rId846" Type="http://schemas.openxmlformats.org/officeDocument/2006/relationships/customXml" Target="../ink/ink1549.xml"/><Relationship Id="rId1031" Type="http://schemas.openxmlformats.org/officeDocument/2006/relationships/image" Target="../media/image1605.png"/><Relationship Id="rId485" Type="http://schemas.openxmlformats.org/officeDocument/2006/relationships/image" Target="../media/image1335.png"/><Relationship Id="rId692" Type="http://schemas.openxmlformats.org/officeDocument/2006/relationships/customXml" Target="../ink/ink1471.xml"/><Relationship Id="rId706" Type="http://schemas.openxmlformats.org/officeDocument/2006/relationships/customXml" Target="../ink/ink1478.xml"/><Relationship Id="rId913" Type="http://schemas.openxmlformats.org/officeDocument/2006/relationships/image" Target="../media/image1548.png"/><Relationship Id="rId42" Type="http://schemas.openxmlformats.org/officeDocument/2006/relationships/customXml" Target="../ink/ink1146.xml"/><Relationship Id="rId138" Type="http://schemas.openxmlformats.org/officeDocument/2006/relationships/customXml" Target="../ink/ink1194.xml"/><Relationship Id="rId345" Type="http://schemas.openxmlformats.org/officeDocument/2006/relationships/image" Target="../media/image1265.png"/><Relationship Id="rId552" Type="http://schemas.openxmlformats.org/officeDocument/2006/relationships/customXml" Target="../ink/ink1401.xml"/><Relationship Id="rId997" Type="http://schemas.openxmlformats.org/officeDocument/2006/relationships/image" Target="../media/image1589.png"/><Relationship Id="rId191" Type="http://schemas.openxmlformats.org/officeDocument/2006/relationships/image" Target="../media/image1188.png"/><Relationship Id="rId205" Type="http://schemas.openxmlformats.org/officeDocument/2006/relationships/image" Target="../media/image1195.png"/><Relationship Id="rId412" Type="http://schemas.openxmlformats.org/officeDocument/2006/relationships/customXml" Target="../ink/ink1331.xml"/><Relationship Id="rId857" Type="http://schemas.openxmlformats.org/officeDocument/2006/relationships/image" Target="../media/image1520.png"/><Relationship Id="rId1042" Type="http://schemas.openxmlformats.org/officeDocument/2006/relationships/customXml" Target="../ink/ink1649.xml"/><Relationship Id="rId289" Type="http://schemas.openxmlformats.org/officeDocument/2006/relationships/image" Target="../media/image1237.png"/><Relationship Id="rId496" Type="http://schemas.openxmlformats.org/officeDocument/2006/relationships/customXml" Target="../ink/ink1373.xml"/><Relationship Id="rId717" Type="http://schemas.openxmlformats.org/officeDocument/2006/relationships/image" Target="../media/image1451.png"/><Relationship Id="rId924" Type="http://schemas.openxmlformats.org/officeDocument/2006/relationships/customXml" Target="../ink/ink1588.xml"/><Relationship Id="rId53" Type="http://schemas.openxmlformats.org/officeDocument/2006/relationships/image" Target="../media/image1119.png"/><Relationship Id="rId149" Type="http://schemas.openxmlformats.org/officeDocument/2006/relationships/image" Target="../media/image1167.png"/><Relationship Id="rId356" Type="http://schemas.openxmlformats.org/officeDocument/2006/relationships/customXml" Target="../ink/ink1303.xml"/><Relationship Id="rId563" Type="http://schemas.openxmlformats.org/officeDocument/2006/relationships/image" Target="../media/image1374.png"/><Relationship Id="rId770" Type="http://schemas.openxmlformats.org/officeDocument/2006/relationships/image" Target="../media/image1477.png"/><Relationship Id="rId216" Type="http://schemas.openxmlformats.org/officeDocument/2006/relationships/customXml" Target="../ink/ink1233.xml"/><Relationship Id="rId423" Type="http://schemas.openxmlformats.org/officeDocument/2006/relationships/image" Target="../media/image1304.png"/><Relationship Id="rId868" Type="http://schemas.openxmlformats.org/officeDocument/2006/relationships/customXml" Target="../ink/ink1560.xml"/><Relationship Id="rId1053" Type="http://schemas.openxmlformats.org/officeDocument/2006/relationships/image" Target="../media/image1616.png"/><Relationship Id="rId630" Type="http://schemas.openxmlformats.org/officeDocument/2006/relationships/customXml" Target="../ink/ink1440.xml"/><Relationship Id="rId728" Type="http://schemas.openxmlformats.org/officeDocument/2006/relationships/customXml" Target="../ink/ink1489.xml"/><Relationship Id="rId935" Type="http://schemas.openxmlformats.org/officeDocument/2006/relationships/image" Target="../media/image1559.png"/><Relationship Id="rId64" Type="http://schemas.openxmlformats.org/officeDocument/2006/relationships/customXml" Target="../ink/ink1157.xml"/><Relationship Id="rId367" Type="http://schemas.openxmlformats.org/officeDocument/2006/relationships/image" Target="../media/image1276.png"/><Relationship Id="rId574" Type="http://schemas.openxmlformats.org/officeDocument/2006/relationships/customXml" Target="../ink/ink1412.xml"/><Relationship Id="rId227" Type="http://schemas.openxmlformats.org/officeDocument/2006/relationships/image" Target="../media/image1206.png"/><Relationship Id="rId781" Type="http://schemas.openxmlformats.org/officeDocument/2006/relationships/customXml" Target="../ink/ink1516.xml"/><Relationship Id="rId879" Type="http://schemas.openxmlformats.org/officeDocument/2006/relationships/image" Target="../media/image1531.png"/><Relationship Id="rId434" Type="http://schemas.openxmlformats.org/officeDocument/2006/relationships/customXml" Target="../ink/ink1342.xml"/><Relationship Id="rId641" Type="http://schemas.openxmlformats.org/officeDocument/2006/relationships/image" Target="../media/image1413.png"/><Relationship Id="rId739" Type="http://schemas.openxmlformats.org/officeDocument/2006/relationships/image" Target="../media/image1462.png"/><Relationship Id="rId1064" Type="http://schemas.openxmlformats.org/officeDocument/2006/relationships/customXml" Target="../ink/ink1660.xml"/><Relationship Id="rId280" Type="http://schemas.openxmlformats.org/officeDocument/2006/relationships/customXml" Target="../ink/ink1265.xml"/><Relationship Id="rId501" Type="http://schemas.openxmlformats.org/officeDocument/2006/relationships/image" Target="../media/image1343.png"/><Relationship Id="rId946" Type="http://schemas.openxmlformats.org/officeDocument/2006/relationships/image" Target="../media/image1564.png"/><Relationship Id="rId75" Type="http://schemas.openxmlformats.org/officeDocument/2006/relationships/image" Target="../media/image1130.png"/><Relationship Id="rId140" Type="http://schemas.openxmlformats.org/officeDocument/2006/relationships/customXml" Target="../ink/ink1195.xml"/><Relationship Id="rId378" Type="http://schemas.openxmlformats.org/officeDocument/2006/relationships/customXml" Target="../ink/ink1314.xml"/><Relationship Id="rId585" Type="http://schemas.openxmlformats.org/officeDocument/2006/relationships/image" Target="../media/image1385.png"/><Relationship Id="rId792" Type="http://schemas.openxmlformats.org/officeDocument/2006/relationships/image" Target="../media/image1488.png"/><Relationship Id="rId806" Type="http://schemas.openxmlformats.org/officeDocument/2006/relationships/image" Target="../media/image1495.png"/><Relationship Id="rId6" Type="http://schemas.openxmlformats.org/officeDocument/2006/relationships/customXml" Target="../ink/ink1128.xml"/><Relationship Id="rId238" Type="http://schemas.openxmlformats.org/officeDocument/2006/relationships/customXml" Target="../ink/ink1244.xml"/><Relationship Id="rId445" Type="http://schemas.openxmlformats.org/officeDocument/2006/relationships/image" Target="../media/image1315.png"/><Relationship Id="rId652" Type="http://schemas.openxmlformats.org/officeDocument/2006/relationships/customXml" Target="../ink/ink1451.xml"/><Relationship Id="rId291" Type="http://schemas.openxmlformats.org/officeDocument/2006/relationships/image" Target="../media/image1238.png"/><Relationship Id="rId305" Type="http://schemas.openxmlformats.org/officeDocument/2006/relationships/image" Target="../media/image1245.png"/><Relationship Id="rId512" Type="http://schemas.openxmlformats.org/officeDocument/2006/relationships/customXml" Target="../ink/ink1381.xml"/><Relationship Id="rId957" Type="http://schemas.openxmlformats.org/officeDocument/2006/relationships/customXml" Target="../ink/ink1605.xml"/><Relationship Id="rId86" Type="http://schemas.openxmlformats.org/officeDocument/2006/relationships/customXml" Target="../ink/ink1168.xml"/><Relationship Id="rId151" Type="http://schemas.openxmlformats.org/officeDocument/2006/relationships/image" Target="../media/image1168.png"/><Relationship Id="rId389" Type="http://schemas.openxmlformats.org/officeDocument/2006/relationships/image" Target="../media/image1287.png"/><Relationship Id="rId596" Type="http://schemas.openxmlformats.org/officeDocument/2006/relationships/customXml" Target="../ink/ink1423.xml"/><Relationship Id="rId817" Type="http://schemas.openxmlformats.org/officeDocument/2006/relationships/customXml" Target="../ink/ink1534.xml"/><Relationship Id="rId1002" Type="http://schemas.openxmlformats.org/officeDocument/2006/relationships/image" Target="../media/image1591.png"/><Relationship Id="rId249" Type="http://schemas.openxmlformats.org/officeDocument/2006/relationships/image" Target="../media/image1217.png"/><Relationship Id="rId456" Type="http://schemas.openxmlformats.org/officeDocument/2006/relationships/customXml" Target="../ink/ink1353.xml"/><Relationship Id="rId663" Type="http://schemas.openxmlformats.org/officeDocument/2006/relationships/image" Target="../media/image1424.png"/><Relationship Id="rId870" Type="http://schemas.openxmlformats.org/officeDocument/2006/relationships/customXml" Target="../ink/ink1561.xml"/><Relationship Id="rId13" Type="http://schemas.openxmlformats.org/officeDocument/2006/relationships/image" Target="../media/image1099.png"/><Relationship Id="rId109" Type="http://schemas.openxmlformats.org/officeDocument/2006/relationships/image" Target="../media/image1147.png"/><Relationship Id="rId316" Type="http://schemas.openxmlformats.org/officeDocument/2006/relationships/customXml" Target="../ink/ink1283.xml"/><Relationship Id="rId523" Type="http://schemas.openxmlformats.org/officeDocument/2006/relationships/image" Target="../media/image1354.png"/><Relationship Id="rId968" Type="http://schemas.openxmlformats.org/officeDocument/2006/relationships/image" Target="../media/image1575.png"/><Relationship Id="rId97" Type="http://schemas.openxmlformats.org/officeDocument/2006/relationships/image" Target="../media/image1141.png"/><Relationship Id="rId730" Type="http://schemas.openxmlformats.org/officeDocument/2006/relationships/customXml" Target="../ink/ink1490.xml"/><Relationship Id="rId828" Type="http://schemas.openxmlformats.org/officeDocument/2006/relationships/image" Target="../media/image1506.png"/><Relationship Id="rId1013" Type="http://schemas.openxmlformats.org/officeDocument/2006/relationships/image" Target="../media/image1596.png"/><Relationship Id="rId162" Type="http://schemas.openxmlformats.org/officeDocument/2006/relationships/customXml" Target="../ink/ink1206.xml"/><Relationship Id="rId467" Type="http://schemas.openxmlformats.org/officeDocument/2006/relationships/image" Target="../media/image1326.png"/><Relationship Id="rId674" Type="http://schemas.openxmlformats.org/officeDocument/2006/relationships/customXml" Target="../ink/ink1462.xml"/><Relationship Id="rId881" Type="http://schemas.openxmlformats.org/officeDocument/2006/relationships/image" Target="../media/image1532.png"/><Relationship Id="rId979" Type="http://schemas.openxmlformats.org/officeDocument/2006/relationships/customXml" Target="../ink/ink1616.xml"/><Relationship Id="rId24" Type="http://schemas.openxmlformats.org/officeDocument/2006/relationships/customXml" Target="../ink/ink1137.xml"/><Relationship Id="rId327" Type="http://schemas.openxmlformats.org/officeDocument/2006/relationships/image" Target="../media/image1256.png"/><Relationship Id="rId534" Type="http://schemas.openxmlformats.org/officeDocument/2006/relationships/customXml" Target="../ink/ink1392.xml"/><Relationship Id="rId741" Type="http://schemas.openxmlformats.org/officeDocument/2006/relationships/image" Target="../media/image1463.png"/><Relationship Id="rId839" Type="http://schemas.openxmlformats.org/officeDocument/2006/relationships/image" Target="../media/image1511.png"/><Relationship Id="rId173" Type="http://schemas.openxmlformats.org/officeDocument/2006/relationships/image" Target="../media/image1179.png"/><Relationship Id="rId380" Type="http://schemas.openxmlformats.org/officeDocument/2006/relationships/customXml" Target="../ink/ink1315.xml"/><Relationship Id="rId601" Type="http://schemas.openxmlformats.org/officeDocument/2006/relationships/image" Target="../media/image1393.png"/><Relationship Id="rId1024" Type="http://schemas.openxmlformats.org/officeDocument/2006/relationships/customXml" Target="../ink/ink1640.xml"/><Relationship Id="rId240" Type="http://schemas.openxmlformats.org/officeDocument/2006/relationships/customXml" Target="../ink/ink1245.xml"/><Relationship Id="rId478" Type="http://schemas.openxmlformats.org/officeDocument/2006/relationships/customXml" Target="../ink/ink1364.xml"/><Relationship Id="rId685" Type="http://schemas.openxmlformats.org/officeDocument/2006/relationships/image" Target="../media/image1435.png"/><Relationship Id="rId892" Type="http://schemas.openxmlformats.org/officeDocument/2006/relationships/customXml" Target="../ink/ink1572.xml"/><Relationship Id="rId906" Type="http://schemas.openxmlformats.org/officeDocument/2006/relationships/customXml" Target="../ink/ink1579.xml"/><Relationship Id="rId35" Type="http://schemas.openxmlformats.org/officeDocument/2006/relationships/image" Target="../media/image1110.png"/><Relationship Id="rId100" Type="http://schemas.openxmlformats.org/officeDocument/2006/relationships/customXml" Target="../ink/ink1175.xml"/><Relationship Id="rId338" Type="http://schemas.openxmlformats.org/officeDocument/2006/relationships/customXml" Target="../ink/ink1294.xml"/><Relationship Id="rId545" Type="http://schemas.openxmlformats.org/officeDocument/2006/relationships/image" Target="../media/image1365.png"/><Relationship Id="rId752" Type="http://schemas.openxmlformats.org/officeDocument/2006/relationships/image" Target="../media/image1468.png"/><Relationship Id="rId184" Type="http://schemas.openxmlformats.org/officeDocument/2006/relationships/customXml" Target="../ink/ink1217.xml"/><Relationship Id="rId391" Type="http://schemas.openxmlformats.org/officeDocument/2006/relationships/image" Target="../media/image1288.png"/><Relationship Id="rId405" Type="http://schemas.openxmlformats.org/officeDocument/2006/relationships/image" Target="../media/image1295.png"/><Relationship Id="rId612" Type="http://schemas.openxmlformats.org/officeDocument/2006/relationships/customXml" Target="../ink/ink1431.xml"/><Relationship Id="rId1035" Type="http://schemas.openxmlformats.org/officeDocument/2006/relationships/image" Target="../media/image1607.png"/><Relationship Id="rId251" Type="http://schemas.openxmlformats.org/officeDocument/2006/relationships/image" Target="../media/image1218.png"/><Relationship Id="rId489" Type="http://schemas.openxmlformats.org/officeDocument/2006/relationships/image" Target="../media/image1337.png"/><Relationship Id="rId696" Type="http://schemas.openxmlformats.org/officeDocument/2006/relationships/customXml" Target="../ink/ink1473.xml"/><Relationship Id="rId917" Type="http://schemas.openxmlformats.org/officeDocument/2006/relationships/image" Target="../media/image1550.png"/><Relationship Id="rId46" Type="http://schemas.openxmlformats.org/officeDocument/2006/relationships/customXml" Target="../ink/ink1148.xml"/><Relationship Id="rId349" Type="http://schemas.openxmlformats.org/officeDocument/2006/relationships/image" Target="../media/image1267.png"/><Relationship Id="rId556" Type="http://schemas.openxmlformats.org/officeDocument/2006/relationships/customXml" Target="../ink/ink1403.xml"/><Relationship Id="rId763" Type="http://schemas.openxmlformats.org/officeDocument/2006/relationships/customXml" Target="../ink/ink1507.xml"/><Relationship Id="rId111" Type="http://schemas.openxmlformats.org/officeDocument/2006/relationships/image" Target="../media/image1148.png"/><Relationship Id="rId195" Type="http://schemas.openxmlformats.org/officeDocument/2006/relationships/image" Target="../media/image1190.png"/><Relationship Id="rId209" Type="http://schemas.openxmlformats.org/officeDocument/2006/relationships/image" Target="../media/image1197.png"/><Relationship Id="rId416" Type="http://schemas.openxmlformats.org/officeDocument/2006/relationships/customXml" Target="../ink/ink1333.xml"/><Relationship Id="rId970" Type="http://schemas.openxmlformats.org/officeDocument/2006/relationships/image" Target="../media/image1576.png"/><Relationship Id="rId1046" Type="http://schemas.openxmlformats.org/officeDocument/2006/relationships/customXml" Target="../ink/ink1651.xml"/><Relationship Id="rId623" Type="http://schemas.openxmlformats.org/officeDocument/2006/relationships/image" Target="../media/image1404.png"/><Relationship Id="rId830" Type="http://schemas.openxmlformats.org/officeDocument/2006/relationships/customXml" Target="../ink/ink1541.xml"/><Relationship Id="rId928" Type="http://schemas.openxmlformats.org/officeDocument/2006/relationships/customXml" Target="../ink/ink1590.xml"/><Relationship Id="rId57" Type="http://schemas.openxmlformats.org/officeDocument/2006/relationships/image" Target="../media/image1121.png"/><Relationship Id="rId262" Type="http://schemas.openxmlformats.org/officeDocument/2006/relationships/customXml" Target="../ink/ink1256.xml"/><Relationship Id="rId567" Type="http://schemas.openxmlformats.org/officeDocument/2006/relationships/image" Target="../media/image1376.png"/><Relationship Id="rId122" Type="http://schemas.openxmlformats.org/officeDocument/2006/relationships/customXml" Target="../ink/ink1186.xml"/><Relationship Id="rId774" Type="http://schemas.openxmlformats.org/officeDocument/2006/relationships/image" Target="../media/image1479.png"/><Relationship Id="rId981" Type="http://schemas.openxmlformats.org/officeDocument/2006/relationships/customXml" Target="../ink/ink1617.xml"/><Relationship Id="rId1057" Type="http://schemas.openxmlformats.org/officeDocument/2006/relationships/image" Target="../media/image1618.png"/><Relationship Id="rId427" Type="http://schemas.openxmlformats.org/officeDocument/2006/relationships/image" Target="../media/image1306.png"/><Relationship Id="rId634" Type="http://schemas.openxmlformats.org/officeDocument/2006/relationships/customXml" Target="../ink/ink1442.xml"/><Relationship Id="rId841" Type="http://schemas.openxmlformats.org/officeDocument/2006/relationships/image" Target="../media/image1512.png"/><Relationship Id="rId273" Type="http://schemas.openxmlformats.org/officeDocument/2006/relationships/image" Target="../media/image1229.png"/><Relationship Id="rId480" Type="http://schemas.openxmlformats.org/officeDocument/2006/relationships/customXml" Target="../ink/ink1365.xml"/><Relationship Id="rId701" Type="http://schemas.openxmlformats.org/officeDocument/2006/relationships/image" Target="../media/image1443.png"/><Relationship Id="rId939" Type="http://schemas.openxmlformats.org/officeDocument/2006/relationships/customXml" Target="../ink/ink1596.xml"/><Relationship Id="rId68" Type="http://schemas.openxmlformats.org/officeDocument/2006/relationships/customXml" Target="../ink/ink1159.xml"/><Relationship Id="rId133" Type="http://schemas.openxmlformats.org/officeDocument/2006/relationships/image" Target="../media/image1159.png"/><Relationship Id="rId340" Type="http://schemas.openxmlformats.org/officeDocument/2006/relationships/customXml" Target="../ink/ink1295.xml"/><Relationship Id="rId578" Type="http://schemas.openxmlformats.org/officeDocument/2006/relationships/customXml" Target="../ink/ink1414.xml"/><Relationship Id="rId785" Type="http://schemas.openxmlformats.org/officeDocument/2006/relationships/customXml" Target="../ink/ink1518.xml"/><Relationship Id="rId992" Type="http://schemas.openxmlformats.org/officeDocument/2006/relationships/customXml" Target="../ink/ink1623.xml"/><Relationship Id="rId200" Type="http://schemas.openxmlformats.org/officeDocument/2006/relationships/customXml" Target="../ink/ink1225.xml"/><Relationship Id="rId438" Type="http://schemas.openxmlformats.org/officeDocument/2006/relationships/customXml" Target="../ink/ink1344.xml"/><Relationship Id="rId645" Type="http://schemas.openxmlformats.org/officeDocument/2006/relationships/image" Target="../media/image1415.png"/><Relationship Id="rId852" Type="http://schemas.openxmlformats.org/officeDocument/2006/relationships/customXml" Target="../ink/ink1552.xml"/><Relationship Id="rId1068" Type="http://schemas.openxmlformats.org/officeDocument/2006/relationships/customXml" Target="../ink/ink1662.xml"/><Relationship Id="rId284" Type="http://schemas.openxmlformats.org/officeDocument/2006/relationships/customXml" Target="../ink/ink1267.xml"/><Relationship Id="rId491" Type="http://schemas.openxmlformats.org/officeDocument/2006/relationships/image" Target="../media/image1338.png"/><Relationship Id="rId505" Type="http://schemas.openxmlformats.org/officeDocument/2006/relationships/image" Target="../media/image1345.png"/><Relationship Id="rId712" Type="http://schemas.openxmlformats.org/officeDocument/2006/relationships/customXml" Target="../ink/ink1481.xml"/><Relationship Id="rId79" Type="http://schemas.openxmlformats.org/officeDocument/2006/relationships/image" Target="../media/image1132.png"/><Relationship Id="rId144" Type="http://schemas.openxmlformats.org/officeDocument/2006/relationships/customXml" Target="../ink/ink1197.xml"/><Relationship Id="rId589" Type="http://schemas.openxmlformats.org/officeDocument/2006/relationships/image" Target="../media/image1387.png"/><Relationship Id="rId796" Type="http://schemas.openxmlformats.org/officeDocument/2006/relationships/image" Target="../media/image1490.png"/><Relationship Id="rId351" Type="http://schemas.openxmlformats.org/officeDocument/2006/relationships/image" Target="../media/image1268.png"/><Relationship Id="rId449" Type="http://schemas.openxmlformats.org/officeDocument/2006/relationships/image" Target="../media/image1317.png"/><Relationship Id="rId656" Type="http://schemas.openxmlformats.org/officeDocument/2006/relationships/customXml" Target="../ink/ink1453.xml"/><Relationship Id="rId863" Type="http://schemas.openxmlformats.org/officeDocument/2006/relationships/image" Target="../media/image1523.png"/><Relationship Id="rId211" Type="http://schemas.openxmlformats.org/officeDocument/2006/relationships/image" Target="../media/image1198.png"/><Relationship Id="rId295" Type="http://schemas.openxmlformats.org/officeDocument/2006/relationships/image" Target="../media/image1240.png"/><Relationship Id="rId309" Type="http://schemas.openxmlformats.org/officeDocument/2006/relationships/image" Target="../media/image1247.png"/><Relationship Id="rId516" Type="http://schemas.openxmlformats.org/officeDocument/2006/relationships/customXml" Target="../ink/ink1383.xml"/><Relationship Id="rId723" Type="http://schemas.openxmlformats.org/officeDocument/2006/relationships/image" Target="../media/image1454.png"/><Relationship Id="rId930" Type="http://schemas.openxmlformats.org/officeDocument/2006/relationships/customXml" Target="../ink/ink1591.xml"/><Relationship Id="rId1006" Type="http://schemas.openxmlformats.org/officeDocument/2006/relationships/image" Target="../media/image1593.png"/><Relationship Id="rId155" Type="http://schemas.openxmlformats.org/officeDocument/2006/relationships/image" Target="../media/image1170.png"/><Relationship Id="rId362" Type="http://schemas.openxmlformats.org/officeDocument/2006/relationships/customXml" Target="../ink/ink1306.xml"/><Relationship Id="rId222" Type="http://schemas.openxmlformats.org/officeDocument/2006/relationships/customXml" Target="../ink/ink1236.xml"/><Relationship Id="rId667" Type="http://schemas.openxmlformats.org/officeDocument/2006/relationships/image" Target="../media/image1426.png"/><Relationship Id="rId874" Type="http://schemas.openxmlformats.org/officeDocument/2006/relationships/customXml" Target="../ink/ink1563.xml"/><Relationship Id="rId17" Type="http://schemas.openxmlformats.org/officeDocument/2006/relationships/image" Target="../media/image1101.png"/><Relationship Id="rId527" Type="http://schemas.openxmlformats.org/officeDocument/2006/relationships/image" Target="../media/image1356.png"/><Relationship Id="rId734" Type="http://schemas.openxmlformats.org/officeDocument/2006/relationships/customXml" Target="../ink/ink1492.xml"/><Relationship Id="rId941" Type="http://schemas.openxmlformats.org/officeDocument/2006/relationships/customXml" Target="../ink/ink1597.xml"/><Relationship Id="rId70" Type="http://schemas.openxmlformats.org/officeDocument/2006/relationships/customXml" Target="../ink/ink1160.xml"/><Relationship Id="rId166" Type="http://schemas.openxmlformats.org/officeDocument/2006/relationships/customXml" Target="../ink/ink1208.xml"/><Relationship Id="rId373" Type="http://schemas.openxmlformats.org/officeDocument/2006/relationships/image" Target="../media/image1279.png"/><Relationship Id="rId580" Type="http://schemas.openxmlformats.org/officeDocument/2006/relationships/customXml" Target="../ink/ink1415.xml"/><Relationship Id="rId801" Type="http://schemas.openxmlformats.org/officeDocument/2006/relationships/customXml" Target="../ink/ink1526.xml"/><Relationship Id="rId1017" Type="http://schemas.openxmlformats.org/officeDocument/2006/relationships/image" Target="../media/image159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09.png"/><Relationship Id="rId440" Type="http://schemas.openxmlformats.org/officeDocument/2006/relationships/customXml" Target="../ink/ink1345.xml"/><Relationship Id="rId678" Type="http://schemas.openxmlformats.org/officeDocument/2006/relationships/customXml" Target="../ink/ink1464.xml"/><Relationship Id="rId885" Type="http://schemas.openxmlformats.org/officeDocument/2006/relationships/image" Target="../media/image1534.png"/><Relationship Id="rId1070" Type="http://schemas.openxmlformats.org/officeDocument/2006/relationships/customXml" Target="../ink/ink1663.xml"/><Relationship Id="rId28" Type="http://schemas.openxmlformats.org/officeDocument/2006/relationships/customXml" Target="../ink/ink1139.xml"/><Relationship Id="rId300" Type="http://schemas.openxmlformats.org/officeDocument/2006/relationships/customXml" Target="../ink/ink1275.xml"/><Relationship Id="rId538" Type="http://schemas.openxmlformats.org/officeDocument/2006/relationships/customXml" Target="../ink/ink1394.xml"/><Relationship Id="rId745" Type="http://schemas.openxmlformats.org/officeDocument/2006/relationships/customXml" Target="../ink/ink1498.xml"/><Relationship Id="rId952" Type="http://schemas.openxmlformats.org/officeDocument/2006/relationships/image" Target="../media/image1567.png"/><Relationship Id="rId81" Type="http://schemas.openxmlformats.org/officeDocument/2006/relationships/image" Target="../media/image1133.png"/><Relationship Id="rId177" Type="http://schemas.openxmlformats.org/officeDocument/2006/relationships/image" Target="../media/image1181.png"/><Relationship Id="rId384" Type="http://schemas.openxmlformats.org/officeDocument/2006/relationships/customXml" Target="../ink/ink1317.xml"/><Relationship Id="rId591" Type="http://schemas.openxmlformats.org/officeDocument/2006/relationships/image" Target="../media/image1388.png"/><Relationship Id="rId605" Type="http://schemas.openxmlformats.org/officeDocument/2006/relationships/image" Target="../media/image1395.png"/><Relationship Id="rId812" Type="http://schemas.openxmlformats.org/officeDocument/2006/relationships/image" Target="../media/image1498.png"/><Relationship Id="rId1028" Type="http://schemas.openxmlformats.org/officeDocument/2006/relationships/customXml" Target="../ink/ink1642.xml"/><Relationship Id="rId244" Type="http://schemas.openxmlformats.org/officeDocument/2006/relationships/customXml" Target="../ink/ink1247.xml"/><Relationship Id="rId689" Type="http://schemas.openxmlformats.org/officeDocument/2006/relationships/image" Target="../media/image1437.png"/><Relationship Id="rId896" Type="http://schemas.openxmlformats.org/officeDocument/2006/relationships/customXml" Target="../ink/ink1574.xml"/><Relationship Id="rId39" Type="http://schemas.openxmlformats.org/officeDocument/2006/relationships/image" Target="../media/image1112.png"/><Relationship Id="rId451" Type="http://schemas.openxmlformats.org/officeDocument/2006/relationships/image" Target="../media/image1318.png"/><Relationship Id="rId549" Type="http://schemas.openxmlformats.org/officeDocument/2006/relationships/image" Target="../media/image1367.png"/><Relationship Id="rId756" Type="http://schemas.openxmlformats.org/officeDocument/2006/relationships/image" Target="../media/image1470.png"/><Relationship Id="rId104" Type="http://schemas.openxmlformats.org/officeDocument/2006/relationships/customXml" Target="../ink/ink1177.xml"/><Relationship Id="rId188" Type="http://schemas.openxmlformats.org/officeDocument/2006/relationships/customXml" Target="../ink/ink1219.xml"/><Relationship Id="rId311" Type="http://schemas.openxmlformats.org/officeDocument/2006/relationships/image" Target="../media/image1248.png"/><Relationship Id="rId395" Type="http://schemas.openxmlformats.org/officeDocument/2006/relationships/image" Target="../media/image1290.png"/><Relationship Id="rId409" Type="http://schemas.openxmlformats.org/officeDocument/2006/relationships/image" Target="../media/image1297.png"/><Relationship Id="rId963" Type="http://schemas.openxmlformats.org/officeDocument/2006/relationships/customXml" Target="../ink/ink1608.xml"/><Relationship Id="rId1039" Type="http://schemas.openxmlformats.org/officeDocument/2006/relationships/image" Target="../media/image1609.png"/><Relationship Id="rId92" Type="http://schemas.openxmlformats.org/officeDocument/2006/relationships/customXml" Target="../ink/ink1171.xml"/><Relationship Id="rId616" Type="http://schemas.openxmlformats.org/officeDocument/2006/relationships/customXml" Target="../ink/ink1433.xml"/><Relationship Id="rId823" Type="http://schemas.openxmlformats.org/officeDocument/2006/relationships/customXml" Target="../ink/ink1537.xml"/><Relationship Id="rId255" Type="http://schemas.openxmlformats.org/officeDocument/2006/relationships/image" Target="../media/image1220.png"/><Relationship Id="rId462" Type="http://schemas.openxmlformats.org/officeDocument/2006/relationships/customXml" Target="../ink/ink1356.xml"/><Relationship Id="rId115" Type="http://schemas.openxmlformats.org/officeDocument/2006/relationships/image" Target="../media/image1150.png"/><Relationship Id="rId322" Type="http://schemas.openxmlformats.org/officeDocument/2006/relationships/customXml" Target="../ink/ink1286.xml"/><Relationship Id="rId767" Type="http://schemas.openxmlformats.org/officeDocument/2006/relationships/customXml" Target="../ink/ink1509.xml"/><Relationship Id="rId974" Type="http://schemas.openxmlformats.org/officeDocument/2006/relationships/image" Target="../media/image1578.png"/><Relationship Id="rId199" Type="http://schemas.openxmlformats.org/officeDocument/2006/relationships/image" Target="../media/image1192.png"/><Relationship Id="rId627" Type="http://schemas.openxmlformats.org/officeDocument/2006/relationships/image" Target="../media/image1406.png"/><Relationship Id="rId834" Type="http://schemas.openxmlformats.org/officeDocument/2006/relationships/customXml" Target="../ink/ink1543.xml"/><Relationship Id="rId266" Type="http://schemas.openxmlformats.org/officeDocument/2006/relationships/customXml" Target="../ink/ink1258.xml"/><Relationship Id="rId473" Type="http://schemas.openxmlformats.org/officeDocument/2006/relationships/image" Target="../media/image1329.png"/><Relationship Id="rId680" Type="http://schemas.openxmlformats.org/officeDocument/2006/relationships/customXml" Target="../ink/ink1465.xml"/><Relationship Id="rId901" Type="http://schemas.openxmlformats.org/officeDocument/2006/relationships/image" Target="../media/image1542.png"/><Relationship Id="rId30" Type="http://schemas.openxmlformats.org/officeDocument/2006/relationships/customXml" Target="../ink/ink1140.xml"/><Relationship Id="rId126" Type="http://schemas.openxmlformats.org/officeDocument/2006/relationships/customXml" Target="../ink/ink1188.xml"/><Relationship Id="rId333" Type="http://schemas.openxmlformats.org/officeDocument/2006/relationships/image" Target="../media/image1259.png"/><Relationship Id="rId540" Type="http://schemas.openxmlformats.org/officeDocument/2006/relationships/customXml" Target="../ink/ink1395.xml"/><Relationship Id="rId778" Type="http://schemas.openxmlformats.org/officeDocument/2006/relationships/image" Target="../media/image1481.png"/><Relationship Id="rId985" Type="http://schemas.openxmlformats.org/officeDocument/2006/relationships/image" Target="../media/image1583.png"/><Relationship Id="rId638" Type="http://schemas.openxmlformats.org/officeDocument/2006/relationships/customXml" Target="../ink/ink1444.xml"/><Relationship Id="rId845" Type="http://schemas.openxmlformats.org/officeDocument/2006/relationships/image" Target="../media/image1514.png"/><Relationship Id="rId1030" Type="http://schemas.openxmlformats.org/officeDocument/2006/relationships/customXml" Target="../ink/ink1643.xml"/><Relationship Id="rId277" Type="http://schemas.openxmlformats.org/officeDocument/2006/relationships/image" Target="../media/image1231.png"/><Relationship Id="rId400" Type="http://schemas.openxmlformats.org/officeDocument/2006/relationships/customXml" Target="../ink/ink1325.xml"/><Relationship Id="rId484" Type="http://schemas.openxmlformats.org/officeDocument/2006/relationships/customXml" Target="../ink/ink1367.xml"/><Relationship Id="rId705" Type="http://schemas.openxmlformats.org/officeDocument/2006/relationships/image" Target="../media/image1445.png"/><Relationship Id="rId137" Type="http://schemas.openxmlformats.org/officeDocument/2006/relationships/image" Target="../media/image1161.png"/><Relationship Id="rId344" Type="http://schemas.openxmlformats.org/officeDocument/2006/relationships/customXml" Target="../ink/ink1297.xml"/><Relationship Id="rId691" Type="http://schemas.openxmlformats.org/officeDocument/2006/relationships/image" Target="../media/image1438.png"/><Relationship Id="rId789" Type="http://schemas.openxmlformats.org/officeDocument/2006/relationships/customXml" Target="../ink/ink1520.xml"/><Relationship Id="rId912" Type="http://schemas.openxmlformats.org/officeDocument/2006/relationships/customXml" Target="../ink/ink1582.xml"/><Relationship Id="rId996" Type="http://schemas.openxmlformats.org/officeDocument/2006/relationships/customXml" Target="../ink/ink1625.xml"/><Relationship Id="rId41" Type="http://schemas.openxmlformats.org/officeDocument/2006/relationships/image" Target="../media/image1113.png"/><Relationship Id="rId551" Type="http://schemas.openxmlformats.org/officeDocument/2006/relationships/image" Target="../media/image1368.png"/><Relationship Id="rId649" Type="http://schemas.openxmlformats.org/officeDocument/2006/relationships/image" Target="../media/image1417.png"/><Relationship Id="rId856" Type="http://schemas.openxmlformats.org/officeDocument/2006/relationships/customXml" Target="../ink/ink1554.xml"/><Relationship Id="rId190" Type="http://schemas.openxmlformats.org/officeDocument/2006/relationships/customXml" Target="../ink/ink1220.xml"/><Relationship Id="rId204" Type="http://schemas.openxmlformats.org/officeDocument/2006/relationships/customXml" Target="../ink/ink1227.xml"/><Relationship Id="rId288" Type="http://schemas.openxmlformats.org/officeDocument/2006/relationships/customXml" Target="../ink/ink1269.xml"/><Relationship Id="rId411" Type="http://schemas.openxmlformats.org/officeDocument/2006/relationships/image" Target="../media/image1298.png"/><Relationship Id="rId509" Type="http://schemas.openxmlformats.org/officeDocument/2006/relationships/image" Target="../media/image1347.png"/><Relationship Id="rId1041" Type="http://schemas.openxmlformats.org/officeDocument/2006/relationships/image" Target="../media/image1610.png"/><Relationship Id="rId495" Type="http://schemas.openxmlformats.org/officeDocument/2006/relationships/image" Target="../media/image1340.png"/><Relationship Id="rId716" Type="http://schemas.openxmlformats.org/officeDocument/2006/relationships/customXml" Target="../ink/ink1483.xml"/><Relationship Id="rId923" Type="http://schemas.openxmlformats.org/officeDocument/2006/relationships/image" Target="../media/image1553.png"/><Relationship Id="rId52" Type="http://schemas.openxmlformats.org/officeDocument/2006/relationships/customXml" Target="../ink/ink1151.xml"/><Relationship Id="rId148" Type="http://schemas.openxmlformats.org/officeDocument/2006/relationships/customXml" Target="../ink/ink1199.xml"/><Relationship Id="rId355" Type="http://schemas.openxmlformats.org/officeDocument/2006/relationships/image" Target="../media/image1270.png"/><Relationship Id="rId562" Type="http://schemas.openxmlformats.org/officeDocument/2006/relationships/customXml" Target="../ink/ink1406.xml"/><Relationship Id="rId215" Type="http://schemas.openxmlformats.org/officeDocument/2006/relationships/image" Target="../media/image1200.png"/><Relationship Id="rId422" Type="http://schemas.openxmlformats.org/officeDocument/2006/relationships/customXml" Target="../ink/ink1336.xml"/><Relationship Id="rId867" Type="http://schemas.openxmlformats.org/officeDocument/2006/relationships/image" Target="../media/image1525.png"/><Relationship Id="rId1052" Type="http://schemas.openxmlformats.org/officeDocument/2006/relationships/customXml" Target="../ink/ink1654.xml"/><Relationship Id="rId299" Type="http://schemas.openxmlformats.org/officeDocument/2006/relationships/image" Target="../media/image1242.png"/><Relationship Id="rId727" Type="http://schemas.openxmlformats.org/officeDocument/2006/relationships/image" Target="../media/image1456.png"/><Relationship Id="rId934" Type="http://schemas.openxmlformats.org/officeDocument/2006/relationships/customXml" Target="../ink/ink1593.xml"/><Relationship Id="rId63" Type="http://schemas.openxmlformats.org/officeDocument/2006/relationships/image" Target="../media/image1124.png"/><Relationship Id="rId159" Type="http://schemas.openxmlformats.org/officeDocument/2006/relationships/image" Target="../media/image1172.png"/><Relationship Id="rId366" Type="http://schemas.openxmlformats.org/officeDocument/2006/relationships/customXml" Target="../ink/ink1308.xml"/><Relationship Id="rId573" Type="http://schemas.openxmlformats.org/officeDocument/2006/relationships/image" Target="../media/image1379.png"/><Relationship Id="rId780" Type="http://schemas.openxmlformats.org/officeDocument/2006/relationships/image" Target="../media/image1482.png"/><Relationship Id="rId226" Type="http://schemas.openxmlformats.org/officeDocument/2006/relationships/customXml" Target="../ink/ink1238.xml"/><Relationship Id="rId433" Type="http://schemas.openxmlformats.org/officeDocument/2006/relationships/image" Target="../media/image1309.png"/><Relationship Id="rId878" Type="http://schemas.openxmlformats.org/officeDocument/2006/relationships/customXml" Target="../ink/ink1565.xml"/><Relationship Id="rId1063" Type="http://schemas.openxmlformats.org/officeDocument/2006/relationships/image" Target="../media/image1621.png"/><Relationship Id="rId640" Type="http://schemas.openxmlformats.org/officeDocument/2006/relationships/customXml" Target="../ink/ink1445.xml"/><Relationship Id="rId738" Type="http://schemas.openxmlformats.org/officeDocument/2006/relationships/customXml" Target="../ink/ink1494.xml"/><Relationship Id="rId945" Type="http://schemas.openxmlformats.org/officeDocument/2006/relationships/customXml" Target="../ink/ink1599.xml"/><Relationship Id="rId74" Type="http://schemas.openxmlformats.org/officeDocument/2006/relationships/customXml" Target="../ink/ink1162.xml"/><Relationship Id="rId377" Type="http://schemas.openxmlformats.org/officeDocument/2006/relationships/image" Target="../media/image1281.png"/><Relationship Id="rId500" Type="http://schemas.openxmlformats.org/officeDocument/2006/relationships/customXml" Target="../ink/ink1375.xml"/><Relationship Id="rId584" Type="http://schemas.openxmlformats.org/officeDocument/2006/relationships/customXml" Target="../ink/ink1417.xml"/><Relationship Id="rId805" Type="http://schemas.openxmlformats.org/officeDocument/2006/relationships/customXml" Target="../ink/ink1528.xml"/><Relationship Id="rId5" Type="http://schemas.openxmlformats.org/officeDocument/2006/relationships/image" Target="../media/image1095.png"/><Relationship Id="rId237" Type="http://schemas.openxmlformats.org/officeDocument/2006/relationships/image" Target="../media/image1211.png"/><Relationship Id="rId791" Type="http://schemas.openxmlformats.org/officeDocument/2006/relationships/customXml" Target="../ink/ink1521.xml"/><Relationship Id="rId889" Type="http://schemas.openxmlformats.org/officeDocument/2006/relationships/image" Target="../media/image1536.png"/><Relationship Id="rId444" Type="http://schemas.openxmlformats.org/officeDocument/2006/relationships/customXml" Target="../ink/ink1347.xml"/><Relationship Id="rId651" Type="http://schemas.openxmlformats.org/officeDocument/2006/relationships/image" Target="../media/image1418.png"/><Relationship Id="rId749" Type="http://schemas.openxmlformats.org/officeDocument/2006/relationships/customXml" Target="../ink/ink1500.xml"/><Relationship Id="rId290" Type="http://schemas.openxmlformats.org/officeDocument/2006/relationships/customXml" Target="../ink/ink1270.xml"/><Relationship Id="rId304" Type="http://schemas.openxmlformats.org/officeDocument/2006/relationships/customXml" Target="../ink/ink1277.xml"/><Relationship Id="rId388" Type="http://schemas.openxmlformats.org/officeDocument/2006/relationships/customXml" Target="../ink/ink1319.xml"/><Relationship Id="rId511" Type="http://schemas.openxmlformats.org/officeDocument/2006/relationships/image" Target="../media/image1348.png"/><Relationship Id="rId609" Type="http://schemas.openxmlformats.org/officeDocument/2006/relationships/image" Target="../media/image1397.png"/><Relationship Id="rId956" Type="http://schemas.openxmlformats.org/officeDocument/2006/relationships/image" Target="../media/image1569.png"/><Relationship Id="rId85" Type="http://schemas.openxmlformats.org/officeDocument/2006/relationships/image" Target="../media/image1135.png"/><Relationship Id="rId150" Type="http://schemas.openxmlformats.org/officeDocument/2006/relationships/customXml" Target="../ink/ink1200.xml"/><Relationship Id="rId595" Type="http://schemas.openxmlformats.org/officeDocument/2006/relationships/image" Target="../media/image1390.png"/><Relationship Id="rId816" Type="http://schemas.openxmlformats.org/officeDocument/2006/relationships/image" Target="../media/image1500.png"/><Relationship Id="rId1001" Type="http://schemas.openxmlformats.org/officeDocument/2006/relationships/customXml" Target="../ink/ink1628.xml"/><Relationship Id="rId248" Type="http://schemas.openxmlformats.org/officeDocument/2006/relationships/customXml" Target="../ink/ink1249.xml"/><Relationship Id="rId455" Type="http://schemas.openxmlformats.org/officeDocument/2006/relationships/image" Target="../media/image1320.png"/><Relationship Id="rId662" Type="http://schemas.openxmlformats.org/officeDocument/2006/relationships/customXml" Target="../ink/ink1456.xml"/><Relationship Id="rId12" Type="http://schemas.openxmlformats.org/officeDocument/2006/relationships/customXml" Target="../ink/ink1131.xml"/><Relationship Id="rId108" Type="http://schemas.openxmlformats.org/officeDocument/2006/relationships/customXml" Target="../ink/ink1179.xml"/><Relationship Id="rId315" Type="http://schemas.openxmlformats.org/officeDocument/2006/relationships/image" Target="../media/image1250.png"/><Relationship Id="rId522" Type="http://schemas.openxmlformats.org/officeDocument/2006/relationships/customXml" Target="../ink/ink1386.xml"/><Relationship Id="rId967" Type="http://schemas.openxmlformats.org/officeDocument/2006/relationships/customXml" Target="../ink/ink1610.xml"/><Relationship Id="rId96" Type="http://schemas.openxmlformats.org/officeDocument/2006/relationships/customXml" Target="../ink/ink1173.xml"/><Relationship Id="rId161" Type="http://schemas.openxmlformats.org/officeDocument/2006/relationships/image" Target="../media/image1173.png"/><Relationship Id="rId399" Type="http://schemas.openxmlformats.org/officeDocument/2006/relationships/image" Target="../media/image1292.png"/><Relationship Id="rId827" Type="http://schemas.openxmlformats.org/officeDocument/2006/relationships/customXml" Target="../ink/ink1539.xml"/><Relationship Id="rId1012" Type="http://schemas.openxmlformats.org/officeDocument/2006/relationships/customXml" Target="../ink/ink1634.xml"/><Relationship Id="rId259" Type="http://schemas.openxmlformats.org/officeDocument/2006/relationships/image" Target="../media/image1222.png"/><Relationship Id="rId466" Type="http://schemas.openxmlformats.org/officeDocument/2006/relationships/customXml" Target="../ink/ink1358.xml"/><Relationship Id="rId673" Type="http://schemas.openxmlformats.org/officeDocument/2006/relationships/image" Target="../media/image1429.png"/><Relationship Id="rId880" Type="http://schemas.openxmlformats.org/officeDocument/2006/relationships/customXml" Target="../ink/ink1566.xml"/><Relationship Id="rId23" Type="http://schemas.openxmlformats.org/officeDocument/2006/relationships/image" Target="../media/image1104.png"/><Relationship Id="rId119" Type="http://schemas.openxmlformats.org/officeDocument/2006/relationships/image" Target="../media/image1152.png"/><Relationship Id="rId326" Type="http://schemas.openxmlformats.org/officeDocument/2006/relationships/customXml" Target="../ink/ink1288.xml"/><Relationship Id="rId533" Type="http://schemas.openxmlformats.org/officeDocument/2006/relationships/image" Target="../media/image1359.png"/><Relationship Id="rId978" Type="http://schemas.openxmlformats.org/officeDocument/2006/relationships/image" Target="../media/image1580.png"/><Relationship Id="rId740" Type="http://schemas.openxmlformats.org/officeDocument/2006/relationships/customXml" Target="../ink/ink1495.xml"/><Relationship Id="rId838" Type="http://schemas.openxmlformats.org/officeDocument/2006/relationships/customXml" Target="../ink/ink1545.xml"/><Relationship Id="rId1023" Type="http://schemas.openxmlformats.org/officeDocument/2006/relationships/image" Target="../media/image1601.png"/><Relationship Id="rId172" Type="http://schemas.openxmlformats.org/officeDocument/2006/relationships/customXml" Target="../ink/ink1211.xml"/><Relationship Id="rId477" Type="http://schemas.openxmlformats.org/officeDocument/2006/relationships/image" Target="../media/image1331.png"/><Relationship Id="rId600" Type="http://schemas.openxmlformats.org/officeDocument/2006/relationships/customXml" Target="../ink/ink1425.xml"/><Relationship Id="rId684" Type="http://schemas.openxmlformats.org/officeDocument/2006/relationships/customXml" Target="../ink/ink1467.xml"/><Relationship Id="rId337" Type="http://schemas.openxmlformats.org/officeDocument/2006/relationships/image" Target="../media/image1261.png"/><Relationship Id="rId891" Type="http://schemas.openxmlformats.org/officeDocument/2006/relationships/image" Target="../media/image1537.png"/><Relationship Id="rId905" Type="http://schemas.openxmlformats.org/officeDocument/2006/relationships/image" Target="../media/image1544.png"/><Relationship Id="rId989" Type="http://schemas.openxmlformats.org/officeDocument/2006/relationships/image" Target="../media/image1585.png"/><Relationship Id="rId34" Type="http://schemas.openxmlformats.org/officeDocument/2006/relationships/customXml" Target="../ink/ink1142.xml"/><Relationship Id="rId544" Type="http://schemas.openxmlformats.org/officeDocument/2006/relationships/customXml" Target="../ink/ink1397.xml"/><Relationship Id="rId751" Type="http://schemas.openxmlformats.org/officeDocument/2006/relationships/customXml" Target="../ink/ink1501.xml"/><Relationship Id="rId849" Type="http://schemas.openxmlformats.org/officeDocument/2006/relationships/image" Target="../media/image1516.png"/><Relationship Id="rId183" Type="http://schemas.openxmlformats.org/officeDocument/2006/relationships/image" Target="../media/image1184.png"/><Relationship Id="rId390" Type="http://schemas.openxmlformats.org/officeDocument/2006/relationships/customXml" Target="../ink/ink1320.xml"/><Relationship Id="rId404" Type="http://schemas.openxmlformats.org/officeDocument/2006/relationships/customXml" Target="../ink/ink1327.xml"/><Relationship Id="rId611" Type="http://schemas.openxmlformats.org/officeDocument/2006/relationships/image" Target="../media/image1398.png"/><Relationship Id="rId1034" Type="http://schemas.openxmlformats.org/officeDocument/2006/relationships/customXml" Target="../ink/ink1645.xml"/><Relationship Id="rId250" Type="http://schemas.openxmlformats.org/officeDocument/2006/relationships/customXml" Target="../ink/ink1250.xml"/><Relationship Id="rId488" Type="http://schemas.openxmlformats.org/officeDocument/2006/relationships/customXml" Target="../ink/ink1369.xml"/><Relationship Id="rId695" Type="http://schemas.openxmlformats.org/officeDocument/2006/relationships/image" Target="../media/image1440.png"/><Relationship Id="rId709" Type="http://schemas.openxmlformats.org/officeDocument/2006/relationships/image" Target="../media/image1447.png"/><Relationship Id="rId916" Type="http://schemas.openxmlformats.org/officeDocument/2006/relationships/customXml" Target="../ink/ink1584.xml"/><Relationship Id="rId45" Type="http://schemas.openxmlformats.org/officeDocument/2006/relationships/image" Target="../media/image1115.png"/><Relationship Id="rId110" Type="http://schemas.openxmlformats.org/officeDocument/2006/relationships/customXml" Target="../ink/ink1180.xml"/><Relationship Id="rId348" Type="http://schemas.openxmlformats.org/officeDocument/2006/relationships/customXml" Target="../ink/ink1299.xml"/><Relationship Id="rId555" Type="http://schemas.openxmlformats.org/officeDocument/2006/relationships/image" Target="../media/image1370.png"/><Relationship Id="rId762" Type="http://schemas.openxmlformats.org/officeDocument/2006/relationships/image" Target="../media/image1473.png"/><Relationship Id="rId194" Type="http://schemas.openxmlformats.org/officeDocument/2006/relationships/customXml" Target="../ink/ink1222.xml"/><Relationship Id="rId208" Type="http://schemas.openxmlformats.org/officeDocument/2006/relationships/customXml" Target="../ink/ink1229.xml"/><Relationship Id="rId415" Type="http://schemas.openxmlformats.org/officeDocument/2006/relationships/image" Target="../media/image1300.png"/><Relationship Id="rId622" Type="http://schemas.openxmlformats.org/officeDocument/2006/relationships/customXml" Target="../ink/ink1436.xml"/><Relationship Id="rId1045" Type="http://schemas.openxmlformats.org/officeDocument/2006/relationships/image" Target="../media/image1612.png"/><Relationship Id="rId261" Type="http://schemas.openxmlformats.org/officeDocument/2006/relationships/image" Target="../media/image1223.png"/><Relationship Id="rId499" Type="http://schemas.openxmlformats.org/officeDocument/2006/relationships/image" Target="../media/image1342.png"/><Relationship Id="rId927" Type="http://schemas.openxmlformats.org/officeDocument/2006/relationships/image" Target="../media/image1555.png"/><Relationship Id="rId56" Type="http://schemas.openxmlformats.org/officeDocument/2006/relationships/customXml" Target="../ink/ink1153.xml"/><Relationship Id="rId359" Type="http://schemas.openxmlformats.org/officeDocument/2006/relationships/image" Target="../media/image1272.png"/><Relationship Id="rId566" Type="http://schemas.openxmlformats.org/officeDocument/2006/relationships/customXml" Target="../ink/ink1408.xml"/><Relationship Id="rId773" Type="http://schemas.openxmlformats.org/officeDocument/2006/relationships/customXml" Target="../ink/ink1512.xml"/><Relationship Id="rId121" Type="http://schemas.openxmlformats.org/officeDocument/2006/relationships/image" Target="../media/image1153.png"/><Relationship Id="rId219" Type="http://schemas.openxmlformats.org/officeDocument/2006/relationships/image" Target="../media/image1202.png"/><Relationship Id="rId426" Type="http://schemas.openxmlformats.org/officeDocument/2006/relationships/customXml" Target="../ink/ink1338.xml"/><Relationship Id="rId633" Type="http://schemas.openxmlformats.org/officeDocument/2006/relationships/image" Target="../media/image1409.png"/><Relationship Id="rId980" Type="http://schemas.openxmlformats.org/officeDocument/2006/relationships/image" Target="../media/image1581.png"/><Relationship Id="rId1056" Type="http://schemas.openxmlformats.org/officeDocument/2006/relationships/customXml" Target="../ink/ink1656.xml"/><Relationship Id="rId840" Type="http://schemas.openxmlformats.org/officeDocument/2006/relationships/customXml" Target="../ink/ink1546.xml"/><Relationship Id="rId938" Type="http://schemas.openxmlformats.org/officeDocument/2006/relationships/image" Target="../media/image1560.png"/><Relationship Id="rId67" Type="http://schemas.openxmlformats.org/officeDocument/2006/relationships/image" Target="../media/image1126.png"/><Relationship Id="rId272" Type="http://schemas.openxmlformats.org/officeDocument/2006/relationships/customXml" Target="../ink/ink1261.xml"/><Relationship Id="rId577" Type="http://schemas.openxmlformats.org/officeDocument/2006/relationships/image" Target="../media/image1381.png"/><Relationship Id="rId700" Type="http://schemas.openxmlformats.org/officeDocument/2006/relationships/customXml" Target="../ink/ink1475.xml"/><Relationship Id="rId132" Type="http://schemas.openxmlformats.org/officeDocument/2006/relationships/customXml" Target="../ink/ink1191.xml"/><Relationship Id="rId784" Type="http://schemas.openxmlformats.org/officeDocument/2006/relationships/image" Target="../media/image1484.png"/><Relationship Id="rId991" Type="http://schemas.openxmlformats.org/officeDocument/2006/relationships/image" Target="../media/image1586.png"/><Relationship Id="rId1067" Type="http://schemas.openxmlformats.org/officeDocument/2006/relationships/image" Target="../media/image1623.png"/><Relationship Id="rId437" Type="http://schemas.openxmlformats.org/officeDocument/2006/relationships/image" Target="../media/image1311.png"/><Relationship Id="rId644" Type="http://schemas.openxmlformats.org/officeDocument/2006/relationships/customXml" Target="../ink/ink1447.xml"/><Relationship Id="rId851" Type="http://schemas.openxmlformats.org/officeDocument/2006/relationships/image" Target="../media/image1517.png"/><Relationship Id="rId283" Type="http://schemas.openxmlformats.org/officeDocument/2006/relationships/image" Target="../media/image1234.png"/><Relationship Id="rId490" Type="http://schemas.openxmlformats.org/officeDocument/2006/relationships/customXml" Target="../ink/ink1370.xml"/><Relationship Id="rId504" Type="http://schemas.openxmlformats.org/officeDocument/2006/relationships/customXml" Target="../ink/ink1377.xml"/><Relationship Id="rId711" Type="http://schemas.openxmlformats.org/officeDocument/2006/relationships/image" Target="../media/image1448.png"/><Relationship Id="rId949" Type="http://schemas.openxmlformats.org/officeDocument/2006/relationships/customXml" Target="../ink/ink1601.xml"/><Relationship Id="rId78" Type="http://schemas.openxmlformats.org/officeDocument/2006/relationships/customXml" Target="../ink/ink1164.xml"/><Relationship Id="rId143" Type="http://schemas.openxmlformats.org/officeDocument/2006/relationships/image" Target="../media/image1164.png"/><Relationship Id="rId350" Type="http://schemas.openxmlformats.org/officeDocument/2006/relationships/customXml" Target="../ink/ink1300.xml"/><Relationship Id="rId588" Type="http://schemas.openxmlformats.org/officeDocument/2006/relationships/customXml" Target="../ink/ink1419.xml"/><Relationship Id="rId795" Type="http://schemas.openxmlformats.org/officeDocument/2006/relationships/customXml" Target="../ink/ink1523.xml"/><Relationship Id="rId809" Type="http://schemas.openxmlformats.org/officeDocument/2006/relationships/customXml" Target="../ink/ink1530.xml"/><Relationship Id="rId9" Type="http://schemas.openxmlformats.org/officeDocument/2006/relationships/image" Target="../media/image1097.png"/><Relationship Id="rId210" Type="http://schemas.openxmlformats.org/officeDocument/2006/relationships/customXml" Target="../ink/ink1230.xml"/><Relationship Id="rId448" Type="http://schemas.openxmlformats.org/officeDocument/2006/relationships/customXml" Target="../ink/ink1349.xml"/><Relationship Id="rId655" Type="http://schemas.openxmlformats.org/officeDocument/2006/relationships/image" Target="../media/image1420.png"/><Relationship Id="rId862" Type="http://schemas.openxmlformats.org/officeDocument/2006/relationships/customXml" Target="../ink/ink1557.xml"/><Relationship Id="rId294" Type="http://schemas.openxmlformats.org/officeDocument/2006/relationships/customXml" Target="../ink/ink1272.xml"/><Relationship Id="rId308" Type="http://schemas.openxmlformats.org/officeDocument/2006/relationships/customXml" Target="../ink/ink1279.xml"/><Relationship Id="rId515" Type="http://schemas.openxmlformats.org/officeDocument/2006/relationships/image" Target="../media/image1350.png"/><Relationship Id="rId722" Type="http://schemas.openxmlformats.org/officeDocument/2006/relationships/customXml" Target="../ink/ink1486.xml"/><Relationship Id="rId89" Type="http://schemas.openxmlformats.org/officeDocument/2006/relationships/image" Target="../media/image1137.png"/><Relationship Id="rId154" Type="http://schemas.openxmlformats.org/officeDocument/2006/relationships/customXml" Target="../ink/ink1202.xml"/><Relationship Id="rId361" Type="http://schemas.openxmlformats.org/officeDocument/2006/relationships/image" Target="../media/image1273.png"/><Relationship Id="rId599" Type="http://schemas.openxmlformats.org/officeDocument/2006/relationships/image" Target="../media/image1392.png"/><Relationship Id="rId1005" Type="http://schemas.openxmlformats.org/officeDocument/2006/relationships/customXml" Target="../ink/ink1630.xml"/><Relationship Id="rId459" Type="http://schemas.openxmlformats.org/officeDocument/2006/relationships/image" Target="../media/image1322.png"/><Relationship Id="rId666" Type="http://schemas.openxmlformats.org/officeDocument/2006/relationships/customXml" Target="../ink/ink1458.xml"/><Relationship Id="rId873" Type="http://schemas.openxmlformats.org/officeDocument/2006/relationships/image" Target="../media/image1528.png"/><Relationship Id="rId16" Type="http://schemas.openxmlformats.org/officeDocument/2006/relationships/customXml" Target="../ink/ink1133.xml"/><Relationship Id="rId221" Type="http://schemas.openxmlformats.org/officeDocument/2006/relationships/image" Target="../media/image1203.png"/><Relationship Id="rId319" Type="http://schemas.openxmlformats.org/officeDocument/2006/relationships/image" Target="../media/image1252.png"/><Relationship Id="rId526" Type="http://schemas.openxmlformats.org/officeDocument/2006/relationships/customXml" Target="../ink/ink1388.xml"/><Relationship Id="rId733" Type="http://schemas.openxmlformats.org/officeDocument/2006/relationships/image" Target="../media/image1459.png"/><Relationship Id="rId940" Type="http://schemas.openxmlformats.org/officeDocument/2006/relationships/image" Target="../media/image1561.png"/><Relationship Id="rId1016" Type="http://schemas.openxmlformats.org/officeDocument/2006/relationships/customXml" Target="../ink/ink1636.xml"/><Relationship Id="rId165" Type="http://schemas.openxmlformats.org/officeDocument/2006/relationships/image" Target="../media/image1175.png"/><Relationship Id="rId372" Type="http://schemas.openxmlformats.org/officeDocument/2006/relationships/customXml" Target="../ink/ink1311.xml"/><Relationship Id="rId677" Type="http://schemas.openxmlformats.org/officeDocument/2006/relationships/image" Target="../media/image1431.png"/><Relationship Id="rId800" Type="http://schemas.openxmlformats.org/officeDocument/2006/relationships/image" Target="../media/image1492.png"/><Relationship Id="rId232" Type="http://schemas.openxmlformats.org/officeDocument/2006/relationships/customXml" Target="../ink/ink1241.xml"/><Relationship Id="rId884" Type="http://schemas.openxmlformats.org/officeDocument/2006/relationships/customXml" Target="../ink/ink1568.xml"/><Relationship Id="rId27" Type="http://schemas.openxmlformats.org/officeDocument/2006/relationships/image" Target="../media/image1106.png"/><Relationship Id="rId537" Type="http://schemas.openxmlformats.org/officeDocument/2006/relationships/image" Target="../media/image1361.png"/><Relationship Id="rId744" Type="http://schemas.openxmlformats.org/officeDocument/2006/relationships/image" Target="../media/image1464.png"/><Relationship Id="rId951" Type="http://schemas.openxmlformats.org/officeDocument/2006/relationships/customXml" Target="../ink/ink1602.xml"/><Relationship Id="rId80" Type="http://schemas.openxmlformats.org/officeDocument/2006/relationships/customXml" Target="../ink/ink1165.xml"/><Relationship Id="rId176" Type="http://schemas.openxmlformats.org/officeDocument/2006/relationships/customXml" Target="../ink/ink1213.xml"/><Relationship Id="rId383" Type="http://schemas.openxmlformats.org/officeDocument/2006/relationships/image" Target="../media/image1284.png"/><Relationship Id="rId590" Type="http://schemas.openxmlformats.org/officeDocument/2006/relationships/customXml" Target="../ink/ink1420.xml"/><Relationship Id="rId604" Type="http://schemas.openxmlformats.org/officeDocument/2006/relationships/customXml" Target="../ink/ink1427.xml"/><Relationship Id="rId811" Type="http://schemas.openxmlformats.org/officeDocument/2006/relationships/customXml" Target="../ink/ink1531.xml"/><Relationship Id="rId1027" Type="http://schemas.openxmlformats.org/officeDocument/2006/relationships/image" Target="../media/image1603.png"/><Relationship Id="rId243" Type="http://schemas.openxmlformats.org/officeDocument/2006/relationships/image" Target="../media/image1214.png"/><Relationship Id="rId450" Type="http://schemas.openxmlformats.org/officeDocument/2006/relationships/customXml" Target="../ink/ink1350.xml"/><Relationship Id="rId688" Type="http://schemas.openxmlformats.org/officeDocument/2006/relationships/customXml" Target="../ink/ink1469.xml"/><Relationship Id="rId895" Type="http://schemas.openxmlformats.org/officeDocument/2006/relationships/image" Target="../media/image1539.png"/><Relationship Id="rId909" Type="http://schemas.openxmlformats.org/officeDocument/2006/relationships/image" Target="../media/image1546.png"/><Relationship Id="rId38" Type="http://schemas.openxmlformats.org/officeDocument/2006/relationships/customXml" Target="../ink/ink1144.xml"/><Relationship Id="rId103" Type="http://schemas.openxmlformats.org/officeDocument/2006/relationships/image" Target="../media/image1144.png"/><Relationship Id="rId310" Type="http://schemas.openxmlformats.org/officeDocument/2006/relationships/customXml" Target="../ink/ink1280.xml"/><Relationship Id="rId548" Type="http://schemas.openxmlformats.org/officeDocument/2006/relationships/customXml" Target="../ink/ink1399.xml"/><Relationship Id="rId755" Type="http://schemas.openxmlformats.org/officeDocument/2006/relationships/customXml" Target="../ink/ink1503.xml"/><Relationship Id="rId962" Type="http://schemas.openxmlformats.org/officeDocument/2006/relationships/image" Target="../media/image1572.png"/><Relationship Id="rId91" Type="http://schemas.openxmlformats.org/officeDocument/2006/relationships/image" Target="../media/image1138.png"/><Relationship Id="rId187" Type="http://schemas.openxmlformats.org/officeDocument/2006/relationships/image" Target="../media/image1186.png"/><Relationship Id="rId394" Type="http://schemas.openxmlformats.org/officeDocument/2006/relationships/customXml" Target="../ink/ink1322.xml"/><Relationship Id="rId408" Type="http://schemas.openxmlformats.org/officeDocument/2006/relationships/customXml" Target="../ink/ink1329.xml"/><Relationship Id="rId615" Type="http://schemas.openxmlformats.org/officeDocument/2006/relationships/image" Target="../media/image1400.png"/><Relationship Id="rId822" Type="http://schemas.openxmlformats.org/officeDocument/2006/relationships/image" Target="../media/image1503.png"/><Relationship Id="rId1038" Type="http://schemas.openxmlformats.org/officeDocument/2006/relationships/customXml" Target="../ink/ink1647.xml"/><Relationship Id="rId254" Type="http://schemas.openxmlformats.org/officeDocument/2006/relationships/customXml" Target="../ink/ink1252.xml"/><Relationship Id="rId699" Type="http://schemas.openxmlformats.org/officeDocument/2006/relationships/image" Target="../media/image1442.png"/><Relationship Id="rId49" Type="http://schemas.openxmlformats.org/officeDocument/2006/relationships/image" Target="../media/image1117.png"/><Relationship Id="rId114" Type="http://schemas.openxmlformats.org/officeDocument/2006/relationships/customXml" Target="../ink/ink1182.xml"/><Relationship Id="rId461" Type="http://schemas.openxmlformats.org/officeDocument/2006/relationships/image" Target="../media/image1323.png"/><Relationship Id="rId559" Type="http://schemas.openxmlformats.org/officeDocument/2006/relationships/image" Target="../media/image1372.png"/><Relationship Id="rId766" Type="http://schemas.openxmlformats.org/officeDocument/2006/relationships/image" Target="../media/image1475.png"/><Relationship Id="rId198" Type="http://schemas.openxmlformats.org/officeDocument/2006/relationships/customXml" Target="../ink/ink1224.xml"/><Relationship Id="rId321" Type="http://schemas.openxmlformats.org/officeDocument/2006/relationships/image" Target="../media/image1253.png"/><Relationship Id="rId419" Type="http://schemas.openxmlformats.org/officeDocument/2006/relationships/image" Target="../media/image1302.png"/><Relationship Id="rId626" Type="http://schemas.openxmlformats.org/officeDocument/2006/relationships/customXml" Target="../ink/ink1438.xml"/><Relationship Id="rId973" Type="http://schemas.openxmlformats.org/officeDocument/2006/relationships/customXml" Target="../ink/ink1613.xml"/><Relationship Id="rId1049" Type="http://schemas.openxmlformats.org/officeDocument/2006/relationships/image" Target="../media/image1614.png"/><Relationship Id="rId833" Type="http://schemas.openxmlformats.org/officeDocument/2006/relationships/image" Target="../media/image1508.png"/><Relationship Id="rId265" Type="http://schemas.openxmlformats.org/officeDocument/2006/relationships/image" Target="../media/image1225.png"/><Relationship Id="rId472" Type="http://schemas.openxmlformats.org/officeDocument/2006/relationships/customXml" Target="../ink/ink1361.xml"/><Relationship Id="rId900" Type="http://schemas.openxmlformats.org/officeDocument/2006/relationships/customXml" Target="../ink/ink1576.xml"/><Relationship Id="rId125" Type="http://schemas.openxmlformats.org/officeDocument/2006/relationships/image" Target="../media/image1155.png"/><Relationship Id="rId332" Type="http://schemas.openxmlformats.org/officeDocument/2006/relationships/customXml" Target="../ink/ink1291.xml"/><Relationship Id="rId777" Type="http://schemas.openxmlformats.org/officeDocument/2006/relationships/customXml" Target="../ink/ink1514.xml"/><Relationship Id="rId984" Type="http://schemas.openxmlformats.org/officeDocument/2006/relationships/customXml" Target="../ink/ink1619.xml"/><Relationship Id="rId637" Type="http://schemas.openxmlformats.org/officeDocument/2006/relationships/image" Target="../media/image1411.png"/><Relationship Id="rId844" Type="http://schemas.openxmlformats.org/officeDocument/2006/relationships/customXml" Target="../ink/ink1548.xml"/><Relationship Id="rId276" Type="http://schemas.openxmlformats.org/officeDocument/2006/relationships/customXml" Target="../ink/ink1263.xml"/><Relationship Id="rId483" Type="http://schemas.openxmlformats.org/officeDocument/2006/relationships/image" Target="../media/image1334.png"/><Relationship Id="rId690" Type="http://schemas.openxmlformats.org/officeDocument/2006/relationships/customXml" Target="../ink/ink1470.xml"/><Relationship Id="rId704" Type="http://schemas.openxmlformats.org/officeDocument/2006/relationships/customXml" Target="../ink/ink1477.xml"/><Relationship Id="rId911" Type="http://schemas.openxmlformats.org/officeDocument/2006/relationships/image" Target="../media/image1547.png"/><Relationship Id="rId40" Type="http://schemas.openxmlformats.org/officeDocument/2006/relationships/customXml" Target="../ink/ink1145.xml"/><Relationship Id="rId136" Type="http://schemas.openxmlformats.org/officeDocument/2006/relationships/customXml" Target="../ink/ink1193.xml"/><Relationship Id="rId343" Type="http://schemas.openxmlformats.org/officeDocument/2006/relationships/image" Target="../media/image1264.png"/><Relationship Id="rId550" Type="http://schemas.openxmlformats.org/officeDocument/2006/relationships/customXml" Target="../ink/ink1400.xml"/><Relationship Id="rId788" Type="http://schemas.openxmlformats.org/officeDocument/2006/relationships/image" Target="../media/image1486.png"/><Relationship Id="rId995" Type="http://schemas.openxmlformats.org/officeDocument/2006/relationships/image" Target="../media/image1588.png"/><Relationship Id="rId203" Type="http://schemas.openxmlformats.org/officeDocument/2006/relationships/image" Target="../media/image1194.png"/><Relationship Id="rId648" Type="http://schemas.openxmlformats.org/officeDocument/2006/relationships/customXml" Target="../ink/ink1449.xml"/><Relationship Id="rId855" Type="http://schemas.openxmlformats.org/officeDocument/2006/relationships/image" Target="../media/image1519.png"/><Relationship Id="rId1040" Type="http://schemas.openxmlformats.org/officeDocument/2006/relationships/customXml" Target="../ink/ink1648.xml"/><Relationship Id="rId287" Type="http://schemas.openxmlformats.org/officeDocument/2006/relationships/image" Target="../media/image1236.png"/><Relationship Id="rId410" Type="http://schemas.openxmlformats.org/officeDocument/2006/relationships/customXml" Target="../ink/ink1330.xml"/><Relationship Id="rId494" Type="http://schemas.openxmlformats.org/officeDocument/2006/relationships/customXml" Target="../ink/ink1372.xml"/><Relationship Id="rId508" Type="http://schemas.openxmlformats.org/officeDocument/2006/relationships/customXml" Target="../ink/ink1379.xml"/><Relationship Id="rId715" Type="http://schemas.openxmlformats.org/officeDocument/2006/relationships/image" Target="../media/image1450.png"/><Relationship Id="rId922" Type="http://schemas.openxmlformats.org/officeDocument/2006/relationships/customXml" Target="../ink/ink1587.xml"/><Relationship Id="rId147" Type="http://schemas.openxmlformats.org/officeDocument/2006/relationships/image" Target="../media/image1166.png"/><Relationship Id="rId354" Type="http://schemas.openxmlformats.org/officeDocument/2006/relationships/customXml" Target="../ink/ink1302.xml"/><Relationship Id="rId799" Type="http://schemas.openxmlformats.org/officeDocument/2006/relationships/customXml" Target="../ink/ink1525.xml"/><Relationship Id="rId51" Type="http://schemas.openxmlformats.org/officeDocument/2006/relationships/image" Target="../media/image1118.png"/><Relationship Id="rId561" Type="http://schemas.openxmlformats.org/officeDocument/2006/relationships/image" Target="../media/image1373.png"/><Relationship Id="rId659" Type="http://schemas.openxmlformats.org/officeDocument/2006/relationships/image" Target="../media/image1422.png"/><Relationship Id="rId866" Type="http://schemas.openxmlformats.org/officeDocument/2006/relationships/customXml" Target="../ink/ink1559.xml"/><Relationship Id="rId214" Type="http://schemas.openxmlformats.org/officeDocument/2006/relationships/customXml" Target="../ink/ink1232.xml"/><Relationship Id="rId298" Type="http://schemas.openxmlformats.org/officeDocument/2006/relationships/customXml" Target="../ink/ink1274.xml"/><Relationship Id="rId421" Type="http://schemas.openxmlformats.org/officeDocument/2006/relationships/image" Target="../media/image1303.png"/><Relationship Id="rId519" Type="http://schemas.openxmlformats.org/officeDocument/2006/relationships/image" Target="../media/image1352.png"/><Relationship Id="rId1051" Type="http://schemas.openxmlformats.org/officeDocument/2006/relationships/image" Target="../media/image1615.png"/><Relationship Id="rId158" Type="http://schemas.openxmlformats.org/officeDocument/2006/relationships/customXml" Target="../ink/ink1204.xml"/><Relationship Id="rId726" Type="http://schemas.openxmlformats.org/officeDocument/2006/relationships/customXml" Target="../ink/ink1488.xml"/><Relationship Id="rId933" Type="http://schemas.openxmlformats.org/officeDocument/2006/relationships/image" Target="../media/image1558.png"/><Relationship Id="rId1009" Type="http://schemas.openxmlformats.org/officeDocument/2006/relationships/customXml" Target="../ink/ink1632.xml"/><Relationship Id="rId62" Type="http://schemas.openxmlformats.org/officeDocument/2006/relationships/customXml" Target="../ink/ink1156.xml"/><Relationship Id="rId365" Type="http://schemas.openxmlformats.org/officeDocument/2006/relationships/image" Target="../media/image1275.png"/><Relationship Id="rId572" Type="http://schemas.openxmlformats.org/officeDocument/2006/relationships/customXml" Target="../ink/ink1411.xml"/><Relationship Id="rId225" Type="http://schemas.openxmlformats.org/officeDocument/2006/relationships/image" Target="../media/image1205.png"/><Relationship Id="rId432" Type="http://schemas.openxmlformats.org/officeDocument/2006/relationships/customXml" Target="../ink/ink1341.xml"/><Relationship Id="rId877" Type="http://schemas.openxmlformats.org/officeDocument/2006/relationships/image" Target="../media/image1530.png"/><Relationship Id="rId1062" Type="http://schemas.openxmlformats.org/officeDocument/2006/relationships/customXml" Target="../ink/ink1659.xml"/><Relationship Id="rId737" Type="http://schemas.openxmlformats.org/officeDocument/2006/relationships/image" Target="../media/image1461.png"/><Relationship Id="rId944" Type="http://schemas.openxmlformats.org/officeDocument/2006/relationships/image" Target="../media/image1563.png"/><Relationship Id="rId73" Type="http://schemas.openxmlformats.org/officeDocument/2006/relationships/image" Target="../media/image1129.png"/><Relationship Id="rId169" Type="http://schemas.openxmlformats.org/officeDocument/2006/relationships/image" Target="../media/image1177.png"/><Relationship Id="rId376" Type="http://schemas.openxmlformats.org/officeDocument/2006/relationships/customXml" Target="../ink/ink1313.xml"/><Relationship Id="rId583" Type="http://schemas.openxmlformats.org/officeDocument/2006/relationships/image" Target="../media/image1384.png"/><Relationship Id="rId790" Type="http://schemas.openxmlformats.org/officeDocument/2006/relationships/image" Target="../media/image1487.png"/><Relationship Id="rId804" Type="http://schemas.openxmlformats.org/officeDocument/2006/relationships/image" Target="../media/image1494.png"/><Relationship Id="rId4" Type="http://schemas.openxmlformats.org/officeDocument/2006/relationships/customXml" Target="../ink/ink1127.xml"/><Relationship Id="rId236" Type="http://schemas.openxmlformats.org/officeDocument/2006/relationships/customXml" Target="../ink/ink1243.xml"/><Relationship Id="rId443" Type="http://schemas.openxmlformats.org/officeDocument/2006/relationships/image" Target="../media/image1314.png"/><Relationship Id="rId650" Type="http://schemas.openxmlformats.org/officeDocument/2006/relationships/customXml" Target="../ink/ink1450.xml"/><Relationship Id="rId888" Type="http://schemas.openxmlformats.org/officeDocument/2006/relationships/customXml" Target="../ink/ink1570.xml"/><Relationship Id="rId303" Type="http://schemas.openxmlformats.org/officeDocument/2006/relationships/image" Target="../media/image1244.png"/><Relationship Id="rId748" Type="http://schemas.openxmlformats.org/officeDocument/2006/relationships/image" Target="../media/image1466.png"/><Relationship Id="rId955" Type="http://schemas.openxmlformats.org/officeDocument/2006/relationships/customXml" Target="../ink/ink1604.xml"/><Relationship Id="rId84" Type="http://schemas.openxmlformats.org/officeDocument/2006/relationships/customXml" Target="../ink/ink1167.xml"/><Relationship Id="rId387" Type="http://schemas.openxmlformats.org/officeDocument/2006/relationships/image" Target="../media/image1286.png"/><Relationship Id="rId510" Type="http://schemas.openxmlformats.org/officeDocument/2006/relationships/customXml" Target="../ink/ink1380.xml"/><Relationship Id="rId594" Type="http://schemas.openxmlformats.org/officeDocument/2006/relationships/customXml" Target="../ink/ink1422.xml"/><Relationship Id="rId608" Type="http://schemas.openxmlformats.org/officeDocument/2006/relationships/customXml" Target="../ink/ink1429.xml"/><Relationship Id="rId815" Type="http://schemas.openxmlformats.org/officeDocument/2006/relationships/customXml" Target="../ink/ink1533.xml"/><Relationship Id="rId247" Type="http://schemas.openxmlformats.org/officeDocument/2006/relationships/image" Target="../media/image1216.png"/><Relationship Id="rId899" Type="http://schemas.openxmlformats.org/officeDocument/2006/relationships/image" Target="../media/image1541.png"/><Relationship Id="rId1000" Type="http://schemas.openxmlformats.org/officeDocument/2006/relationships/customXml" Target="../ink/ink1627.xml"/><Relationship Id="rId107" Type="http://schemas.openxmlformats.org/officeDocument/2006/relationships/image" Target="../media/image1146.png"/><Relationship Id="rId454" Type="http://schemas.openxmlformats.org/officeDocument/2006/relationships/customXml" Target="../ink/ink1352.xml"/><Relationship Id="rId661" Type="http://schemas.openxmlformats.org/officeDocument/2006/relationships/image" Target="../media/image1423.png"/><Relationship Id="rId759" Type="http://schemas.openxmlformats.org/officeDocument/2006/relationships/customXml" Target="../ink/ink1505.xml"/><Relationship Id="rId966" Type="http://schemas.openxmlformats.org/officeDocument/2006/relationships/image" Target="../media/image1574.png"/><Relationship Id="rId11" Type="http://schemas.openxmlformats.org/officeDocument/2006/relationships/image" Target="../media/image1098.png"/><Relationship Id="rId314" Type="http://schemas.openxmlformats.org/officeDocument/2006/relationships/customXml" Target="../ink/ink1282.xml"/><Relationship Id="rId398" Type="http://schemas.openxmlformats.org/officeDocument/2006/relationships/customXml" Target="../ink/ink1324.xml"/><Relationship Id="rId521" Type="http://schemas.openxmlformats.org/officeDocument/2006/relationships/image" Target="../media/image1353.png"/><Relationship Id="rId619" Type="http://schemas.openxmlformats.org/officeDocument/2006/relationships/image" Target="../media/image1402.png"/><Relationship Id="rId95" Type="http://schemas.openxmlformats.org/officeDocument/2006/relationships/image" Target="../media/image1140.png"/><Relationship Id="rId160" Type="http://schemas.openxmlformats.org/officeDocument/2006/relationships/customXml" Target="../ink/ink1205.xml"/><Relationship Id="rId826" Type="http://schemas.openxmlformats.org/officeDocument/2006/relationships/image" Target="../media/image1505.png"/><Relationship Id="rId1011" Type="http://schemas.openxmlformats.org/officeDocument/2006/relationships/customXml" Target="../ink/ink1633.xml"/><Relationship Id="rId258" Type="http://schemas.openxmlformats.org/officeDocument/2006/relationships/customXml" Target="../ink/ink1254.xml"/><Relationship Id="rId465" Type="http://schemas.openxmlformats.org/officeDocument/2006/relationships/image" Target="../media/image1325.png"/><Relationship Id="rId672" Type="http://schemas.openxmlformats.org/officeDocument/2006/relationships/customXml" Target="../ink/ink1461.xml"/><Relationship Id="rId22" Type="http://schemas.openxmlformats.org/officeDocument/2006/relationships/customXml" Target="../ink/ink1136.xml"/><Relationship Id="rId118" Type="http://schemas.openxmlformats.org/officeDocument/2006/relationships/customXml" Target="../ink/ink1184.xml"/><Relationship Id="rId325" Type="http://schemas.openxmlformats.org/officeDocument/2006/relationships/image" Target="../media/image1255.png"/><Relationship Id="rId532" Type="http://schemas.openxmlformats.org/officeDocument/2006/relationships/customXml" Target="../ink/ink1391.xml"/><Relationship Id="rId977" Type="http://schemas.openxmlformats.org/officeDocument/2006/relationships/customXml" Target="../ink/ink1615.xml"/><Relationship Id="rId171" Type="http://schemas.openxmlformats.org/officeDocument/2006/relationships/image" Target="../media/image1178.png"/><Relationship Id="rId837" Type="http://schemas.openxmlformats.org/officeDocument/2006/relationships/image" Target="../media/image1510.png"/><Relationship Id="rId1022" Type="http://schemas.openxmlformats.org/officeDocument/2006/relationships/customXml" Target="../ink/ink1639.xml"/><Relationship Id="rId269" Type="http://schemas.openxmlformats.org/officeDocument/2006/relationships/image" Target="../media/image1227.png"/><Relationship Id="rId476" Type="http://schemas.openxmlformats.org/officeDocument/2006/relationships/customXml" Target="../ink/ink1363.xml"/><Relationship Id="rId683" Type="http://schemas.openxmlformats.org/officeDocument/2006/relationships/image" Target="../media/image1434.png"/><Relationship Id="rId890" Type="http://schemas.openxmlformats.org/officeDocument/2006/relationships/customXml" Target="../ink/ink1571.xml"/><Relationship Id="rId904" Type="http://schemas.openxmlformats.org/officeDocument/2006/relationships/customXml" Target="../ink/ink1578.xml"/><Relationship Id="rId33" Type="http://schemas.openxmlformats.org/officeDocument/2006/relationships/image" Target="../media/image1109.png"/><Relationship Id="rId129" Type="http://schemas.openxmlformats.org/officeDocument/2006/relationships/image" Target="../media/image1157.png"/><Relationship Id="rId336" Type="http://schemas.openxmlformats.org/officeDocument/2006/relationships/customXml" Target="../ink/ink1293.xml"/><Relationship Id="rId543" Type="http://schemas.openxmlformats.org/officeDocument/2006/relationships/image" Target="../media/image1364.png"/><Relationship Id="rId988" Type="http://schemas.openxmlformats.org/officeDocument/2006/relationships/customXml" Target="../ink/ink1621.xml"/><Relationship Id="rId182" Type="http://schemas.openxmlformats.org/officeDocument/2006/relationships/customXml" Target="../ink/ink1216.xml"/><Relationship Id="rId403" Type="http://schemas.openxmlformats.org/officeDocument/2006/relationships/image" Target="../media/image1294.png"/><Relationship Id="rId750" Type="http://schemas.openxmlformats.org/officeDocument/2006/relationships/image" Target="../media/image1467.png"/><Relationship Id="rId848" Type="http://schemas.openxmlformats.org/officeDocument/2006/relationships/customXml" Target="../ink/ink1550.xml"/><Relationship Id="rId1033" Type="http://schemas.openxmlformats.org/officeDocument/2006/relationships/image" Target="../media/image1606.png"/><Relationship Id="rId487" Type="http://schemas.openxmlformats.org/officeDocument/2006/relationships/image" Target="../media/image1336.png"/><Relationship Id="rId610" Type="http://schemas.openxmlformats.org/officeDocument/2006/relationships/customXml" Target="../ink/ink1430.xml"/><Relationship Id="rId694" Type="http://schemas.openxmlformats.org/officeDocument/2006/relationships/customXml" Target="../ink/ink1472.xml"/><Relationship Id="rId708" Type="http://schemas.openxmlformats.org/officeDocument/2006/relationships/customXml" Target="../ink/ink1479.xml"/><Relationship Id="rId915" Type="http://schemas.openxmlformats.org/officeDocument/2006/relationships/image" Target="../media/image1549.png"/><Relationship Id="rId347" Type="http://schemas.openxmlformats.org/officeDocument/2006/relationships/image" Target="../media/image1266.png"/><Relationship Id="rId999" Type="http://schemas.openxmlformats.org/officeDocument/2006/relationships/image" Target="../media/image1590.png"/><Relationship Id="rId44" Type="http://schemas.openxmlformats.org/officeDocument/2006/relationships/customXml" Target="../ink/ink1147.xml"/><Relationship Id="rId554" Type="http://schemas.openxmlformats.org/officeDocument/2006/relationships/customXml" Target="../ink/ink1402.xml"/><Relationship Id="rId761" Type="http://schemas.openxmlformats.org/officeDocument/2006/relationships/customXml" Target="../ink/ink1506.xml"/><Relationship Id="rId859" Type="http://schemas.openxmlformats.org/officeDocument/2006/relationships/image" Target="../media/image1521.png"/><Relationship Id="rId193" Type="http://schemas.openxmlformats.org/officeDocument/2006/relationships/image" Target="../media/image1189.png"/><Relationship Id="rId207" Type="http://schemas.openxmlformats.org/officeDocument/2006/relationships/image" Target="../media/image1196.png"/><Relationship Id="rId414" Type="http://schemas.openxmlformats.org/officeDocument/2006/relationships/customXml" Target="../ink/ink1332.xml"/><Relationship Id="rId498" Type="http://schemas.openxmlformats.org/officeDocument/2006/relationships/customXml" Target="../ink/ink1374.xml"/><Relationship Id="rId621" Type="http://schemas.openxmlformats.org/officeDocument/2006/relationships/image" Target="../media/image1403.png"/><Relationship Id="rId1044" Type="http://schemas.openxmlformats.org/officeDocument/2006/relationships/customXml" Target="../ink/ink1650.xml"/><Relationship Id="rId260" Type="http://schemas.openxmlformats.org/officeDocument/2006/relationships/customXml" Target="../ink/ink1255.xml"/><Relationship Id="rId719" Type="http://schemas.openxmlformats.org/officeDocument/2006/relationships/image" Target="../media/image1452.png"/><Relationship Id="rId926" Type="http://schemas.openxmlformats.org/officeDocument/2006/relationships/customXml" Target="../ink/ink1589.xml"/><Relationship Id="rId55" Type="http://schemas.openxmlformats.org/officeDocument/2006/relationships/image" Target="../media/image1120.png"/><Relationship Id="rId120" Type="http://schemas.openxmlformats.org/officeDocument/2006/relationships/customXml" Target="../ink/ink1185.xml"/><Relationship Id="rId358" Type="http://schemas.openxmlformats.org/officeDocument/2006/relationships/customXml" Target="../ink/ink1304.xml"/><Relationship Id="rId565" Type="http://schemas.openxmlformats.org/officeDocument/2006/relationships/image" Target="../media/image1375.png"/><Relationship Id="rId772" Type="http://schemas.openxmlformats.org/officeDocument/2006/relationships/image" Target="../media/image1478.png"/><Relationship Id="rId218" Type="http://schemas.openxmlformats.org/officeDocument/2006/relationships/customXml" Target="../ink/ink1234.xml"/><Relationship Id="rId425" Type="http://schemas.openxmlformats.org/officeDocument/2006/relationships/image" Target="../media/image1305.png"/><Relationship Id="rId632" Type="http://schemas.openxmlformats.org/officeDocument/2006/relationships/customXml" Target="../ink/ink1441.xml"/><Relationship Id="rId1055" Type="http://schemas.openxmlformats.org/officeDocument/2006/relationships/image" Target="../media/image1617.png"/><Relationship Id="rId271" Type="http://schemas.openxmlformats.org/officeDocument/2006/relationships/image" Target="../media/image1228.png"/><Relationship Id="rId937" Type="http://schemas.openxmlformats.org/officeDocument/2006/relationships/customXml" Target="../ink/ink1595.xml"/><Relationship Id="rId66" Type="http://schemas.openxmlformats.org/officeDocument/2006/relationships/customXml" Target="../ink/ink1158.xml"/><Relationship Id="rId131" Type="http://schemas.openxmlformats.org/officeDocument/2006/relationships/image" Target="../media/image1158.png"/><Relationship Id="rId369" Type="http://schemas.openxmlformats.org/officeDocument/2006/relationships/image" Target="../media/image1277.png"/><Relationship Id="rId576" Type="http://schemas.openxmlformats.org/officeDocument/2006/relationships/customXml" Target="../ink/ink1413.xml"/><Relationship Id="rId783" Type="http://schemas.openxmlformats.org/officeDocument/2006/relationships/customXml" Target="../ink/ink1517.xml"/><Relationship Id="rId990" Type="http://schemas.openxmlformats.org/officeDocument/2006/relationships/customXml" Target="../ink/ink1622.xml"/><Relationship Id="rId229" Type="http://schemas.openxmlformats.org/officeDocument/2006/relationships/image" Target="../media/image1207.png"/><Relationship Id="rId436" Type="http://schemas.openxmlformats.org/officeDocument/2006/relationships/customXml" Target="../ink/ink1343.xml"/><Relationship Id="rId643" Type="http://schemas.openxmlformats.org/officeDocument/2006/relationships/image" Target="../media/image1414.png"/><Relationship Id="rId1066" Type="http://schemas.openxmlformats.org/officeDocument/2006/relationships/customXml" Target="../ink/ink1661.xml"/><Relationship Id="rId850" Type="http://schemas.openxmlformats.org/officeDocument/2006/relationships/customXml" Target="../ink/ink1551.xml"/><Relationship Id="rId948" Type="http://schemas.openxmlformats.org/officeDocument/2006/relationships/image" Target="../media/image1565.png"/><Relationship Id="rId77" Type="http://schemas.openxmlformats.org/officeDocument/2006/relationships/image" Target="../media/image1131.png"/><Relationship Id="rId282" Type="http://schemas.openxmlformats.org/officeDocument/2006/relationships/customXml" Target="../ink/ink1266.xml"/><Relationship Id="rId503" Type="http://schemas.openxmlformats.org/officeDocument/2006/relationships/image" Target="../media/image1344.png"/><Relationship Id="rId587" Type="http://schemas.openxmlformats.org/officeDocument/2006/relationships/image" Target="../media/image1386.png"/><Relationship Id="rId710" Type="http://schemas.openxmlformats.org/officeDocument/2006/relationships/customXml" Target="../ink/ink1480.xml"/><Relationship Id="rId808" Type="http://schemas.openxmlformats.org/officeDocument/2006/relationships/image" Target="../media/image1496.png"/><Relationship Id="rId8" Type="http://schemas.openxmlformats.org/officeDocument/2006/relationships/customXml" Target="../ink/ink1129.xml"/><Relationship Id="rId142" Type="http://schemas.openxmlformats.org/officeDocument/2006/relationships/customXml" Target="../ink/ink1196.xml"/><Relationship Id="rId447" Type="http://schemas.openxmlformats.org/officeDocument/2006/relationships/image" Target="../media/image1316.png"/><Relationship Id="rId794" Type="http://schemas.openxmlformats.org/officeDocument/2006/relationships/image" Target="../media/image1489.png"/><Relationship Id="rId654" Type="http://schemas.openxmlformats.org/officeDocument/2006/relationships/customXml" Target="../ink/ink1452.xml"/><Relationship Id="rId861" Type="http://schemas.openxmlformats.org/officeDocument/2006/relationships/image" Target="../media/image1522.png"/><Relationship Id="rId959" Type="http://schemas.openxmlformats.org/officeDocument/2006/relationships/customXml" Target="../ink/ink1606.xml"/><Relationship Id="rId293" Type="http://schemas.openxmlformats.org/officeDocument/2006/relationships/image" Target="../media/image1239.png"/><Relationship Id="rId307" Type="http://schemas.openxmlformats.org/officeDocument/2006/relationships/image" Target="../media/image1246.png"/><Relationship Id="rId514" Type="http://schemas.openxmlformats.org/officeDocument/2006/relationships/customXml" Target="../ink/ink1382.xml"/><Relationship Id="rId721" Type="http://schemas.openxmlformats.org/officeDocument/2006/relationships/image" Target="../media/image1453.png"/><Relationship Id="rId88" Type="http://schemas.openxmlformats.org/officeDocument/2006/relationships/customXml" Target="../ink/ink1169.xml"/><Relationship Id="rId153" Type="http://schemas.openxmlformats.org/officeDocument/2006/relationships/image" Target="../media/image1169.png"/><Relationship Id="rId360" Type="http://schemas.openxmlformats.org/officeDocument/2006/relationships/customXml" Target="../ink/ink1305.xml"/><Relationship Id="rId598" Type="http://schemas.openxmlformats.org/officeDocument/2006/relationships/customXml" Target="../ink/ink1424.xml"/><Relationship Id="rId819" Type="http://schemas.openxmlformats.org/officeDocument/2006/relationships/customXml" Target="../ink/ink1535.xml"/><Relationship Id="rId1004" Type="http://schemas.openxmlformats.org/officeDocument/2006/relationships/image" Target="../media/image1592.png"/><Relationship Id="rId220" Type="http://schemas.openxmlformats.org/officeDocument/2006/relationships/customXml" Target="../ink/ink1235.xml"/><Relationship Id="rId458" Type="http://schemas.openxmlformats.org/officeDocument/2006/relationships/customXml" Target="../ink/ink1354.xml"/><Relationship Id="rId665" Type="http://schemas.openxmlformats.org/officeDocument/2006/relationships/image" Target="../media/image1425.png"/><Relationship Id="rId872" Type="http://schemas.openxmlformats.org/officeDocument/2006/relationships/customXml" Target="../ink/ink1562.xml"/><Relationship Id="rId15" Type="http://schemas.openxmlformats.org/officeDocument/2006/relationships/image" Target="../media/image1100.png"/><Relationship Id="rId318" Type="http://schemas.openxmlformats.org/officeDocument/2006/relationships/customXml" Target="../ink/ink1284.xml"/><Relationship Id="rId525" Type="http://schemas.openxmlformats.org/officeDocument/2006/relationships/image" Target="../media/image1355.png"/><Relationship Id="rId732" Type="http://schemas.openxmlformats.org/officeDocument/2006/relationships/customXml" Target="../ink/ink1491.xml"/><Relationship Id="rId99" Type="http://schemas.openxmlformats.org/officeDocument/2006/relationships/image" Target="../media/image1142.png"/><Relationship Id="rId164" Type="http://schemas.openxmlformats.org/officeDocument/2006/relationships/customXml" Target="../ink/ink1207.xml"/><Relationship Id="rId371" Type="http://schemas.openxmlformats.org/officeDocument/2006/relationships/image" Target="../media/image1278.png"/><Relationship Id="rId1015" Type="http://schemas.openxmlformats.org/officeDocument/2006/relationships/image" Target="../media/image1597.png"/><Relationship Id="rId469" Type="http://schemas.openxmlformats.org/officeDocument/2006/relationships/image" Target="../media/image1327.png"/><Relationship Id="rId676" Type="http://schemas.openxmlformats.org/officeDocument/2006/relationships/customXml" Target="../ink/ink1463.xml"/><Relationship Id="rId883" Type="http://schemas.openxmlformats.org/officeDocument/2006/relationships/image" Target="../media/image1533.png"/><Relationship Id="rId26" Type="http://schemas.openxmlformats.org/officeDocument/2006/relationships/customXml" Target="../ink/ink1138.xml"/><Relationship Id="rId231" Type="http://schemas.openxmlformats.org/officeDocument/2006/relationships/image" Target="../media/image1208.png"/><Relationship Id="rId329" Type="http://schemas.openxmlformats.org/officeDocument/2006/relationships/image" Target="../media/image1257.png"/><Relationship Id="rId536" Type="http://schemas.openxmlformats.org/officeDocument/2006/relationships/customXml" Target="../ink/ink1393.xml"/><Relationship Id="rId175" Type="http://schemas.openxmlformats.org/officeDocument/2006/relationships/image" Target="../media/image1180.png"/><Relationship Id="rId743" Type="http://schemas.openxmlformats.org/officeDocument/2006/relationships/customXml" Target="../ink/ink1497.xml"/><Relationship Id="rId950" Type="http://schemas.openxmlformats.org/officeDocument/2006/relationships/image" Target="../media/image1566.png"/><Relationship Id="rId1026" Type="http://schemas.openxmlformats.org/officeDocument/2006/relationships/customXml" Target="../ink/ink1641.xml"/><Relationship Id="rId382" Type="http://schemas.openxmlformats.org/officeDocument/2006/relationships/customXml" Target="../ink/ink1316.xml"/><Relationship Id="rId603" Type="http://schemas.openxmlformats.org/officeDocument/2006/relationships/image" Target="../media/image1394.png"/><Relationship Id="rId687" Type="http://schemas.openxmlformats.org/officeDocument/2006/relationships/image" Target="../media/image1436.png"/><Relationship Id="rId810" Type="http://schemas.openxmlformats.org/officeDocument/2006/relationships/image" Target="../media/image1497.png"/><Relationship Id="rId908" Type="http://schemas.openxmlformats.org/officeDocument/2006/relationships/customXml" Target="../ink/ink1580.xml"/><Relationship Id="rId242" Type="http://schemas.openxmlformats.org/officeDocument/2006/relationships/customXml" Target="../ink/ink1246.xml"/><Relationship Id="rId894" Type="http://schemas.openxmlformats.org/officeDocument/2006/relationships/customXml" Target="../ink/ink1573.xml"/><Relationship Id="rId37" Type="http://schemas.openxmlformats.org/officeDocument/2006/relationships/image" Target="../media/image1111.png"/><Relationship Id="rId102" Type="http://schemas.openxmlformats.org/officeDocument/2006/relationships/customXml" Target="../ink/ink1176.xml"/><Relationship Id="rId547" Type="http://schemas.openxmlformats.org/officeDocument/2006/relationships/image" Target="../media/image1366.png"/><Relationship Id="rId754" Type="http://schemas.openxmlformats.org/officeDocument/2006/relationships/image" Target="../media/image1469.png"/><Relationship Id="rId961" Type="http://schemas.openxmlformats.org/officeDocument/2006/relationships/customXml" Target="../ink/ink1607.xml"/><Relationship Id="rId90" Type="http://schemas.openxmlformats.org/officeDocument/2006/relationships/customXml" Target="../ink/ink1170.xml"/><Relationship Id="rId186" Type="http://schemas.openxmlformats.org/officeDocument/2006/relationships/customXml" Target="../ink/ink1218.xml"/><Relationship Id="rId393" Type="http://schemas.openxmlformats.org/officeDocument/2006/relationships/image" Target="../media/image1289.png"/><Relationship Id="rId407" Type="http://schemas.openxmlformats.org/officeDocument/2006/relationships/image" Target="../media/image1296.png"/><Relationship Id="rId614" Type="http://schemas.openxmlformats.org/officeDocument/2006/relationships/customXml" Target="../ink/ink1432.xml"/><Relationship Id="rId821" Type="http://schemas.openxmlformats.org/officeDocument/2006/relationships/customXml" Target="../ink/ink1536.xml"/><Relationship Id="rId1037" Type="http://schemas.openxmlformats.org/officeDocument/2006/relationships/image" Target="../media/image1608.png"/><Relationship Id="rId253" Type="http://schemas.openxmlformats.org/officeDocument/2006/relationships/image" Target="../media/image1219.png"/><Relationship Id="rId460" Type="http://schemas.openxmlformats.org/officeDocument/2006/relationships/customXml" Target="../ink/ink1355.xml"/><Relationship Id="rId698" Type="http://schemas.openxmlformats.org/officeDocument/2006/relationships/customXml" Target="../ink/ink1474.xml"/><Relationship Id="rId919" Type="http://schemas.openxmlformats.org/officeDocument/2006/relationships/image" Target="../media/image1551.png"/><Relationship Id="rId48" Type="http://schemas.openxmlformats.org/officeDocument/2006/relationships/customXml" Target="../ink/ink1149.xml"/><Relationship Id="rId113" Type="http://schemas.openxmlformats.org/officeDocument/2006/relationships/image" Target="../media/image1149.png"/><Relationship Id="rId320" Type="http://schemas.openxmlformats.org/officeDocument/2006/relationships/customXml" Target="../ink/ink1285.xml"/><Relationship Id="rId558" Type="http://schemas.openxmlformats.org/officeDocument/2006/relationships/customXml" Target="../ink/ink1404.xml"/><Relationship Id="rId765" Type="http://schemas.openxmlformats.org/officeDocument/2006/relationships/customXml" Target="../ink/ink1508.xml"/><Relationship Id="rId972" Type="http://schemas.openxmlformats.org/officeDocument/2006/relationships/image" Target="../media/image1577.png"/><Relationship Id="rId197" Type="http://schemas.openxmlformats.org/officeDocument/2006/relationships/image" Target="../media/image1191.png"/><Relationship Id="rId418" Type="http://schemas.openxmlformats.org/officeDocument/2006/relationships/customXml" Target="../ink/ink1334.xml"/><Relationship Id="rId625" Type="http://schemas.openxmlformats.org/officeDocument/2006/relationships/image" Target="../media/image1405.png"/><Relationship Id="rId832" Type="http://schemas.openxmlformats.org/officeDocument/2006/relationships/customXml" Target="../ink/ink1542.xml"/><Relationship Id="rId1048" Type="http://schemas.openxmlformats.org/officeDocument/2006/relationships/customXml" Target="../ink/ink1652.xml"/><Relationship Id="rId264" Type="http://schemas.openxmlformats.org/officeDocument/2006/relationships/customXml" Target="../ink/ink1257.xml"/><Relationship Id="rId471" Type="http://schemas.openxmlformats.org/officeDocument/2006/relationships/image" Target="../media/image1328.png"/><Relationship Id="rId59" Type="http://schemas.openxmlformats.org/officeDocument/2006/relationships/image" Target="../media/image1122.png"/><Relationship Id="rId124" Type="http://schemas.openxmlformats.org/officeDocument/2006/relationships/customXml" Target="../ink/ink1187.xml"/><Relationship Id="rId569" Type="http://schemas.openxmlformats.org/officeDocument/2006/relationships/image" Target="../media/image1377.png"/><Relationship Id="rId776" Type="http://schemas.openxmlformats.org/officeDocument/2006/relationships/image" Target="../media/image1480.png"/><Relationship Id="rId983" Type="http://schemas.openxmlformats.org/officeDocument/2006/relationships/customXml" Target="../ink/ink1618.xml"/><Relationship Id="rId331" Type="http://schemas.openxmlformats.org/officeDocument/2006/relationships/image" Target="../media/image1258.png"/><Relationship Id="rId429" Type="http://schemas.openxmlformats.org/officeDocument/2006/relationships/image" Target="../media/image1307.png"/><Relationship Id="rId636" Type="http://schemas.openxmlformats.org/officeDocument/2006/relationships/customXml" Target="../ink/ink1443.xml"/><Relationship Id="rId1059" Type="http://schemas.openxmlformats.org/officeDocument/2006/relationships/image" Target="../media/image1619.png"/><Relationship Id="rId843" Type="http://schemas.openxmlformats.org/officeDocument/2006/relationships/image" Target="../media/image1513.png"/><Relationship Id="rId275" Type="http://schemas.openxmlformats.org/officeDocument/2006/relationships/image" Target="../media/image1230.png"/><Relationship Id="rId482" Type="http://schemas.openxmlformats.org/officeDocument/2006/relationships/customXml" Target="../ink/ink1366.xml"/><Relationship Id="rId703" Type="http://schemas.openxmlformats.org/officeDocument/2006/relationships/image" Target="../media/image1444.png"/><Relationship Id="rId910" Type="http://schemas.openxmlformats.org/officeDocument/2006/relationships/customXml" Target="../ink/ink1581.xml"/><Relationship Id="rId135" Type="http://schemas.openxmlformats.org/officeDocument/2006/relationships/image" Target="../media/image1160.png"/><Relationship Id="rId342" Type="http://schemas.openxmlformats.org/officeDocument/2006/relationships/customXml" Target="../ink/ink1296.xml"/><Relationship Id="rId787" Type="http://schemas.openxmlformats.org/officeDocument/2006/relationships/customXml" Target="../ink/ink1519.xml"/><Relationship Id="rId994" Type="http://schemas.openxmlformats.org/officeDocument/2006/relationships/customXml" Target="../ink/ink1624.xml"/><Relationship Id="rId202" Type="http://schemas.openxmlformats.org/officeDocument/2006/relationships/customXml" Target="../ink/ink1226.xml"/><Relationship Id="rId647" Type="http://schemas.openxmlformats.org/officeDocument/2006/relationships/image" Target="../media/image1416.png"/><Relationship Id="rId854" Type="http://schemas.openxmlformats.org/officeDocument/2006/relationships/customXml" Target="../ink/ink1553.xml"/><Relationship Id="rId286" Type="http://schemas.openxmlformats.org/officeDocument/2006/relationships/customXml" Target="../ink/ink1268.xml"/><Relationship Id="rId493" Type="http://schemas.openxmlformats.org/officeDocument/2006/relationships/image" Target="../media/image1339.png"/><Relationship Id="rId507" Type="http://schemas.openxmlformats.org/officeDocument/2006/relationships/image" Target="../media/image1346.png"/><Relationship Id="rId714" Type="http://schemas.openxmlformats.org/officeDocument/2006/relationships/customXml" Target="../ink/ink1482.xml"/><Relationship Id="rId921" Type="http://schemas.openxmlformats.org/officeDocument/2006/relationships/image" Target="../media/image1552.png"/><Relationship Id="rId50" Type="http://schemas.openxmlformats.org/officeDocument/2006/relationships/customXml" Target="../ink/ink1150.xml"/><Relationship Id="rId146" Type="http://schemas.openxmlformats.org/officeDocument/2006/relationships/customXml" Target="../ink/ink1198.xml"/><Relationship Id="rId353" Type="http://schemas.openxmlformats.org/officeDocument/2006/relationships/image" Target="../media/image1269.png"/><Relationship Id="rId560" Type="http://schemas.openxmlformats.org/officeDocument/2006/relationships/customXml" Target="../ink/ink1405.xml"/><Relationship Id="rId798" Type="http://schemas.openxmlformats.org/officeDocument/2006/relationships/image" Target="../media/image1491.png"/><Relationship Id="rId213" Type="http://schemas.openxmlformats.org/officeDocument/2006/relationships/image" Target="../media/image1199.png"/><Relationship Id="rId420" Type="http://schemas.openxmlformats.org/officeDocument/2006/relationships/customXml" Target="../ink/ink1335.xml"/><Relationship Id="rId658" Type="http://schemas.openxmlformats.org/officeDocument/2006/relationships/customXml" Target="../ink/ink1454.xml"/><Relationship Id="rId865" Type="http://schemas.openxmlformats.org/officeDocument/2006/relationships/image" Target="../media/image1524.png"/><Relationship Id="rId1050" Type="http://schemas.openxmlformats.org/officeDocument/2006/relationships/customXml" Target="../ink/ink1653.xml"/><Relationship Id="rId297" Type="http://schemas.openxmlformats.org/officeDocument/2006/relationships/image" Target="../media/image1241.png"/><Relationship Id="rId518" Type="http://schemas.openxmlformats.org/officeDocument/2006/relationships/customXml" Target="../ink/ink1384.xml"/><Relationship Id="rId725" Type="http://schemas.openxmlformats.org/officeDocument/2006/relationships/image" Target="../media/image1455.png"/><Relationship Id="rId932" Type="http://schemas.openxmlformats.org/officeDocument/2006/relationships/customXml" Target="../ink/ink1592.xml"/><Relationship Id="rId157" Type="http://schemas.openxmlformats.org/officeDocument/2006/relationships/image" Target="../media/image1171.png"/><Relationship Id="rId364" Type="http://schemas.openxmlformats.org/officeDocument/2006/relationships/customXml" Target="../ink/ink1307.xml"/><Relationship Id="rId1008" Type="http://schemas.openxmlformats.org/officeDocument/2006/relationships/image" Target="../media/image1594.png"/><Relationship Id="rId61" Type="http://schemas.openxmlformats.org/officeDocument/2006/relationships/image" Target="../media/image1123.png"/><Relationship Id="rId571" Type="http://schemas.openxmlformats.org/officeDocument/2006/relationships/image" Target="../media/image1378.png"/><Relationship Id="rId669" Type="http://schemas.openxmlformats.org/officeDocument/2006/relationships/image" Target="../media/image1427.png"/><Relationship Id="rId876" Type="http://schemas.openxmlformats.org/officeDocument/2006/relationships/customXml" Target="../ink/ink1564.xml"/><Relationship Id="rId19" Type="http://schemas.openxmlformats.org/officeDocument/2006/relationships/image" Target="../media/image1102.png"/><Relationship Id="rId224" Type="http://schemas.openxmlformats.org/officeDocument/2006/relationships/customXml" Target="../ink/ink1237.xml"/><Relationship Id="rId431" Type="http://schemas.openxmlformats.org/officeDocument/2006/relationships/image" Target="../media/image1308.png"/><Relationship Id="rId529" Type="http://schemas.openxmlformats.org/officeDocument/2006/relationships/image" Target="../media/image1357.png"/><Relationship Id="rId736" Type="http://schemas.openxmlformats.org/officeDocument/2006/relationships/customXml" Target="../ink/ink1493.xml"/><Relationship Id="rId1061" Type="http://schemas.openxmlformats.org/officeDocument/2006/relationships/image" Target="../media/image1620.png"/><Relationship Id="rId168" Type="http://schemas.openxmlformats.org/officeDocument/2006/relationships/customXml" Target="../ink/ink1209.xml"/><Relationship Id="rId943" Type="http://schemas.openxmlformats.org/officeDocument/2006/relationships/customXml" Target="../ink/ink1598.xml"/><Relationship Id="rId1019" Type="http://schemas.openxmlformats.org/officeDocument/2006/relationships/image" Target="../media/image1599.png"/><Relationship Id="rId72" Type="http://schemas.openxmlformats.org/officeDocument/2006/relationships/customXml" Target="../ink/ink1161.xml"/><Relationship Id="rId375" Type="http://schemas.openxmlformats.org/officeDocument/2006/relationships/image" Target="../media/image1280.png"/><Relationship Id="rId582" Type="http://schemas.openxmlformats.org/officeDocument/2006/relationships/customXml" Target="../ink/ink1416.xml"/><Relationship Id="rId803" Type="http://schemas.openxmlformats.org/officeDocument/2006/relationships/customXml" Target="../ink/ink1527.xml"/><Relationship Id="rId3" Type="http://schemas.openxmlformats.org/officeDocument/2006/relationships/image" Target="../media/image1094.png"/><Relationship Id="rId235" Type="http://schemas.openxmlformats.org/officeDocument/2006/relationships/image" Target="../media/image1210.png"/><Relationship Id="rId442" Type="http://schemas.openxmlformats.org/officeDocument/2006/relationships/customXml" Target="../ink/ink1346.xml"/><Relationship Id="rId887" Type="http://schemas.openxmlformats.org/officeDocument/2006/relationships/image" Target="../media/image1535.png"/><Relationship Id="rId302" Type="http://schemas.openxmlformats.org/officeDocument/2006/relationships/customXml" Target="../ink/ink1276.xml"/><Relationship Id="rId747" Type="http://schemas.openxmlformats.org/officeDocument/2006/relationships/customXml" Target="../ink/ink1499.xml"/><Relationship Id="rId954" Type="http://schemas.openxmlformats.org/officeDocument/2006/relationships/image" Target="../media/image1568.png"/><Relationship Id="rId83" Type="http://schemas.openxmlformats.org/officeDocument/2006/relationships/image" Target="../media/image1134.png"/><Relationship Id="rId179" Type="http://schemas.openxmlformats.org/officeDocument/2006/relationships/image" Target="../media/image1182.png"/><Relationship Id="rId386" Type="http://schemas.openxmlformats.org/officeDocument/2006/relationships/customXml" Target="../ink/ink1318.xml"/><Relationship Id="rId593" Type="http://schemas.openxmlformats.org/officeDocument/2006/relationships/image" Target="../media/image1389.png"/><Relationship Id="rId607" Type="http://schemas.openxmlformats.org/officeDocument/2006/relationships/image" Target="../media/image1396.png"/><Relationship Id="rId814" Type="http://schemas.openxmlformats.org/officeDocument/2006/relationships/image" Target="../media/image1499.png"/><Relationship Id="rId246" Type="http://schemas.openxmlformats.org/officeDocument/2006/relationships/customXml" Target="../ink/ink1248.xml"/><Relationship Id="rId453" Type="http://schemas.openxmlformats.org/officeDocument/2006/relationships/image" Target="../media/image1319.png"/><Relationship Id="rId660" Type="http://schemas.openxmlformats.org/officeDocument/2006/relationships/customXml" Target="../ink/ink1455.xml"/><Relationship Id="rId898" Type="http://schemas.openxmlformats.org/officeDocument/2006/relationships/customXml" Target="../ink/ink1575.xml"/><Relationship Id="rId106" Type="http://schemas.openxmlformats.org/officeDocument/2006/relationships/customXml" Target="../ink/ink1178.xml"/><Relationship Id="rId313" Type="http://schemas.openxmlformats.org/officeDocument/2006/relationships/image" Target="../media/image1249.png"/><Relationship Id="rId758" Type="http://schemas.openxmlformats.org/officeDocument/2006/relationships/image" Target="../media/image1471.png"/><Relationship Id="rId965" Type="http://schemas.openxmlformats.org/officeDocument/2006/relationships/customXml" Target="../ink/ink1609.xml"/><Relationship Id="rId10" Type="http://schemas.openxmlformats.org/officeDocument/2006/relationships/customXml" Target="../ink/ink1130.xml"/><Relationship Id="rId94" Type="http://schemas.openxmlformats.org/officeDocument/2006/relationships/customXml" Target="../ink/ink1172.xml"/><Relationship Id="rId397" Type="http://schemas.openxmlformats.org/officeDocument/2006/relationships/image" Target="../media/image1291.png"/><Relationship Id="rId520" Type="http://schemas.openxmlformats.org/officeDocument/2006/relationships/customXml" Target="../ink/ink1385.xml"/><Relationship Id="rId618" Type="http://schemas.openxmlformats.org/officeDocument/2006/relationships/customXml" Target="../ink/ink1434.xml"/><Relationship Id="rId825" Type="http://schemas.openxmlformats.org/officeDocument/2006/relationships/customXml" Target="../ink/ink1538.xml"/><Relationship Id="rId257" Type="http://schemas.openxmlformats.org/officeDocument/2006/relationships/image" Target="../media/image1221.png"/><Relationship Id="rId464" Type="http://schemas.openxmlformats.org/officeDocument/2006/relationships/customXml" Target="../ink/ink1357.xml"/><Relationship Id="rId1010" Type="http://schemas.openxmlformats.org/officeDocument/2006/relationships/image" Target="../media/image1595.png"/><Relationship Id="rId117" Type="http://schemas.openxmlformats.org/officeDocument/2006/relationships/image" Target="../media/image1151.png"/><Relationship Id="rId671" Type="http://schemas.openxmlformats.org/officeDocument/2006/relationships/image" Target="../media/image1428.png"/><Relationship Id="rId769" Type="http://schemas.openxmlformats.org/officeDocument/2006/relationships/customXml" Target="../ink/ink1510.xml"/><Relationship Id="rId976" Type="http://schemas.openxmlformats.org/officeDocument/2006/relationships/image" Target="../media/image1579.png"/><Relationship Id="rId324" Type="http://schemas.openxmlformats.org/officeDocument/2006/relationships/customXml" Target="../ink/ink1287.xml"/><Relationship Id="rId531" Type="http://schemas.openxmlformats.org/officeDocument/2006/relationships/image" Target="../media/image1358.png"/><Relationship Id="rId629" Type="http://schemas.openxmlformats.org/officeDocument/2006/relationships/image" Target="../media/image1407.png"/><Relationship Id="rId836" Type="http://schemas.openxmlformats.org/officeDocument/2006/relationships/customXml" Target="../ink/ink1544.xml"/><Relationship Id="rId1021" Type="http://schemas.openxmlformats.org/officeDocument/2006/relationships/image" Target="../media/image1600.png"/><Relationship Id="rId903" Type="http://schemas.openxmlformats.org/officeDocument/2006/relationships/image" Target="../media/image1543.png"/><Relationship Id="rId32" Type="http://schemas.openxmlformats.org/officeDocument/2006/relationships/customXml" Target="../ink/ink1141.xml"/><Relationship Id="rId181" Type="http://schemas.openxmlformats.org/officeDocument/2006/relationships/image" Target="../media/image1183.png"/><Relationship Id="rId279" Type="http://schemas.openxmlformats.org/officeDocument/2006/relationships/image" Target="../media/image1232.png"/><Relationship Id="rId486" Type="http://schemas.openxmlformats.org/officeDocument/2006/relationships/customXml" Target="../ink/ink1368.xml"/><Relationship Id="rId693" Type="http://schemas.openxmlformats.org/officeDocument/2006/relationships/image" Target="../media/image1439.png"/><Relationship Id="rId139" Type="http://schemas.openxmlformats.org/officeDocument/2006/relationships/image" Target="../media/image1162.png"/><Relationship Id="rId346" Type="http://schemas.openxmlformats.org/officeDocument/2006/relationships/customXml" Target="../ink/ink1298.xml"/><Relationship Id="rId553" Type="http://schemas.openxmlformats.org/officeDocument/2006/relationships/image" Target="../media/image1369.png"/><Relationship Id="rId760" Type="http://schemas.openxmlformats.org/officeDocument/2006/relationships/image" Target="../media/image1472.png"/><Relationship Id="rId998" Type="http://schemas.openxmlformats.org/officeDocument/2006/relationships/customXml" Target="../ink/ink1626.xml"/><Relationship Id="rId206" Type="http://schemas.openxmlformats.org/officeDocument/2006/relationships/customXml" Target="../ink/ink1228.xml"/><Relationship Id="rId413" Type="http://schemas.openxmlformats.org/officeDocument/2006/relationships/image" Target="../media/image1299.png"/><Relationship Id="rId858" Type="http://schemas.openxmlformats.org/officeDocument/2006/relationships/customXml" Target="../ink/ink1555.xml"/><Relationship Id="rId1043" Type="http://schemas.openxmlformats.org/officeDocument/2006/relationships/image" Target="../media/image1611.png"/><Relationship Id="rId620" Type="http://schemas.openxmlformats.org/officeDocument/2006/relationships/customXml" Target="../ink/ink1435.xml"/><Relationship Id="rId718" Type="http://schemas.openxmlformats.org/officeDocument/2006/relationships/customXml" Target="../ink/ink1484.xml"/><Relationship Id="rId925" Type="http://schemas.openxmlformats.org/officeDocument/2006/relationships/image" Target="../media/image1554.png"/><Relationship Id="rId54" Type="http://schemas.openxmlformats.org/officeDocument/2006/relationships/customXml" Target="../ink/ink115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4.xml"/><Relationship Id="rId117" Type="http://schemas.openxmlformats.org/officeDocument/2006/relationships/image" Target="../media/image1683.png"/><Relationship Id="rId21" Type="http://schemas.openxmlformats.org/officeDocument/2006/relationships/image" Target="../media/image1635.png"/><Relationship Id="rId42" Type="http://schemas.openxmlformats.org/officeDocument/2006/relationships/customXml" Target="../ink/ink1682.xml"/><Relationship Id="rId47" Type="http://schemas.openxmlformats.org/officeDocument/2006/relationships/image" Target="../media/image1648.png"/><Relationship Id="rId63" Type="http://schemas.openxmlformats.org/officeDocument/2006/relationships/image" Target="../media/image1656.png"/><Relationship Id="rId68" Type="http://schemas.openxmlformats.org/officeDocument/2006/relationships/customXml" Target="../ink/ink1695.xml"/><Relationship Id="rId84" Type="http://schemas.openxmlformats.org/officeDocument/2006/relationships/customXml" Target="../ink/ink1703.xml"/><Relationship Id="rId89" Type="http://schemas.openxmlformats.org/officeDocument/2006/relationships/image" Target="../media/image1669.png"/><Relationship Id="rId112" Type="http://schemas.openxmlformats.org/officeDocument/2006/relationships/customXml" Target="../ink/ink1717.xml"/><Relationship Id="rId16" Type="http://schemas.openxmlformats.org/officeDocument/2006/relationships/customXml" Target="../ink/ink1669.xml"/><Relationship Id="rId107" Type="http://schemas.openxmlformats.org/officeDocument/2006/relationships/image" Target="../media/image1678.png"/><Relationship Id="rId11" Type="http://schemas.openxmlformats.org/officeDocument/2006/relationships/image" Target="../media/image1630.png"/><Relationship Id="rId32" Type="http://schemas.openxmlformats.org/officeDocument/2006/relationships/customXml" Target="../ink/ink1677.xml"/><Relationship Id="rId37" Type="http://schemas.openxmlformats.org/officeDocument/2006/relationships/image" Target="../media/image1643.png"/><Relationship Id="rId53" Type="http://schemas.openxmlformats.org/officeDocument/2006/relationships/image" Target="../media/image1651.png"/><Relationship Id="rId58" Type="http://schemas.openxmlformats.org/officeDocument/2006/relationships/customXml" Target="../ink/ink1690.xml"/><Relationship Id="rId74" Type="http://schemas.openxmlformats.org/officeDocument/2006/relationships/customXml" Target="../ink/ink1698.xml"/><Relationship Id="rId79" Type="http://schemas.openxmlformats.org/officeDocument/2006/relationships/image" Target="../media/image1664.png"/><Relationship Id="rId102" Type="http://schemas.openxmlformats.org/officeDocument/2006/relationships/customXml" Target="../ink/ink1712.xml"/><Relationship Id="rId123" Type="http://schemas.openxmlformats.org/officeDocument/2006/relationships/image" Target="../media/image1686.png"/><Relationship Id="rId5" Type="http://schemas.openxmlformats.org/officeDocument/2006/relationships/image" Target="../media/image1627.wmf"/><Relationship Id="rId90" Type="http://schemas.openxmlformats.org/officeDocument/2006/relationships/customXml" Target="../ink/ink1706.xml"/><Relationship Id="rId95" Type="http://schemas.openxmlformats.org/officeDocument/2006/relationships/image" Target="../media/image1672.png"/><Relationship Id="rId22" Type="http://schemas.openxmlformats.org/officeDocument/2006/relationships/customXml" Target="../ink/ink1672.xml"/><Relationship Id="rId27" Type="http://schemas.openxmlformats.org/officeDocument/2006/relationships/image" Target="../media/image1638.png"/><Relationship Id="rId43" Type="http://schemas.openxmlformats.org/officeDocument/2006/relationships/image" Target="../media/image1646.png"/><Relationship Id="rId48" Type="http://schemas.openxmlformats.org/officeDocument/2006/relationships/customXml" Target="../ink/ink1685.xml"/><Relationship Id="rId64" Type="http://schemas.openxmlformats.org/officeDocument/2006/relationships/customXml" Target="../ink/ink1693.xml"/><Relationship Id="rId69" Type="http://schemas.openxmlformats.org/officeDocument/2006/relationships/image" Target="../media/image1659.png"/><Relationship Id="rId113" Type="http://schemas.openxmlformats.org/officeDocument/2006/relationships/image" Target="../media/image1681.png"/><Relationship Id="rId118" Type="http://schemas.openxmlformats.org/officeDocument/2006/relationships/customXml" Target="../ink/ink1720.xml"/><Relationship Id="rId80" Type="http://schemas.openxmlformats.org/officeDocument/2006/relationships/customXml" Target="../ink/ink1701.xml"/><Relationship Id="rId85" Type="http://schemas.openxmlformats.org/officeDocument/2006/relationships/image" Target="../media/image1667.png"/><Relationship Id="rId12" Type="http://schemas.openxmlformats.org/officeDocument/2006/relationships/customXml" Target="../ink/ink1667.xml"/><Relationship Id="rId17" Type="http://schemas.openxmlformats.org/officeDocument/2006/relationships/image" Target="../media/image1633.png"/><Relationship Id="rId33" Type="http://schemas.openxmlformats.org/officeDocument/2006/relationships/image" Target="../media/image1641.png"/><Relationship Id="rId38" Type="http://schemas.openxmlformats.org/officeDocument/2006/relationships/customXml" Target="../ink/ink1680.xml"/><Relationship Id="rId59" Type="http://schemas.openxmlformats.org/officeDocument/2006/relationships/image" Target="../media/image1654.png"/><Relationship Id="rId103" Type="http://schemas.openxmlformats.org/officeDocument/2006/relationships/image" Target="../media/image1676.png"/><Relationship Id="rId108" Type="http://schemas.openxmlformats.org/officeDocument/2006/relationships/customXml" Target="../ink/ink1715.xml"/><Relationship Id="rId124" Type="http://schemas.openxmlformats.org/officeDocument/2006/relationships/customXml" Target="../ink/ink1723.xml"/><Relationship Id="rId54" Type="http://schemas.openxmlformats.org/officeDocument/2006/relationships/customXml" Target="../ink/ink1688.xml"/><Relationship Id="rId70" Type="http://schemas.openxmlformats.org/officeDocument/2006/relationships/customXml" Target="../ink/ink1696.xml"/><Relationship Id="rId75" Type="http://schemas.openxmlformats.org/officeDocument/2006/relationships/image" Target="../media/image1662.png"/><Relationship Id="rId91" Type="http://schemas.openxmlformats.org/officeDocument/2006/relationships/image" Target="../media/image1670.png"/><Relationship Id="rId96" Type="http://schemas.openxmlformats.org/officeDocument/2006/relationships/customXml" Target="../ink/ink170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64.xml"/><Relationship Id="rId23" Type="http://schemas.openxmlformats.org/officeDocument/2006/relationships/image" Target="../media/image1636.png"/><Relationship Id="rId28" Type="http://schemas.openxmlformats.org/officeDocument/2006/relationships/customXml" Target="../ink/ink1675.xml"/><Relationship Id="rId49" Type="http://schemas.openxmlformats.org/officeDocument/2006/relationships/image" Target="../media/image1649.png"/><Relationship Id="rId114" Type="http://schemas.openxmlformats.org/officeDocument/2006/relationships/customXml" Target="../ink/ink1718.xml"/><Relationship Id="rId119" Type="http://schemas.openxmlformats.org/officeDocument/2006/relationships/image" Target="../media/image1684.png"/><Relationship Id="rId44" Type="http://schemas.openxmlformats.org/officeDocument/2006/relationships/customXml" Target="../ink/ink1683.xml"/><Relationship Id="rId60" Type="http://schemas.openxmlformats.org/officeDocument/2006/relationships/customXml" Target="../ink/ink1691.xml"/><Relationship Id="rId65" Type="http://schemas.openxmlformats.org/officeDocument/2006/relationships/image" Target="../media/image1657.png"/><Relationship Id="rId81" Type="http://schemas.openxmlformats.org/officeDocument/2006/relationships/image" Target="../media/image1665.png"/><Relationship Id="rId86" Type="http://schemas.openxmlformats.org/officeDocument/2006/relationships/customXml" Target="../ink/ink1704.xml"/><Relationship Id="rId13" Type="http://schemas.openxmlformats.org/officeDocument/2006/relationships/image" Target="../media/image1631.png"/><Relationship Id="rId18" Type="http://schemas.openxmlformats.org/officeDocument/2006/relationships/customXml" Target="../ink/ink1670.xml"/><Relationship Id="rId39" Type="http://schemas.openxmlformats.org/officeDocument/2006/relationships/image" Target="../media/image1644.png"/><Relationship Id="rId109" Type="http://schemas.openxmlformats.org/officeDocument/2006/relationships/image" Target="../media/image1679.png"/><Relationship Id="rId34" Type="http://schemas.openxmlformats.org/officeDocument/2006/relationships/customXml" Target="../ink/ink1678.xml"/><Relationship Id="rId50" Type="http://schemas.openxmlformats.org/officeDocument/2006/relationships/customXml" Target="../ink/ink1686.xml"/><Relationship Id="rId55" Type="http://schemas.openxmlformats.org/officeDocument/2006/relationships/image" Target="../media/image1652.png"/><Relationship Id="rId76" Type="http://schemas.openxmlformats.org/officeDocument/2006/relationships/customXml" Target="../ink/ink1699.xml"/><Relationship Id="rId97" Type="http://schemas.openxmlformats.org/officeDocument/2006/relationships/image" Target="../media/image1673.png"/><Relationship Id="rId104" Type="http://schemas.openxmlformats.org/officeDocument/2006/relationships/customXml" Target="../ink/ink1713.xml"/><Relationship Id="rId120" Type="http://schemas.openxmlformats.org/officeDocument/2006/relationships/customXml" Target="../ink/ink1721.xml"/><Relationship Id="rId125" Type="http://schemas.openxmlformats.org/officeDocument/2006/relationships/image" Target="../media/image1687.png"/><Relationship Id="rId7" Type="http://schemas.openxmlformats.org/officeDocument/2006/relationships/image" Target="../media/image1628.png"/><Relationship Id="rId71" Type="http://schemas.openxmlformats.org/officeDocument/2006/relationships/image" Target="../media/image1660.png"/><Relationship Id="rId92" Type="http://schemas.openxmlformats.org/officeDocument/2006/relationships/customXml" Target="../ink/ink1707.xml"/><Relationship Id="rId2" Type="http://schemas.openxmlformats.org/officeDocument/2006/relationships/oleObject" Target="../embeddings/oleObject1.bin"/><Relationship Id="rId29" Type="http://schemas.openxmlformats.org/officeDocument/2006/relationships/image" Target="../media/image1639.png"/><Relationship Id="rId24" Type="http://schemas.openxmlformats.org/officeDocument/2006/relationships/customXml" Target="../ink/ink1673.xml"/><Relationship Id="rId40" Type="http://schemas.openxmlformats.org/officeDocument/2006/relationships/customXml" Target="../ink/ink1681.xml"/><Relationship Id="rId45" Type="http://schemas.openxmlformats.org/officeDocument/2006/relationships/image" Target="../media/image1647.png"/><Relationship Id="rId66" Type="http://schemas.openxmlformats.org/officeDocument/2006/relationships/customXml" Target="../ink/ink1694.xml"/><Relationship Id="rId87" Type="http://schemas.openxmlformats.org/officeDocument/2006/relationships/image" Target="../media/image1668.png"/><Relationship Id="rId110" Type="http://schemas.openxmlformats.org/officeDocument/2006/relationships/customXml" Target="../ink/ink1716.xml"/><Relationship Id="rId115" Type="http://schemas.openxmlformats.org/officeDocument/2006/relationships/image" Target="../media/image1682.png"/><Relationship Id="rId61" Type="http://schemas.openxmlformats.org/officeDocument/2006/relationships/image" Target="../media/image1655.png"/><Relationship Id="rId82" Type="http://schemas.openxmlformats.org/officeDocument/2006/relationships/customXml" Target="../ink/ink1702.xml"/><Relationship Id="rId19" Type="http://schemas.openxmlformats.org/officeDocument/2006/relationships/image" Target="../media/image1634.png"/><Relationship Id="rId14" Type="http://schemas.openxmlformats.org/officeDocument/2006/relationships/customXml" Target="../ink/ink1668.xml"/><Relationship Id="rId30" Type="http://schemas.openxmlformats.org/officeDocument/2006/relationships/customXml" Target="../ink/ink1676.xml"/><Relationship Id="rId35" Type="http://schemas.openxmlformats.org/officeDocument/2006/relationships/image" Target="../media/image1642.png"/><Relationship Id="rId56" Type="http://schemas.openxmlformats.org/officeDocument/2006/relationships/customXml" Target="../ink/ink1689.xml"/><Relationship Id="rId77" Type="http://schemas.openxmlformats.org/officeDocument/2006/relationships/image" Target="../media/image1663.png"/><Relationship Id="rId100" Type="http://schemas.openxmlformats.org/officeDocument/2006/relationships/customXml" Target="../ink/ink1711.xml"/><Relationship Id="rId105" Type="http://schemas.openxmlformats.org/officeDocument/2006/relationships/image" Target="../media/image1677.png"/><Relationship Id="rId8" Type="http://schemas.openxmlformats.org/officeDocument/2006/relationships/customXml" Target="../ink/ink1665.xml"/><Relationship Id="rId51" Type="http://schemas.openxmlformats.org/officeDocument/2006/relationships/image" Target="../media/image1650.png"/><Relationship Id="rId72" Type="http://schemas.openxmlformats.org/officeDocument/2006/relationships/customXml" Target="../ink/ink1697.xml"/><Relationship Id="rId93" Type="http://schemas.openxmlformats.org/officeDocument/2006/relationships/image" Target="../media/image1671.png"/><Relationship Id="rId98" Type="http://schemas.openxmlformats.org/officeDocument/2006/relationships/customXml" Target="../ink/ink1710.xml"/><Relationship Id="rId121" Type="http://schemas.openxmlformats.org/officeDocument/2006/relationships/image" Target="../media/image1685.png"/><Relationship Id="rId3" Type="http://schemas.openxmlformats.org/officeDocument/2006/relationships/image" Target="../media/image1626.wmf"/><Relationship Id="rId25" Type="http://schemas.openxmlformats.org/officeDocument/2006/relationships/image" Target="../media/image1637.png"/><Relationship Id="rId46" Type="http://schemas.openxmlformats.org/officeDocument/2006/relationships/customXml" Target="../ink/ink1684.xml"/><Relationship Id="rId67" Type="http://schemas.openxmlformats.org/officeDocument/2006/relationships/image" Target="../media/image1658.png"/><Relationship Id="rId116" Type="http://schemas.openxmlformats.org/officeDocument/2006/relationships/customXml" Target="../ink/ink1719.xml"/><Relationship Id="rId20" Type="http://schemas.openxmlformats.org/officeDocument/2006/relationships/customXml" Target="../ink/ink1671.xml"/><Relationship Id="rId41" Type="http://schemas.openxmlformats.org/officeDocument/2006/relationships/image" Target="../media/image1645.png"/><Relationship Id="rId62" Type="http://schemas.openxmlformats.org/officeDocument/2006/relationships/customXml" Target="../ink/ink1692.xml"/><Relationship Id="rId83" Type="http://schemas.openxmlformats.org/officeDocument/2006/relationships/image" Target="../media/image1666.png"/><Relationship Id="rId88" Type="http://schemas.openxmlformats.org/officeDocument/2006/relationships/customXml" Target="../ink/ink1705.xml"/><Relationship Id="rId111" Type="http://schemas.openxmlformats.org/officeDocument/2006/relationships/image" Target="../media/image1680.png"/><Relationship Id="rId15" Type="http://schemas.openxmlformats.org/officeDocument/2006/relationships/image" Target="../media/image1632.png"/><Relationship Id="rId36" Type="http://schemas.openxmlformats.org/officeDocument/2006/relationships/customXml" Target="../ink/ink1679.xml"/><Relationship Id="rId57" Type="http://schemas.openxmlformats.org/officeDocument/2006/relationships/image" Target="../media/image1653.png"/><Relationship Id="rId106" Type="http://schemas.openxmlformats.org/officeDocument/2006/relationships/customXml" Target="../ink/ink1714.xml"/><Relationship Id="rId10" Type="http://schemas.openxmlformats.org/officeDocument/2006/relationships/customXml" Target="../ink/ink1666.xml"/><Relationship Id="rId31" Type="http://schemas.openxmlformats.org/officeDocument/2006/relationships/image" Target="../media/image1640.png"/><Relationship Id="rId52" Type="http://schemas.openxmlformats.org/officeDocument/2006/relationships/customXml" Target="../ink/ink1687.xml"/><Relationship Id="rId73" Type="http://schemas.openxmlformats.org/officeDocument/2006/relationships/image" Target="../media/image1661.png"/><Relationship Id="rId78" Type="http://schemas.openxmlformats.org/officeDocument/2006/relationships/customXml" Target="../ink/ink1700.xml"/><Relationship Id="rId94" Type="http://schemas.openxmlformats.org/officeDocument/2006/relationships/customXml" Target="../ink/ink1708.xml"/><Relationship Id="rId99" Type="http://schemas.openxmlformats.org/officeDocument/2006/relationships/image" Target="../media/image1674.png"/><Relationship Id="rId101" Type="http://schemas.openxmlformats.org/officeDocument/2006/relationships/image" Target="../media/image1675.png"/><Relationship Id="rId122" Type="http://schemas.openxmlformats.org/officeDocument/2006/relationships/customXml" Target="../ink/ink1722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87628" y="7506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74552" y="592943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BF03A2-A411-B949-5F86-D252CA1DA22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1AC0AAB-012E-A3BB-EBBD-F1001E2C425E}"/>
              </a:ext>
            </a:extLst>
          </p:cNvPr>
          <p:cNvGrpSpPr/>
          <p:nvPr/>
        </p:nvGrpSpPr>
        <p:grpSpPr>
          <a:xfrm>
            <a:off x="7574956" y="166222"/>
            <a:ext cx="2461680" cy="381960"/>
            <a:chOff x="7574956" y="166222"/>
            <a:chExt cx="246168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14:cNvPr>
                <p14:cNvContentPartPr/>
                <p14:nvPr/>
              </p14:nvContentPartPr>
              <p14:xfrm>
                <a:off x="7749916" y="166222"/>
                <a:ext cx="172800" cy="238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1276" y="157222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14:cNvPr>
                <p14:cNvContentPartPr/>
                <p14:nvPr/>
              </p14:nvContentPartPr>
              <p14:xfrm>
                <a:off x="7776556" y="270262"/>
                <a:ext cx="267480" cy="128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7556" y="261622"/>
                  <a:ext cx="285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14:cNvPr>
                <p14:cNvContentPartPr/>
                <p14:nvPr/>
              </p14:nvContentPartPr>
              <p14:xfrm>
                <a:off x="8125396" y="258742"/>
                <a:ext cx="104400" cy="91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6756" y="249742"/>
                  <a:ext cx="12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14:cNvPr>
                <p14:cNvContentPartPr/>
                <p14:nvPr/>
              </p14:nvContentPartPr>
              <p14:xfrm>
                <a:off x="8119996" y="204382"/>
                <a:ext cx="49320" cy="38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1356" y="195382"/>
                  <a:ext cx="6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14:cNvPr>
                <p14:cNvContentPartPr/>
                <p14:nvPr/>
              </p14:nvContentPartPr>
              <p14:xfrm>
                <a:off x="8235916" y="267742"/>
                <a:ext cx="218880" cy="236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26916" y="259102"/>
                  <a:ext cx="23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14:cNvPr>
                <p14:cNvContentPartPr/>
                <p14:nvPr/>
              </p14:nvContentPartPr>
              <p14:xfrm>
                <a:off x="8491516" y="270982"/>
                <a:ext cx="110160" cy="109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516" y="26198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14:cNvPr>
                <p14:cNvContentPartPr/>
                <p14:nvPr/>
              </p14:nvContentPartPr>
              <p14:xfrm>
                <a:off x="8659276" y="264142"/>
                <a:ext cx="96120" cy="233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50276" y="255502"/>
                  <a:ext cx="11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14:cNvPr>
                <p14:cNvContentPartPr/>
                <p14:nvPr/>
              </p14:nvContentPartPr>
              <p14:xfrm>
                <a:off x="8800036" y="270262"/>
                <a:ext cx="59760" cy="125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1396" y="261622"/>
                  <a:ext cx="77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14:cNvPr>
                <p14:cNvContentPartPr/>
                <p14:nvPr/>
              </p14:nvContentPartPr>
              <p14:xfrm>
                <a:off x="8894356" y="271702"/>
                <a:ext cx="70560" cy="115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85716" y="26270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14:cNvPr>
                <p14:cNvContentPartPr/>
                <p14:nvPr/>
              </p14:nvContentPartPr>
              <p14:xfrm>
                <a:off x="9015676" y="178462"/>
                <a:ext cx="160200" cy="227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07036" y="169462"/>
                  <a:ext cx="177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14:cNvPr>
                <p14:cNvContentPartPr/>
                <p14:nvPr/>
              </p14:nvContentPartPr>
              <p14:xfrm>
                <a:off x="9173716" y="285382"/>
                <a:ext cx="364320" cy="163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64716" y="276382"/>
                  <a:ext cx="38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14:cNvPr>
                <p14:cNvContentPartPr/>
                <p14:nvPr/>
              </p14:nvContentPartPr>
              <p14:xfrm>
                <a:off x="7574956" y="488062"/>
                <a:ext cx="2461680" cy="6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6316" y="479422"/>
                  <a:ext cx="2479320" cy="7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87628" y="7506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BF03A2-A411-B949-5F86-D252CA1DA22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1AC0AAB-012E-A3BB-EBBD-F1001E2C425E}"/>
              </a:ext>
            </a:extLst>
          </p:cNvPr>
          <p:cNvGrpSpPr/>
          <p:nvPr/>
        </p:nvGrpSpPr>
        <p:grpSpPr>
          <a:xfrm>
            <a:off x="7574956" y="166222"/>
            <a:ext cx="2461680" cy="381960"/>
            <a:chOff x="7574956" y="166222"/>
            <a:chExt cx="246168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14:cNvPr>
                <p14:cNvContentPartPr/>
                <p14:nvPr/>
              </p14:nvContentPartPr>
              <p14:xfrm>
                <a:off x="7749916" y="166222"/>
                <a:ext cx="172800" cy="238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1276" y="157222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14:cNvPr>
                <p14:cNvContentPartPr/>
                <p14:nvPr/>
              </p14:nvContentPartPr>
              <p14:xfrm>
                <a:off x="7776556" y="270262"/>
                <a:ext cx="267480" cy="128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7556" y="261622"/>
                  <a:ext cx="285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14:cNvPr>
                <p14:cNvContentPartPr/>
                <p14:nvPr/>
              </p14:nvContentPartPr>
              <p14:xfrm>
                <a:off x="8125396" y="258742"/>
                <a:ext cx="104400" cy="91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6756" y="249742"/>
                  <a:ext cx="12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14:cNvPr>
                <p14:cNvContentPartPr/>
                <p14:nvPr/>
              </p14:nvContentPartPr>
              <p14:xfrm>
                <a:off x="8119996" y="204382"/>
                <a:ext cx="49320" cy="38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1356" y="195382"/>
                  <a:ext cx="6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14:cNvPr>
                <p14:cNvContentPartPr/>
                <p14:nvPr/>
              </p14:nvContentPartPr>
              <p14:xfrm>
                <a:off x="8235916" y="267742"/>
                <a:ext cx="218880" cy="236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26916" y="259102"/>
                  <a:ext cx="23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14:cNvPr>
                <p14:cNvContentPartPr/>
                <p14:nvPr/>
              </p14:nvContentPartPr>
              <p14:xfrm>
                <a:off x="8491516" y="270982"/>
                <a:ext cx="110160" cy="109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516" y="26198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14:cNvPr>
                <p14:cNvContentPartPr/>
                <p14:nvPr/>
              </p14:nvContentPartPr>
              <p14:xfrm>
                <a:off x="8659276" y="264142"/>
                <a:ext cx="96120" cy="233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50276" y="255502"/>
                  <a:ext cx="11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14:cNvPr>
                <p14:cNvContentPartPr/>
                <p14:nvPr/>
              </p14:nvContentPartPr>
              <p14:xfrm>
                <a:off x="8800036" y="270262"/>
                <a:ext cx="59760" cy="125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1396" y="261622"/>
                  <a:ext cx="77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14:cNvPr>
                <p14:cNvContentPartPr/>
                <p14:nvPr/>
              </p14:nvContentPartPr>
              <p14:xfrm>
                <a:off x="8894356" y="271702"/>
                <a:ext cx="70560" cy="115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85716" y="26270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14:cNvPr>
                <p14:cNvContentPartPr/>
                <p14:nvPr/>
              </p14:nvContentPartPr>
              <p14:xfrm>
                <a:off x="9015676" y="178462"/>
                <a:ext cx="160200" cy="227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07036" y="169462"/>
                  <a:ext cx="177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14:cNvPr>
                <p14:cNvContentPartPr/>
                <p14:nvPr/>
              </p14:nvContentPartPr>
              <p14:xfrm>
                <a:off x="9173716" y="285382"/>
                <a:ext cx="364320" cy="163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64716" y="276382"/>
                  <a:ext cx="38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14:cNvPr>
                <p14:cNvContentPartPr/>
                <p14:nvPr/>
              </p14:nvContentPartPr>
              <p14:xfrm>
                <a:off x="7574956" y="488062"/>
                <a:ext cx="2461680" cy="60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6316" y="479422"/>
                  <a:ext cx="24793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D493B19-621B-9352-340F-35EC3A09C9C1}"/>
                  </a:ext>
                </a:extLst>
              </p14:cNvPr>
              <p14:cNvContentPartPr/>
              <p14:nvPr/>
            </p14:nvContentPartPr>
            <p14:xfrm>
              <a:off x="1501036" y="1200862"/>
              <a:ext cx="55080" cy="713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D493B19-621B-9352-340F-35EC3A09C9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92036" y="1192222"/>
                <a:ext cx="7272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D8A161-241B-45D6-F745-457F6CAB2E1B}"/>
                  </a:ext>
                </a:extLst>
              </p14:cNvPr>
              <p14:cNvContentPartPr/>
              <p14:nvPr/>
            </p14:nvContentPartPr>
            <p14:xfrm>
              <a:off x="1609396" y="1098622"/>
              <a:ext cx="560880" cy="1010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D8A161-241B-45D6-F745-457F6CAB2E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00396" y="1089622"/>
                <a:ext cx="57852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04FA15-DE2E-D166-DC76-9EF0C3A8746F}"/>
                  </a:ext>
                </a:extLst>
              </p14:cNvPr>
              <p14:cNvContentPartPr/>
              <p14:nvPr/>
            </p14:nvContentPartPr>
            <p14:xfrm>
              <a:off x="1547836" y="2011942"/>
              <a:ext cx="619920" cy="107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04FA15-DE2E-D166-DC76-9EF0C3A874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9196" y="2002942"/>
                <a:ext cx="637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D19133B-6EFE-72B6-B0BE-8BD955519678}"/>
                  </a:ext>
                </a:extLst>
              </p14:cNvPr>
              <p14:cNvContentPartPr/>
              <p14:nvPr/>
            </p14:nvContentPartPr>
            <p14:xfrm>
              <a:off x="3070996" y="1129942"/>
              <a:ext cx="37800" cy="752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D19133B-6EFE-72B6-B0BE-8BD9555196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62356" y="1121302"/>
                <a:ext cx="5544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297BA91-6758-A7FD-7311-D4FF69FA37AD}"/>
                  </a:ext>
                </a:extLst>
              </p14:cNvPr>
              <p14:cNvContentPartPr/>
              <p14:nvPr/>
            </p14:nvContentPartPr>
            <p14:xfrm>
              <a:off x="3081076" y="1051102"/>
              <a:ext cx="694800" cy="1123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297BA91-6758-A7FD-7311-D4FF69FA37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2076" y="1042462"/>
                <a:ext cx="71244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C557030-C4F7-6165-F9A7-6BFE6FD426C1}"/>
                  </a:ext>
                </a:extLst>
              </p14:cNvPr>
              <p14:cNvContentPartPr/>
              <p14:nvPr/>
            </p14:nvContentPartPr>
            <p14:xfrm>
              <a:off x="3136516" y="1999342"/>
              <a:ext cx="730080" cy="1134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C557030-C4F7-6165-F9A7-6BFE6FD426C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27876" y="1990702"/>
                <a:ext cx="747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42C5D79-1874-1268-2A68-C73270C0D9AA}"/>
                  </a:ext>
                </a:extLst>
              </p14:cNvPr>
              <p14:cNvContentPartPr/>
              <p14:nvPr/>
            </p14:nvContentPartPr>
            <p14:xfrm>
              <a:off x="4934356" y="1006822"/>
              <a:ext cx="41760" cy="10062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42C5D79-1874-1268-2A68-C73270C0D9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5356" y="997822"/>
                <a:ext cx="5940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45B3CD8-009B-2276-6FB5-1BB5B89266E9}"/>
                  </a:ext>
                </a:extLst>
              </p14:cNvPr>
              <p14:cNvContentPartPr/>
              <p14:nvPr/>
            </p14:nvContentPartPr>
            <p14:xfrm>
              <a:off x="4883236" y="994222"/>
              <a:ext cx="880920" cy="1157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45B3CD8-009B-2276-6FB5-1BB5B89266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74596" y="985222"/>
                <a:ext cx="898560" cy="11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9D08082-72DA-A079-3F4B-E2C66E92A83B}"/>
              </a:ext>
            </a:extLst>
          </p:cNvPr>
          <p:cNvGrpSpPr/>
          <p:nvPr/>
        </p:nvGrpSpPr>
        <p:grpSpPr>
          <a:xfrm>
            <a:off x="6844516" y="884062"/>
            <a:ext cx="681480" cy="264240"/>
            <a:chOff x="6844516" y="884062"/>
            <a:chExt cx="6814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1AE5B8-D56D-DCBA-3F92-92C67719B8FF}"/>
                    </a:ext>
                  </a:extLst>
                </p14:cNvPr>
                <p14:cNvContentPartPr/>
                <p14:nvPr/>
              </p14:nvContentPartPr>
              <p14:xfrm>
                <a:off x="6844516" y="922942"/>
                <a:ext cx="371520" cy="225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1AE5B8-D56D-DCBA-3F92-92C67719B8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516" y="914302"/>
                  <a:ext cx="389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CBC7E5-992A-D550-75A1-27076966C7B0}"/>
                    </a:ext>
                  </a:extLst>
                </p14:cNvPr>
                <p14:cNvContentPartPr/>
                <p14:nvPr/>
              </p14:nvContentPartPr>
              <p14:xfrm>
                <a:off x="7205596" y="931222"/>
                <a:ext cx="16920" cy="19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CBC7E5-992A-D550-75A1-27076966C7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6956" y="922582"/>
                  <a:ext cx="3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4019DFB-0D00-0A05-20AD-161ED38696DB}"/>
                    </a:ext>
                  </a:extLst>
                </p14:cNvPr>
                <p14:cNvContentPartPr/>
                <p14:nvPr/>
              </p14:nvContentPartPr>
              <p14:xfrm>
                <a:off x="7307476" y="884062"/>
                <a:ext cx="218520" cy="234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4019DFB-0D00-0A05-20AD-161ED38696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8476" y="875062"/>
                  <a:ext cx="23616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0C813B-A4EB-F246-D49E-7CF902B80842}"/>
                  </a:ext>
                </a:extLst>
              </p14:cNvPr>
              <p14:cNvContentPartPr/>
              <p14:nvPr/>
            </p14:nvContentPartPr>
            <p14:xfrm>
              <a:off x="7083916" y="1404622"/>
              <a:ext cx="102240" cy="601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0C813B-A4EB-F246-D49E-7CF902B8084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74916" y="1395622"/>
                <a:ext cx="1198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42F6CC3-A780-2C63-110C-5CDC1A8BAFF8}"/>
              </a:ext>
            </a:extLst>
          </p:cNvPr>
          <p:cNvGrpSpPr/>
          <p:nvPr/>
        </p:nvGrpSpPr>
        <p:grpSpPr>
          <a:xfrm>
            <a:off x="7808236" y="755902"/>
            <a:ext cx="4285440" cy="743040"/>
            <a:chOff x="7808236" y="755902"/>
            <a:chExt cx="428544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47B934-6219-B138-295A-B6CAD16405AB}"/>
                    </a:ext>
                  </a:extLst>
                </p14:cNvPr>
                <p14:cNvContentPartPr/>
                <p14:nvPr/>
              </p14:nvContentPartPr>
              <p14:xfrm>
                <a:off x="7808236" y="992422"/>
                <a:ext cx="320400" cy="123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47B934-6219-B138-295A-B6CAD16405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99596" y="983782"/>
                  <a:ext cx="33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5C0905E-17D9-E8E4-EC5C-B57367C8C3BD}"/>
                    </a:ext>
                  </a:extLst>
                </p14:cNvPr>
                <p14:cNvContentPartPr/>
                <p14:nvPr/>
              </p14:nvContentPartPr>
              <p14:xfrm>
                <a:off x="8109556" y="934102"/>
                <a:ext cx="45360" cy="24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5C0905E-17D9-E8E4-EC5C-B57367C8C3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0916" y="925102"/>
                  <a:ext cx="63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29C6B5-54D7-1FA3-9DEB-1E8101039237}"/>
                    </a:ext>
                  </a:extLst>
                </p14:cNvPr>
                <p14:cNvContentPartPr/>
                <p14:nvPr/>
              </p14:nvContentPartPr>
              <p14:xfrm>
                <a:off x="8229436" y="978382"/>
                <a:ext cx="206640" cy="89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29C6B5-54D7-1FA3-9DEB-1E81010392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20436" y="969382"/>
                  <a:ext cx="224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A4071BB-AD99-FB57-035F-1C1DEBDB41A3}"/>
                    </a:ext>
                  </a:extLst>
                </p14:cNvPr>
                <p14:cNvContentPartPr/>
                <p14:nvPr/>
              </p14:nvContentPartPr>
              <p14:xfrm>
                <a:off x="8817316" y="923662"/>
                <a:ext cx="32400" cy="164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A4071BB-AD99-FB57-035F-1C1DEBDB41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08316" y="914662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78A161-E3ED-A7AE-8BED-7AB5461E7785}"/>
                    </a:ext>
                  </a:extLst>
                </p14:cNvPr>
                <p14:cNvContentPartPr/>
                <p14:nvPr/>
              </p14:nvContentPartPr>
              <p14:xfrm>
                <a:off x="8701396" y="854542"/>
                <a:ext cx="222840" cy="30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78A161-E3ED-A7AE-8BED-7AB5461E77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92756" y="845542"/>
                  <a:ext cx="240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12CBA15-0CC3-C2DE-C783-086749CD29F4}"/>
                    </a:ext>
                  </a:extLst>
                </p14:cNvPr>
                <p14:cNvContentPartPr/>
                <p14:nvPr/>
              </p14:nvContentPartPr>
              <p14:xfrm>
                <a:off x="8901196" y="921502"/>
                <a:ext cx="257760" cy="119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12CBA15-0CC3-C2DE-C783-086749CD29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92196" y="912862"/>
                  <a:ext cx="275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4F0632-6325-8C83-55C0-B826FC4A034C}"/>
                    </a:ext>
                  </a:extLst>
                </p14:cNvPr>
                <p14:cNvContentPartPr/>
                <p14:nvPr/>
              </p14:nvContentPartPr>
              <p14:xfrm>
                <a:off x="9515356" y="959662"/>
                <a:ext cx="19080" cy="100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4F0632-6325-8C83-55C0-B826FC4A03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06356" y="951022"/>
                  <a:ext cx="36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4D2AE18-AD41-41BF-40EA-5C2AFC8C0F01}"/>
                    </a:ext>
                  </a:extLst>
                </p14:cNvPr>
                <p14:cNvContentPartPr/>
                <p14:nvPr/>
              </p14:nvContentPartPr>
              <p14:xfrm>
                <a:off x="9529036" y="897382"/>
                <a:ext cx="70560" cy="38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4D2AE18-AD41-41BF-40EA-5C2AFC8C0F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0396" y="888382"/>
                  <a:ext cx="8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C86693C-E2ED-F1DF-E650-8997781E9D6C}"/>
                    </a:ext>
                  </a:extLst>
                </p14:cNvPr>
                <p14:cNvContentPartPr/>
                <p14:nvPr/>
              </p14:nvContentPartPr>
              <p14:xfrm>
                <a:off x="9590956" y="808102"/>
                <a:ext cx="222480" cy="239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C86693C-E2ED-F1DF-E650-8997781E9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82316" y="799102"/>
                  <a:ext cx="240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F56FDD-CE5D-7D68-4198-3A814A114891}"/>
                    </a:ext>
                  </a:extLst>
                </p14:cNvPr>
                <p14:cNvContentPartPr/>
                <p14:nvPr/>
              </p14:nvContentPartPr>
              <p14:xfrm>
                <a:off x="10114756" y="862822"/>
                <a:ext cx="347040" cy="122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F56FDD-CE5D-7D68-4198-3A814A1148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05756" y="853822"/>
                  <a:ext cx="36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BB6856-C979-B6A6-0B31-4AAD5E97A439}"/>
                    </a:ext>
                  </a:extLst>
                </p14:cNvPr>
                <p14:cNvContentPartPr/>
                <p14:nvPr/>
              </p14:nvContentPartPr>
              <p14:xfrm>
                <a:off x="10709836" y="755902"/>
                <a:ext cx="162000" cy="25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BB6856-C979-B6A6-0B31-4AAD5E97A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01196" y="746902"/>
                  <a:ext cx="179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D5666B-D120-B1DB-8877-601B5D341213}"/>
                    </a:ext>
                  </a:extLst>
                </p14:cNvPr>
                <p14:cNvContentPartPr/>
                <p14:nvPr/>
              </p14:nvContentPartPr>
              <p14:xfrm>
                <a:off x="10929076" y="851302"/>
                <a:ext cx="560160" cy="119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D5666B-D120-B1DB-8877-601B5D3412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20076" y="842302"/>
                  <a:ext cx="57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15236B-B253-80E6-EF3C-128E03CE0DE2}"/>
                    </a:ext>
                  </a:extLst>
                </p14:cNvPr>
                <p14:cNvContentPartPr/>
                <p14:nvPr/>
              </p14:nvContentPartPr>
              <p14:xfrm>
                <a:off x="11486356" y="822502"/>
                <a:ext cx="239040" cy="123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15236B-B253-80E6-EF3C-128E03CE0D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77356" y="813502"/>
                  <a:ext cx="25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65D4BE-777E-3F25-7320-98EA02AEF667}"/>
                    </a:ext>
                  </a:extLst>
                </p14:cNvPr>
                <p14:cNvContentPartPr/>
                <p14:nvPr/>
              </p14:nvContentPartPr>
              <p14:xfrm>
                <a:off x="7869076" y="1345222"/>
                <a:ext cx="134640" cy="124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65D4BE-777E-3F25-7320-98EA02AEF6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60436" y="1336222"/>
                  <a:ext cx="15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1E7192-B2C0-485B-21B6-9C6A892EEEDA}"/>
                    </a:ext>
                  </a:extLst>
                </p14:cNvPr>
                <p14:cNvContentPartPr/>
                <p14:nvPr/>
              </p14:nvContentPartPr>
              <p14:xfrm>
                <a:off x="8064556" y="1393822"/>
                <a:ext cx="190440" cy="63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1E7192-B2C0-485B-21B6-9C6A892EEE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5916" y="1384822"/>
                  <a:ext cx="208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8AC0AE-3463-C904-E436-B225907A89BA}"/>
                    </a:ext>
                  </a:extLst>
                </p14:cNvPr>
                <p14:cNvContentPartPr/>
                <p14:nvPr/>
              </p14:nvContentPartPr>
              <p14:xfrm>
                <a:off x="8552356" y="1378702"/>
                <a:ext cx="262080" cy="87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8AC0AE-3463-C904-E436-B225907A89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3356" y="1369702"/>
                  <a:ext cx="279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AD42B8-4A52-1F67-CD09-7AA623122DC4}"/>
                    </a:ext>
                  </a:extLst>
                </p14:cNvPr>
                <p14:cNvContentPartPr/>
                <p14:nvPr/>
              </p14:nvContentPartPr>
              <p14:xfrm>
                <a:off x="8914156" y="1334422"/>
                <a:ext cx="483840" cy="102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AD42B8-4A52-1F67-CD09-7AA623122D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516" y="1325422"/>
                  <a:ext cx="501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0537A9-F1E0-C247-B49D-9CC186EFD8D5}"/>
                    </a:ext>
                  </a:extLst>
                </p14:cNvPr>
                <p14:cNvContentPartPr/>
                <p14:nvPr/>
              </p14:nvContentPartPr>
              <p14:xfrm>
                <a:off x="9614716" y="1317862"/>
                <a:ext cx="89280" cy="105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0537A9-F1E0-C247-B49D-9CC186EFD8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05716" y="1309222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B17A13-A764-78BA-D1A1-32300BAB77F0}"/>
                    </a:ext>
                  </a:extLst>
                </p14:cNvPr>
                <p14:cNvContentPartPr/>
                <p14:nvPr/>
              </p14:nvContentPartPr>
              <p14:xfrm>
                <a:off x="9764836" y="1324702"/>
                <a:ext cx="221760" cy="95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B17A13-A764-78BA-D1A1-32300BAB77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56196" y="1315702"/>
                  <a:ext cx="23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9D8338-3B5A-11C4-51AB-48D7C2CB5605}"/>
                    </a:ext>
                  </a:extLst>
                </p14:cNvPr>
                <p14:cNvContentPartPr/>
                <p14:nvPr/>
              </p14:nvContentPartPr>
              <p14:xfrm>
                <a:off x="9998836" y="1257022"/>
                <a:ext cx="34560" cy="54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9D8338-3B5A-11C4-51AB-48D7C2CB56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9836" y="1248022"/>
                  <a:ext cx="52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F25B147-7183-1DA8-093C-C176188F643B}"/>
                    </a:ext>
                  </a:extLst>
                </p14:cNvPr>
                <p14:cNvContentPartPr/>
                <p14:nvPr/>
              </p14:nvContentPartPr>
              <p14:xfrm>
                <a:off x="10042036" y="1248382"/>
                <a:ext cx="452160" cy="154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F25B147-7183-1DA8-093C-C176188F643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33396" y="1239382"/>
                  <a:ext cx="469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1B319F-847B-82E8-3B87-A60A07270B69}"/>
                    </a:ext>
                  </a:extLst>
                </p14:cNvPr>
                <p14:cNvContentPartPr/>
                <p14:nvPr/>
              </p14:nvContentPartPr>
              <p14:xfrm>
                <a:off x="10618036" y="1231102"/>
                <a:ext cx="41040" cy="182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1B319F-847B-82E8-3B87-A60A07270B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9036" y="1222462"/>
                  <a:ext cx="58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8984E6B-2224-A6B4-8E73-FF417B4264DC}"/>
                    </a:ext>
                  </a:extLst>
                </p14:cNvPr>
                <p14:cNvContentPartPr/>
                <p14:nvPr/>
              </p14:nvContentPartPr>
              <p14:xfrm>
                <a:off x="10537396" y="1183222"/>
                <a:ext cx="206640" cy="9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8984E6B-2224-A6B4-8E73-FF417B4264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8756" y="1174222"/>
                  <a:ext cx="224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18A9D47-8213-A621-7027-41D8463BFDBB}"/>
                    </a:ext>
                  </a:extLst>
                </p14:cNvPr>
                <p14:cNvContentPartPr/>
                <p14:nvPr/>
              </p14:nvContentPartPr>
              <p14:xfrm>
                <a:off x="10705156" y="1282942"/>
                <a:ext cx="375480" cy="8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18A9D47-8213-A621-7027-41D8463BFD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6156" y="1274302"/>
                  <a:ext cx="393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C4AB36-CBAF-B702-21A7-D0D65DFFC875}"/>
                    </a:ext>
                  </a:extLst>
                </p14:cNvPr>
                <p14:cNvContentPartPr/>
                <p14:nvPr/>
              </p14:nvContentPartPr>
              <p14:xfrm>
                <a:off x="10913956" y="1167742"/>
                <a:ext cx="40680" cy="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C4AB36-CBAF-B702-21A7-D0D65DFFC8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05316" y="1158742"/>
                  <a:ext cx="5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D3C2807-ED16-2142-A2E7-5D4C1A37A045}"/>
                    </a:ext>
                  </a:extLst>
                </p14:cNvPr>
                <p14:cNvContentPartPr/>
                <p14:nvPr/>
              </p14:nvContentPartPr>
              <p14:xfrm>
                <a:off x="11186836" y="1233622"/>
                <a:ext cx="330840" cy="150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D3C2807-ED16-2142-A2E7-5D4C1A37A0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77836" y="1224622"/>
                  <a:ext cx="34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277B076-A7E4-10B4-CF54-16D81E0DACEE}"/>
                    </a:ext>
                  </a:extLst>
                </p14:cNvPr>
                <p14:cNvContentPartPr/>
                <p14:nvPr/>
              </p14:nvContentPartPr>
              <p14:xfrm>
                <a:off x="11484916" y="1175302"/>
                <a:ext cx="36360" cy="11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277B076-A7E4-10B4-CF54-16D81E0DAC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75916" y="1166662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0036364-433B-0696-CCD2-C6094239AA15}"/>
                    </a:ext>
                  </a:extLst>
                </p14:cNvPr>
                <p14:cNvContentPartPr/>
                <p14:nvPr/>
              </p14:nvContentPartPr>
              <p14:xfrm>
                <a:off x="11612356" y="1147942"/>
                <a:ext cx="153360" cy="195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0036364-433B-0696-CCD2-C6094239AA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03716" y="1139302"/>
                  <a:ext cx="171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4DB98C9-D016-9683-47AF-49D5197A5C10}"/>
                    </a:ext>
                  </a:extLst>
                </p14:cNvPr>
                <p14:cNvContentPartPr/>
                <p14:nvPr/>
              </p14:nvContentPartPr>
              <p14:xfrm>
                <a:off x="11810716" y="1213822"/>
                <a:ext cx="61560" cy="113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4DB98C9-D016-9683-47AF-49D5197A5C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01716" y="1205182"/>
                  <a:ext cx="7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50D4E4E-DC25-D0C8-88C9-D13598234297}"/>
                    </a:ext>
                  </a:extLst>
                </p14:cNvPr>
                <p14:cNvContentPartPr/>
                <p14:nvPr/>
              </p14:nvContentPartPr>
              <p14:xfrm>
                <a:off x="11845996" y="1137142"/>
                <a:ext cx="16200" cy="56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50D4E4E-DC25-D0C8-88C9-D135982342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36996" y="1128502"/>
                  <a:ext cx="33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453EF-8A9F-E977-11BA-FC6F81F06338}"/>
                    </a:ext>
                  </a:extLst>
                </p14:cNvPr>
                <p14:cNvContentPartPr/>
                <p14:nvPr/>
              </p14:nvContentPartPr>
              <p14:xfrm>
                <a:off x="11881276" y="1195822"/>
                <a:ext cx="212400" cy="303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453EF-8A9F-E977-11BA-FC6F81F063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72276" y="1186822"/>
                  <a:ext cx="2300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CAF14B34-5675-B29F-3752-8F75A5BAD173}"/>
              </a:ext>
            </a:extLst>
          </p:cNvPr>
          <p:cNvGrpSpPr/>
          <p:nvPr/>
        </p:nvGrpSpPr>
        <p:grpSpPr>
          <a:xfrm>
            <a:off x="281356" y="2300662"/>
            <a:ext cx="10948680" cy="1499760"/>
            <a:chOff x="281356" y="2300662"/>
            <a:chExt cx="10948680" cy="14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735DAF8-8706-BA34-520C-D0D446A8342D}"/>
                    </a:ext>
                  </a:extLst>
                </p14:cNvPr>
                <p14:cNvContentPartPr/>
                <p14:nvPr/>
              </p14:nvContentPartPr>
              <p14:xfrm>
                <a:off x="5228836" y="2300662"/>
                <a:ext cx="136440" cy="199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735DAF8-8706-BA34-520C-D0D446A834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19836" y="2291662"/>
                  <a:ext cx="15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26FA3EA-5EC2-051E-C4A0-B7AA3F12E890}"/>
                    </a:ext>
                  </a:extLst>
                </p14:cNvPr>
                <p14:cNvContentPartPr/>
                <p14:nvPr/>
              </p14:nvContentPartPr>
              <p14:xfrm>
                <a:off x="5183116" y="2590102"/>
                <a:ext cx="238320" cy="202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26FA3EA-5EC2-051E-C4A0-B7AA3F12E8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4116" y="2581462"/>
                  <a:ext cx="255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75069E-7A4D-AB62-A5C5-959FAB63AAD4}"/>
                    </a:ext>
                  </a:extLst>
                </p14:cNvPr>
                <p14:cNvContentPartPr/>
                <p14:nvPr/>
              </p14:nvContentPartPr>
              <p14:xfrm>
                <a:off x="5403796" y="2661742"/>
                <a:ext cx="289440" cy="120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75069E-7A4D-AB62-A5C5-959FAB63AA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94796" y="2653102"/>
                  <a:ext cx="30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29980AC-E4FB-D93C-15A2-15ADD976CEA6}"/>
                    </a:ext>
                  </a:extLst>
                </p14:cNvPr>
                <p14:cNvContentPartPr/>
                <p14:nvPr/>
              </p14:nvContentPartPr>
              <p14:xfrm>
                <a:off x="5522236" y="2546902"/>
                <a:ext cx="129240" cy="16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29980AC-E4FB-D93C-15A2-15ADD976CE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13236" y="2537902"/>
                  <a:ext cx="14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83DDA06-6855-800B-E576-B31625DF2186}"/>
                    </a:ext>
                  </a:extLst>
                </p14:cNvPr>
                <p14:cNvContentPartPr/>
                <p14:nvPr/>
              </p14:nvContentPartPr>
              <p14:xfrm>
                <a:off x="1758436" y="2367622"/>
                <a:ext cx="132120" cy="152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83DDA06-6855-800B-E576-B31625DF21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49796" y="2358982"/>
                  <a:ext cx="149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C1E501-64D1-08CB-1825-DC9EEA88EA9F}"/>
                    </a:ext>
                  </a:extLst>
                </p14:cNvPr>
                <p14:cNvContentPartPr/>
                <p14:nvPr/>
              </p14:nvContentPartPr>
              <p14:xfrm>
                <a:off x="3407956" y="2316142"/>
                <a:ext cx="83520" cy="164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C1E501-64D1-08CB-1825-DC9EEA88EA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99316" y="2307502"/>
                  <a:ext cx="10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869FAC3-A3C1-1715-9229-A2B3592B419A}"/>
                    </a:ext>
                  </a:extLst>
                </p14:cNvPr>
                <p14:cNvContentPartPr/>
                <p14:nvPr/>
              </p14:nvContentPartPr>
              <p14:xfrm>
                <a:off x="1828636" y="2823022"/>
                <a:ext cx="14760" cy="4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869FAC3-A3C1-1715-9229-A2B3592B41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9996" y="2814022"/>
                  <a:ext cx="3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40B59B0-1822-8EBB-E898-35ABD2AB8948}"/>
                    </a:ext>
                  </a:extLst>
                </p14:cNvPr>
                <p14:cNvContentPartPr/>
                <p14:nvPr/>
              </p14:nvContentPartPr>
              <p14:xfrm>
                <a:off x="1832596" y="2899342"/>
                <a:ext cx="12600" cy="20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40B59B0-1822-8EBB-E898-35ABD2AB89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23956" y="2890342"/>
                  <a:ext cx="30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E57219-1505-EF3D-578A-348CBCA4AA00}"/>
                    </a:ext>
                  </a:extLst>
                </p14:cNvPr>
                <p14:cNvContentPartPr/>
                <p14:nvPr/>
              </p14:nvContentPartPr>
              <p14:xfrm>
                <a:off x="2061196" y="2731942"/>
                <a:ext cx="131400" cy="169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E57219-1505-EF3D-578A-348CBCA4AA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52556" y="2723302"/>
                  <a:ext cx="14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D82AED-86EC-6E27-BF14-10837E7F0D05}"/>
                    </a:ext>
                  </a:extLst>
                </p14:cNvPr>
                <p14:cNvContentPartPr/>
                <p14:nvPr/>
              </p14:nvContentPartPr>
              <p14:xfrm>
                <a:off x="2233276" y="2806462"/>
                <a:ext cx="295920" cy="83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D82AED-86EC-6E27-BF14-10837E7F0D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4276" y="2797462"/>
                  <a:ext cx="31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A160CD-1CE6-69BC-22FC-1CE0732CEDC2}"/>
                    </a:ext>
                  </a:extLst>
                </p14:cNvPr>
                <p14:cNvContentPartPr/>
                <p14:nvPr/>
              </p14:nvContentPartPr>
              <p14:xfrm>
                <a:off x="2627476" y="2722222"/>
                <a:ext cx="285840" cy="106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A160CD-1CE6-69BC-22FC-1CE0732CED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18476" y="2713582"/>
                  <a:ext cx="30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D7BA41F-ED48-3EA3-9806-6F66DD1E9CF9}"/>
                    </a:ext>
                  </a:extLst>
                </p14:cNvPr>
                <p14:cNvContentPartPr/>
                <p14:nvPr/>
              </p14:nvContentPartPr>
              <p14:xfrm>
                <a:off x="2921596" y="2661382"/>
                <a:ext cx="94320" cy="158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D7BA41F-ED48-3EA3-9806-6F66DD1E9C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12956" y="2652742"/>
                  <a:ext cx="111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AFBC351-CD30-4098-9066-8875A7080C51}"/>
                    </a:ext>
                  </a:extLst>
                </p14:cNvPr>
                <p14:cNvContentPartPr/>
                <p14:nvPr/>
              </p14:nvContentPartPr>
              <p14:xfrm>
                <a:off x="3028516" y="2756422"/>
                <a:ext cx="101160" cy="53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AFBC351-CD30-4098-9066-8875A7080C5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9516" y="2747422"/>
                  <a:ext cx="118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B2A10B-C05E-327C-9EB1-F6C2D87F809D}"/>
                    </a:ext>
                  </a:extLst>
                </p14:cNvPr>
                <p14:cNvContentPartPr/>
                <p14:nvPr/>
              </p14:nvContentPartPr>
              <p14:xfrm>
                <a:off x="2955436" y="2620342"/>
                <a:ext cx="108360" cy="190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B2A10B-C05E-327C-9EB1-F6C2D87F80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46436" y="2611342"/>
                  <a:ext cx="126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00BFF2-5EBC-7002-A47C-123D0B5D69CD}"/>
                    </a:ext>
                  </a:extLst>
                </p14:cNvPr>
                <p14:cNvContentPartPr/>
                <p14:nvPr/>
              </p14:nvContentPartPr>
              <p14:xfrm>
                <a:off x="3167476" y="2626462"/>
                <a:ext cx="92160" cy="186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00BFF2-5EBC-7002-A47C-123D0B5D69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58476" y="2617462"/>
                  <a:ext cx="109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BB7629B-6170-1C83-FC91-9DDED9C78F0C}"/>
                    </a:ext>
                  </a:extLst>
                </p14:cNvPr>
                <p14:cNvContentPartPr/>
                <p14:nvPr/>
              </p14:nvContentPartPr>
              <p14:xfrm>
                <a:off x="3488956" y="2689822"/>
                <a:ext cx="228960" cy="101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BB7629B-6170-1C83-FC91-9DDED9C78F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80316" y="2680822"/>
                  <a:ext cx="246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04F911A-A3E4-ADB4-6D35-971AF3FABB61}"/>
                    </a:ext>
                  </a:extLst>
                </p14:cNvPr>
                <p14:cNvContentPartPr/>
                <p14:nvPr/>
              </p14:nvContentPartPr>
              <p14:xfrm>
                <a:off x="3774076" y="2696302"/>
                <a:ext cx="88920" cy="85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04F911A-A3E4-ADB4-6D35-971AF3FABB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65436" y="2687662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427DEBB-616E-0FB3-2943-EF897E85AB02}"/>
                    </a:ext>
                  </a:extLst>
                </p14:cNvPr>
                <p14:cNvContentPartPr/>
                <p14:nvPr/>
              </p14:nvContentPartPr>
              <p14:xfrm>
                <a:off x="3938956" y="2580742"/>
                <a:ext cx="100440" cy="188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427DEBB-616E-0FB3-2943-EF897E85AB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30316" y="2572102"/>
                  <a:ext cx="118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CFD26F-0998-FA7A-C776-68EBBEDA5CB3}"/>
                    </a:ext>
                  </a:extLst>
                </p14:cNvPr>
                <p14:cNvContentPartPr/>
                <p14:nvPr/>
              </p14:nvContentPartPr>
              <p14:xfrm>
                <a:off x="4090156" y="2581822"/>
                <a:ext cx="120600" cy="174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CFD26F-0998-FA7A-C776-68EBBEDA5C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81516" y="2573182"/>
                  <a:ext cx="138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4FD05C8-347A-4F26-F410-19C9C397DB4C}"/>
                    </a:ext>
                  </a:extLst>
                </p14:cNvPr>
                <p14:cNvContentPartPr/>
                <p14:nvPr/>
              </p14:nvContentPartPr>
              <p14:xfrm>
                <a:off x="4212916" y="2608102"/>
                <a:ext cx="36000" cy="174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4FD05C8-347A-4F26-F410-19C9C397DB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04276" y="2599462"/>
                  <a:ext cx="5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E657BF8-9F9A-D6EF-82BA-0313714FFBF9}"/>
                    </a:ext>
                  </a:extLst>
                </p14:cNvPr>
                <p14:cNvContentPartPr/>
                <p14:nvPr/>
              </p14:nvContentPartPr>
              <p14:xfrm>
                <a:off x="3918436" y="2542222"/>
                <a:ext cx="360360" cy="131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E657BF8-9F9A-D6EF-82BA-0313714FFB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09436" y="2533222"/>
                  <a:ext cx="37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15986E8-6B41-6E29-E074-637629DF72A9}"/>
                    </a:ext>
                  </a:extLst>
                </p14:cNvPr>
                <p14:cNvContentPartPr/>
                <p14:nvPr/>
              </p14:nvContentPartPr>
              <p14:xfrm>
                <a:off x="4526476" y="2637622"/>
                <a:ext cx="373680" cy="133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15986E8-6B41-6E29-E074-637629DF72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17476" y="2628622"/>
                  <a:ext cx="391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FD88AA-3544-AE93-4D11-B6014A0DE967}"/>
                    </a:ext>
                  </a:extLst>
                </p14:cNvPr>
                <p14:cNvContentPartPr/>
                <p14:nvPr/>
              </p14:nvContentPartPr>
              <p14:xfrm>
                <a:off x="4912756" y="2586142"/>
                <a:ext cx="13320" cy="10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FD88AA-3544-AE93-4D11-B6014A0DE9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3756" y="2577142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90DD439-41CE-1761-BB6B-766D3232ADEC}"/>
                    </a:ext>
                  </a:extLst>
                </p14:cNvPr>
                <p14:cNvContentPartPr/>
                <p14:nvPr/>
              </p14:nvContentPartPr>
              <p14:xfrm>
                <a:off x="294676" y="3253222"/>
                <a:ext cx="162360" cy="11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90DD439-41CE-1761-BB6B-766D3232AD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5676" y="3244222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C56A0C5-B4D4-1A1E-B31B-16FAB36165BC}"/>
                    </a:ext>
                  </a:extLst>
                </p14:cNvPr>
                <p14:cNvContentPartPr/>
                <p14:nvPr/>
              </p14:nvContentPartPr>
              <p14:xfrm>
                <a:off x="281356" y="3305422"/>
                <a:ext cx="176400" cy="34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C56A0C5-B4D4-1A1E-B31B-16FAB36165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2356" y="3296422"/>
                  <a:ext cx="194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39702C-C774-BC8B-66DB-FBA800941574}"/>
                    </a:ext>
                  </a:extLst>
                </p14:cNvPr>
                <p14:cNvContentPartPr/>
                <p14:nvPr/>
              </p14:nvContentPartPr>
              <p14:xfrm>
                <a:off x="502396" y="3213262"/>
                <a:ext cx="139320" cy="145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39702C-C774-BC8B-66DB-FBA8009415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3756" y="3204622"/>
                  <a:ext cx="156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CDA935E-8E1C-51F8-FC25-9925EC374CE9}"/>
                    </a:ext>
                  </a:extLst>
                </p14:cNvPr>
                <p14:cNvContentPartPr/>
                <p14:nvPr/>
              </p14:nvContentPartPr>
              <p14:xfrm>
                <a:off x="862396" y="3154582"/>
                <a:ext cx="105480" cy="156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CDA935E-8E1C-51F8-FC25-9925EC374CE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3756" y="3145582"/>
                  <a:ext cx="12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49D10A6-26C4-D34D-0BB5-1DB497BD80F8}"/>
                    </a:ext>
                  </a:extLst>
                </p14:cNvPr>
                <p14:cNvContentPartPr/>
                <p14:nvPr/>
              </p14:nvContentPartPr>
              <p14:xfrm>
                <a:off x="1009636" y="3142342"/>
                <a:ext cx="128160" cy="137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49D10A6-26C4-D34D-0BB5-1DB497BD80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636" y="3133342"/>
                  <a:ext cx="145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36A1BB-78CA-51AA-0496-C4F263CB6C65}"/>
                    </a:ext>
                  </a:extLst>
                </p14:cNvPr>
                <p14:cNvContentPartPr/>
                <p14:nvPr/>
              </p14:nvContentPartPr>
              <p14:xfrm>
                <a:off x="1185676" y="3205342"/>
                <a:ext cx="304560" cy="86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36A1BB-78CA-51AA-0496-C4F263CB6C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7036" y="3196342"/>
                  <a:ext cx="322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8CD180B-E455-E1F3-FC4B-49257AC5B6EA}"/>
                    </a:ext>
                  </a:extLst>
                </p14:cNvPr>
                <p14:cNvContentPartPr/>
                <p14:nvPr/>
              </p14:nvContentPartPr>
              <p14:xfrm>
                <a:off x="1625236" y="3206062"/>
                <a:ext cx="239760" cy="48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8CD180B-E455-E1F3-FC4B-49257AC5B6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16596" y="3197422"/>
                  <a:ext cx="257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287F8BB-5493-DBC2-7F91-D0EDB8B57E31}"/>
                    </a:ext>
                  </a:extLst>
                </p14:cNvPr>
                <p14:cNvContentPartPr/>
                <p14:nvPr/>
              </p14:nvContentPartPr>
              <p14:xfrm>
                <a:off x="1892356" y="3172582"/>
                <a:ext cx="130680" cy="67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287F8BB-5493-DBC2-7F91-D0EDB8B57E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3356" y="3163942"/>
                  <a:ext cx="148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6B6574E-FDA7-BA3F-D826-E11F8A825E2B}"/>
                    </a:ext>
                  </a:extLst>
                </p14:cNvPr>
                <p14:cNvContentPartPr/>
                <p14:nvPr/>
              </p14:nvContentPartPr>
              <p14:xfrm>
                <a:off x="2064076" y="3153862"/>
                <a:ext cx="63000" cy="87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6B6574E-FDA7-BA3F-D826-E11F8A825E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55436" y="3145222"/>
                  <a:ext cx="80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B6535B6-273E-511F-1FC5-3A11FBED7584}"/>
                    </a:ext>
                  </a:extLst>
                </p14:cNvPr>
                <p14:cNvContentPartPr/>
                <p14:nvPr/>
              </p14:nvContentPartPr>
              <p14:xfrm>
                <a:off x="2181076" y="3065302"/>
                <a:ext cx="230760" cy="169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B6535B6-273E-511F-1FC5-3A11FBED75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72436" y="3056662"/>
                  <a:ext cx="24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B4F65B-530D-7045-D804-9E4992A09DD8}"/>
                    </a:ext>
                  </a:extLst>
                </p14:cNvPr>
                <p14:cNvContentPartPr/>
                <p14:nvPr/>
              </p14:nvContentPartPr>
              <p14:xfrm>
                <a:off x="2665636" y="3109582"/>
                <a:ext cx="150480" cy="99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B4F65B-530D-7045-D804-9E4992A09D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6996" y="3100942"/>
                  <a:ext cx="16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D419D5-E840-C1B7-9B0F-AEF725729E02}"/>
                    </a:ext>
                  </a:extLst>
                </p14:cNvPr>
                <p14:cNvContentPartPr/>
                <p14:nvPr/>
              </p14:nvContentPartPr>
              <p14:xfrm>
                <a:off x="2824396" y="2977102"/>
                <a:ext cx="402840" cy="295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D419D5-E840-C1B7-9B0F-AEF725729E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15396" y="2968462"/>
                  <a:ext cx="42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3C5850-2F81-B0A2-C457-0FB19ACA163C}"/>
                    </a:ext>
                  </a:extLst>
                </p14:cNvPr>
                <p14:cNvContentPartPr/>
                <p14:nvPr/>
              </p14:nvContentPartPr>
              <p14:xfrm>
                <a:off x="3289876" y="2977822"/>
                <a:ext cx="209880" cy="208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3C5850-2F81-B0A2-C457-0FB19ACA16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81236" y="2968822"/>
                  <a:ext cx="227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15BCA42-9243-8127-103A-A60E65818DB2}"/>
                    </a:ext>
                  </a:extLst>
                </p14:cNvPr>
                <p14:cNvContentPartPr/>
                <p14:nvPr/>
              </p14:nvContentPartPr>
              <p14:xfrm>
                <a:off x="3695236" y="3007342"/>
                <a:ext cx="412200" cy="142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15BCA42-9243-8127-103A-A60E65818D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6596" y="2998342"/>
                  <a:ext cx="42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D080319-41F0-69D4-56EE-146B1847078E}"/>
                    </a:ext>
                  </a:extLst>
                </p14:cNvPr>
                <p14:cNvContentPartPr/>
                <p14:nvPr/>
              </p14:nvContentPartPr>
              <p14:xfrm>
                <a:off x="4081516" y="2956582"/>
                <a:ext cx="35280" cy="3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D080319-41F0-69D4-56EE-146B184707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72516" y="2947582"/>
                  <a:ext cx="5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5BEEB8-6465-33E5-A8AD-E1968FC36007}"/>
                    </a:ext>
                  </a:extLst>
                </p14:cNvPr>
                <p14:cNvContentPartPr/>
                <p14:nvPr/>
              </p14:nvContentPartPr>
              <p14:xfrm>
                <a:off x="4217596" y="3036142"/>
                <a:ext cx="167400" cy="68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5BEEB8-6465-33E5-A8AD-E1968FC360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08956" y="3027142"/>
                  <a:ext cx="18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D53BD8-C955-CF9C-F9C4-205E16C03A3A}"/>
                    </a:ext>
                  </a:extLst>
                </p14:cNvPr>
                <p14:cNvContentPartPr/>
                <p14:nvPr/>
              </p14:nvContentPartPr>
              <p14:xfrm>
                <a:off x="4530076" y="2978542"/>
                <a:ext cx="265320" cy="101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D53BD8-C955-CF9C-F9C4-205E16C03A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21076" y="2969542"/>
                  <a:ext cx="28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0E6E171-AAD0-F8B3-AB44-B11958D6F453}"/>
                    </a:ext>
                  </a:extLst>
                </p14:cNvPr>
                <p14:cNvContentPartPr/>
                <p14:nvPr/>
              </p14:nvContentPartPr>
              <p14:xfrm>
                <a:off x="5021476" y="3011662"/>
                <a:ext cx="177480" cy="89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0E6E171-AAD0-F8B3-AB44-B11958D6F4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2476" y="3003022"/>
                  <a:ext cx="19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20D8F5F-5F1E-EED0-432C-00208D0CDAAD}"/>
                    </a:ext>
                  </a:extLst>
                </p14:cNvPr>
                <p14:cNvContentPartPr/>
                <p14:nvPr/>
              </p14:nvContentPartPr>
              <p14:xfrm>
                <a:off x="5232076" y="2968462"/>
                <a:ext cx="19080" cy="27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20D8F5F-5F1E-EED0-432C-00208D0CDA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23436" y="2959462"/>
                  <a:ext cx="3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8E274A5-4C58-DB58-8F86-5A95D7235FA4}"/>
                    </a:ext>
                  </a:extLst>
                </p14:cNvPr>
                <p14:cNvContentPartPr/>
                <p14:nvPr/>
              </p14:nvContentPartPr>
              <p14:xfrm>
                <a:off x="5290756" y="2927062"/>
                <a:ext cx="375120" cy="162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8E274A5-4C58-DB58-8F86-5A95D7235F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81756" y="2918062"/>
                  <a:ext cx="392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32988F-C7DC-34D2-09F2-E9DA9E68640F}"/>
                    </a:ext>
                  </a:extLst>
                </p14:cNvPr>
                <p14:cNvContentPartPr/>
                <p14:nvPr/>
              </p14:nvContentPartPr>
              <p14:xfrm>
                <a:off x="6329716" y="2616382"/>
                <a:ext cx="142560" cy="131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32988F-C7DC-34D2-09F2-E9DA9E6864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20716" y="2607742"/>
                  <a:ext cx="16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54A136A-5580-83A3-66BB-FEE09A9478AA}"/>
                    </a:ext>
                  </a:extLst>
                </p14:cNvPr>
                <p14:cNvContentPartPr/>
                <p14:nvPr/>
              </p14:nvContentPartPr>
              <p14:xfrm>
                <a:off x="6381556" y="2679382"/>
                <a:ext cx="276840" cy="32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54A136A-5580-83A3-66BB-FEE09A9478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72916" y="2670742"/>
                  <a:ext cx="29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E4C585A-7D01-35B0-7FE5-3C8C0521732E}"/>
                    </a:ext>
                  </a:extLst>
                </p14:cNvPr>
                <p14:cNvContentPartPr/>
                <p14:nvPr/>
              </p14:nvContentPartPr>
              <p14:xfrm>
                <a:off x="6835156" y="2538622"/>
                <a:ext cx="18360" cy="109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E4C585A-7D01-35B0-7FE5-3C8C052173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26516" y="2529622"/>
                  <a:ext cx="3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8C4F00-3F22-A9B8-424C-C8C06C085ED1}"/>
                    </a:ext>
                  </a:extLst>
                </p14:cNvPr>
                <p14:cNvContentPartPr/>
                <p14:nvPr/>
              </p14:nvContentPartPr>
              <p14:xfrm>
                <a:off x="6740836" y="2499022"/>
                <a:ext cx="169560" cy="228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8C4F00-3F22-A9B8-424C-C8C06C085E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31836" y="2490022"/>
                  <a:ext cx="187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C8AAF21-78D4-ABEA-5DF9-ECB228D0D1D7}"/>
                    </a:ext>
                  </a:extLst>
                </p14:cNvPr>
                <p14:cNvContentPartPr/>
                <p14:nvPr/>
              </p14:nvContentPartPr>
              <p14:xfrm>
                <a:off x="6983836" y="2712862"/>
                <a:ext cx="11160" cy="18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C8AAF21-78D4-ABEA-5DF9-ECB228D0D1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5196" y="2704222"/>
                  <a:ext cx="2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6C56762-705D-0B3B-0E6F-922CEC160315}"/>
                    </a:ext>
                  </a:extLst>
                </p14:cNvPr>
                <p14:cNvContentPartPr/>
                <p14:nvPr/>
              </p14:nvContentPartPr>
              <p14:xfrm>
                <a:off x="7273996" y="2491102"/>
                <a:ext cx="203040" cy="223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6C56762-705D-0B3B-0E6F-922CEC1603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64996" y="2482462"/>
                  <a:ext cx="220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889C9BD-93CF-1D1D-5A1E-50C7F1644B2C}"/>
                    </a:ext>
                  </a:extLst>
                </p14:cNvPr>
                <p14:cNvContentPartPr/>
                <p14:nvPr/>
              </p14:nvContentPartPr>
              <p14:xfrm>
                <a:off x="7503316" y="2598022"/>
                <a:ext cx="286920" cy="118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889C9BD-93CF-1D1D-5A1E-50C7F1644B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94316" y="2589022"/>
                  <a:ext cx="30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2900514-4FAC-247F-BB1F-D6C669AECDEE}"/>
                    </a:ext>
                  </a:extLst>
                </p14:cNvPr>
                <p14:cNvContentPartPr/>
                <p14:nvPr/>
              </p14:nvContentPartPr>
              <p14:xfrm>
                <a:off x="7648036" y="2484262"/>
                <a:ext cx="47880" cy="7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2900514-4FAC-247F-BB1F-D6C669AECD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39036" y="2475622"/>
                  <a:ext cx="6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283EBF0-221D-CCDD-10EA-DF99E5B16BE5}"/>
                    </a:ext>
                  </a:extLst>
                </p14:cNvPr>
                <p14:cNvContentPartPr/>
                <p14:nvPr/>
              </p14:nvContentPartPr>
              <p14:xfrm>
                <a:off x="8023156" y="2486062"/>
                <a:ext cx="175680" cy="209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283EBF0-221D-CCDD-10EA-DF99E5B16B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14156" y="2477062"/>
                  <a:ext cx="193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1AF7995-D28D-37DE-F649-ABA0DC46405D}"/>
                    </a:ext>
                  </a:extLst>
                </p14:cNvPr>
                <p14:cNvContentPartPr/>
                <p14:nvPr/>
              </p14:nvContentPartPr>
              <p14:xfrm>
                <a:off x="5894116" y="2979622"/>
                <a:ext cx="395640" cy="264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1AF7995-D28D-37DE-F649-ABA0DC4640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85476" y="2970982"/>
                  <a:ext cx="413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1623C75-615A-F63B-3DDD-3D141FF3CB24}"/>
                    </a:ext>
                  </a:extLst>
                </p14:cNvPr>
                <p14:cNvContentPartPr/>
                <p14:nvPr/>
              </p14:nvContentPartPr>
              <p14:xfrm>
                <a:off x="6343756" y="2980342"/>
                <a:ext cx="101520" cy="62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1623C75-615A-F63B-3DDD-3D141FF3CB2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34756" y="2971342"/>
                  <a:ext cx="119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771F39F-7EB1-A5E2-915D-2CBD0A9478E4}"/>
                    </a:ext>
                  </a:extLst>
                </p14:cNvPr>
                <p14:cNvContentPartPr/>
                <p14:nvPr/>
              </p14:nvContentPartPr>
              <p14:xfrm>
                <a:off x="6474076" y="2874862"/>
                <a:ext cx="105840" cy="149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771F39F-7EB1-A5E2-915D-2CBD0A9478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65436" y="2865862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E98F6D-C983-85DE-0831-C437D800FEA5}"/>
                    </a:ext>
                  </a:extLst>
                </p14:cNvPr>
                <p14:cNvContentPartPr/>
                <p14:nvPr/>
              </p14:nvContentPartPr>
              <p14:xfrm>
                <a:off x="6640756" y="2882782"/>
                <a:ext cx="42840" cy="162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E98F6D-C983-85DE-0831-C437D800FE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31756" y="2873782"/>
                  <a:ext cx="60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969949A-461D-2831-A43A-7BE983FB019A}"/>
                    </a:ext>
                  </a:extLst>
                </p14:cNvPr>
                <p14:cNvContentPartPr/>
                <p14:nvPr/>
              </p14:nvContentPartPr>
              <p14:xfrm>
                <a:off x="6637156" y="2967022"/>
                <a:ext cx="301680" cy="63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969949A-461D-2831-A43A-7BE983FB01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28156" y="2958382"/>
                  <a:ext cx="319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0B1B523-091B-5F06-C3F3-68A976137F84}"/>
                    </a:ext>
                  </a:extLst>
                </p14:cNvPr>
                <p14:cNvContentPartPr/>
                <p14:nvPr/>
              </p14:nvContentPartPr>
              <p14:xfrm>
                <a:off x="6313156" y="2885302"/>
                <a:ext cx="42840" cy="14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0B1B523-091B-5F06-C3F3-68A976137F8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04156" y="2876662"/>
                  <a:ext cx="6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308FA58-86E5-3763-EFE5-914270DED947}"/>
                    </a:ext>
                  </a:extLst>
                </p14:cNvPr>
                <p14:cNvContentPartPr/>
                <p14:nvPr/>
              </p14:nvContentPartPr>
              <p14:xfrm>
                <a:off x="6387316" y="2881702"/>
                <a:ext cx="10080" cy="15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308FA58-86E5-3763-EFE5-914270DED94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8676" y="2872702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483CC94-1668-6AA0-57FE-BCBBF6A9CDD5}"/>
                    </a:ext>
                  </a:extLst>
                </p14:cNvPr>
                <p14:cNvContentPartPr/>
                <p14:nvPr/>
              </p14:nvContentPartPr>
              <p14:xfrm>
                <a:off x="6609076" y="2862622"/>
                <a:ext cx="32400" cy="1990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483CC94-1668-6AA0-57FE-BCBBF6A9CD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00076" y="2853622"/>
                  <a:ext cx="50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DE5E559-CE4C-91A5-493D-E291FC5AB889}"/>
                    </a:ext>
                  </a:extLst>
                </p14:cNvPr>
                <p14:cNvContentPartPr/>
                <p14:nvPr/>
              </p14:nvContentPartPr>
              <p14:xfrm>
                <a:off x="7082116" y="2922382"/>
                <a:ext cx="250200" cy="303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DE5E559-CE4C-91A5-493D-E291FC5AB8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73116" y="2913382"/>
                  <a:ext cx="267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B6D0AF6-CFB4-53D8-F0A0-0318888E4442}"/>
                    </a:ext>
                  </a:extLst>
                </p14:cNvPr>
                <p14:cNvContentPartPr/>
                <p14:nvPr/>
              </p14:nvContentPartPr>
              <p14:xfrm>
                <a:off x="7358596" y="2904382"/>
                <a:ext cx="87120" cy="106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B6D0AF6-CFB4-53D8-F0A0-0318888E44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49596" y="2895742"/>
                  <a:ext cx="10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2038405-0E2D-BAFD-4FC0-A236B7BD95EF}"/>
                    </a:ext>
                  </a:extLst>
                </p14:cNvPr>
                <p14:cNvContentPartPr/>
                <p14:nvPr/>
              </p14:nvContentPartPr>
              <p14:xfrm>
                <a:off x="7334836" y="3006982"/>
                <a:ext cx="69840" cy="50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2038405-0E2D-BAFD-4FC0-A236B7BD95E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25836" y="2998342"/>
                  <a:ext cx="8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C16A31-837D-E352-C6B0-9BEB03F049C0}"/>
                    </a:ext>
                  </a:extLst>
                </p14:cNvPr>
                <p14:cNvContentPartPr/>
                <p14:nvPr/>
              </p14:nvContentPartPr>
              <p14:xfrm>
                <a:off x="7468756" y="2848582"/>
                <a:ext cx="194760" cy="190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C16A31-837D-E352-C6B0-9BEB03F049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60116" y="2839582"/>
                  <a:ext cx="21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245FF96-CD56-CBB0-3C03-3B4F6990EC9B}"/>
                    </a:ext>
                  </a:extLst>
                </p14:cNvPr>
                <p14:cNvContentPartPr/>
                <p14:nvPr/>
              </p14:nvContentPartPr>
              <p14:xfrm>
                <a:off x="7704196" y="2859022"/>
                <a:ext cx="41760" cy="159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245FF96-CD56-CBB0-3C03-3B4F6990EC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95196" y="2850022"/>
                  <a:ext cx="5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D61B70-E130-547A-6707-DA7E3E7145FB}"/>
                    </a:ext>
                  </a:extLst>
                </p14:cNvPr>
                <p14:cNvContentPartPr/>
                <p14:nvPr/>
              </p14:nvContentPartPr>
              <p14:xfrm>
                <a:off x="7741276" y="2945062"/>
                <a:ext cx="94680" cy="75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D61B70-E130-547A-6707-DA7E3E7145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32636" y="2936422"/>
                  <a:ext cx="11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F7F396F-30CC-CB94-D451-4E4574F05EAE}"/>
                    </a:ext>
                  </a:extLst>
                </p14:cNvPr>
                <p14:cNvContentPartPr/>
                <p14:nvPr/>
              </p14:nvContentPartPr>
              <p14:xfrm>
                <a:off x="7881316" y="2902942"/>
                <a:ext cx="174240" cy="106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F7F396F-30CC-CB94-D451-4E4574F05E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72316" y="2893942"/>
                  <a:ext cx="191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A030937-5967-52DC-6CDA-53A618357C58}"/>
                    </a:ext>
                  </a:extLst>
                </p14:cNvPr>
                <p14:cNvContentPartPr/>
                <p14:nvPr/>
              </p14:nvContentPartPr>
              <p14:xfrm>
                <a:off x="8081116" y="2922022"/>
                <a:ext cx="286560" cy="73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A030937-5967-52DC-6CDA-53A618357C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72476" y="2913022"/>
                  <a:ext cx="304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BA1B555-C133-56D4-22E1-0DCC3FE7E321}"/>
                    </a:ext>
                  </a:extLst>
                </p14:cNvPr>
                <p14:cNvContentPartPr/>
                <p14:nvPr/>
              </p14:nvContentPartPr>
              <p14:xfrm>
                <a:off x="8496556" y="2838502"/>
                <a:ext cx="48960" cy="160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BA1B555-C133-56D4-22E1-0DCC3FE7E3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87916" y="2829502"/>
                  <a:ext cx="66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FEC4760-3ED4-141E-CD11-22ADBB548276}"/>
                    </a:ext>
                  </a:extLst>
                </p14:cNvPr>
                <p14:cNvContentPartPr/>
                <p14:nvPr/>
              </p14:nvContentPartPr>
              <p14:xfrm>
                <a:off x="8452996" y="2790262"/>
                <a:ext cx="162720" cy="12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FEC4760-3ED4-141E-CD11-22ADBB5482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43996" y="2781622"/>
                  <a:ext cx="18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35D0034-0E1D-CBAF-538C-4DDA58C879D4}"/>
                    </a:ext>
                  </a:extLst>
                </p14:cNvPr>
                <p14:cNvContentPartPr/>
                <p14:nvPr/>
              </p14:nvContentPartPr>
              <p14:xfrm>
                <a:off x="8629036" y="2865142"/>
                <a:ext cx="463320" cy="124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35D0034-0E1D-CBAF-538C-4DDA58C879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20396" y="2856502"/>
                  <a:ext cx="48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4B25CD1-1801-BA32-08C0-D4F43DB23280}"/>
                    </a:ext>
                  </a:extLst>
                </p14:cNvPr>
                <p14:cNvContentPartPr/>
                <p14:nvPr/>
              </p14:nvContentPartPr>
              <p14:xfrm>
                <a:off x="8787076" y="2763622"/>
                <a:ext cx="72720" cy="16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4B25CD1-1801-BA32-08C0-D4F43DB232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78436" y="2754622"/>
                  <a:ext cx="9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63C892-3683-66B3-C577-2A44183329F3}"/>
                    </a:ext>
                  </a:extLst>
                </p14:cNvPr>
                <p14:cNvContentPartPr/>
                <p14:nvPr/>
              </p14:nvContentPartPr>
              <p14:xfrm>
                <a:off x="355516" y="2854342"/>
                <a:ext cx="178200" cy="185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63C892-3683-66B3-C577-2A44183329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6516" y="2845342"/>
                  <a:ext cx="19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168EC7-DF54-9926-C5B6-56BF8E162B5B}"/>
                    </a:ext>
                  </a:extLst>
                </p14:cNvPr>
                <p14:cNvContentPartPr/>
                <p14:nvPr/>
              </p14:nvContentPartPr>
              <p14:xfrm>
                <a:off x="747196" y="2841382"/>
                <a:ext cx="15840" cy="157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168EC7-DF54-9926-C5B6-56BF8E162B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8196" y="2832742"/>
                  <a:ext cx="33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3D10F74-CD0F-F3BF-DC2F-4DAE6C5B6895}"/>
                    </a:ext>
                  </a:extLst>
                </p14:cNvPr>
                <p14:cNvContentPartPr/>
                <p14:nvPr/>
              </p14:nvContentPartPr>
              <p14:xfrm>
                <a:off x="711916" y="2798182"/>
                <a:ext cx="147960" cy="200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3D10F74-CD0F-F3BF-DC2F-4DAE6C5B68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3276" y="2789182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A521D4E-A332-50F7-F41F-11405218523E}"/>
                    </a:ext>
                  </a:extLst>
                </p14:cNvPr>
                <p14:cNvContentPartPr/>
                <p14:nvPr/>
              </p14:nvContentPartPr>
              <p14:xfrm>
                <a:off x="959236" y="2900422"/>
                <a:ext cx="205920" cy="54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A521D4E-A332-50F7-F41F-1140521852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0596" y="2891422"/>
                  <a:ext cx="223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00093F-52D3-44DF-3F53-F49683AD8273}"/>
                    </a:ext>
                  </a:extLst>
                </p14:cNvPr>
                <p14:cNvContentPartPr/>
                <p14:nvPr/>
              </p14:nvContentPartPr>
              <p14:xfrm>
                <a:off x="1190716" y="2814382"/>
                <a:ext cx="176400" cy="132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00093F-52D3-44DF-3F53-F49683AD82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2076" y="2805742"/>
                  <a:ext cx="19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5380FD0-6880-C6F3-E060-6A1A1FC9975F}"/>
                    </a:ext>
                  </a:extLst>
                </p14:cNvPr>
                <p14:cNvContentPartPr/>
                <p14:nvPr/>
              </p14:nvContentPartPr>
              <p14:xfrm>
                <a:off x="1421836" y="2832382"/>
                <a:ext cx="143640" cy="133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5380FD0-6880-C6F3-E060-6A1A1FC997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12836" y="2823742"/>
                  <a:ext cx="161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207DE7D-BA51-2930-D04F-C918ED8E3DE8}"/>
                    </a:ext>
                  </a:extLst>
                </p14:cNvPr>
                <p14:cNvContentPartPr/>
                <p14:nvPr/>
              </p14:nvContentPartPr>
              <p14:xfrm>
                <a:off x="652876" y="3045142"/>
                <a:ext cx="6480" cy="1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207DE7D-BA51-2930-D04F-C918ED8E3D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3876" y="3036502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8EACBCD-A7D6-F043-9025-FF9710EE637C}"/>
                    </a:ext>
                  </a:extLst>
                </p14:cNvPr>
                <p14:cNvContentPartPr/>
                <p14:nvPr/>
              </p14:nvContentPartPr>
              <p14:xfrm>
                <a:off x="422116" y="3654982"/>
                <a:ext cx="108000" cy="145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8EACBCD-A7D6-F043-9025-FF9710EE63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3476" y="3645982"/>
                  <a:ext cx="125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77E2FD2-7B04-698A-BD87-CDFA832F83EE}"/>
                    </a:ext>
                  </a:extLst>
                </p14:cNvPr>
                <p14:cNvContentPartPr/>
                <p14:nvPr/>
              </p14:nvContentPartPr>
              <p14:xfrm>
                <a:off x="732076" y="3656782"/>
                <a:ext cx="28080" cy="125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77E2FD2-7B04-698A-BD87-CDFA832F83E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3436" y="3647782"/>
                  <a:ext cx="4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BB5C538-F1BA-BCBB-3FAB-173CFB5993EB}"/>
                    </a:ext>
                  </a:extLst>
                </p14:cNvPr>
                <p14:cNvContentPartPr/>
                <p14:nvPr/>
              </p14:nvContentPartPr>
              <p14:xfrm>
                <a:off x="688156" y="3582982"/>
                <a:ext cx="140760" cy="180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BB5C538-F1BA-BCBB-3FAB-173CFB5993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9516" y="3574342"/>
                  <a:ext cx="158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2273ED1-36F7-4128-4E9D-86517C000006}"/>
                    </a:ext>
                  </a:extLst>
                </p14:cNvPr>
                <p14:cNvContentPartPr/>
                <p14:nvPr/>
              </p14:nvContentPartPr>
              <p14:xfrm>
                <a:off x="605356" y="3771622"/>
                <a:ext cx="7920" cy="11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2273ED1-36F7-4128-4E9D-86517C00000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6356" y="3762982"/>
                  <a:ext cx="2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0B94C9D-5213-BE5F-CA43-9624201113F7}"/>
                    </a:ext>
                  </a:extLst>
                </p14:cNvPr>
                <p14:cNvContentPartPr/>
                <p14:nvPr/>
              </p14:nvContentPartPr>
              <p14:xfrm>
                <a:off x="970396" y="3690622"/>
                <a:ext cx="216360" cy="59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0B94C9D-5213-BE5F-CA43-9624201113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1396" y="3681982"/>
                  <a:ext cx="23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5D32DF-ACA6-FDC1-3D31-F972A58B4D53}"/>
                    </a:ext>
                  </a:extLst>
                </p14:cNvPr>
                <p14:cNvContentPartPr/>
                <p14:nvPr/>
              </p14:nvContentPartPr>
              <p14:xfrm>
                <a:off x="1237156" y="3617542"/>
                <a:ext cx="140760" cy="107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5D32DF-ACA6-FDC1-3D31-F972A58B4D5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28516" y="3608542"/>
                  <a:ext cx="158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C66758C-4BCA-CBBC-D931-DBD70B324820}"/>
                    </a:ext>
                  </a:extLst>
                </p14:cNvPr>
                <p14:cNvContentPartPr/>
                <p14:nvPr/>
              </p14:nvContentPartPr>
              <p14:xfrm>
                <a:off x="1430836" y="3634462"/>
                <a:ext cx="86040" cy="105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C66758C-4BCA-CBBC-D931-DBD70B3248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21836" y="3625462"/>
                  <a:ext cx="103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038934-95A2-BE62-7039-007365304FD1}"/>
                    </a:ext>
                  </a:extLst>
                </p14:cNvPr>
                <p14:cNvContentPartPr/>
                <p14:nvPr/>
              </p14:nvContentPartPr>
              <p14:xfrm>
                <a:off x="1909996" y="3601342"/>
                <a:ext cx="11160" cy="43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038934-95A2-BE62-7039-007365304FD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01356" y="3592702"/>
                  <a:ext cx="2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BF6F2B7-B439-EFC5-B93D-F70E96717558}"/>
                    </a:ext>
                  </a:extLst>
                </p14:cNvPr>
                <p14:cNvContentPartPr/>
                <p14:nvPr/>
              </p14:nvContentPartPr>
              <p14:xfrm>
                <a:off x="1903876" y="3690622"/>
                <a:ext cx="7560" cy="6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BF6F2B7-B439-EFC5-B93D-F70E967175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95236" y="3681982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173AFD-638F-8B25-B28F-9FA7B39D0285}"/>
                    </a:ext>
                  </a:extLst>
                </p14:cNvPr>
                <p14:cNvContentPartPr/>
                <p14:nvPr/>
              </p14:nvContentPartPr>
              <p14:xfrm>
                <a:off x="2185036" y="3532942"/>
                <a:ext cx="24480" cy="1555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173AFD-638F-8B25-B28F-9FA7B39D02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76396" y="3523942"/>
                  <a:ext cx="42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C83D4D9-747A-D6ED-AFA1-98899475B413}"/>
                    </a:ext>
                  </a:extLst>
                </p14:cNvPr>
                <p14:cNvContentPartPr/>
                <p14:nvPr/>
              </p14:nvContentPartPr>
              <p14:xfrm>
                <a:off x="2103676" y="3481822"/>
                <a:ext cx="197280" cy="173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C83D4D9-747A-D6ED-AFA1-98899475B4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95036" y="3473182"/>
                  <a:ext cx="21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0B22D9-DA7E-7402-976B-6508687FF7C3}"/>
                    </a:ext>
                  </a:extLst>
                </p14:cNvPr>
                <p14:cNvContentPartPr/>
                <p14:nvPr/>
              </p14:nvContentPartPr>
              <p14:xfrm>
                <a:off x="2347396" y="3544822"/>
                <a:ext cx="189360" cy="127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0B22D9-DA7E-7402-976B-6508687FF7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38756" y="3535822"/>
                  <a:ext cx="20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0728F65-EEFA-C66D-192E-D9BF92008F8A}"/>
                    </a:ext>
                  </a:extLst>
                </p14:cNvPr>
                <p14:cNvContentPartPr/>
                <p14:nvPr/>
              </p14:nvContentPartPr>
              <p14:xfrm>
                <a:off x="2853556" y="3475342"/>
                <a:ext cx="137160" cy="195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0728F65-EEFA-C66D-192E-D9BF92008F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44556" y="3466342"/>
                  <a:ext cx="15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DDDC82F-EFA3-6CF9-701C-1D382944AC9D}"/>
                    </a:ext>
                  </a:extLst>
                </p14:cNvPr>
                <p14:cNvContentPartPr/>
                <p14:nvPr/>
              </p14:nvContentPartPr>
              <p14:xfrm>
                <a:off x="2917276" y="3549862"/>
                <a:ext cx="48240" cy="68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DDDC82F-EFA3-6CF9-701C-1D382944AC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8636" y="3541222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9CE70B4-59B0-D097-617D-9AA458FABA29}"/>
                    </a:ext>
                  </a:extLst>
                </p14:cNvPr>
                <p14:cNvContentPartPr/>
                <p14:nvPr/>
              </p14:nvContentPartPr>
              <p14:xfrm>
                <a:off x="2991436" y="3545182"/>
                <a:ext cx="258480" cy="95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9CE70B4-59B0-D097-617D-9AA458FABA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82796" y="3536542"/>
                  <a:ext cx="276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D082315-CEDC-D362-86C0-432A3B2D87AF}"/>
                    </a:ext>
                  </a:extLst>
                </p14:cNvPr>
                <p14:cNvContentPartPr/>
                <p14:nvPr/>
              </p14:nvContentPartPr>
              <p14:xfrm>
                <a:off x="3251356" y="3489382"/>
                <a:ext cx="199440" cy="146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D082315-CEDC-D362-86C0-432A3B2D87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42356" y="3480742"/>
                  <a:ext cx="217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3FBE8B1-06D0-661D-9E94-9508660D6C87}"/>
                    </a:ext>
                  </a:extLst>
                </p14:cNvPr>
                <p14:cNvContentPartPr/>
                <p14:nvPr/>
              </p14:nvContentPartPr>
              <p14:xfrm>
                <a:off x="3556276" y="3408382"/>
                <a:ext cx="359280" cy="203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3FBE8B1-06D0-661D-9E94-9508660D6C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47276" y="3399742"/>
                  <a:ext cx="376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A669FD1-32A8-2DAF-9AB1-124158513C85}"/>
                    </a:ext>
                  </a:extLst>
                </p14:cNvPr>
                <p14:cNvContentPartPr/>
                <p14:nvPr/>
              </p14:nvContentPartPr>
              <p14:xfrm>
                <a:off x="4222996" y="3429262"/>
                <a:ext cx="455400" cy="259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A669FD1-32A8-2DAF-9AB1-124158513C8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14356" y="3420262"/>
                  <a:ext cx="473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CF2356-2C7F-5214-F8F7-1989FD230F79}"/>
                    </a:ext>
                  </a:extLst>
                </p14:cNvPr>
                <p14:cNvContentPartPr/>
                <p14:nvPr/>
              </p14:nvContentPartPr>
              <p14:xfrm>
                <a:off x="4886116" y="3444022"/>
                <a:ext cx="243720" cy="76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CF2356-2C7F-5214-F8F7-1989FD230F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77116" y="3435382"/>
                  <a:ext cx="26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1978FEB-327F-E538-51BB-A1BE6462EEB0}"/>
                    </a:ext>
                  </a:extLst>
                </p14:cNvPr>
                <p14:cNvContentPartPr/>
                <p14:nvPr/>
              </p14:nvContentPartPr>
              <p14:xfrm>
                <a:off x="5126596" y="3420622"/>
                <a:ext cx="154440" cy="79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1978FEB-327F-E538-51BB-A1BE6462EE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17956" y="3411622"/>
                  <a:ext cx="172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36E89E6-BD91-6830-3202-C24060B452EB}"/>
                    </a:ext>
                  </a:extLst>
                </p14:cNvPr>
                <p14:cNvContentPartPr/>
                <p14:nvPr/>
              </p14:nvContentPartPr>
              <p14:xfrm>
                <a:off x="5426476" y="3341782"/>
                <a:ext cx="392040" cy="171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36E89E6-BD91-6830-3202-C24060B452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17836" y="3333142"/>
                  <a:ext cx="40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3625ACC-709A-90BF-525A-02B39CCB0B41}"/>
                    </a:ext>
                  </a:extLst>
                </p14:cNvPr>
                <p14:cNvContentPartPr/>
                <p14:nvPr/>
              </p14:nvContentPartPr>
              <p14:xfrm>
                <a:off x="5756596" y="3282742"/>
                <a:ext cx="222840" cy="222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3625ACC-709A-90BF-525A-02B39CCB0B4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47956" y="3273742"/>
                  <a:ext cx="240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6DD0020-AE0D-4A74-BB37-B39F8788B6CB}"/>
                    </a:ext>
                  </a:extLst>
                </p14:cNvPr>
                <p14:cNvContentPartPr/>
                <p14:nvPr/>
              </p14:nvContentPartPr>
              <p14:xfrm>
                <a:off x="6032716" y="3301822"/>
                <a:ext cx="173880" cy="201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6DD0020-AE0D-4A74-BB37-B39F8788B6C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23716" y="3293182"/>
                  <a:ext cx="191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63BC68E-0737-0166-64BE-1933AD286318}"/>
                    </a:ext>
                  </a:extLst>
                </p14:cNvPr>
                <p14:cNvContentPartPr/>
                <p14:nvPr/>
              </p14:nvContentPartPr>
              <p14:xfrm>
                <a:off x="6298756" y="3410182"/>
                <a:ext cx="205920" cy="87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63BC68E-0737-0166-64BE-1933AD2863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90116" y="3401542"/>
                  <a:ext cx="22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E856E93-7A45-DA97-FB3C-4EE273422770}"/>
                    </a:ext>
                  </a:extLst>
                </p14:cNvPr>
                <p14:cNvContentPartPr/>
                <p14:nvPr/>
              </p14:nvContentPartPr>
              <p14:xfrm>
                <a:off x="6525196" y="3302182"/>
                <a:ext cx="24480" cy="89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E856E93-7A45-DA97-FB3C-4EE2734227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16196" y="3293542"/>
                  <a:ext cx="42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AC01E23-790E-F68D-4875-C0D3B9AC0BD9}"/>
                    </a:ext>
                  </a:extLst>
                </p14:cNvPr>
                <p14:cNvContentPartPr/>
                <p14:nvPr/>
              </p14:nvContentPartPr>
              <p14:xfrm>
                <a:off x="6586756" y="3329542"/>
                <a:ext cx="172440" cy="156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AC01E23-790E-F68D-4875-C0D3B9AC0B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78116" y="3320542"/>
                  <a:ext cx="19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4E0F53-3744-0B12-48D6-2B2D90BD6AB0}"/>
                    </a:ext>
                  </a:extLst>
                </p14:cNvPr>
                <p14:cNvContentPartPr/>
                <p14:nvPr/>
              </p14:nvContentPartPr>
              <p14:xfrm>
                <a:off x="6776116" y="3422422"/>
                <a:ext cx="213480" cy="78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4E0F53-3744-0B12-48D6-2B2D90BD6A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67476" y="3413422"/>
                  <a:ext cx="23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A317CDC-173F-44A3-87E4-711FEA2A8C76}"/>
                    </a:ext>
                  </a:extLst>
                </p14:cNvPr>
                <p14:cNvContentPartPr/>
                <p14:nvPr/>
              </p14:nvContentPartPr>
              <p14:xfrm>
                <a:off x="7213876" y="3319102"/>
                <a:ext cx="306720" cy="193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A317CDC-173F-44A3-87E4-711FEA2A8C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05236" y="3310462"/>
                  <a:ext cx="324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922CCD0-A396-D6CD-0C39-B96DF72D9DC5}"/>
                    </a:ext>
                  </a:extLst>
                </p14:cNvPr>
                <p14:cNvContentPartPr/>
                <p14:nvPr/>
              </p14:nvContentPartPr>
              <p14:xfrm>
                <a:off x="7701316" y="3401542"/>
                <a:ext cx="255240" cy="94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922CCD0-A396-D6CD-0C39-B96DF72D9D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92316" y="3392542"/>
                  <a:ext cx="272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AB0F2C8-9E34-D1B1-CC3C-3BB95F75802B}"/>
                    </a:ext>
                  </a:extLst>
                </p14:cNvPr>
                <p14:cNvContentPartPr/>
                <p14:nvPr/>
              </p14:nvContentPartPr>
              <p14:xfrm>
                <a:off x="8180476" y="3333862"/>
                <a:ext cx="343800" cy="136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AB0F2C8-9E34-D1B1-CC3C-3BB95F7580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71836" y="3324862"/>
                  <a:ext cx="36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3165D3E-A004-F7E8-829F-EA57D7FC8ECA}"/>
                    </a:ext>
                  </a:extLst>
                </p14:cNvPr>
                <p14:cNvContentPartPr/>
                <p14:nvPr/>
              </p14:nvContentPartPr>
              <p14:xfrm>
                <a:off x="8596276" y="3244222"/>
                <a:ext cx="204840" cy="192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3165D3E-A004-F7E8-829F-EA57D7FC8E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87276" y="3235222"/>
                  <a:ext cx="22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1AC7AD6-E39D-DC3F-5242-E3B13AF9A623}"/>
                    </a:ext>
                  </a:extLst>
                </p14:cNvPr>
                <p14:cNvContentPartPr/>
                <p14:nvPr/>
              </p14:nvContentPartPr>
              <p14:xfrm>
                <a:off x="8856556" y="3311542"/>
                <a:ext cx="56160" cy="149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1AC7AD6-E39D-DC3F-5242-E3B13AF9A62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47556" y="3302542"/>
                  <a:ext cx="7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314BEAB-A37A-AC7E-CC01-04B6C817F008}"/>
                    </a:ext>
                  </a:extLst>
                </p14:cNvPr>
                <p14:cNvContentPartPr/>
                <p14:nvPr/>
              </p14:nvContentPartPr>
              <p14:xfrm>
                <a:off x="8958796" y="3200302"/>
                <a:ext cx="428400" cy="232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314BEAB-A37A-AC7E-CC01-04B6C817F0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49796" y="3191302"/>
                  <a:ext cx="446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123A30D-DE1C-56A5-9599-A09E2D95DD22}"/>
                    </a:ext>
                  </a:extLst>
                </p14:cNvPr>
                <p14:cNvContentPartPr/>
                <p14:nvPr/>
              </p14:nvContentPartPr>
              <p14:xfrm>
                <a:off x="9610756" y="3267622"/>
                <a:ext cx="129960" cy="153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123A30D-DE1C-56A5-9599-A09E2D95DD2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01756" y="3258622"/>
                  <a:ext cx="147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D654AD0-88AA-3971-A26D-BF9342AFAD09}"/>
                    </a:ext>
                  </a:extLst>
                </p14:cNvPr>
                <p14:cNvContentPartPr/>
                <p14:nvPr/>
              </p14:nvContentPartPr>
              <p14:xfrm>
                <a:off x="9824596" y="3193462"/>
                <a:ext cx="406440" cy="167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D654AD0-88AA-3971-A26D-BF9342AFAD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15596" y="3184462"/>
                  <a:ext cx="424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BC1EAA-9FBD-4DD7-97B2-A6B6FCEAB57C}"/>
                    </a:ext>
                  </a:extLst>
                </p14:cNvPr>
                <p14:cNvContentPartPr/>
                <p14:nvPr/>
              </p14:nvContentPartPr>
              <p14:xfrm>
                <a:off x="10399516" y="3140902"/>
                <a:ext cx="332280" cy="190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BC1EAA-9FBD-4DD7-97B2-A6B6FCEAB5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90516" y="3132262"/>
                  <a:ext cx="34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0AFE3C8-3884-097A-45A1-6E65C325B056}"/>
                    </a:ext>
                  </a:extLst>
                </p14:cNvPr>
                <p14:cNvContentPartPr/>
                <p14:nvPr/>
              </p14:nvContentPartPr>
              <p14:xfrm>
                <a:off x="10764916" y="3118582"/>
                <a:ext cx="279000" cy="1800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0AFE3C8-3884-097A-45A1-6E65C325B0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56276" y="3109942"/>
                  <a:ext cx="296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786627C-E4F5-7199-E57B-2FDCF0985066}"/>
                    </a:ext>
                  </a:extLst>
                </p14:cNvPr>
                <p14:cNvContentPartPr/>
                <p14:nvPr/>
              </p14:nvContentPartPr>
              <p14:xfrm>
                <a:off x="11070196" y="3084742"/>
                <a:ext cx="159840" cy="226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786627C-E4F5-7199-E57B-2FDCF09850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61196" y="3076102"/>
                  <a:ext cx="1774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D51E864-52AA-F4B1-7EF6-EF9B73037491}"/>
              </a:ext>
            </a:extLst>
          </p:cNvPr>
          <p:cNvGrpSpPr/>
          <p:nvPr/>
        </p:nvGrpSpPr>
        <p:grpSpPr>
          <a:xfrm>
            <a:off x="9477196" y="2628982"/>
            <a:ext cx="1653840" cy="276120"/>
            <a:chOff x="9477196" y="2628982"/>
            <a:chExt cx="16538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5522073-F0A3-1E15-7F1A-AD0062304E27}"/>
                    </a:ext>
                  </a:extLst>
                </p14:cNvPr>
                <p14:cNvContentPartPr/>
                <p14:nvPr/>
              </p14:nvContentPartPr>
              <p14:xfrm>
                <a:off x="9477196" y="2788102"/>
                <a:ext cx="178920" cy="117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5522073-F0A3-1E15-7F1A-AD0062304E2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68196" y="2779102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35FB8A1-D36F-2CD2-DD68-64DAA2CF2925}"/>
                    </a:ext>
                  </a:extLst>
                </p14:cNvPr>
                <p14:cNvContentPartPr/>
                <p14:nvPr/>
              </p14:nvContentPartPr>
              <p14:xfrm>
                <a:off x="9676636" y="2866582"/>
                <a:ext cx="155520" cy="11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35FB8A1-D36F-2CD2-DD68-64DAA2CF292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67996" y="2857942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697C186-6B56-B658-EA4A-0AD23581050E}"/>
                    </a:ext>
                  </a:extLst>
                </p14:cNvPr>
                <p14:cNvContentPartPr/>
                <p14:nvPr/>
              </p14:nvContentPartPr>
              <p14:xfrm>
                <a:off x="10002436" y="2676862"/>
                <a:ext cx="18360" cy="160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697C186-6B56-B658-EA4A-0AD2358105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93436" y="2668222"/>
                  <a:ext cx="36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8129D2-1C11-E66D-5E01-DD730A1AA162}"/>
                    </a:ext>
                  </a:extLst>
                </p14:cNvPr>
                <p14:cNvContentPartPr/>
                <p14:nvPr/>
              </p14:nvContentPartPr>
              <p14:xfrm>
                <a:off x="9912076" y="2637982"/>
                <a:ext cx="202320" cy="262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8129D2-1C11-E66D-5E01-DD730A1AA1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03076" y="2628982"/>
                  <a:ext cx="21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FBB426D-2850-824F-46EA-AC259E200851}"/>
                    </a:ext>
                  </a:extLst>
                </p14:cNvPr>
                <p14:cNvContentPartPr/>
                <p14:nvPr/>
              </p14:nvContentPartPr>
              <p14:xfrm>
                <a:off x="10361356" y="2717182"/>
                <a:ext cx="47160" cy="130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FBB426D-2850-824F-46EA-AC259E2008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52356" y="2708182"/>
                  <a:ext cx="64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95BA7BC-E2D9-B80D-FBB2-21C02E7AF847}"/>
                    </a:ext>
                  </a:extLst>
                </p14:cNvPr>
                <p14:cNvContentPartPr/>
                <p14:nvPr/>
              </p14:nvContentPartPr>
              <p14:xfrm>
                <a:off x="10309876" y="2628982"/>
                <a:ext cx="194760" cy="33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95BA7BC-E2D9-B80D-FBB2-21C02E7AF8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01236" y="2619982"/>
                  <a:ext cx="212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E87D22E-8424-614C-6AA5-F5790E2867B8}"/>
                    </a:ext>
                  </a:extLst>
                </p14:cNvPr>
                <p14:cNvContentPartPr/>
                <p14:nvPr/>
              </p14:nvContentPartPr>
              <p14:xfrm>
                <a:off x="10475836" y="2784502"/>
                <a:ext cx="283680" cy="77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E87D22E-8424-614C-6AA5-F5790E2867B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67196" y="2775862"/>
                  <a:ext cx="30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758BBF9-2B89-503D-32A0-B787399F41D3}"/>
                    </a:ext>
                  </a:extLst>
                </p14:cNvPr>
                <p14:cNvContentPartPr/>
                <p14:nvPr/>
              </p14:nvContentPartPr>
              <p14:xfrm>
                <a:off x="10595356" y="2642302"/>
                <a:ext cx="103680" cy="19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758BBF9-2B89-503D-32A0-B787399F41D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86356" y="2633302"/>
                  <a:ext cx="121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1CC266F-E409-DEBC-E6D3-03EF35E2F872}"/>
                    </a:ext>
                  </a:extLst>
                </p14:cNvPr>
                <p14:cNvContentPartPr/>
                <p14:nvPr/>
              </p14:nvContentPartPr>
              <p14:xfrm>
                <a:off x="10877596" y="2686942"/>
                <a:ext cx="253440" cy="175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1CC266F-E409-DEBC-E6D3-03EF35E2F8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68956" y="2677942"/>
                  <a:ext cx="271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53BFA00F-AEAA-3BE9-CC4A-E8679686FA12}"/>
              </a:ext>
            </a:extLst>
          </p:cNvPr>
          <p:cNvGrpSpPr/>
          <p:nvPr/>
        </p:nvGrpSpPr>
        <p:grpSpPr>
          <a:xfrm>
            <a:off x="397276" y="4072222"/>
            <a:ext cx="1168200" cy="268920"/>
            <a:chOff x="397276" y="4072222"/>
            <a:chExt cx="116820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FBFFE91-11D2-D508-07A4-6FB98AB0FDDE}"/>
                    </a:ext>
                  </a:extLst>
                </p14:cNvPr>
                <p14:cNvContentPartPr/>
                <p14:nvPr/>
              </p14:nvContentPartPr>
              <p14:xfrm>
                <a:off x="397276" y="4177702"/>
                <a:ext cx="135720" cy="163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FBFFE91-11D2-D508-07A4-6FB98AB0FD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8276" y="4168702"/>
                  <a:ext cx="153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92065A0-60D0-04C2-D2E6-84F44C72DD9E}"/>
                    </a:ext>
                  </a:extLst>
                </p14:cNvPr>
                <p14:cNvContentPartPr/>
                <p14:nvPr/>
              </p14:nvContentPartPr>
              <p14:xfrm>
                <a:off x="642436" y="4137022"/>
                <a:ext cx="196560" cy="158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92065A0-60D0-04C2-D2E6-84F44C72DD9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3436" y="4128382"/>
                  <a:ext cx="21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4D481EA-DD89-19E7-4139-6EE051D0E096}"/>
                    </a:ext>
                  </a:extLst>
                </p14:cNvPr>
                <p14:cNvContentPartPr/>
                <p14:nvPr/>
              </p14:nvContentPartPr>
              <p14:xfrm>
                <a:off x="765556" y="4072222"/>
                <a:ext cx="347040" cy="206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4D481EA-DD89-19E7-4139-6EE051D0E09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916" y="4063222"/>
                  <a:ext cx="36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EFF9439-222C-AFC8-AC48-910B1364298F}"/>
                    </a:ext>
                  </a:extLst>
                </p14:cNvPr>
                <p14:cNvContentPartPr/>
                <p14:nvPr/>
              </p14:nvContentPartPr>
              <p14:xfrm>
                <a:off x="1201516" y="4089142"/>
                <a:ext cx="146160" cy="130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EFF9439-222C-AFC8-AC48-910B1364298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92516" y="4080142"/>
                  <a:ext cx="16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34AA70C-9165-9763-1413-4243334F0E89}"/>
                    </a:ext>
                  </a:extLst>
                </p14:cNvPr>
                <p14:cNvContentPartPr/>
                <p14:nvPr/>
              </p14:nvContentPartPr>
              <p14:xfrm>
                <a:off x="1442716" y="4117222"/>
                <a:ext cx="122760" cy="110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34AA70C-9165-9763-1413-4243334F0E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34076" y="4108582"/>
                  <a:ext cx="1404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D12D77C0-33B4-0D01-5F65-068CB772496A}"/>
              </a:ext>
            </a:extLst>
          </p:cNvPr>
          <p:cNvGrpSpPr/>
          <p:nvPr/>
        </p:nvGrpSpPr>
        <p:grpSpPr>
          <a:xfrm>
            <a:off x="2153356" y="3936862"/>
            <a:ext cx="434160" cy="442440"/>
            <a:chOff x="2153356" y="3936862"/>
            <a:chExt cx="4341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687E287-C771-0BC6-EFF2-2B4E2B9768CA}"/>
                    </a:ext>
                  </a:extLst>
                </p14:cNvPr>
                <p14:cNvContentPartPr/>
                <p14:nvPr/>
              </p14:nvContentPartPr>
              <p14:xfrm>
                <a:off x="2153356" y="4032982"/>
                <a:ext cx="30960" cy="297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687E287-C771-0BC6-EFF2-2B4E2B9768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44356" y="4023982"/>
                  <a:ext cx="48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91EDB4B-C014-0BEA-CDA8-A87E8C9C7059}"/>
                    </a:ext>
                  </a:extLst>
                </p14:cNvPr>
                <p14:cNvContentPartPr/>
                <p14:nvPr/>
              </p14:nvContentPartPr>
              <p14:xfrm>
                <a:off x="2165956" y="3936862"/>
                <a:ext cx="421560" cy="440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91EDB4B-C014-0BEA-CDA8-A87E8C9C70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57316" y="3928222"/>
                  <a:ext cx="439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4E8AD25-74F0-D156-62CC-2D83CAC8EAA6}"/>
                    </a:ext>
                  </a:extLst>
                </p14:cNvPr>
                <p14:cNvContentPartPr/>
                <p14:nvPr/>
              </p14:nvContentPartPr>
              <p14:xfrm>
                <a:off x="2186116" y="4362382"/>
                <a:ext cx="346680" cy="16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4E8AD25-74F0-D156-62CC-2D83CAC8EA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77476" y="4353742"/>
                  <a:ext cx="364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28C35E3-F0AC-E6ED-FD59-8DB65369D20D}"/>
                  </a:ext>
                </a:extLst>
              </p14:cNvPr>
              <p14:cNvContentPartPr/>
              <p14:nvPr/>
            </p14:nvContentPartPr>
            <p14:xfrm>
              <a:off x="2322916" y="4521142"/>
              <a:ext cx="189720" cy="1350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28C35E3-F0AC-E6ED-FD59-8DB65369D20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314276" y="4512142"/>
                <a:ext cx="207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0493694-94DC-4008-76F9-B21551693B76}"/>
                  </a:ext>
                </a:extLst>
              </p14:cNvPr>
              <p14:cNvContentPartPr/>
              <p14:nvPr/>
            </p14:nvContentPartPr>
            <p14:xfrm>
              <a:off x="3230116" y="4479382"/>
              <a:ext cx="199080" cy="1706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0493694-94DC-4008-76F9-B21551693B7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21116" y="4470382"/>
                <a:ext cx="2167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389DDE93-7B52-FBBE-78CF-F822980A6E07}"/>
              </a:ext>
            </a:extLst>
          </p:cNvPr>
          <p:cNvGrpSpPr/>
          <p:nvPr/>
        </p:nvGrpSpPr>
        <p:grpSpPr>
          <a:xfrm>
            <a:off x="3851836" y="3889702"/>
            <a:ext cx="353160" cy="380880"/>
            <a:chOff x="3851836" y="3889702"/>
            <a:chExt cx="35316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E4524A5-E3E6-2835-8284-1090C1BCD178}"/>
                    </a:ext>
                  </a:extLst>
                </p14:cNvPr>
                <p14:cNvContentPartPr/>
                <p14:nvPr/>
              </p14:nvContentPartPr>
              <p14:xfrm>
                <a:off x="3851836" y="3949102"/>
                <a:ext cx="33480" cy="273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E4524A5-E3E6-2835-8284-1090C1BCD17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42836" y="3940462"/>
                  <a:ext cx="51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661E78D-217B-1974-F773-793BDF0CDDB6}"/>
                    </a:ext>
                  </a:extLst>
                </p14:cNvPr>
                <p14:cNvContentPartPr/>
                <p14:nvPr/>
              </p14:nvContentPartPr>
              <p14:xfrm>
                <a:off x="3881716" y="3889702"/>
                <a:ext cx="323280" cy="351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661E78D-217B-1974-F773-793BDF0CDDB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73076" y="3881062"/>
                  <a:ext cx="340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2F1C860-7056-CFE6-BD3C-0613867C2748}"/>
                    </a:ext>
                  </a:extLst>
                </p14:cNvPr>
                <p14:cNvContentPartPr/>
                <p14:nvPr/>
              </p14:nvContentPartPr>
              <p14:xfrm>
                <a:off x="3855076" y="4230982"/>
                <a:ext cx="320760" cy="39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2F1C860-7056-CFE6-BD3C-0613867C274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46076" y="4221982"/>
                  <a:ext cx="3384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83FDB41-C809-2C58-32EC-6226F36CF814}"/>
                  </a:ext>
                </a:extLst>
              </p14:cNvPr>
              <p14:cNvContentPartPr/>
              <p14:nvPr/>
            </p14:nvContentPartPr>
            <p14:xfrm>
              <a:off x="3987556" y="4438342"/>
              <a:ext cx="144360" cy="1972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83FDB41-C809-2C58-32EC-6226F36CF81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978556" y="4429702"/>
                <a:ext cx="1620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5D4D6E31-3DAE-04DA-593B-83B88F33B229}"/>
              </a:ext>
            </a:extLst>
          </p:cNvPr>
          <p:cNvGrpSpPr/>
          <p:nvPr/>
        </p:nvGrpSpPr>
        <p:grpSpPr>
          <a:xfrm>
            <a:off x="2995396" y="3906982"/>
            <a:ext cx="386280" cy="424800"/>
            <a:chOff x="2995396" y="3906982"/>
            <a:chExt cx="38628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702CC90-E2A6-B4EF-EFAA-A29CE66EFA25}"/>
                    </a:ext>
                  </a:extLst>
                </p14:cNvPr>
                <p14:cNvContentPartPr/>
                <p14:nvPr/>
              </p14:nvContentPartPr>
              <p14:xfrm>
                <a:off x="3049396" y="3966742"/>
                <a:ext cx="10800" cy="257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702CC90-E2A6-B4EF-EFAA-A29CE66EFA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40756" y="3958102"/>
                  <a:ext cx="28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D4D90CD-6709-8E3A-A913-8B05916AFCBB}"/>
                    </a:ext>
                  </a:extLst>
                </p14:cNvPr>
                <p14:cNvContentPartPr/>
                <p14:nvPr/>
              </p14:nvContentPartPr>
              <p14:xfrm>
                <a:off x="3027796" y="3937942"/>
                <a:ext cx="353880" cy="315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D4D90CD-6709-8E3A-A913-8B05916AFC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18796" y="3929302"/>
                  <a:ext cx="371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3A66A6E-92A1-53C2-E3E8-52EDF6EE2022}"/>
                    </a:ext>
                  </a:extLst>
                </p14:cNvPr>
                <p14:cNvContentPartPr/>
                <p14:nvPr/>
              </p14:nvContentPartPr>
              <p14:xfrm>
                <a:off x="3070276" y="4233862"/>
                <a:ext cx="287640" cy="26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3A66A6E-92A1-53C2-E3E8-52EDF6EE202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61276" y="4225222"/>
                  <a:ext cx="30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B25C63E-1056-31A0-6C23-DD5D13E4FD6F}"/>
                    </a:ext>
                  </a:extLst>
                </p14:cNvPr>
                <p14:cNvContentPartPr/>
                <p14:nvPr/>
              </p14:nvContentPartPr>
              <p14:xfrm>
                <a:off x="2995396" y="3938302"/>
                <a:ext cx="380520" cy="393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B25C63E-1056-31A0-6C23-DD5D13E4FD6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86396" y="3929302"/>
                  <a:ext cx="398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889A35F-F089-AC4B-9122-5EE3B0830359}"/>
                    </a:ext>
                  </a:extLst>
                </p14:cNvPr>
                <p14:cNvContentPartPr/>
                <p14:nvPr/>
              </p14:nvContentPartPr>
              <p14:xfrm>
                <a:off x="3055156" y="3906982"/>
                <a:ext cx="285120" cy="295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889A35F-F089-AC4B-9122-5EE3B083035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46156" y="3897982"/>
                  <a:ext cx="3027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CD8F5622-6A1A-E27B-03BD-7CCD9F994187}"/>
              </a:ext>
            </a:extLst>
          </p:cNvPr>
          <p:cNvGrpSpPr/>
          <p:nvPr/>
        </p:nvGrpSpPr>
        <p:grpSpPr>
          <a:xfrm>
            <a:off x="475756" y="5022982"/>
            <a:ext cx="1278000" cy="291240"/>
            <a:chOff x="475756" y="5022982"/>
            <a:chExt cx="127800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4FA8339-B9AF-895C-4CA1-4B56A0F48E05}"/>
                    </a:ext>
                  </a:extLst>
                </p14:cNvPr>
                <p14:cNvContentPartPr/>
                <p14:nvPr/>
              </p14:nvContentPartPr>
              <p14:xfrm>
                <a:off x="475756" y="5069782"/>
                <a:ext cx="91080" cy="244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4FA8339-B9AF-895C-4CA1-4B56A0F48E0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6756" y="5060782"/>
                  <a:ext cx="108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CDFC23-888A-6233-8455-252125669940}"/>
                    </a:ext>
                  </a:extLst>
                </p14:cNvPr>
                <p14:cNvContentPartPr/>
                <p14:nvPr/>
              </p14:nvContentPartPr>
              <p14:xfrm>
                <a:off x="679156" y="5057542"/>
                <a:ext cx="102600" cy="218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CDFC23-888A-6233-8455-2521256699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0516" y="5048902"/>
                  <a:ext cx="120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712847D-65A1-1E20-1B13-176C889D59D9}"/>
                    </a:ext>
                  </a:extLst>
                </p14:cNvPr>
                <p14:cNvContentPartPr/>
                <p14:nvPr/>
              </p14:nvContentPartPr>
              <p14:xfrm>
                <a:off x="836116" y="5147542"/>
                <a:ext cx="263880" cy="118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712847D-65A1-1E20-1B13-176C889D59D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7476" y="5138542"/>
                  <a:ext cx="28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4C690CB-BEC0-4899-38A1-79C22936367D}"/>
                    </a:ext>
                  </a:extLst>
                </p14:cNvPr>
                <p14:cNvContentPartPr/>
                <p14:nvPr/>
              </p14:nvContentPartPr>
              <p14:xfrm>
                <a:off x="1146436" y="5143222"/>
                <a:ext cx="165600" cy="107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4C690CB-BEC0-4899-38A1-79C22936367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7796" y="5134222"/>
                  <a:ext cx="18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765C0B3-064D-BDC0-0B7C-679DB4D7866B}"/>
                    </a:ext>
                  </a:extLst>
                </p14:cNvPr>
                <p14:cNvContentPartPr/>
                <p14:nvPr/>
              </p14:nvContentPartPr>
              <p14:xfrm>
                <a:off x="1341196" y="5110822"/>
                <a:ext cx="183240" cy="126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765C0B3-064D-BDC0-0B7C-679DB4D7866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332196" y="5102182"/>
                  <a:ext cx="200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6659298-A56D-FF31-97A3-92DF6A455509}"/>
                    </a:ext>
                  </a:extLst>
                </p14:cNvPr>
                <p14:cNvContentPartPr/>
                <p14:nvPr/>
              </p14:nvContentPartPr>
              <p14:xfrm>
                <a:off x="1575196" y="5022982"/>
                <a:ext cx="178560" cy="1990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6659298-A56D-FF31-97A3-92DF6A4555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566196" y="5014342"/>
                  <a:ext cx="1962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A56A6B34-EC4D-C5E3-231B-60469CE1820D}"/>
              </a:ext>
            </a:extLst>
          </p:cNvPr>
          <p:cNvGrpSpPr/>
          <p:nvPr/>
        </p:nvGrpSpPr>
        <p:grpSpPr>
          <a:xfrm>
            <a:off x="3112396" y="4945222"/>
            <a:ext cx="332640" cy="323640"/>
            <a:chOff x="3112396" y="4945222"/>
            <a:chExt cx="3326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90D4942-008B-9E03-EB95-EAF4320C8BE7}"/>
                    </a:ext>
                  </a:extLst>
                </p14:cNvPr>
                <p14:cNvContentPartPr/>
                <p14:nvPr/>
              </p14:nvContentPartPr>
              <p14:xfrm>
                <a:off x="3112396" y="4971142"/>
                <a:ext cx="332640" cy="279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90D4942-008B-9E03-EB95-EAF4320C8B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03396" y="4962142"/>
                  <a:ext cx="350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932F553-47E8-66FF-739F-115B2548DCED}"/>
                    </a:ext>
                  </a:extLst>
                </p14:cNvPr>
                <p14:cNvContentPartPr/>
                <p14:nvPr/>
              </p14:nvContentPartPr>
              <p14:xfrm>
                <a:off x="3170356" y="5213782"/>
                <a:ext cx="241200" cy="51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932F553-47E8-66FF-739F-115B2548DCE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61356" y="5205142"/>
                  <a:ext cx="258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D23A531-C5F9-012C-F469-1417915AB1BC}"/>
                    </a:ext>
                  </a:extLst>
                </p14:cNvPr>
                <p14:cNvContentPartPr/>
                <p14:nvPr/>
              </p14:nvContentPartPr>
              <p14:xfrm>
                <a:off x="3186196" y="4945222"/>
                <a:ext cx="189720" cy="323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D23A531-C5F9-012C-F469-1417915AB1B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77196" y="4936222"/>
                  <a:ext cx="207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A3F937F-7EB2-A600-CBBE-7D40294E5286}"/>
                    </a:ext>
                  </a:extLst>
                </p14:cNvPr>
                <p14:cNvContentPartPr/>
                <p14:nvPr/>
              </p14:nvContentPartPr>
              <p14:xfrm>
                <a:off x="3166036" y="4992742"/>
                <a:ext cx="206280" cy="142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A3F937F-7EB2-A600-CBBE-7D40294E52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7036" y="4984102"/>
                  <a:ext cx="2239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AF6DBCDE-6BFF-7414-56E5-27E5F29A7CA4}"/>
              </a:ext>
            </a:extLst>
          </p:cNvPr>
          <p:cNvGrpSpPr/>
          <p:nvPr/>
        </p:nvGrpSpPr>
        <p:grpSpPr>
          <a:xfrm>
            <a:off x="3937516" y="4858822"/>
            <a:ext cx="246960" cy="335520"/>
            <a:chOff x="3937516" y="4858822"/>
            <a:chExt cx="24696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4CA3A4E-2224-C886-D9E2-2588E01A7D95}"/>
                    </a:ext>
                  </a:extLst>
                </p14:cNvPr>
                <p14:cNvContentPartPr/>
                <p14:nvPr/>
              </p14:nvContentPartPr>
              <p14:xfrm>
                <a:off x="3941116" y="4948102"/>
                <a:ext cx="20880" cy="233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4CA3A4E-2224-C886-D9E2-2588E01A7D9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32476" y="4939462"/>
                  <a:ext cx="38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E0B5F0C-65AA-EDF3-006F-1D4F67173A91}"/>
                    </a:ext>
                  </a:extLst>
                </p14:cNvPr>
                <p14:cNvContentPartPr/>
                <p14:nvPr/>
              </p14:nvContentPartPr>
              <p14:xfrm>
                <a:off x="3961276" y="4858822"/>
                <a:ext cx="203400" cy="321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E0B5F0C-65AA-EDF3-006F-1D4F67173A9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52276" y="4850182"/>
                  <a:ext cx="221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46F806B-3603-007D-6D54-CDA66E3D77CB}"/>
                    </a:ext>
                  </a:extLst>
                </p14:cNvPr>
                <p14:cNvContentPartPr/>
                <p14:nvPr/>
              </p14:nvContentPartPr>
              <p14:xfrm>
                <a:off x="3937516" y="5166262"/>
                <a:ext cx="246960" cy="28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46F806B-3603-007D-6D54-CDA66E3D77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28516" y="5157622"/>
                  <a:ext cx="2646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BAF04ADD-AAB9-ACB8-FB0F-13F6E07DDF73}"/>
                  </a:ext>
                </a:extLst>
              </p14:cNvPr>
              <p14:cNvContentPartPr/>
              <p14:nvPr/>
            </p14:nvContentPartPr>
            <p14:xfrm>
              <a:off x="2316796" y="5477302"/>
              <a:ext cx="138240" cy="1422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BAF04ADD-AAB9-ACB8-FB0F-13F6E07DDF7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307796" y="5468302"/>
                <a:ext cx="155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910B03E-4D62-00C2-7F4A-DD6D8EE0DC50}"/>
                  </a:ext>
                </a:extLst>
              </p14:cNvPr>
              <p14:cNvContentPartPr/>
              <p14:nvPr/>
            </p14:nvContentPartPr>
            <p14:xfrm>
              <a:off x="3277996" y="5423662"/>
              <a:ext cx="119160" cy="1382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910B03E-4D62-00C2-7F4A-DD6D8EE0DC5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269356" y="5415022"/>
                <a:ext cx="136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C6A4544-382E-4361-4DF7-77BF5EB6FC5D}"/>
                  </a:ext>
                </a:extLst>
              </p14:cNvPr>
              <p14:cNvContentPartPr/>
              <p14:nvPr/>
            </p14:nvContentPartPr>
            <p14:xfrm>
              <a:off x="4016356" y="5364622"/>
              <a:ext cx="99000" cy="1969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C6A4544-382E-4361-4DF7-77BF5EB6FC5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007716" y="5355982"/>
                <a:ext cx="11664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1FD443AC-DC58-43B4-C682-48C4A3B6A8BE}"/>
              </a:ext>
            </a:extLst>
          </p:cNvPr>
          <p:cNvGrpSpPr/>
          <p:nvPr/>
        </p:nvGrpSpPr>
        <p:grpSpPr>
          <a:xfrm>
            <a:off x="2223556" y="4790782"/>
            <a:ext cx="545760" cy="543960"/>
            <a:chOff x="2223556" y="4790782"/>
            <a:chExt cx="54576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E4ADACC-1966-071B-F701-9B1B9355CC09}"/>
                    </a:ext>
                  </a:extLst>
                </p14:cNvPr>
                <p14:cNvContentPartPr/>
                <p14:nvPr/>
              </p14:nvContentPartPr>
              <p14:xfrm>
                <a:off x="2223556" y="5017582"/>
                <a:ext cx="27360" cy="306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E4ADACC-1966-071B-F701-9B1B9355CC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14916" y="5008942"/>
                  <a:ext cx="45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0C89378-02D0-993F-8FB9-8E076BAEB076}"/>
                    </a:ext>
                  </a:extLst>
                </p14:cNvPr>
                <p14:cNvContentPartPr/>
                <p14:nvPr/>
              </p14:nvContentPartPr>
              <p14:xfrm>
                <a:off x="2287276" y="5014342"/>
                <a:ext cx="307440" cy="320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0C89378-02D0-993F-8FB9-8E076BAEB07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78636" y="5005702"/>
                  <a:ext cx="325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2018AF6-4BA4-F7E2-BDA5-DF6214B48248}"/>
                    </a:ext>
                  </a:extLst>
                </p14:cNvPr>
                <p14:cNvContentPartPr/>
                <p14:nvPr/>
              </p14:nvContentPartPr>
              <p14:xfrm>
                <a:off x="2284756" y="5316382"/>
                <a:ext cx="310320" cy="10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2018AF6-4BA4-F7E2-BDA5-DF6214B4824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76116" y="5307742"/>
                  <a:ext cx="327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EF0C2E9-D88D-58E1-0973-71B57169A32E}"/>
                    </a:ext>
                  </a:extLst>
                </p14:cNvPr>
                <p14:cNvContentPartPr/>
                <p14:nvPr/>
              </p14:nvContentPartPr>
              <p14:xfrm>
                <a:off x="2296996" y="4866742"/>
                <a:ext cx="115920" cy="88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EF0C2E9-D88D-58E1-0973-71B57169A32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88356" y="4858102"/>
                  <a:ext cx="133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CE329AE-80DA-85B1-8F30-C6F28A8AF687}"/>
                    </a:ext>
                  </a:extLst>
                </p14:cNvPr>
                <p14:cNvContentPartPr/>
                <p14:nvPr/>
              </p14:nvContentPartPr>
              <p14:xfrm>
                <a:off x="2444236" y="4790782"/>
                <a:ext cx="325080" cy="239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CE329AE-80DA-85B1-8F30-C6F28A8AF68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35236" y="4781782"/>
                  <a:ext cx="34272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C45B05FE-C0D2-F0D7-5E2C-C478B8FAC26F}"/>
              </a:ext>
            </a:extLst>
          </p:cNvPr>
          <p:cNvGrpSpPr/>
          <p:nvPr/>
        </p:nvGrpSpPr>
        <p:grpSpPr>
          <a:xfrm>
            <a:off x="4612876" y="4915702"/>
            <a:ext cx="367560" cy="257760"/>
            <a:chOff x="4612876" y="4915702"/>
            <a:chExt cx="36756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75701F0-53CF-E484-34DA-73FFC95462EB}"/>
                    </a:ext>
                  </a:extLst>
                </p14:cNvPr>
                <p14:cNvContentPartPr/>
                <p14:nvPr/>
              </p14:nvContentPartPr>
              <p14:xfrm>
                <a:off x="4612876" y="5007502"/>
                <a:ext cx="212400" cy="7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75701F0-53CF-E484-34DA-73FFC95462E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04236" y="4998502"/>
                  <a:ext cx="23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47ABCE1-A143-1AB1-432B-39EA753E4E79}"/>
                    </a:ext>
                  </a:extLst>
                </p14:cNvPr>
                <p14:cNvContentPartPr/>
                <p14:nvPr/>
              </p14:nvContentPartPr>
              <p14:xfrm>
                <a:off x="4621516" y="5080222"/>
                <a:ext cx="200520" cy="17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47ABCE1-A143-1AB1-432B-39EA753E4E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12876" y="5071222"/>
                  <a:ext cx="21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F67E790-882B-EDBA-572A-548EA3188E5B}"/>
                    </a:ext>
                  </a:extLst>
                </p14:cNvPr>
                <p14:cNvContentPartPr/>
                <p14:nvPr/>
              </p14:nvContentPartPr>
              <p14:xfrm>
                <a:off x="4849756" y="4915702"/>
                <a:ext cx="130680" cy="257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F67E790-882B-EDBA-572A-548EA3188E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40756" y="4906702"/>
                  <a:ext cx="1483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C15BA2F3-7210-FA36-B446-A20A2E0BCE7A}"/>
              </a:ext>
            </a:extLst>
          </p:cNvPr>
          <p:cNvGrpSpPr/>
          <p:nvPr/>
        </p:nvGrpSpPr>
        <p:grpSpPr>
          <a:xfrm>
            <a:off x="5286796" y="4769182"/>
            <a:ext cx="516240" cy="317880"/>
            <a:chOff x="5286796" y="4769182"/>
            <a:chExt cx="5162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9498B11-E935-B48F-6F18-21701B437F7B}"/>
                    </a:ext>
                  </a:extLst>
                </p14:cNvPr>
                <p14:cNvContentPartPr/>
                <p14:nvPr/>
              </p14:nvContentPartPr>
              <p14:xfrm>
                <a:off x="5286796" y="4886182"/>
                <a:ext cx="130320" cy="200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9498B11-E935-B48F-6F18-21701B437F7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78156" y="4877182"/>
                  <a:ext cx="147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DB0FDAC-7266-6407-7749-A7CC041FDCCC}"/>
                    </a:ext>
                  </a:extLst>
                </p14:cNvPr>
                <p14:cNvContentPartPr/>
                <p14:nvPr/>
              </p14:nvContentPartPr>
              <p14:xfrm>
                <a:off x="5481196" y="4924702"/>
                <a:ext cx="110160" cy="135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DB0FDAC-7266-6407-7749-A7CC041FDCC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72556" y="4915702"/>
                  <a:ext cx="127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CC16B65-ADF8-D296-C70E-3E79938482DC}"/>
                    </a:ext>
                  </a:extLst>
                </p14:cNvPr>
                <p14:cNvContentPartPr/>
                <p14:nvPr/>
              </p14:nvContentPartPr>
              <p14:xfrm>
                <a:off x="5638876" y="4769182"/>
                <a:ext cx="164160" cy="249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CC16B65-ADF8-D296-C70E-3E79938482D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30236" y="4760542"/>
                  <a:ext cx="1818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378BF4AB-714E-DB45-1576-22505E4F1EDF}"/>
              </a:ext>
            </a:extLst>
          </p:cNvPr>
          <p:cNvGrpSpPr/>
          <p:nvPr/>
        </p:nvGrpSpPr>
        <p:grpSpPr>
          <a:xfrm>
            <a:off x="6032356" y="4645342"/>
            <a:ext cx="2227680" cy="412920"/>
            <a:chOff x="6032356" y="4645342"/>
            <a:chExt cx="222768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BC25A74-BAA8-AAC4-F62A-82E3ECC34FB2}"/>
                    </a:ext>
                  </a:extLst>
                </p14:cNvPr>
                <p14:cNvContentPartPr/>
                <p14:nvPr/>
              </p14:nvContentPartPr>
              <p14:xfrm>
                <a:off x="6032356" y="4809142"/>
                <a:ext cx="314640" cy="122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BC25A74-BAA8-AAC4-F62A-82E3ECC34FB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23356" y="4800142"/>
                  <a:ext cx="332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9DFFCEB-439B-E667-8AA0-2819A222C247}"/>
                    </a:ext>
                  </a:extLst>
                </p14:cNvPr>
                <p14:cNvContentPartPr/>
                <p14:nvPr/>
              </p14:nvContentPartPr>
              <p14:xfrm>
                <a:off x="6459676" y="4663342"/>
                <a:ext cx="166320" cy="261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9DFFCEB-439B-E667-8AA0-2819A222C24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51036" y="4654342"/>
                  <a:ext cx="183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82A3D4C-B9E4-7646-2509-A9B1C9101340}"/>
                    </a:ext>
                  </a:extLst>
                </p14:cNvPr>
                <p14:cNvContentPartPr/>
                <p14:nvPr/>
              </p14:nvContentPartPr>
              <p14:xfrm>
                <a:off x="6556516" y="4858462"/>
                <a:ext cx="42840" cy="74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82A3D4C-B9E4-7646-2509-A9B1C910134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47876" y="4849462"/>
                  <a:ext cx="60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1DD6F11-C919-2540-574A-EB00B66A8A41}"/>
                    </a:ext>
                  </a:extLst>
                </p14:cNvPr>
                <p14:cNvContentPartPr/>
                <p14:nvPr/>
              </p14:nvContentPartPr>
              <p14:xfrm>
                <a:off x="6629956" y="4834702"/>
                <a:ext cx="226440" cy="80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1DD6F11-C919-2540-574A-EB00B66A8A4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20956" y="4825702"/>
                  <a:ext cx="244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09A14D-2C2C-70BE-432B-B278A33BB080}"/>
                    </a:ext>
                  </a:extLst>
                </p14:cNvPr>
                <p14:cNvContentPartPr/>
                <p14:nvPr/>
              </p14:nvContentPartPr>
              <p14:xfrm>
                <a:off x="6911116" y="4713382"/>
                <a:ext cx="213120" cy="202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09A14D-2C2C-70BE-432B-B278A33BB0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02476" y="4704742"/>
                  <a:ext cx="230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DC7E4C9-9BEA-8F43-5FE7-097ED3CF68EA}"/>
                    </a:ext>
                  </a:extLst>
                </p14:cNvPr>
                <p14:cNvContentPartPr/>
                <p14:nvPr/>
              </p14:nvContentPartPr>
              <p14:xfrm>
                <a:off x="7204516" y="4736782"/>
                <a:ext cx="144360" cy="140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DC7E4C9-9BEA-8F43-5FE7-097ED3CF68E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95516" y="4728142"/>
                  <a:ext cx="16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5E234CC-5249-5637-1F15-7D384CABF6D2}"/>
                    </a:ext>
                  </a:extLst>
                </p14:cNvPr>
                <p14:cNvContentPartPr/>
                <p14:nvPr/>
              </p14:nvContentPartPr>
              <p14:xfrm>
                <a:off x="7366876" y="4673422"/>
                <a:ext cx="244440" cy="205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5E234CC-5249-5637-1F15-7D384CABF6D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57876" y="4664422"/>
                  <a:ext cx="262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DF8AF85-EFD2-E7F6-00BF-7F9FD42AB212}"/>
                    </a:ext>
                  </a:extLst>
                </p14:cNvPr>
                <p14:cNvContentPartPr/>
                <p14:nvPr/>
              </p14:nvContentPartPr>
              <p14:xfrm>
                <a:off x="7790956" y="4645342"/>
                <a:ext cx="469080" cy="412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DF8AF85-EFD2-E7F6-00BF-7F9FD42AB21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82316" y="4636702"/>
                  <a:ext cx="4867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0BBBAE46-2190-F1DF-5D2F-C934CE22EFC9}"/>
              </a:ext>
            </a:extLst>
          </p:cNvPr>
          <p:cNvGrpSpPr/>
          <p:nvPr/>
        </p:nvGrpSpPr>
        <p:grpSpPr>
          <a:xfrm>
            <a:off x="5288236" y="5188942"/>
            <a:ext cx="495720" cy="244080"/>
            <a:chOff x="5288236" y="5188942"/>
            <a:chExt cx="49572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A5E4182-D738-58C4-94D3-6D9E329071F7}"/>
                    </a:ext>
                  </a:extLst>
                </p14:cNvPr>
                <p14:cNvContentPartPr/>
                <p14:nvPr/>
              </p14:nvContentPartPr>
              <p14:xfrm>
                <a:off x="5414596" y="5281462"/>
                <a:ext cx="13320" cy="151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A5E4182-D738-58C4-94D3-6D9E329071F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405956" y="5272462"/>
                  <a:ext cx="3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D73B493-EF34-FB38-1BDC-A27E013F417E}"/>
                    </a:ext>
                  </a:extLst>
                </p14:cNvPr>
                <p14:cNvContentPartPr/>
                <p14:nvPr/>
              </p14:nvContentPartPr>
              <p14:xfrm>
                <a:off x="5288236" y="5188942"/>
                <a:ext cx="282960" cy="518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D73B493-EF34-FB38-1BDC-A27E013F417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79596" y="5180302"/>
                  <a:ext cx="300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F50EBE1-DF06-433F-6F2D-4F4B03AFEC07}"/>
                    </a:ext>
                  </a:extLst>
                </p14:cNvPr>
                <p14:cNvContentPartPr/>
                <p14:nvPr/>
              </p14:nvContentPartPr>
              <p14:xfrm>
                <a:off x="5549956" y="5317462"/>
                <a:ext cx="234000" cy="106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F50EBE1-DF06-433F-6F2D-4F4B03AFEC0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40956" y="5308822"/>
                  <a:ext cx="251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B4B056B-894C-D4FA-18F5-152C6429A591}"/>
                    </a:ext>
                  </a:extLst>
                </p14:cNvPr>
                <p14:cNvContentPartPr/>
                <p14:nvPr/>
              </p14:nvContentPartPr>
              <p14:xfrm>
                <a:off x="5653996" y="5214502"/>
                <a:ext cx="75240" cy="17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B4B056B-894C-D4FA-18F5-152C6429A59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45356" y="5205502"/>
                  <a:ext cx="928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B0F40C5-A813-DE33-073D-173AAFC611F0}"/>
                  </a:ext>
                </a:extLst>
              </p14:cNvPr>
              <p14:cNvContentPartPr/>
              <p14:nvPr/>
            </p14:nvContentPartPr>
            <p14:xfrm>
              <a:off x="6078796" y="5129182"/>
              <a:ext cx="181440" cy="2559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B0F40C5-A813-DE33-073D-173AAFC611F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070156" y="5120182"/>
                <a:ext cx="19908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C9AB4198-19B7-EC24-E3C9-D77CAF3E6F50}"/>
              </a:ext>
            </a:extLst>
          </p:cNvPr>
          <p:cNvGrpSpPr/>
          <p:nvPr/>
        </p:nvGrpSpPr>
        <p:grpSpPr>
          <a:xfrm>
            <a:off x="6594316" y="5061862"/>
            <a:ext cx="1346760" cy="294120"/>
            <a:chOff x="6594316" y="5061862"/>
            <a:chExt cx="13467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83AAF4-D5F7-4924-4560-C9AB78F91C8C}"/>
                    </a:ext>
                  </a:extLst>
                </p14:cNvPr>
                <p14:cNvContentPartPr/>
                <p14:nvPr/>
              </p14:nvContentPartPr>
              <p14:xfrm>
                <a:off x="6594316" y="5218102"/>
                <a:ext cx="384120" cy="126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83AAF4-D5F7-4924-4560-C9AB78F91C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85676" y="5209462"/>
                  <a:ext cx="40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1A46251-FF65-F9AA-66AF-50A41D2FDC2B}"/>
                    </a:ext>
                  </a:extLst>
                </p14:cNvPr>
                <p14:cNvContentPartPr/>
                <p14:nvPr/>
              </p14:nvContentPartPr>
              <p14:xfrm>
                <a:off x="7007236" y="5088502"/>
                <a:ext cx="214560" cy="232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1A46251-FF65-F9AA-66AF-50A41D2FDC2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98236" y="5079502"/>
                  <a:ext cx="232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CC6A735-B183-69D8-F837-1787FC116B48}"/>
                    </a:ext>
                  </a:extLst>
                </p14:cNvPr>
                <p14:cNvContentPartPr/>
                <p14:nvPr/>
              </p14:nvContentPartPr>
              <p14:xfrm>
                <a:off x="7286236" y="5193982"/>
                <a:ext cx="63000" cy="1306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CC6A735-B183-69D8-F837-1787FC116B4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77596" y="5185342"/>
                  <a:ext cx="8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9C3D83B-3936-8D7A-F4D5-ABC4C4BA90F6}"/>
                    </a:ext>
                  </a:extLst>
                </p14:cNvPr>
                <p14:cNvContentPartPr/>
                <p14:nvPr/>
              </p14:nvContentPartPr>
              <p14:xfrm>
                <a:off x="7393876" y="5168422"/>
                <a:ext cx="198720" cy="161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9C3D83B-3936-8D7A-F4D5-ABC4C4BA90F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84876" y="5159782"/>
                  <a:ext cx="21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1189321-D05F-3648-40C0-2F5AAE55BFCB}"/>
                    </a:ext>
                  </a:extLst>
                </p14:cNvPr>
                <p14:cNvContentPartPr/>
                <p14:nvPr/>
              </p14:nvContentPartPr>
              <p14:xfrm>
                <a:off x="7531756" y="5091742"/>
                <a:ext cx="240840" cy="235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1189321-D05F-3648-40C0-2F5AAE55BFC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23116" y="5082742"/>
                  <a:ext cx="258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FDC0486-5C1D-9257-DE09-92CEDCC094D8}"/>
                    </a:ext>
                  </a:extLst>
                </p14:cNvPr>
                <p14:cNvContentPartPr/>
                <p14:nvPr/>
              </p14:nvContentPartPr>
              <p14:xfrm>
                <a:off x="7859716" y="5061862"/>
                <a:ext cx="81360" cy="184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FDC0486-5C1D-9257-DE09-92CEDCC094D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50716" y="5053222"/>
                  <a:ext cx="99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DC847BD-0EB1-DA3A-4CCB-83FF5B446268}"/>
                    </a:ext>
                  </a:extLst>
                </p14:cNvPr>
                <p14:cNvContentPartPr/>
                <p14:nvPr/>
              </p14:nvContentPartPr>
              <p14:xfrm>
                <a:off x="7849276" y="5336542"/>
                <a:ext cx="33480" cy="19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DC847BD-0EB1-DA3A-4CCB-83FF5B44626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40276" y="5327902"/>
                  <a:ext cx="5112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725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302267E1-3544-DEE5-D873-718504BB3021}"/>
                  </a:ext>
                </a:extLst>
              </p14:cNvPr>
              <p14:cNvContentPartPr/>
              <p14:nvPr/>
            </p14:nvContentPartPr>
            <p14:xfrm>
              <a:off x="5468956" y="1853902"/>
              <a:ext cx="19440" cy="129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302267E1-3544-DEE5-D873-718504BB30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0316" y="1844902"/>
                <a:ext cx="370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C06DAE53-651D-9D72-79A8-E038E230AC99}"/>
              </a:ext>
            </a:extLst>
          </p:cNvPr>
          <p:cNvGrpSpPr/>
          <p:nvPr/>
        </p:nvGrpSpPr>
        <p:grpSpPr>
          <a:xfrm>
            <a:off x="1330756" y="3152062"/>
            <a:ext cx="302040" cy="95760"/>
            <a:chOff x="1330756" y="3152062"/>
            <a:chExt cx="30204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F641F2-5650-D702-77F1-08F022AF070B}"/>
                    </a:ext>
                  </a:extLst>
                </p14:cNvPr>
                <p14:cNvContentPartPr/>
                <p14:nvPr/>
              </p14:nvContentPartPr>
              <p14:xfrm>
                <a:off x="1330756" y="3152062"/>
                <a:ext cx="302040" cy="28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F641F2-5650-D702-77F1-08F022AF07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1756" y="3143422"/>
                  <a:ext cx="31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F2EE6D-EBF8-F7DC-A8D4-792ABA65BA64}"/>
                    </a:ext>
                  </a:extLst>
                </p14:cNvPr>
                <p14:cNvContentPartPr/>
                <p14:nvPr/>
              </p14:nvContentPartPr>
              <p14:xfrm>
                <a:off x="1381156" y="3238102"/>
                <a:ext cx="218520" cy="9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F2EE6D-EBF8-F7DC-A8D4-792ABA65BA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2516" y="3229462"/>
                  <a:ext cx="2361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E988DC7-9267-8D08-3ED7-59BBCC10B85E}"/>
                  </a:ext>
                </a:extLst>
              </p14:cNvPr>
              <p14:cNvContentPartPr/>
              <p14:nvPr/>
            </p14:nvContentPartPr>
            <p14:xfrm>
              <a:off x="512836" y="1328662"/>
              <a:ext cx="12600" cy="19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E988DC7-9267-8D08-3ED7-59BBCC10B8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96" y="1319662"/>
                <a:ext cx="30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086A7D2-A459-961B-405B-5A0A413D9C76}"/>
                  </a:ext>
                </a:extLst>
              </p14:cNvPr>
              <p14:cNvContentPartPr/>
              <p14:nvPr/>
            </p14:nvContentPartPr>
            <p14:xfrm>
              <a:off x="3302836" y="144622"/>
              <a:ext cx="118440" cy="169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086A7D2-A459-961B-405B-5A0A413D9C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4196" y="135622"/>
                <a:ext cx="136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F29F12B-0CBE-51B3-E699-69D5FE27C8DA}"/>
                  </a:ext>
                </a:extLst>
              </p14:cNvPr>
              <p14:cNvContentPartPr/>
              <p14:nvPr/>
            </p14:nvContentPartPr>
            <p14:xfrm>
              <a:off x="3454756" y="225622"/>
              <a:ext cx="102600" cy="67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F29F12B-0CBE-51B3-E699-69D5FE27C8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6116" y="216982"/>
                <a:ext cx="120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46FBA8E-E244-4589-4437-9B49537DA49B}"/>
                  </a:ext>
                </a:extLst>
              </p14:cNvPr>
              <p14:cNvContentPartPr/>
              <p14:nvPr/>
            </p14:nvContentPartPr>
            <p14:xfrm>
              <a:off x="3605956" y="128422"/>
              <a:ext cx="392040" cy="145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46FBA8E-E244-4589-4437-9B49537DA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7316" y="119422"/>
                <a:ext cx="409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1478797-423F-22CF-E1A6-0272BF5116F3}"/>
                  </a:ext>
                </a:extLst>
              </p14:cNvPr>
              <p14:cNvContentPartPr/>
              <p14:nvPr/>
            </p14:nvContentPartPr>
            <p14:xfrm>
              <a:off x="3987916" y="162622"/>
              <a:ext cx="46800" cy="39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1478797-423F-22CF-E1A6-0272BF5116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9276" y="153622"/>
                <a:ext cx="64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0A76822-9E18-CEFA-6688-007CF514B165}"/>
                  </a:ext>
                </a:extLst>
              </p14:cNvPr>
              <p14:cNvContentPartPr/>
              <p14:nvPr/>
            </p14:nvContentPartPr>
            <p14:xfrm>
              <a:off x="4020316" y="226702"/>
              <a:ext cx="86400" cy="2199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0A76822-9E18-CEFA-6688-007CF514B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1316" y="217702"/>
                <a:ext cx="104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7590774-41D6-7EB7-6FED-83D1CE256195}"/>
                  </a:ext>
                </a:extLst>
              </p14:cNvPr>
              <p14:cNvContentPartPr/>
              <p14:nvPr/>
            </p14:nvContentPartPr>
            <p14:xfrm>
              <a:off x="4195636" y="129502"/>
              <a:ext cx="155880" cy="163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7590774-41D6-7EB7-6FED-83D1CE2561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6996" y="120502"/>
                <a:ext cx="173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4CC7F14-EF44-E0C3-CCF0-04C06A20A07E}"/>
                  </a:ext>
                </a:extLst>
              </p14:cNvPr>
              <p14:cNvContentPartPr/>
              <p14:nvPr/>
            </p14:nvContentPartPr>
            <p14:xfrm>
              <a:off x="4605316" y="96382"/>
              <a:ext cx="234720" cy="1742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4CC7F14-EF44-E0C3-CCF0-04C06A20A0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6316" y="87382"/>
                <a:ext cx="252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757E052-7D08-D986-1BB0-0399A88A3FF2}"/>
                  </a:ext>
                </a:extLst>
              </p14:cNvPr>
              <p14:cNvContentPartPr/>
              <p14:nvPr/>
            </p14:nvContentPartPr>
            <p14:xfrm>
              <a:off x="4907716" y="214822"/>
              <a:ext cx="117720" cy="60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757E052-7D08-D986-1BB0-0399A88A3F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99076" y="205822"/>
                <a:ext cx="135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8D30CFA-0425-2F31-E6E1-4023C4E343D6}"/>
                  </a:ext>
                </a:extLst>
              </p14:cNvPr>
              <p14:cNvContentPartPr/>
              <p14:nvPr/>
            </p14:nvContentPartPr>
            <p14:xfrm>
              <a:off x="5079436" y="78382"/>
              <a:ext cx="218520" cy="191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8D30CFA-0425-2F31-E6E1-4023C4E343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0796" y="69742"/>
                <a:ext cx="236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81C7480-6619-84B4-35ED-30DAE1D50390}"/>
                  </a:ext>
                </a:extLst>
              </p14:cNvPr>
              <p14:cNvContentPartPr/>
              <p14:nvPr/>
            </p14:nvContentPartPr>
            <p14:xfrm>
              <a:off x="5371036" y="198622"/>
              <a:ext cx="97200" cy="74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81C7480-6619-84B4-35ED-30DAE1D503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2396" y="189982"/>
                <a:ext cx="114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F560C7D-A6C4-8B1C-5130-666D5D7C6F0B}"/>
                  </a:ext>
                </a:extLst>
              </p14:cNvPr>
              <p14:cNvContentPartPr/>
              <p14:nvPr/>
            </p14:nvContentPartPr>
            <p14:xfrm>
              <a:off x="5512876" y="73702"/>
              <a:ext cx="177480" cy="19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F560C7D-A6C4-8B1C-5130-666D5D7C6F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03876" y="64702"/>
                <a:ext cx="195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AC6026C-3A44-84EC-E339-B2097642685E}"/>
                  </a:ext>
                </a:extLst>
              </p14:cNvPr>
              <p14:cNvContentPartPr/>
              <p14:nvPr/>
            </p14:nvContentPartPr>
            <p14:xfrm>
              <a:off x="5772796" y="180262"/>
              <a:ext cx="307800" cy="107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AC6026C-3A44-84EC-E339-B209764268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156" y="171262"/>
                <a:ext cx="325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B1ADF15-6F4C-3108-62E4-82F366F68A11}"/>
                  </a:ext>
                </a:extLst>
              </p14:cNvPr>
              <p14:cNvContentPartPr/>
              <p14:nvPr/>
            </p14:nvContentPartPr>
            <p14:xfrm>
              <a:off x="6040996" y="103582"/>
              <a:ext cx="2880" cy="13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B1ADF15-6F4C-3108-62E4-82F366F68A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32356" y="94942"/>
                <a:ext cx="20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DD3AD33-4FAE-F5E2-630F-A0DDBECDC9A5}"/>
                  </a:ext>
                </a:extLst>
              </p14:cNvPr>
              <p14:cNvContentPartPr/>
              <p14:nvPr/>
            </p14:nvContentPartPr>
            <p14:xfrm>
              <a:off x="6186796" y="126982"/>
              <a:ext cx="143640" cy="1594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DD3AD33-4FAE-F5E2-630F-A0DDBECDC9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78156" y="117982"/>
                <a:ext cx="161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C2F3629-B2A5-2053-EC6A-1F3E1F4C297E}"/>
                  </a:ext>
                </a:extLst>
              </p14:cNvPr>
              <p14:cNvContentPartPr/>
              <p14:nvPr/>
            </p14:nvContentPartPr>
            <p14:xfrm>
              <a:off x="6323236" y="129502"/>
              <a:ext cx="31680" cy="51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C2F3629-B2A5-2053-EC6A-1F3E1F4C297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14596" y="120862"/>
                <a:ext cx="49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0D4A2DC-4A4D-C3B0-9D0D-2A150237F625}"/>
                  </a:ext>
                </a:extLst>
              </p14:cNvPr>
              <p14:cNvContentPartPr/>
              <p14:nvPr/>
            </p14:nvContentPartPr>
            <p14:xfrm>
              <a:off x="6390556" y="87742"/>
              <a:ext cx="160560" cy="1868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0D4A2DC-4A4D-C3B0-9D0D-2A150237F62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556" y="79102"/>
                <a:ext cx="178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8805B74-6D57-E19D-A816-A8D5D97268AC}"/>
                  </a:ext>
                </a:extLst>
              </p14:cNvPr>
              <p14:cNvContentPartPr/>
              <p14:nvPr/>
            </p14:nvContentPartPr>
            <p14:xfrm>
              <a:off x="6613036" y="81622"/>
              <a:ext cx="173160" cy="199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8805B74-6D57-E19D-A816-A8D5D97268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4036" y="72622"/>
                <a:ext cx="190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5795C4B-9E6C-EABF-DC66-6ECAB545AA0C}"/>
                  </a:ext>
                </a:extLst>
              </p14:cNvPr>
              <p14:cNvContentPartPr/>
              <p14:nvPr/>
            </p14:nvContentPartPr>
            <p14:xfrm>
              <a:off x="6682876" y="258382"/>
              <a:ext cx="60840" cy="28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5795C4B-9E6C-EABF-DC66-6ECAB545AA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74236" y="249742"/>
                <a:ext cx="78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132543-028B-3A2D-B330-F776F94B6351}"/>
                  </a:ext>
                </a:extLst>
              </p14:cNvPr>
              <p14:cNvContentPartPr/>
              <p14:nvPr/>
            </p14:nvContentPartPr>
            <p14:xfrm>
              <a:off x="6782236" y="188542"/>
              <a:ext cx="181440" cy="1004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132543-028B-3A2D-B330-F776F94B63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3236" y="179902"/>
                <a:ext cx="199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A6DD286-078F-3D8D-A82B-CBF74C9BBDAB}"/>
                  </a:ext>
                </a:extLst>
              </p14:cNvPr>
              <p14:cNvContentPartPr/>
              <p14:nvPr/>
            </p14:nvContentPartPr>
            <p14:xfrm>
              <a:off x="6959356" y="116542"/>
              <a:ext cx="338760" cy="1800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A6DD286-078F-3D8D-A82B-CBF74C9BBD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50716" y="107902"/>
                <a:ext cx="356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A4D3DDD-410B-1D02-4A72-C23C877AFA65}"/>
                  </a:ext>
                </a:extLst>
              </p14:cNvPr>
              <p14:cNvContentPartPr/>
              <p14:nvPr/>
            </p14:nvContentPartPr>
            <p14:xfrm>
              <a:off x="612916" y="630262"/>
              <a:ext cx="200520" cy="306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A4D3DDD-410B-1D02-4A72-C23C877AFA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3916" y="621622"/>
                <a:ext cx="2181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9834C12-A48D-9187-154F-529B70B9F673}"/>
                  </a:ext>
                </a:extLst>
              </p14:cNvPr>
              <p14:cNvContentPartPr/>
              <p14:nvPr/>
            </p14:nvContentPartPr>
            <p14:xfrm>
              <a:off x="805516" y="653662"/>
              <a:ext cx="55440" cy="2556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9834C12-A48D-9187-154F-529B70B9F6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6516" y="645022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28153DE-78F4-F9A7-5870-1D1E906E6AA9}"/>
                  </a:ext>
                </a:extLst>
              </p14:cNvPr>
              <p14:cNvContentPartPr/>
              <p14:nvPr/>
            </p14:nvContentPartPr>
            <p14:xfrm>
              <a:off x="718756" y="718102"/>
              <a:ext cx="428040" cy="705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28153DE-78F4-F9A7-5870-1D1E906E6A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0116" y="709462"/>
                <a:ext cx="445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59E2E1-DC3F-DB16-152E-BC82F8A6BEF2}"/>
                  </a:ext>
                </a:extLst>
              </p14:cNvPr>
              <p14:cNvContentPartPr/>
              <p14:nvPr/>
            </p14:nvContentPartPr>
            <p14:xfrm>
              <a:off x="1117276" y="842662"/>
              <a:ext cx="18000" cy="31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59E2E1-DC3F-DB16-152E-BC82F8A6BE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08276" y="833662"/>
                <a:ext cx="35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BA82DC5-2832-7ECE-B02A-DCEA202617EA}"/>
                  </a:ext>
                </a:extLst>
              </p14:cNvPr>
              <p14:cNvContentPartPr/>
              <p14:nvPr/>
            </p14:nvContentPartPr>
            <p14:xfrm>
              <a:off x="1533076" y="606142"/>
              <a:ext cx="225000" cy="2606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BA82DC5-2832-7ECE-B02A-DCEA202617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24436" y="597502"/>
                <a:ext cx="242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CB48AF7-D0F0-37F2-4036-D1B2B9AE48CA}"/>
                  </a:ext>
                </a:extLst>
              </p14:cNvPr>
              <p14:cNvContentPartPr/>
              <p14:nvPr/>
            </p14:nvContentPartPr>
            <p14:xfrm>
              <a:off x="1847716" y="678502"/>
              <a:ext cx="449280" cy="132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CB48AF7-D0F0-37F2-4036-D1B2B9AE48C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39076" y="669862"/>
                <a:ext cx="4669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4B1C07B-5199-80E5-802F-DAD782465523}"/>
                  </a:ext>
                </a:extLst>
              </p14:cNvPr>
              <p14:cNvContentPartPr/>
              <p14:nvPr/>
            </p14:nvContentPartPr>
            <p14:xfrm>
              <a:off x="2342716" y="675982"/>
              <a:ext cx="272160" cy="130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4B1C07B-5199-80E5-802F-DAD782465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4076" y="667342"/>
                <a:ext cx="28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7E4CA09-AC8C-9EC3-FDBF-93E01191B08A}"/>
                  </a:ext>
                </a:extLst>
              </p14:cNvPr>
              <p14:cNvContentPartPr/>
              <p14:nvPr/>
            </p14:nvContentPartPr>
            <p14:xfrm>
              <a:off x="2653036" y="610462"/>
              <a:ext cx="7560" cy="44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7E4CA09-AC8C-9EC3-FDBF-93E01191B08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44396" y="601462"/>
                <a:ext cx="25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9C261A0-1638-F29A-508D-8E30D153155A}"/>
                  </a:ext>
                </a:extLst>
              </p14:cNvPr>
              <p14:cNvContentPartPr/>
              <p14:nvPr/>
            </p14:nvContentPartPr>
            <p14:xfrm>
              <a:off x="2689756" y="710542"/>
              <a:ext cx="146880" cy="71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9C261A0-1638-F29A-508D-8E30D15315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81116" y="701542"/>
                <a:ext cx="164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AFA03A7-D144-990F-C093-BA6A96E83556}"/>
                  </a:ext>
                </a:extLst>
              </p14:cNvPr>
              <p14:cNvContentPartPr/>
              <p14:nvPr/>
            </p14:nvContentPartPr>
            <p14:xfrm>
              <a:off x="2836996" y="710182"/>
              <a:ext cx="161280" cy="651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AFA03A7-D144-990F-C093-BA6A96E8355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27996" y="701182"/>
                <a:ext cx="178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B6BA785-FC6F-72B7-3BA4-9E2F8EA33176}"/>
                  </a:ext>
                </a:extLst>
              </p14:cNvPr>
              <p14:cNvContentPartPr/>
              <p14:nvPr/>
            </p14:nvContentPartPr>
            <p14:xfrm>
              <a:off x="4306516" y="575182"/>
              <a:ext cx="14760" cy="1501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B6BA785-FC6F-72B7-3BA4-9E2F8EA3317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97516" y="566542"/>
                <a:ext cx="32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BF4B391-5A3E-BD7C-A705-9E48CDF6CEE4}"/>
                  </a:ext>
                </a:extLst>
              </p14:cNvPr>
              <p14:cNvContentPartPr/>
              <p14:nvPr/>
            </p14:nvContentPartPr>
            <p14:xfrm>
              <a:off x="4212556" y="521542"/>
              <a:ext cx="231480" cy="228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BF4B391-5A3E-BD7C-A705-9E48CDF6CE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03556" y="512902"/>
                <a:ext cx="249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B3E1563-FA8E-0FA7-6624-C93FA96EA924}"/>
                  </a:ext>
                </a:extLst>
              </p14:cNvPr>
              <p14:cNvContentPartPr/>
              <p14:nvPr/>
            </p14:nvContentPartPr>
            <p14:xfrm>
              <a:off x="4639876" y="630622"/>
              <a:ext cx="5040" cy="262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B3E1563-FA8E-0FA7-6624-C93FA96EA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30876" y="621622"/>
                <a:ext cx="22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2847109-FAF4-7644-CF81-10458CAD4F6B}"/>
                  </a:ext>
                </a:extLst>
              </p14:cNvPr>
              <p14:cNvContentPartPr/>
              <p14:nvPr/>
            </p14:nvContentPartPr>
            <p14:xfrm>
              <a:off x="4635556" y="722782"/>
              <a:ext cx="2880" cy="43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2847109-FAF4-7644-CF81-10458CAD4F6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26916" y="714142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6F1138F-D110-0906-F15E-37355FF9C9B8}"/>
                  </a:ext>
                </a:extLst>
              </p14:cNvPr>
              <p14:cNvContentPartPr/>
              <p14:nvPr/>
            </p14:nvContentPartPr>
            <p14:xfrm>
              <a:off x="5056036" y="534502"/>
              <a:ext cx="10440" cy="1850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6F1138F-D110-0906-F15E-37355FF9C9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47396" y="525862"/>
                <a:ext cx="28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B087E41-BA32-437A-25C3-C463963FC784}"/>
                  </a:ext>
                </a:extLst>
              </p14:cNvPr>
              <p14:cNvContentPartPr/>
              <p14:nvPr/>
            </p14:nvContentPartPr>
            <p14:xfrm>
              <a:off x="4925356" y="482662"/>
              <a:ext cx="336240" cy="500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B087E41-BA32-437A-25C3-C463963FC78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16356" y="474022"/>
                <a:ext cx="353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3C07B85-E74E-1B37-B170-00411C0BF8D5}"/>
                  </a:ext>
                </a:extLst>
              </p14:cNvPr>
              <p14:cNvContentPartPr/>
              <p14:nvPr/>
            </p14:nvContentPartPr>
            <p14:xfrm>
              <a:off x="5235676" y="576622"/>
              <a:ext cx="283680" cy="129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3C07B85-E74E-1B37-B170-00411C0BF8D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27036" y="567622"/>
                <a:ext cx="301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B5C85C2-C1AA-87BC-E027-778DAEFE5F11}"/>
                  </a:ext>
                </a:extLst>
              </p14:cNvPr>
              <p14:cNvContentPartPr/>
              <p14:nvPr/>
            </p14:nvContentPartPr>
            <p14:xfrm>
              <a:off x="5330716" y="476182"/>
              <a:ext cx="70560" cy="7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B5C85C2-C1AA-87BC-E027-778DAEFE5F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21716" y="467542"/>
                <a:ext cx="88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607151A-0C2E-D1B0-83FA-810054BE20E3}"/>
                  </a:ext>
                </a:extLst>
              </p14:cNvPr>
              <p14:cNvContentPartPr/>
              <p14:nvPr/>
            </p14:nvContentPartPr>
            <p14:xfrm>
              <a:off x="5826436" y="602182"/>
              <a:ext cx="8640" cy="108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607151A-0C2E-D1B0-83FA-810054BE20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7796" y="593182"/>
                <a:ext cx="262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DC9C080-769E-8A8E-0A55-B237BB79A935}"/>
                  </a:ext>
                </a:extLst>
              </p14:cNvPr>
              <p14:cNvContentPartPr/>
              <p14:nvPr/>
            </p14:nvContentPartPr>
            <p14:xfrm>
              <a:off x="5828956" y="521182"/>
              <a:ext cx="65520" cy="428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DC9C080-769E-8A8E-0A55-B237BB79A9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20316" y="512182"/>
                <a:ext cx="83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CB28400-509D-BA4E-469D-5893C523BA45}"/>
                  </a:ext>
                </a:extLst>
              </p14:cNvPr>
              <p14:cNvContentPartPr/>
              <p14:nvPr/>
            </p14:nvContentPartPr>
            <p14:xfrm>
              <a:off x="5911036" y="598222"/>
              <a:ext cx="72720" cy="108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CB28400-509D-BA4E-469D-5893C523BA4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02396" y="589222"/>
                <a:ext cx="90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6546907-A08C-E354-FB10-EDB2AF317850}"/>
                  </a:ext>
                </a:extLst>
              </p14:cNvPr>
              <p14:cNvContentPartPr/>
              <p14:nvPr/>
            </p14:nvContentPartPr>
            <p14:xfrm>
              <a:off x="6015076" y="491302"/>
              <a:ext cx="120240" cy="214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6546907-A08C-E354-FB10-EDB2AF3178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06436" y="482302"/>
                <a:ext cx="137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E0034E5-08B2-7957-5A67-1A53E9F2F434}"/>
                  </a:ext>
                </a:extLst>
              </p14:cNvPr>
              <p14:cNvContentPartPr/>
              <p14:nvPr/>
            </p14:nvContentPartPr>
            <p14:xfrm>
              <a:off x="6370396" y="569062"/>
              <a:ext cx="212040" cy="1468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E0034E5-08B2-7957-5A67-1A53E9F2F43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61396" y="560422"/>
                <a:ext cx="229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F820C86-88A2-AD5C-FCF5-898D7846A877}"/>
                  </a:ext>
                </a:extLst>
              </p14:cNvPr>
              <p14:cNvContentPartPr/>
              <p14:nvPr/>
            </p14:nvContentPartPr>
            <p14:xfrm>
              <a:off x="6600076" y="529462"/>
              <a:ext cx="21960" cy="500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F820C86-88A2-AD5C-FCF5-898D7846A8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91076" y="520462"/>
                <a:ext cx="39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0C80281-FD55-EDAB-56FD-CE2D4371E467}"/>
                  </a:ext>
                </a:extLst>
              </p14:cNvPr>
              <p14:cNvContentPartPr/>
              <p14:nvPr/>
            </p14:nvContentPartPr>
            <p14:xfrm>
              <a:off x="6659836" y="496342"/>
              <a:ext cx="202320" cy="206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0C80281-FD55-EDAB-56FD-CE2D4371E46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50836" y="487702"/>
                <a:ext cx="219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3C7D0E6-53CB-7DCA-9B6C-635B003E815F}"/>
                  </a:ext>
                </a:extLst>
              </p14:cNvPr>
              <p14:cNvContentPartPr/>
              <p14:nvPr/>
            </p14:nvContentPartPr>
            <p14:xfrm>
              <a:off x="6937756" y="490222"/>
              <a:ext cx="104760" cy="203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3C7D0E6-53CB-7DCA-9B6C-635B003E815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28756" y="481222"/>
                <a:ext cx="122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3B780DE-5EED-D6EB-7069-EE191C9022AC}"/>
                  </a:ext>
                </a:extLst>
              </p14:cNvPr>
              <p14:cNvContentPartPr/>
              <p14:nvPr/>
            </p14:nvContentPartPr>
            <p14:xfrm>
              <a:off x="7241956" y="555382"/>
              <a:ext cx="195840" cy="1324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3B780DE-5EED-D6EB-7069-EE191C9022A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32956" y="546382"/>
                <a:ext cx="213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7668C05-9B19-7116-1D32-600AC28F269B}"/>
                  </a:ext>
                </a:extLst>
              </p14:cNvPr>
              <p14:cNvContentPartPr/>
              <p14:nvPr/>
            </p14:nvContentPartPr>
            <p14:xfrm>
              <a:off x="7440316" y="383662"/>
              <a:ext cx="225720" cy="356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7668C05-9B19-7116-1D32-600AC28F269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1316" y="374662"/>
                <a:ext cx="2433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BE6D33C-10F1-413B-2194-C7F27A336A8E}"/>
                  </a:ext>
                </a:extLst>
              </p14:cNvPr>
              <p14:cNvContentPartPr/>
              <p14:nvPr/>
            </p14:nvContentPartPr>
            <p14:xfrm>
              <a:off x="7594756" y="515062"/>
              <a:ext cx="382320" cy="1270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BE6D33C-10F1-413B-2194-C7F27A336A8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86116" y="506422"/>
                <a:ext cx="399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1A41EED-CD06-3871-164E-DA9AC5F1F180}"/>
                  </a:ext>
                </a:extLst>
              </p14:cNvPr>
              <p14:cNvContentPartPr/>
              <p14:nvPr/>
            </p14:nvContentPartPr>
            <p14:xfrm>
              <a:off x="709036" y="1284742"/>
              <a:ext cx="19080" cy="329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1A41EED-CD06-3871-164E-DA9AC5F1F1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0036" y="1276102"/>
                <a:ext cx="36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5FEA7CF-CC16-7A04-03F4-6B134E9824F4}"/>
                  </a:ext>
                </a:extLst>
              </p14:cNvPr>
              <p14:cNvContentPartPr/>
              <p14:nvPr/>
            </p14:nvContentPartPr>
            <p14:xfrm>
              <a:off x="539476" y="1199782"/>
              <a:ext cx="326520" cy="2106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5FEA7CF-CC16-7A04-03F4-6B134E9824F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0476" y="1191142"/>
                <a:ext cx="344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FB54BDF-01E9-944F-CEBB-FF169F42324D}"/>
                  </a:ext>
                </a:extLst>
              </p14:cNvPr>
              <p14:cNvContentPartPr/>
              <p14:nvPr/>
            </p14:nvContentPartPr>
            <p14:xfrm>
              <a:off x="1027276" y="1201582"/>
              <a:ext cx="171360" cy="4042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FB54BDF-01E9-944F-CEBB-FF169F4232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8276" y="1192582"/>
                <a:ext cx="189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D05EE2A-AD9E-CBA9-3B69-8F47ECFB2A35}"/>
                  </a:ext>
                </a:extLst>
              </p14:cNvPr>
              <p14:cNvContentPartPr/>
              <p14:nvPr/>
            </p14:nvContentPartPr>
            <p14:xfrm>
              <a:off x="1250116" y="1262422"/>
              <a:ext cx="152640" cy="2178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D05EE2A-AD9E-CBA9-3B69-8F47ECFB2A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41116" y="1253422"/>
                <a:ext cx="170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5F45D23-72D2-EAED-9B6C-9F7E1334AF52}"/>
                  </a:ext>
                </a:extLst>
              </p14:cNvPr>
              <p14:cNvContentPartPr/>
              <p14:nvPr/>
            </p14:nvContentPartPr>
            <p14:xfrm>
              <a:off x="1321036" y="1364302"/>
              <a:ext cx="308880" cy="266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5F45D23-72D2-EAED-9B6C-9F7E1334AF5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12036" y="1355302"/>
                <a:ext cx="326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7B3E857-A7B4-EA05-10C7-A333C9E0C417}"/>
                  </a:ext>
                </a:extLst>
              </p14:cNvPr>
              <p14:cNvContentPartPr/>
              <p14:nvPr/>
            </p14:nvContentPartPr>
            <p14:xfrm>
              <a:off x="1496356" y="1414702"/>
              <a:ext cx="138600" cy="108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7B3E857-A7B4-EA05-10C7-A333C9E0C41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87356" y="1406062"/>
                <a:ext cx="156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6716F19-4B4D-33A3-547C-A4957AF65385}"/>
                  </a:ext>
                </a:extLst>
              </p14:cNvPr>
              <p14:cNvContentPartPr/>
              <p14:nvPr/>
            </p14:nvContentPartPr>
            <p14:xfrm>
              <a:off x="1785436" y="1240822"/>
              <a:ext cx="160560" cy="2109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6716F19-4B4D-33A3-547C-A4957AF6538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76796" y="1232182"/>
                <a:ext cx="178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9AB5047-6C99-15C5-38C5-6624C7EB3242}"/>
                  </a:ext>
                </a:extLst>
              </p14:cNvPr>
              <p14:cNvContentPartPr/>
              <p14:nvPr/>
            </p14:nvContentPartPr>
            <p14:xfrm>
              <a:off x="2014036" y="1305262"/>
              <a:ext cx="96120" cy="1126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9AB5047-6C99-15C5-38C5-6624C7EB324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05396" y="1296622"/>
                <a:ext cx="113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4AE6E65-446E-684B-7F26-00DDF9E366F3}"/>
                  </a:ext>
                </a:extLst>
              </p14:cNvPr>
              <p14:cNvContentPartPr/>
              <p14:nvPr/>
            </p14:nvContentPartPr>
            <p14:xfrm>
              <a:off x="2023396" y="1264942"/>
              <a:ext cx="118080" cy="1490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4AE6E65-446E-684B-7F26-00DDF9E366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14756" y="1255942"/>
                <a:ext cx="135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1AC9FE7-2DB8-91F5-11AA-4A4F34ADF777}"/>
                  </a:ext>
                </a:extLst>
              </p14:cNvPr>
              <p14:cNvContentPartPr/>
              <p14:nvPr/>
            </p14:nvContentPartPr>
            <p14:xfrm>
              <a:off x="2197996" y="1262422"/>
              <a:ext cx="452880" cy="1422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1AC9FE7-2DB8-91F5-11AA-4A4F34ADF77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89356" y="1253422"/>
                <a:ext cx="470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55E289B-EEC9-C663-70CC-C59860E0CC26}"/>
                  </a:ext>
                </a:extLst>
              </p14:cNvPr>
              <p14:cNvContentPartPr/>
              <p14:nvPr/>
            </p14:nvContentPartPr>
            <p14:xfrm>
              <a:off x="2614516" y="1222822"/>
              <a:ext cx="20520" cy="291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55E289B-EEC9-C663-70CC-C59860E0CC2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05516" y="1214182"/>
                <a:ext cx="38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402C04C-9512-CC48-179C-59C1A97ECC33}"/>
                  </a:ext>
                </a:extLst>
              </p14:cNvPr>
              <p14:cNvContentPartPr/>
              <p14:nvPr/>
            </p14:nvContentPartPr>
            <p14:xfrm>
              <a:off x="2683996" y="1300222"/>
              <a:ext cx="119880" cy="856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402C04C-9512-CC48-179C-59C1A97ECC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74996" y="1291582"/>
                <a:ext cx="137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F1B4CCE6-B4B8-27A9-21FE-6864DE5DD3A3}"/>
                  </a:ext>
                </a:extLst>
              </p14:cNvPr>
              <p14:cNvContentPartPr/>
              <p14:nvPr/>
            </p14:nvContentPartPr>
            <p14:xfrm>
              <a:off x="3024556" y="1137142"/>
              <a:ext cx="52200" cy="3985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F1B4CCE6-B4B8-27A9-21FE-6864DE5DD3A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15916" y="1128502"/>
                <a:ext cx="698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6E4D16D1-31DB-4A8C-987A-2D3A16FB06EC}"/>
                  </a:ext>
                </a:extLst>
              </p14:cNvPr>
              <p14:cNvContentPartPr/>
              <p14:nvPr/>
            </p14:nvContentPartPr>
            <p14:xfrm>
              <a:off x="3275116" y="1220662"/>
              <a:ext cx="31320" cy="1836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6E4D16D1-31DB-4A8C-987A-2D3A16FB06E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66116" y="1212022"/>
                <a:ext cx="48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2DE422B-BAED-D3AA-2404-F611919FDD60}"/>
                  </a:ext>
                </a:extLst>
              </p14:cNvPr>
              <p14:cNvContentPartPr/>
              <p14:nvPr/>
            </p14:nvContentPartPr>
            <p14:xfrm>
              <a:off x="3209956" y="1186102"/>
              <a:ext cx="184680" cy="250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2DE422B-BAED-D3AA-2404-F611919FDD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01316" y="1177102"/>
                <a:ext cx="2023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F117809-DB39-D91F-FEB8-4E67EF4F9592}"/>
                  </a:ext>
                </a:extLst>
              </p14:cNvPr>
              <p14:cNvContentPartPr/>
              <p14:nvPr/>
            </p14:nvContentPartPr>
            <p14:xfrm>
              <a:off x="3502996" y="1267822"/>
              <a:ext cx="18360" cy="1252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F117809-DB39-D91F-FEB8-4E67EF4F959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94356" y="1258822"/>
                <a:ext cx="36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3D4B084-3718-6E44-F3BF-89BF73BFA481}"/>
                  </a:ext>
                </a:extLst>
              </p14:cNvPr>
              <p14:cNvContentPartPr/>
              <p14:nvPr/>
            </p14:nvContentPartPr>
            <p14:xfrm>
              <a:off x="3729436" y="1211302"/>
              <a:ext cx="21240" cy="159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3D4B084-3718-6E44-F3BF-89BF73BFA48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20796" y="1202662"/>
                <a:ext cx="38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1A34139-D879-4764-5BA3-DD14C6275DFD}"/>
                  </a:ext>
                </a:extLst>
              </p14:cNvPr>
              <p14:cNvContentPartPr/>
              <p14:nvPr/>
            </p14:nvContentPartPr>
            <p14:xfrm>
              <a:off x="3622156" y="1166662"/>
              <a:ext cx="208440" cy="10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1A34139-D879-4764-5BA3-DD14C6275DF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13516" y="1157662"/>
                <a:ext cx="226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8E4C64A-91DB-C412-9351-B69FC2E6D80A}"/>
                  </a:ext>
                </a:extLst>
              </p14:cNvPr>
              <p14:cNvContentPartPr/>
              <p14:nvPr/>
            </p14:nvContentPartPr>
            <p14:xfrm>
              <a:off x="3450076" y="1256302"/>
              <a:ext cx="155520" cy="241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8E4C64A-91DB-C412-9351-B69FC2E6D80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41436" y="1247662"/>
                <a:ext cx="173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397185A-424C-AEF4-55BB-0B5527C6D2CA}"/>
                  </a:ext>
                </a:extLst>
              </p14:cNvPr>
              <p14:cNvContentPartPr/>
              <p14:nvPr/>
            </p14:nvContentPartPr>
            <p14:xfrm>
              <a:off x="3456556" y="1354582"/>
              <a:ext cx="148320" cy="162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397185A-424C-AEF4-55BB-0B5527C6D2C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47916" y="1345582"/>
                <a:ext cx="165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0AD3DEE-22F4-6806-2F6F-7D21557176DF}"/>
                  </a:ext>
                </a:extLst>
              </p14:cNvPr>
              <p14:cNvContentPartPr/>
              <p14:nvPr/>
            </p14:nvContentPartPr>
            <p14:xfrm>
              <a:off x="3832756" y="1219942"/>
              <a:ext cx="181440" cy="133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0AD3DEE-22F4-6806-2F6F-7D21557176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823756" y="1210942"/>
                <a:ext cx="199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F98E479-01C2-BC1A-B0C2-A16805E081D9}"/>
                  </a:ext>
                </a:extLst>
              </p14:cNvPr>
              <p14:cNvContentPartPr/>
              <p14:nvPr/>
            </p14:nvContentPartPr>
            <p14:xfrm>
              <a:off x="3910156" y="1142542"/>
              <a:ext cx="71640" cy="194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F98E479-01C2-BC1A-B0C2-A16805E081D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01156" y="1133542"/>
                <a:ext cx="89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4072C27-6715-5B4F-28A6-CB7D95DC4F53}"/>
                  </a:ext>
                </a:extLst>
              </p14:cNvPr>
              <p14:cNvContentPartPr/>
              <p14:nvPr/>
            </p14:nvContentPartPr>
            <p14:xfrm>
              <a:off x="4228396" y="1220662"/>
              <a:ext cx="11160" cy="1036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4072C27-6715-5B4F-28A6-CB7D95DC4F5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19756" y="1212022"/>
                <a:ext cx="28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EC53047-5B8A-78B4-CB74-B03188397018}"/>
                  </a:ext>
                </a:extLst>
              </p14:cNvPr>
              <p14:cNvContentPartPr/>
              <p14:nvPr/>
            </p14:nvContentPartPr>
            <p14:xfrm>
              <a:off x="4241356" y="1150102"/>
              <a:ext cx="35280" cy="327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EC53047-5B8A-78B4-CB74-B0318839701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32716" y="1141462"/>
                <a:ext cx="52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8FF385D-C81A-A5E6-42F2-BAF007500ED8}"/>
                  </a:ext>
                </a:extLst>
              </p14:cNvPr>
              <p14:cNvContentPartPr/>
              <p14:nvPr/>
            </p14:nvContentPartPr>
            <p14:xfrm>
              <a:off x="4284196" y="1211662"/>
              <a:ext cx="63000" cy="1213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8FF385D-C81A-A5E6-42F2-BAF007500ED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275196" y="1202662"/>
                <a:ext cx="806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5433AC5-42E8-8F46-1EED-352047358CAF}"/>
                  </a:ext>
                </a:extLst>
              </p14:cNvPr>
              <p14:cNvContentPartPr/>
              <p14:nvPr/>
            </p14:nvContentPartPr>
            <p14:xfrm>
              <a:off x="4374916" y="1112302"/>
              <a:ext cx="112680" cy="206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5433AC5-42E8-8F46-1EED-352047358CA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65916" y="1103662"/>
                <a:ext cx="130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77FEB5-C688-6BC1-A260-273E55B38D8C}"/>
                  </a:ext>
                </a:extLst>
              </p14:cNvPr>
              <p14:cNvContentPartPr/>
              <p14:nvPr/>
            </p14:nvContentPartPr>
            <p14:xfrm>
              <a:off x="4546996" y="1199782"/>
              <a:ext cx="142560" cy="990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77FEB5-C688-6BC1-A260-273E55B38D8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37996" y="1190782"/>
                <a:ext cx="160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DD8DB45-8DD1-3030-18FB-AA97B2E49F5F}"/>
                  </a:ext>
                </a:extLst>
              </p14:cNvPr>
              <p14:cNvContentPartPr/>
              <p14:nvPr/>
            </p14:nvContentPartPr>
            <p14:xfrm>
              <a:off x="4723396" y="1142902"/>
              <a:ext cx="14400" cy="198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DD8DB45-8DD1-3030-18FB-AA97B2E49F5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714396" y="1134262"/>
                <a:ext cx="3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2E7EC3B-2C63-E44C-786F-7754D15A3F0F}"/>
                  </a:ext>
                </a:extLst>
              </p14:cNvPr>
              <p14:cNvContentPartPr/>
              <p14:nvPr/>
            </p14:nvContentPartPr>
            <p14:xfrm>
              <a:off x="4750396" y="1088182"/>
              <a:ext cx="302400" cy="1713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2E7EC3B-2C63-E44C-786F-7754D15A3F0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41756" y="1079182"/>
                <a:ext cx="3200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9B4067E-23FF-3A34-104A-EAF9BD2FB6B9}"/>
                  </a:ext>
                </a:extLst>
              </p14:cNvPr>
              <p14:cNvContentPartPr/>
              <p14:nvPr/>
            </p14:nvContentPartPr>
            <p14:xfrm>
              <a:off x="5149636" y="1089262"/>
              <a:ext cx="178920" cy="150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9B4067E-23FF-3A34-104A-EAF9BD2FB6B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40996" y="1080262"/>
                <a:ext cx="196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F692618-35D1-E44D-852D-F69F929245EA}"/>
                  </a:ext>
                </a:extLst>
              </p14:cNvPr>
              <p14:cNvContentPartPr/>
              <p14:nvPr/>
            </p14:nvContentPartPr>
            <p14:xfrm>
              <a:off x="5237116" y="990262"/>
              <a:ext cx="146880" cy="340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F692618-35D1-E44D-852D-F69F929245E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28476" y="981262"/>
                <a:ext cx="16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964A663-19F3-FFE9-D3E8-BF16E84048D9}"/>
                  </a:ext>
                </a:extLst>
              </p14:cNvPr>
              <p14:cNvContentPartPr/>
              <p14:nvPr/>
            </p14:nvContentPartPr>
            <p14:xfrm>
              <a:off x="5300836" y="966142"/>
              <a:ext cx="209520" cy="3603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964A663-19F3-FFE9-D3E8-BF16E84048D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291836" y="957502"/>
                <a:ext cx="2271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91DD663-5388-12FE-E109-5A1141EFA3C6}"/>
                  </a:ext>
                </a:extLst>
              </p14:cNvPr>
              <p14:cNvContentPartPr/>
              <p14:nvPr/>
            </p14:nvContentPartPr>
            <p14:xfrm>
              <a:off x="5448436" y="1120582"/>
              <a:ext cx="243000" cy="116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91DD663-5388-12FE-E109-5A1141EFA3C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39436" y="1111582"/>
                <a:ext cx="260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6E2C966-C749-4592-97E5-BA3C5A393715}"/>
                  </a:ext>
                </a:extLst>
              </p14:cNvPr>
              <p14:cNvContentPartPr/>
              <p14:nvPr/>
            </p14:nvContentPartPr>
            <p14:xfrm>
              <a:off x="5616556" y="990262"/>
              <a:ext cx="223920" cy="4532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6E2C966-C749-4592-97E5-BA3C5A39371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607556" y="981262"/>
                <a:ext cx="2415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5040ED8-3C67-F16A-2FC0-2B8F5CB1894A}"/>
                  </a:ext>
                </a:extLst>
              </p14:cNvPr>
              <p14:cNvContentPartPr/>
              <p14:nvPr/>
            </p14:nvContentPartPr>
            <p14:xfrm>
              <a:off x="1245436" y="2092942"/>
              <a:ext cx="209520" cy="61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5040ED8-3C67-F16A-2FC0-2B8F5CB1894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236796" y="2083942"/>
                <a:ext cx="227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7C0B2EF-1851-2E72-3B9E-5AAA6855DCFD}"/>
                  </a:ext>
                </a:extLst>
              </p14:cNvPr>
              <p14:cNvContentPartPr/>
              <p14:nvPr/>
            </p14:nvContentPartPr>
            <p14:xfrm>
              <a:off x="1250836" y="2154862"/>
              <a:ext cx="251640" cy="183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7C0B2EF-1851-2E72-3B9E-5AAA6855DC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241836" y="2145862"/>
                <a:ext cx="26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616ACDF-6410-3A30-38A1-8AE3A020BB70}"/>
                  </a:ext>
                </a:extLst>
              </p14:cNvPr>
              <p14:cNvContentPartPr/>
              <p14:nvPr/>
            </p14:nvContentPartPr>
            <p14:xfrm>
              <a:off x="979756" y="1812142"/>
              <a:ext cx="15480" cy="161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616ACDF-6410-3A30-38A1-8AE3A020BB7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71116" y="1803142"/>
                <a:ext cx="33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39E8583-ACEE-2456-E981-C4ACDA093156}"/>
                  </a:ext>
                </a:extLst>
              </p14:cNvPr>
              <p14:cNvContentPartPr/>
              <p14:nvPr/>
            </p14:nvContentPartPr>
            <p14:xfrm>
              <a:off x="886876" y="1736182"/>
              <a:ext cx="200520" cy="283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39E8583-ACEE-2456-E981-C4ACDA09315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77876" y="1727542"/>
                <a:ext cx="2181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7F785A7-CF55-B6D5-684E-49FA4A99A580}"/>
                  </a:ext>
                </a:extLst>
              </p14:cNvPr>
              <p14:cNvContentPartPr/>
              <p14:nvPr/>
            </p14:nvContentPartPr>
            <p14:xfrm>
              <a:off x="1099636" y="1877662"/>
              <a:ext cx="137880" cy="1123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7F785A7-CF55-B6D5-684E-49FA4A99A58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90996" y="1869022"/>
                <a:ext cx="155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E309BF3-3F54-D109-7586-3BFA15FC0985}"/>
                  </a:ext>
                </a:extLst>
              </p14:cNvPr>
              <p14:cNvContentPartPr/>
              <p14:nvPr/>
            </p14:nvContentPartPr>
            <p14:xfrm>
              <a:off x="1250116" y="1855702"/>
              <a:ext cx="113040" cy="258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E309BF3-3F54-D109-7586-3BFA15FC098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41116" y="1847062"/>
                <a:ext cx="130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F9D3638-8358-0ADF-DB36-2BBB6B8F606D}"/>
                  </a:ext>
                </a:extLst>
              </p14:cNvPr>
              <p14:cNvContentPartPr/>
              <p14:nvPr/>
            </p14:nvContentPartPr>
            <p14:xfrm>
              <a:off x="1404196" y="1866502"/>
              <a:ext cx="78480" cy="69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F9D3638-8358-0ADF-DB36-2BBB6B8F606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95556" y="1857862"/>
                <a:ext cx="96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84B9CA3-0724-42AF-08B3-BA2594E37D4E}"/>
                  </a:ext>
                </a:extLst>
              </p14:cNvPr>
              <p14:cNvContentPartPr/>
              <p14:nvPr/>
            </p14:nvContentPartPr>
            <p14:xfrm>
              <a:off x="1501036" y="1844542"/>
              <a:ext cx="128520" cy="1126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84B9CA3-0724-42AF-08B3-BA2594E37D4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92036" y="1835902"/>
                <a:ext cx="146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67D5622-2354-D3F8-C9A2-2E1CEE4E7960}"/>
                  </a:ext>
                </a:extLst>
              </p14:cNvPr>
              <p14:cNvContentPartPr/>
              <p14:nvPr/>
            </p14:nvContentPartPr>
            <p14:xfrm>
              <a:off x="6247636" y="1182502"/>
              <a:ext cx="220680" cy="39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67D5622-2354-D3F8-C9A2-2E1CEE4E796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238636" y="1173862"/>
                <a:ext cx="238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2AFFC13-57C1-D892-83E7-A203861DB99F}"/>
                  </a:ext>
                </a:extLst>
              </p14:cNvPr>
              <p14:cNvContentPartPr/>
              <p14:nvPr/>
            </p14:nvContentPartPr>
            <p14:xfrm>
              <a:off x="6276076" y="1250902"/>
              <a:ext cx="185040" cy="180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2AFFC13-57C1-D892-83E7-A203861DB99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67076" y="1241902"/>
                <a:ext cx="202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BE7A40D-9380-BDC2-96B7-6919776CB212}"/>
                  </a:ext>
                </a:extLst>
              </p14:cNvPr>
              <p14:cNvContentPartPr/>
              <p14:nvPr/>
            </p14:nvContentPartPr>
            <p14:xfrm>
              <a:off x="6143236" y="880822"/>
              <a:ext cx="24480" cy="1137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BE7A40D-9380-BDC2-96B7-6919776CB21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34596" y="871822"/>
                <a:ext cx="42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E8DC7C1-FF36-896E-5994-B4438B69B3A0}"/>
                  </a:ext>
                </a:extLst>
              </p14:cNvPr>
              <p14:cNvContentPartPr/>
              <p14:nvPr/>
            </p14:nvContentPartPr>
            <p14:xfrm>
              <a:off x="6066916" y="840862"/>
              <a:ext cx="203040" cy="1767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E8DC7C1-FF36-896E-5994-B4438B69B3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058276" y="832222"/>
                <a:ext cx="220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27725C8-CAD5-4D34-FDFA-AFFE70533F4B}"/>
                  </a:ext>
                </a:extLst>
              </p14:cNvPr>
              <p14:cNvContentPartPr/>
              <p14:nvPr/>
            </p14:nvContentPartPr>
            <p14:xfrm>
              <a:off x="6301996" y="934462"/>
              <a:ext cx="99720" cy="554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27725C8-CAD5-4D34-FDFA-AFFE70533F4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93356" y="925822"/>
                <a:ext cx="117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8BA46FB-13CE-FD7C-ACFF-31BE357FDAAB}"/>
                  </a:ext>
                </a:extLst>
              </p14:cNvPr>
              <p14:cNvContentPartPr/>
              <p14:nvPr/>
            </p14:nvContentPartPr>
            <p14:xfrm>
              <a:off x="6397756" y="889822"/>
              <a:ext cx="229680" cy="1944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8BA46FB-13CE-FD7C-ACFF-31BE357FDAA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88756" y="880822"/>
                <a:ext cx="247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A20DDE5-6B84-7102-01F6-6F7C58560807}"/>
                  </a:ext>
                </a:extLst>
              </p14:cNvPr>
              <p14:cNvContentPartPr/>
              <p14:nvPr/>
            </p14:nvContentPartPr>
            <p14:xfrm>
              <a:off x="6626716" y="849502"/>
              <a:ext cx="91440" cy="1252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A20DDE5-6B84-7102-01F6-6F7C5856080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18076" y="840502"/>
                <a:ext cx="10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2E3164B-1A81-4093-6035-8B88EC4E1AAF}"/>
                  </a:ext>
                </a:extLst>
              </p14:cNvPr>
              <p14:cNvContentPartPr/>
              <p14:nvPr/>
            </p14:nvContentPartPr>
            <p14:xfrm>
              <a:off x="7195516" y="940222"/>
              <a:ext cx="30240" cy="2120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2E3164B-1A81-4093-6035-8B88EC4E1AA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86516" y="931222"/>
                <a:ext cx="47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BB6DF5B-7720-7B2D-B819-B28E6626BAED}"/>
                  </a:ext>
                </a:extLst>
              </p14:cNvPr>
              <p14:cNvContentPartPr/>
              <p14:nvPr/>
            </p14:nvContentPartPr>
            <p14:xfrm>
              <a:off x="7057636" y="885862"/>
              <a:ext cx="266760" cy="1238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BB6DF5B-7720-7B2D-B819-B28E6626BAE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048636" y="877222"/>
                <a:ext cx="284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3296FFB-6CF0-67A8-4BCF-C5EC98C620E1}"/>
                  </a:ext>
                </a:extLst>
              </p14:cNvPr>
              <p14:cNvContentPartPr/>
              <p14:nvPr/>
            </p14:nvContentPartPr>
            <p14:xfrm>
              <a:off x="7496476" y="887302"/>
              <a:ext cx="118080" cy="3315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3296FFB-6CF0-67A8-4BCF-C5EC98C620E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487836" y="878662"/>
                <a:ext cx="1357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E280CA9-84A2-F6DB-CCF3-8FE665942121}"/>
                  </a:ext>
                </a:extLst>
              </p14:cNvPr>
              <p14:cNvContentPartPr/>
              <p14:nvPr/>
            </p14:nvContentPartPr>
            <p14:xfrm>
              <a:off x="7802116" y="976222"/>
              <a:ext cx="15480" cy="1515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E280CA9-84A2-F6DB-CCF3-8FE66594212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793476" y="967582"/>
                <a:ext cx="33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76D8AFC-D3BC-3B3B-FCB9-6FB19D43ED3D}"/>
                  </a:ext>
                </a:extLst>
              </p14:cNvPr>
              <p14:cNvContentPartPr/>
              <p14:nvPr/>
            </p14:nvContentPartPr>
            <p14:xfrm>
              <a:off x="7735156" y="914662"/>
              <a:ext cx="174240" cy="2700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76D8AFC-D3BC-3B3B-FCB9-6FB19D43ED3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726156" y="905662"/>
                <a:ext cx="1918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A4682AC-1F2A-96E8-80E2-800E8F03D449}"/>
                  </a:ext>
                </a:extLst>
              </p14:cNvPr>
              <p14:cNvContentPartPr/>
              <p14:nvPr/>
            </p14:nvContentPartPr>
            <p14:xfrm>
              <a:off x="8023876" y="915022"/>
              <a:ext cx="21600" cy="2430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A4682AC-1F2A-96E8-80E2-800E8F03D44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014876" y="906382"/>
                <a:ext cx="39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0378D1C2-686A-B160-8FA1-FA037D0DFA29}"/>
                  </a:ext>
                </a:extLst>
              </p14:cNvPr>
              <p14:cNvContentPartPr/>
              <p14:nvPr/>
            </p14:nvContentPartPr>
            <p14:xfrm>
              <a:off x="8186956" y="926542"/>
              <a:ext cx="129240" cy="198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0378D1C2-686A-B160-8FA1-FA037D0DFA2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78316" y="917902"/>
                <a:ext cx="1468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F922E90-9E81-37A2-872B-B06448CEAF45}"/>
                  </a:ext>
                </a:extLst>
              </p14:cNvPr>
              <p14:cNvContentPartPr/>
              <p14:nvPr/>
            </p14:nvContentPartPr>
            <p14:xfrm>
              <a:off x="8227996" y="1010422"/>
              <a:ext cx="147240" cy="277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F922E90-9E81-37A2-872B-B06448CEAF4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18996" y="1001422"/>
                <a:ext cx="164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8B592F9-05B6-5DE1-C67D-112D6B396417}"/>
                  </a:ext>
                </a:extLst>
              </p14:cNvPr>
              <p14:cNvContentPartPr/>
              <p14:nvPr/>
            </p14:nvContentPartPr>
            <p14:xfrm>
              <a:off x="8341756" y="880102"/>
              <a:ext cx="134640" cy="3697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8B592F9-05B6-5DE1-C67D-112D6B39641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333116" y="871462"/>
                <a:ext cx="152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1DB385D-A7E9-927F-341F-EE39E67ACDA9}"/>
                  </a:ext>
                </a:extLst>
              </p14:cNvPr>
              <p14:cNvContentPartPr/>
              <p14:nvPr/>
            </p14:nvContentPartPr>
            <p14:xfrm>
              <a:off x="8684836" y="1052182"/>
              <a:ext cx="44640" cy="500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1DB385D-A7E9-927F-341F-EE39E67ACDA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75836" y="1043182"/>
                <a:ext cx="62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8237A94-2D72-FE15-4EE5-893C4948A32C}"/>
                  </a:ext>
                </a:extLst>
              </p14:cNvPr>
              <p14:cNvContentPartPr/>
              <p14:nvPr/>
            </p14:nvContentPartPr>
            <p14:xfrm>
              <a:off x="9061396" y="871462"/>
              <a:ext cx="37080" cy="2577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8237A94-2D72-FE15-4EE5-893C4948A3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52396" y="862822"/>
                <a:ext cx="547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6D16FBA-C1D4-B06A-D746-83E1EE39A722}"/>
                  </a:ext>
                </a:extLst>
              </p14:cNvPr>
              <p14:cNvContentPartPr/>
              <p14:nvPr/>
            </p14:nvContentPartPr>
            <p14:xfrm>
              <a:off x="8905156" y="789022"/>
              <a:ext cx="279360" cy="1710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6D16FBA-C1D4-B06A-D746-83E1EE39A72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896156" y="780382"/>
                <a:ext cx="297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8216E8D-2F46-7CC9-8F67-64B1FFD18DAA}"/>
                  </a:ext>
                </a:extLst>
              </p14:cNvPr>
              <p14:cNvContentPartPr/>
              <p14:nvPr/>
            </p14:nvContentPartPr>
            <p14:xfrm>
              <a:off x="9240676" y="782902"/>
              <a:ext cx="141840" cy="3351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8216E8D-2F46-7CC9-8F67-64B1FFD18DA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231676" y="774262"/>
                <a:ext cx="1594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63127E1D-6700-50F6-F6B6-EDE454B848C6}"/>
                  </a:ext>
                </a:extLst>
              </p14:cNvPr>
              <p14:cNvContentPartPr/>
              <p14:nvPr/>
            </p14:nvContentPartPr>
            <p14:xfrm>
              <a:off x="9425716" y="864262"/>
              <a:ext cx="126360" cy="1958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63127E1D-6700-50F6-F6B6-EDE454B848C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417076" y="855262"/>
                <a:ext cx="144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940B882-B7A7-4AE3-7FF9-BAEDA9C1C283}"/>
                  </a:ext>
                </a:extLst>
              </p14:cNvPr>
              <p14:cNvContentPartPr/>
              <p14:nvPr/>
            </p14:nvContentPartPr>
            <p14:xfrm>
              <a:off x="9549196" y="843022"/>
              <a:ext cx="18720" cy="1821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940B882-B7A7-4AE3-7FF9-BAEDA9C1C28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40556" y="834382"/>
                <a:ext cx="363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4A8F8F7-F599-77C9-F4CB-F866491774AC}"/>
                  </a:ext>
                </a:extLst>
              </p14:cNvPr>
              <p14:cNvContentPartPr/>
              <p14:nvPr/>
            </p14:nvContentPartPr>
            <p14:xfrm>
              <a:off x="9498796" y="779302"/>
              <a:ext cx="226440" cy="3632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4A8F8F7-F599-77C9-F4CB-F866491774A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89796" y="770302"/>
                <a:ext cx="2440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CD651C-9DD1-4A11-35E5-6DB3680191D2}"/>
                  </a:ext>
                </a:extLst>
              </p14:cNvPr>
              <p14:cNvContentPartPr/>
              <p14:nvPr/>
            </p14:nvContentPartPr>
            <p14:xfrm>
              <a:off x="7102276" y="1323982"/>
              <a:ext cx="2673000" cy="338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CD651C-9DD1-4A11-35E5-6DB3680191D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093276" y="1315342"/>
                <a:ext cx="2690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6786AA1-62ED-E635-334B-0489B9F9E26C}"/>
                  </a:ext>
                </a:extLst>
              </p14:cNvPr>
              <p14:cNvContentPartPr/>
              <p14:nvPr/>
            </p14:nvContentPartPr>
            <p14:xfrm>
              <a:off x="8111716" y="1516942"/>
              <a:ext cx="14400" cy="2109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6786AA1-62ED-E635-334B-0489B9F9E26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103076" y="1508302"/>
                <a:ext cx="32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6130171-3740-6613-7C5A-59B326146103}"/>
                  </a:ext>
                </a:extLst>
              </p14:cNvPr>
              <p14:cNvContentPartPr/>
              <p14:nvPr/>
            </p14:nvContentPartPr>
            <p14:xfrm>
              <a:off x="7976356" y="1450702"/>
              <a:ext cx="259920" cy="1249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6130171-3740-6613-7C5A-59B32614610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67716" y="1441702"/>
                <a:ext cx="277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E1DE2563-CED9-9814-99EE-D863826AF3F1}"/>
                  </a:ext>
                </a:extLst>
              </p14:cNvPr>
              <p14:cNvContentPartPr/>
              <p14:nvPr/>
            </p14:nvContentPartPr>
            <p14:xfrm>
              <a:off x="8349316" y="1436302"/>
              <a:ext cx="190800" cy="3574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E1DE2563-CED9-9814-99EE-D863826AF3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340676" y="1427302"/>
                <a:ext cx="2084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7D0EAA8-1394-9BA0-B9AB-DC8901F6EDBE}"/>
                  </a:ext>
                </a:extLst>
              </p14:cNvPr>
              <p14:cNvContentPartPr/>
              <p14:nvPr/>
            </p14:nvContentPartPr>
            <p14:xfrm>
              <a:off x="8673316" y="1537102"/>
              <a:ext cx="27360" cy="1645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7D0EAA8-1394-9BA0-B9AB-DC8901F6EDB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664316" y="1528102"/>
                <a:ext cx="45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42C260B-CB7A-379F-9E97-B14B12356B10}"/>
                  </a:ext>
                </a:extLst>
              </p14:cNvPr>
              <p14:cNvContentPartPr/>
              <p14:nvPr/>
            </p14:nvContentPartPr>
            <p14:xfrm>
              <a:off x="8582236" y="1481302"/>
              <a:ext cx="191520" cy="2754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42C260B-CB7A-379F-9E97-B14B12356B1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573236" y="1472662"/>
                <a:ext cx="209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DA2B17B-69C5-C61F-C319-E4F17C4B9458}"/>
                  </a:ext>
                </a:extLst>
              </p14:cNvPr>
              <p14:cNvContentPartPr/>
              <p14:nvPr/>
            </p14:nvContentPartPr>
            <p14:xfrm>
              <a:off x="8737756" y="1415062"/>
              <a:ext cx="215640" cy="4561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DA2B17B-69C5-C61F-C319-E4F17C4B945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728756" y="1406422"/>
                <a:ext cx="2332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D6CBFEF-057E-6140-5C2D-AD8B8252F895}"/>
                  </a:ext>
                </a:extLst>
              </p14:cNvPr>
              <p14:cNvContentPartPr/>
              <p14:nvPr/>
            </p14:nvContentPartPr>
            <p14:xfrm>
              <a:off x="2022316" y="1894942"/>
              <a:ext cx="11880" cy="2170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D6CBFEF-057E-6140-5C2D-AD8B8252F89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13316" y="1886302"/>
                <a:ext cx="29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3D56A9F-1EA0-98FC-0FB0-647FA5C2D789}"/>
                  </a:ext>
                </a:extLst>
              </p14:cNvPr>
              <p14:cNvContentPartPr/>
              <p14:nvPr/>
            </p14:nvContentPartPr>
            <p14:xfrm>
              <a:off x="1881556" y="1820782"/>
              <a:ext cx="267120" cy="1231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3D56A9F-1EA0-98FC-0FB0-647FA5C2D78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872916" y="1812142"/>
                <a:ext cx="284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8968102-5F14-C360-1628-0F012406F929}"/>
                  </a:ext>
                </a:extLst>
              </p14:cNvPr>
              <p14:cNvContentPartPr/>
              <p14:nvPr/>
            </p14:nvContentPartPr>
            <p14:xfrm>
              <a:off x="2226076" y="1802782"/>
              <a:ext cx="117720" cy="3456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8968102-5F14-C360-1628-0F012406F92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17436" y="1793782"/>
                <a:ext cx="1353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48E7FC8-6E1C-7A61-3144-D1D8A1095B90}"/>
                  </a:ext>
                </a:extLst>
              </p14:cNvPr>
              <p14:cNvContentPartPr/>
              <p14:nvPr/>
            </p14:nvContentPartPr>
            <p14:xfrm>
              <a:off x="2451796" y="1884862"/>
              <a:ext cx="13680" cy="1285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48E7FC8-6E1C-7A61-3144-D1D8A1095B9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43156" y="1875862"/>
                <a:ext cx="3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DC7B2E0-CA2A-BEC6-A455-5ED115B25B6A}"/>
                  </a:ext>
                </a:extLst>
              </p14:cNvPr>
              <p14:cNvContentPartPr/>
              <p14:nvPr/>
            </p14:nvContentPartPr>
            <p14:xfrm>
              <a:off x="2389516" y="1835902"/>
              <a:ext cx="173160" cy="133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DC7B2E0-CA2A-BEC6-A455-5ED115B25B6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380876" y="1826902"/>
                <a:ext cx="190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DA2C801-FDB7-4519-7462-084E636BEE01}"/>
                  </a:ext>
                </a:extLst>
              </p14:cNvPr>
              <p14:cNvContentPartPr/>
              <p14:nvPr/>
            </p14:nvContentPartPr>
            <p14:xfrm>
              <a:off x="2569516" y="1914382"/>
              <a:ext cx="158040" cy="849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DA2C801-FDB7-4519-7462-084E636BEE0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60516" y="1905382"/>
                <a:ext cx="175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4864245-4EAD-5405-3764-83C823FFB847}"/>
                  </a:ext>
                </a:extLst>
              </p14:cNvPr>
              <p14:cNvContentPartPr/>
              <p14:nvPr/>
            </p14:nvContentPartPr>
            <p14:xfrm>
              <a:off x="2622796" y="1845262"/>
              <a:ext cx="57600" cy="111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4864245-4EAD-5405-3764-83C823FFB84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613796" y="1836262"/>
                <a:ext cx="75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3E95C4A-02D6-69A1-6765-E94CEEBF4054}"/>
                  </a:ext>
                </a:extLst>
              </p14:cNvPr>
              <p14:cNvContentPartPr/>
              <p14:nvPr/>
            </p14:nvContentPartPr>
            <p14:xfrm>
              <a:off x="2878756" y="1928062"/>
              <a:ext cx="11880" cy="741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3E95C4A-02D6-69A1-6765-E94CEEBF405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869756" y="1919422"/>
                <a:ext cx="29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93C4AEE-1DB5-C4DF-C1EB-B8382D06BD4F}"/>
                  </a:ext>
                </a:extLst>
              </p14:cNvPr>
              <p14:cNvContentPartPr/>
              <p14:nvPr/>
            </p14:nvContentPartPr>
            <p14:xfrm>
              <a:off x="2887396" y="1850662"/>
              <a:ext cx="26280" cy="111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93C4AEE-1DB5-C4DF-C1EB-B8382D06BD4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878756" y="1842022"/>
                <a:ext cx="43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F348367-BBB8-814E-099B-9E2E1FD58304}"/>
                  </a:ext>
                </a:extLst>
              </p14:cNvPr>
              <p14:cNvContentPartPr/>
              <p14:nvPr/>
            </p14:nvContentPartPr>
            <p14:xfrm>
              <a:off x="2938876" y="1893142"/>
              <a:ext cx="63360" cy="993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F348367-BBB8-814E-099B-9E2E1FD5830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29876" y="1884142"/>
                <a:ext cx="81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993CE8B7-8C47-C713-359C-2D384C0512A3}"/>
                  </a:ext>
                </a:extLst>
              </p14:cNvPr>
              <p14:cNvContentPartPr/>
              <p14:nvPr/>
            </p14:nvContentPartPr>
            <p14:xfrm>
              <a:off x="3053716" y="1788742"/>
              <a:ext cx="19080" cy="1821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993CE8B7-8C47-C713-359C-2D384C0512A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44716" y="1780102"/>
                <a:ext cx="36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0DA7175-89C2-6A20-98D3-A680A8B342EE}"/>
                  </a:ext>
                </a:extLst>
              </p14:cNvPr>
              <p14:cNvContentPartPr/>
              <p14:nvPr/>
            </p14:nvContentPartPr>
            <p14:xfrm>
              <a:off x="3021676" y="1872622"/>
              <a:ext cx="85320" cy="5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0DA7175-89C2-6A20-98D3-A680A8B342E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012676" y="1863622"/>
                <a:ext cx="102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A66AE76-07EE-96F7-AACB-5839BED906FE}"/>
                  </a:ext>
                </a:extLst>
              </p14:cNvPr>
              <p14:cNvContentPartPr/>
              <p14:nvPr/>
            </p14:nvContentPartPr>
            <p14:xfrm>
              <a:off x="3222556" y="1886302"/>
              <a:ext cx="85320" cy="687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A66AE76-07EE-96F7-AACB-5839BED906F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213556" y="1877662"/>
                <a:ext cx="102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02A01E2-DB94-CA6A-3614-00037F2AB239}"/>
                  </a:ext>
                </a:extLst>
              </p14:cNvPr>
              <p14:cNvContentPartPr/>
              <p14:nvPr/>
            </p14:nvContentPartPr>
            <p14:xfrm>
              <a:off x="3335956" y="1878022"/>
              <a:ext cx="9000" cy="619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02A01E2-DB94-CA6A-3614-00037F2AB23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326956" y="1869382"/>
                <a:ext cx="26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9A55F10-482E-564E-087A-A870E49FC347}"/>
                  </a:ext>
                </a:extLst>
              </p14:cNvPr>
              <p14:cNvContentPartPr/>
              <p14:nvPr/>
            </p14:nvContentPartPr>
            <p14:xfrm>
              <a:off x="3321556" y="1801342"/>
              <a:ext cx="9000" cy="43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9A55F10-482E-564E-087A-A870E49FC34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312556" y="1792342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AF385F5-166B-3D54-4751-BAC504387287}"/>
                  </a:ext>
                </a:extLst>
              </p14:cNvPr>
              <p14:cNvContentPartPr/>
              <p14:nvPr/>
            </p14:nvContentPartPr>
            <p14:xfrm>
              <a:off x="3375556" y="1876582"/>
              <a:ext cx="75960" cy="550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AF385F5-166B-3D54-4751-BAC50438728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66916" y="1867582"/>
                <a:ext cx="93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059E4A9E-8DEA-5CC6-A579-8F6BC4E013AA}"/>
                  </a:ext>
                </a:extLst>
              </p14:cNvPr>
              <p14:cNvContentPartPr/>
              <p14:nvPr/>
            </p14:nvContentPartPr>
            <p14:xfrm>
              <a:off x="3468796" y="1801342"/>
              <a:ext cx="45720" cy="1350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059E4A9E-8DEA-5CC6-A579-8F6BC4E013A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460156" y="1792342"/>
                <a:ext cx="63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2F506E2-6C52-33C9-CEF2-2FF62CEC3646}"/>
                  </a:ext>
                </a:extLst>
              </p14:cNvPr>
              <p14:cNvContentPartPr/>
              <p14:nvPr/>
            </p14:nvContentPartPr>
            <p14:xfrm>
              <a:off x="3589756" y="1753822"/>
              <a:ext cx="18720" cy="1771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2F506E2-6C52-33C9-CEF2-2FF62CEC364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80756" y="1745182"/>
                <a:ext cx="3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382A771-062C-E75A-0EF6-561A5A9B7149}"/>
                  </a:ext>
                </a:extLst>
              </p14:cNvPr>
              <p14:cNvContentPartPr/>
              <p14:nvPr/>
            </p14:nvContentPartPr>
            <p14:xfrm>
              <a:off x="3565276" y="1846342"/>
              <a:ext cx="75240" cy="205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382A771-062C-E75A-0EF6-561A5A9B714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556636" y="1837342"/>
                <a:ext cx="92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1DBE9B2-5821-5626-1404-AD0BEBCA073D}"/>
                  </a:ext>
                </a:extLst>
              </p14:cNvPr>
              <p14:cNvContentPartPr/>
              <p14:nvPr/>
            </p14:nvContentPartPr>
            <p14:xfrm>
              <a:off x="3702076" y="1862902"/>
              <a:ext cx="53280" cy="568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1DBE9B2-5821-5626-1404-AD0BEBCA073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93076" y="1854262"/>
                <a:ext cx="70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C4932C6E-5A06-529E-0D5F-21C9D10A4DFE}"/>
                  </a:ext>
                </a:extLst>
              </p14:cNvPr>
              <p14:cNvContentPartPr/>
              <p14:nvPr/>
            </p14:nvContentPartPr>
            <p14:xfrm>
              <a:off x="3775156" y="1747702"/>
              <a:ext cx="143640" cy="2289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C4932C6E-5A06-529E-0D5F-21C9D10A4DF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66156" y="1738702"/>
                <a:ext cx="1612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A72EEE4-E4E6-3A4B-81ED-7598F9BECE43}"/>
                  </a:ext>
                </a:extLst>
              </p14:cNvPr>
              <p14:cNvContentPartPr/>
              <p14:nvPr/>
            </p14:nvContentPartPr>
            <p14:xfrm>
              <a:off x="3883156" y="1834462"/>
              <a:ext cx="248400" cy="594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A72EEE4-E4E6-3A4B-81ED-7598F9BECE4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874516" y="1825462"/>
                <a:ext cx="266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50353B6-4A0A-5215-2A0D-C5CC9CFE0843}"/>
                  </a:ext>
                </a:extLst>
              </p14:cNvPr>
              <p14:cNvContentPartPr/>
              <p14:nvPr/>
            </p14:nvContentPartPr>
            <p14:xfrm>
              <a:off x="4220836" y="1704142"/>
              <a:ext cx="13320" cy="2217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50353B6-4A0A-5215-2A0D-C5CC9CFE08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211836" y="1695502"/>
                <a:ext cx="30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5288854-0CC4-A23E-9B11-8A3D63425567}"/>
                  </a:ext>
                </a:extLst>
              </p14:cNvPr>
              <p14:cNvContentPartPr/>
              <p14:nvPr/>
            </p14:nvContentPartPr>
            <p14:xfrm>
              <a:off x="4366276" y="1720702"/>
              <a:ext cx="112320" cy="1929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5288854-0CC4-A23E-9B11-8A3D6342556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357636" y="1711702"/>
                <a:ext cx="129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4E6A069-6B8B-538F-31BB-E87EC285F80A}"/>
                  </a:ext>
                </a:extLst>
              </p14:cNvPr>
              <p14:cNvContentPartPr/>
              <p14:nvPr/>
            </p14:nvContentPartPr>
            <p14:xfrm>
              <a:off x="4557796" y="1813582"/>
              <a:ext cx="207000" cy="723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4E6A069-6B8B-538F-31BB-E87EC285F80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549156" y="1804582"/>
                <a:ext cx="224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258BD39-08BF-01A4-9458-1725BC4C982E}"/>
                  </a:ext>
                </a:extLst>
              </p14:cNvPr>
              <p14:cNvContentPartPr/>
              <p14:nvPr/>
            </p14:nvContentPartPr>
            <p14:xfrm>
              <a:off x="4806196" y="1807102"/>
              <a:ext cx="18360" cy="738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258BD39-08BF-01A4-9458-1725BC4C982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797556" y="1798102"/>
                <a:ext cx="36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C2FCE33-3ED8-F1AC-AA13-2154881E0A5B}"/>
                  </a:ext>
                </a:extLst>
              </p14:cNvPr>
              <p14:cNvContentPartPr/>
              <p14:nvPr/>
            </p14:nvContentPartPr>
            <p14:xfrm>
              <a:off x="4859476" y="1803862"/>
              <a:ext cx="84960" cy="604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C2FCE33-3ED8-F1AC-AA13-2154881E0A5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850836" y="1794862"/>
                <a:ext cx="102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599B771-4879-18F5-B24C-8E58909A97BA}"/>
                  </a:ext>
                </a:extLst>
              </p14:cNvPr>
              <p14:cNvContentPartPr/>
              <p14:nvPr/>
            </p14:nvContentPartPr>
            <p14:xfrm>
              <a:off x="4971436" y="1811422"/>
              <a:ext cx="92880" cy="493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599B771-4879-18F5-B24C-8E58909A97B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962796" y="1802782"/>
                <a:ext cx="110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A71FF81-2961-1815-915E-91DEECD4838B}"/>
                  </a:ext>
                </a:extLst>
              </p14:cNvPr>
              <p14:cNvContentPartPr/>
              <p14:nvPr/>
            </p14:nvContentPartPr>
            <p14:xfrm>
              <a:off x="5123356" y="1663822"/>
              <a:ext cx="108000" cy="3592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A71FF81-2961-1815-915E-91DEECD4838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114356" y="1654822"/>
                <a:ext cx="125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2F471CA-DF9E-8E6C-B2A5-A78B3EBDF1CF}"/>
                  </a:ext>
                </a:extLst>
              </p14:cNvPr>
              <p14:cNvContentPartPr/>
              <p14:nvPr/>
            </p14:nvContentPartPr>
            <p14:xfrm>
              <a:off x="5714476" y="1730422"/>
              <a:ext cx="23400" cy="1684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2F471CA-DF9E-8E6C-B2A5-A78B3EBDF1C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05836" y="1721782"/>
                <a:ext cx="41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82579613-6D9E-7C24-F031-B26D5675AA89}"/>
                  </a:ext>
                </a:extLst>
              </p14:cNvPr>
              <p14:cNvContentPartPr/>
              <p14:nvPr/>
            </p14:nvContentPartPr>
            <p14:xfrm>
              <a:off x="5628436" y="1677862"/>
              <a:ext cx="202680" cy="1209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82579613-6D9E-7C24-F031-B26D5675AA8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619796" y="1668862"/>
                <a:ext cx="220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6998A80-0D30-F01F-55E9-9944BAC2838D}"/>
                  </a:ext>
                </a:extLst>
              </p14:cNvPr>
              <p14:cNvContentPartPr/>
              <p14:nvPr/>
            </p14:nvContentPartPr>
            <p14:xfrm>
              <a:off x="5882596" y="1665982"/>
              <a:ext cx="72000" cy="2433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6998A80-0D30-F01F-55E9-9944BAC283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873596" y="1657342"/>
                <a:ext cx="89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18A9C3E8-FF4D-4740-7860-1CF738A27E14}"/>
                  </a:ext>
                </a:extLst>
              </p14:cNvPr>
              <p14:cNvContentPartPr/>
              <p14:nvPr/>
            </p14:nvContentPartPr>
            <p14:xfrm>
              <a:off x="6063316" y="1674622"/>
              <a:ext cx="133200" cy="2113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18A9C3E8-FF4D-4740-7860-1CF738A27E1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54676" y="1665982"/>
                <a:ext cx="150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8C2E82C1-67F2-E0D8-7ECC-140C4D4E7A45}"/>
                  </a:ext>
                </a:extLst>
              </p14:cNvPr>
              <p14:cNvContentPartPr/>
              <p14:nvPr/>
            </p14:nvContentPartPr>
            <p14:xfrm>
              <a:off x="6231076" y="1749142"/>
              <a:ext cx="273960" cy="990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8C2E82C1-67F2-E0D8-7ECC-140C4D4E7A4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22076" y="1740142"/>
                <a:ext cx="291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1CEB1A9A-E692-8ABD-BC58-458EE6B00E5D}"/>
                  </a:ext>
                </a:extLst>
              </p14:cNvPr>
              <p14:cNvContentPartPr/>
              <p14:nvPr/>
            </p14:nvContentPartPr>
            <p14:xfrm>
              <a:off x="6535276" y="1722142"/>
              <a:ext cx="199080" cy="1098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1CEB1A9A-E692-8ABD-BC58-458EE6B00E5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526636" y="1713502"/>
                <a:ext cx="21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148C2F3-BC8F-45E2-8043-7735AB70325E}"/>
                  </a:ext>
                </a:extLst>
              </p14:cNvPr>
              <p14:cNvContentPartPr/>
              <p14:nvPr/>
            </p14:nvContentPartPr>
            <p14:xfrm>
              <a:off x="6721036" y="1670662"/>
              <a:ext cx="10080" cy="266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148C2F3-BC8F-45E2-8043-7735AB70325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712396" y="1662022"/>
                <a:ext cx="27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A13CCBE-02B7-A5A4-042A-20131188A077}"/>
                  </a:ext>
                </a:extLst>
              </p14:cNvPr>
              <p14:cNvContentPartPr/>
              <p14:nvPr/>
            </p14:nvContentPartPr>
            <p14:xfrm>
              <a:off x="6790156" y="1757062"/>
              <a:ext cx="89640" cy="946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A13CCBE-02B7-A5A4-042A-20131188A07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781156" y="1748062"/>
                <a:ext cx="107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84353E9-1864-FA20-FCF9-6D2A91504C06}"/>
                  </a:ext>
                </a:extLst>
              </p14:cNvPr>
              <p14:cNvContentPartPr/>
              <p14:nvPr/>
            </p14:nvContentPartPr>
            <p14:xfrm>
              <a:off x="6909676" y="1652662"/>
              <a:ext cx="75600" cy="257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84353E9-1864-FA20-FCF9-6D2A91504C0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900676" y="1644022"/>
                <a:ext cx="93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67F2B73-07D6-5CC1-53BB-146308E10F52}"/>
                  </a:ext>
                </a:extLst>
              </p14:cNvPr>
              <p14:cNvContentPartPr/>
              <p14:nvPr/>
            </p14:nvContentPartPr>
            <p14:xfrm>
              <a:off x="2002516" y="2079982"/>
              <a:ext cx="4978440" cy="1454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67F2B73-07D6-5CC1-53BB-146308E10F5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993876" y="2070982"/>
                <a:ext cx="4996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6BB88B81-BDF9-0500-8060-B4D4469EBFDC}"/>
                  </a:ext>
                </a:extLst>
              </p14:cNvPr>
              <p14:cNvContentPartPr/>
              <p14:nvPr/>
            </p14:nvContentPartPr>
            <p14:xfrm>
              <a:off x="3628636" y="2313622"/>
              <a:ext cx="11520" cy="1389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6BB88B81-BDF9-0500-8060-B4D4469EBFD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619636" y="2304982"/>
                <a:ext cx="29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7769668D-A670-DA44-DE73-513DA7511589}"/>
                  </a:ext>
                </a:extLst>
              </p14:cNvPr>
              <p14:cNvContentPartPr/>
              <p14:nvPr/>
            </p14:nvContentPartPr>
            <p14:xfrm>
              <a:off x="3536116" y="2252422"/>
              <a:ext cx="191520" cy="964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7769668D-A670-DA44-DE73-513DA751158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27476" y="2243782"/>
                <a:ext cx="209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BA6B64E3-2506-9F5C-51F6-BCA517DC8D05}"/>
                  </a:ext>
                </a:extLst>
              </p14:cNvPr>
              <p14:cNvContentPartPr/>
              <p14:nvPr/>
            </p14:nvContentPartPr>
            <p14:xfrm>
              <a:off x="3802876" y="2210302"/>
              <a:ext cx="119880" cy="2844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BA6B64E3-2506-9F5C-51F6-BCA517DC8D0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794236" y="2201662"/>
                <a:ext cx="1375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496ECF3-C6F3-548F-9504-37D0574E6149}"/>
                  </a:ext>
                </a:extLst>
              </p14:cNvPr>
              <p14:cNvContentPartPr/>
              <p14:nvPr/>
            </p14:nvContentPartPr>
            <p14:xfrm>
              <a:off x="3986476" y="2347462"/>
              <a:ext cx="201960" cy="792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496ECF3-C6F3-548F-9504-37D0574E614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977836" y="2338822"/>
                <a:ext cx="219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42B0833-7242-2778-4A11-F749B017C70D}"/>
                  </a:ext>
                </a:extLst>
              </p14:cNvPr>
              <p14:cNvContentPartPr/>
              <p14:nvPr/>
            </p14:nvContentPartPr>
            <p14:xfrm>
              <a:off x="4198156" y="2284102"/>
              <a:ext cx="7920" cy="183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42B0833-7242-2778-4A11-F749B017C70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189156" y="2275462"/>
                <a:ext cx="25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846B6ECF-98F1-7236-5FFC-DA9DC1ECF8A5}"/>
                  </a:ext>
                </a:extLst>
              </p14:cNvPr>
              <p14:cNvContentPartPr/>
              <p14:nvPr/>
            </p14:nvContentPartPr>
            <p14:xfrm>
              <a:off x="4273036" y="2268982"/>
              <a:ext cx="182520" cy="1450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846B6ECF-98F1-7236-5FFC-DA9DC1ECF8A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264036" y="2259982"/>
                <a:ext cx="200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F91B93C-5A99-29EC-8931-C2CDC5C959F4}"/>
                  </a:ext>
                </a:extLst>
              </p14:cNvPr>
              <p14:cNvContentPartPr/>
              <p14:nvPr/>
            </p14:nvContentPartPr>
            <p14:xfrm>
              <a:off x="4512076" y="2249542"/>
              <a:ext cx="77760" cy="1465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F91B93C-5A99-29EC-8931-C2CDC5C959F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3076" y="2240902"/>
                <a:ext cx="95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8BBD7F4-F33B-2D1D-57E9-BEFCE4F8DD95}"/>
                  </a:ext>
                </a:extLst>
              </p14:cNvPr>
              <p14:cNvContentPartPr/>
              <p14:nvPr/>
            </p14:nvContentPartPr>
            <p14:xfrm>
              <a:off x="4785676" y="2335942"/>
              <a:ext cx="125280" cy="651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8BBD7F4-F33B-2D1D-57E9-BEFCE4F8DD9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77036" y="2326942"/>
                <a:ext cx="142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AE243E3-F6C1-9ED1-65DE-A42A4BE254A0}"/>
                  </a:ext>
                </a:extLst>
              </p14:cNvPr>
              <p14:cNvContentPartPr/>
              <p14:nvPr/>
            </p14:nvContentPartPr>
            <p14:xfrm>
              <a:off x="4947676" y="2220022"/>
              <a:ext cx="416520" cy="2368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AE243E3-F6C1-9ED1-65DE-A42A4BE254A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39036" y="2211022"/>
                <a:ext cx="434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F0631621-9423-EF40-CA42-EE7424058AE1}"/>
                  </a:ext>
                </a:extLst>
              </p14:cNvPr>
              <p14:cNvContentPartPr/>
              <p14:nvPr/>
            </p14:nvContentPartPr>
            <p14:xfrm>
              <a:off x="5374636" y="2183662"/>
              <a:ext cx="115920" cy="2541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F0631621-9423-EF40-CA42-EE7424058AE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365636" y="2174662"/>
                <a:ext cx="133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FD67DC6-0764-D9BD-EA7B-1102C287A93A}"/>
                  </a:ext>
                </a:extLst>
              </p14:cNvPr>
              <p14:cNvContentPartPr/>
              <p14:nvPr/>
            </p14:nvContentPartPr>
            <p14:xfrm>
              <a:off x="8577196" y="2281942"/>
              <a:ext cx="27000" cy="2732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FD67DC6-0764-D9BD-EA7B-1102C287A93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568556" y="2272942"/>
                <a:ext cx="446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7F190485-57B6-08DC-10A3-76D87AB7E1B5}"/>
                  </a:ext>
                </a:extLst>
              </p14:cNvPr>
              <p14:cNvContentPartPr/>
              <p14:nvPr/>
            </p14:nvContentPartPr>
            <p14:xfrm>
              <a:off x="8437156" y="2152342"/>
              <a:ext cx="290160" cy="2008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7F190485-57B6-08DC-10A3-76D87AB7E1B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28516" y="2143342"/>
                <a:ext cx="307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477C54DE-8225-7F7F-2474-64305522ECC4}"/>
                  </a:ext>
                </a:extLst>
              </p14:cNvPr>
              <p14:cNvContentPartPr/>
              <p14:nvPr/>
            </p14:nvContentPartPr>
            <p14:xfrm>
              <a:off x="8790316" y="2127142"/>
              <a:ext cx="131760" cy="3855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477C54DE-8225-7F7F-2474-64305522ECC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781676" y="2118142"/>
                <a:ext cx="1494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1C096F0-27F1-1B78-954E-3A0B78F3C2D0}"/>
                  </a:ext>
                </a:extLst>
              </p14:cNvPr>
              <p14:cNvContentPartPr/>
              <p14:nvPr/>
            </p14:nvContentPartPr>
            <p14:xfrm>
              <a:off x="9048796" y="2147662"/>
              <a:ext cx="165240" cy="28800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1C096F0-27F1-1B78-954E-3A0B78F3C2D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039796" y="2139022"/>
                <a:ext cx="1828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F0164521-F35D-53D7-20A4-F3F1C624C949}"/>
                  </a:ext>
                </a:extLst>
              </p14:cNvPr>
              <p14:cNvContentPartPr/>
              <p14:nvPr/>
            </p14:nvContentPartPr>
            <p14:xfrm>
              <a:off x="9277756" y="2233342"/>
              <a:ext cx="632880" cy="1497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0164521-F35D-53D7-20A4-F3F1C624C94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268756" y="2224342"/>
                <a:ext cx="650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56BF331-0427-679B-85A2-065699E7C670}"/>
                  </a:ext>
                </a:extLst>
              </p14:cNvPr>
              <p14:cNvContentPartPr/>
              <p14:nvPr/>
            </p14:nvContentPartPr>
            <p14:xfrm>
              <a:off x="9912076" y="2158822"/>
              <a:ext cx="21600" cy="338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56BF331-0427-679B-85A2-065699E7C67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903076" y="2150182"/>
                <a:ext cx="39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CF3B24C-AC06-0739-A014-55B43AA2745E}"/>
                  </a:ext>
                </a:extLst>
              </p14:cNvPr>
              <p14:cNvContentPartPr/>
              <p14:nvPr/>
            </p14:nvContentPartPr>
            <p14:xfrm>
              <a:off x="9956716" y="2252782"/>
              <a:ext cx="108720" cy="662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CF3B24C-AC06-0739-A014-55B43AA2745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948076" y="2243782"/>
                <a:ext cx="126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28F7BD2-C9FF-6A8C-8118-96547C880893}"/>
                  </a:ext>
                </a:extLst>
              </p14:cNvPr>
              <p14:cNvContentPartPr/>
              <p14:nvPr/>
            </p14:nvContentPartPr>
            <p14:xfrm>
              <a:off x="10177756" y="2095462"/>
              <a:ext cx="468720" cy="3596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28F7BD2-C9FF-6A8C-8118-96547C88089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169116" y="2086462"/>
                <a:ext cx="4863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23E6542-0ECF-71C5-3D23-3E4C05C81545}"/>
                  </a:ext>
                </a:extLst>
              </p14:cNvPr>
              <p14:cNvContentPartPr/>
              <p14:nvPr/>
            </p14:nvContentPartPr>
            <p14:xfrm>
              <a:off x="10443076" y="2307862"/>
              <a:ext cx="201240" cy="172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23E6542-0ECF-71C5-3D23-3E4C05C8154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434076" y="2299222"/>
                <a:ext cx="21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B3DEFF5-33E9-1DEB-3149-B164468F9585}"/>
                  </a:ext>
                </a:extLst>
              </p14:cNvPr>
              <p14:cNvContentPartPr/>
              <p14:nvPr/>
            </p14:nvContentPartPr>
            <p14:xfrm>
              <a:off x="10918636" y="1896742"/>
              <a:ext cx="232200" cy="2894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B3DEFF5-33E9-1DEB-3149-B164468F958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909636" y="1887742"/>
                <a:ext cx="249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DC315E8-96E8-3499-D4D3-69DBA1A3697C}"/>
                  </a:ext>
                </a:extLst>
              </p14:cNvPr>
              <p14:cNvContentPartPr/>
              <p14:nvPr/>
            </p14:nvContentPartPr>
            <p14:xfrm>
              <a:off x="10873276" y="2200582"/>
              <a:ext cx="461160" cy="1108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DC315E8-96E8-3499-D4D3-69DBA1A3697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864636" y="2191942"/>
                <a:ext cx="478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62FB8238-3256-6A51-6C7A-D7A714F90AD2}"/>
                  </a:ext>
                </a:extLst>
              </p14:cNvPr>
              <p14:cNvContentPartPr/>
              <p14:nvPr/>
            </p14:nvContentPartPr>
            <p14:xfrm>
              <a:off x="11005396" y="2330542"/>
              <a:ext cx="222120" cy="2905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62FB8238-3256-6A51-6C7A-D7A714F90AD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996756" y="2321902"/>
                <a:ext cx="2397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EAA875C5-49B7-DB32-D35D-00EF2E9452C5}"/>
              </a:ext>
            </a:extLst>
          </p:cNvPr>
          <p:cNvGrpSpPr/>
          <p:nvPr/>
        </p:nvGrpSpPr>
        <p:grpSpPr>
          <a:xfrm>
            <a:off x="8194516" y="2704222"/>
            <a:ext cx="3510000" cy="1433520"/>
            <a:chOff x="8194516" y="2704222"/>
            <a:chExt cx="3510000" cy="14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1B33386-0EA7-1D9F-273E-28C0019C46D7}"/>
                    </a:ext>
                  </a:extLst>
                </p14:cNvPr>
                <p14:cNvContentPartPr/>
                <p14:nvPr/>
              </p14:nvContentPartPr>
              <p14:xfrm>
                <a:off x="8596636" y="2895742"/>
                <a:ext cx="18360" cy="2714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1B33386-0EA7-1D9F-273E-28C0019C46D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87996" y="2886742"/>
                  <a:ext cx="36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7D6D0EB-A03C-4DEE-076E-91D701B3580E}"/>
                    </a:ext>
                  </a:extLst>
                </p14:cNvPr>
                <p14:cNvContentPartPr/>
                <p14:nvPr/>
              </p14:nvContentPartPr>
              <p14:xfrm>
                <a:off x="8482516" y="2832382"/>
                <a:ext cx="246960" cy="146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7D6D0EB-A03C-4DEE-076E-91D701B358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73516" y="2823742"/>
                  <a:ext cx="264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ED3C251-30DB-5157-1CEA-22E570BDC862}"/>
                    </a:ext>
                  </a:extLst>
                </p14:cNvPr>
                <p14:cNvContentPartPr/>
                <p14:nvPr/>
              </p14:nvContentPartPr>
              <p14:xfrm>
                <a:off x="8865196" y="2813302"/>
                <a:ext cx="112680" cy="386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ED3C251-30DB-5157-1CEA-22E570BDC8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56196" y="2804302"/>
                  <a:ext cx="130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E1FF0A8-23B4-8443-C02D-1EC30C888510}"/>
                    </a:ext>
                  </a:extLst>
                </p14:cNvPr>
                <p14:cNvContentPartPr/>
                <p14:nvPr/>
              </p14:nvContentPartPr>
              <p14:xfrm>
                <a:off x="9060676" y="2973502"/>
                <a:ext cx="239400" cy="98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E1FF0A8-23B4-8443-C02D-1EC30C88851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52036" y="2964502"/>
                  <a:ext cx="257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649998A-E1FE-BEA9-16B5-7C8558FA9AE5}"/>
                    </a:ext>
                  </a:extLst>
                </p14:cNvPr>
                <p14:cNvContentPartPr/>
                <p14:nvPr/>
              </p14:nvContentPartPr>
              <p14:xfrm>
                <a:off x="9296116" y="2839222"/>
                <a:ext cx="15840" cy="10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649998A-E1FE-BEA9-16B5-7C8558FA9AE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87116" y="2830582"/>
                  <a:ext cx="3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240E137-C965-BD0C-C987-4CB373DC299B}"/>
                    </a:ext>
                  </a:extLst>
                </p14:cNvPr>
                <p14:cNvContentPartPr/>
                <p14:nvPr/>
              </p14:nvContentPartPr>
              <p14:xfrm>
                <a:off x="9390436" y="2990782"/>
                <a:ext cx="41400" cy="26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240E137-C965-BD0C-C987-4CB373DC299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81436" y="2981782"/>
                  <a:ext cx="59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D4ECA1F-271A-8747-0D4B-26D0E284FA44}"/>
                    </a:ext>
                  </a:extLst>
                </p14:cNvPr>
                <p14:cNvContentPartPr/>
                <p14:nvPr/>
              </p14:nvContentPartPr>
              <p14:xfrm>
                <a:off x="9352636" y="2989702"/>
                <a:ext cx="122400" cy="86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D4ECA1F-271A-8747-0D4B-26D0E284FA4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43636" y="2980702"/>
                  <a:ext cx="14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8314F59-95BD-9113-575D-1604079E961F}"/>
                    </a:ext>
                  </a:extLst>
                </p14:cNvPr>
                <p14:cNvContentPartPr/>
                <p14:nvPr/>
              </p14:nvContentPartPr>
              <p14:xfrm>
                <a:off x="9475396" y="2877382"/>
                <a:ext cx="104760" cy="164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8314F59-95BD-9113-575D-1604079E96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66396" y="2868382"/>
                  <a:ext cx="122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2550373-71C8-875A-A698-11F5DC702DF9}"/>
                    </a:ext>
                  </a:extLst>
                </p14:cNvPr>
                <p14:cNvContentPartPr/>
                <p14:nvPr/>
              </p14:nvContentPartPr>
              <p14:xfrm>
                <a:off x="9604276" y="2834182"/>
                <a:ext cx="98640" cy="206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2550373-71C8-875A-A698-11F5DC702D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95276" y="2825542"/>
                  <a:ext cx="11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294521E-ADD2-2A58-832A-B24401E3E439}"/>
                    </a:ext>
                  </a:extLst>
                </p14:cNvPr>
                <p14:cNvContentPartPr/>
                <p14:nvPr/>
              </p14:nvContentPartPr>
              <p14:xfrm>
                <a:off x="9735676" y="3014902"/>
                <a:ext cx="6120" cy="133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294521E-ADD2-2A58-832A-B24401E3E43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26676" y="3005902"/>
                  <a:ext cx="2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D20DDCE-12E9-186D-FC54-4BBDEA9CA2BF}"/>
                    </a:ext>
                  </a:extLst>
                </p14:cNvPr>
                <p14:cNvContentPartPr/>
                <p14:nvPr/>
              </p14:nvContentPartPr>
              <p14:xfrm>
                <a:off x="9852676" y="2946862"/>
                <a:ext cx="14400" cy="48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D20DDCE-12E9-186D-FC54-4BBDEA9CA2B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44036" y="2938222"/>
                  <a:ext cx="3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46A913-019D-6D92-6A6B-92708D115A12}"/>
                    </a:ext>
                  </a:extLst>
                </p14:cNvPr>
                <p14:cNvContentPartPr/>
                <p14:nvPr/>
              </p14:nvContentPartPr>
              <p14:xfrm>
                <a:off x="9736396" y="2949742"/>
                <a:ext cx="222120" cy="163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46A913-019D-6D92-6A6B-92708D115A1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27396" y="2941102"/>
                  <a:ext cx="239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2FF808C-F3CF-061D-6F4D-A45B85D311AB}"/>
                    </a:ext>
                  </a:extLst>
                </p14:cNvPr>
                <p14:cNvContentPartPr/>
                <p14:nvPr/>
              </p14:nvContentPartPr>
              <p14:xfrm>
                <a:off x="9949156" y="2780182"/>
                <a:ext cx="127080" cy="375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2FF808C-F3CF-061D-6F4D-A45B85D311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40516" y="2771182"/>
                  <a:ext cx="1447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06AF691-780D-9921-3B4B-D5741972D4FD}"/>
                    </a:ext>
                  </a:extLst>
                </p14:cNvPr>
                <p14:cNvContentPartPr/>
                <p14:nvPr/>
              </p14:nvContentPartPr>
              <p14:xfrm>
                <a:off x="10017196" y="2747782"/>
                <a:ext cx="334800" cy="402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06AF691-780D-9921-3B4B-D5741972D4F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08556" y="2739142"/>
                  <a:ext cx="352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8A3765D-D171-E9E4-758F-978E04A6A4A3}"/>
                    </a:ext>
                  </a:extLst>
                </p14:cNvPr>
                <p14:cNvContentPartPr/>
                <p14:nvPr/>
              </p14:nvContentPartPr>
              <p14:xfrm>
                <a:off x="9854116" y="2807542"/>
                <a:ext cx="25560" cy="3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8A3765D-D171-E9E4-758F-978E04A6A4A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45476" y="2798542"/>
                  <a:ext cx="43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3F03173-5089-5382-9D6A-3010473B4B12}"/>
                    </a:ext>
                  </a:extLst>
                </p14:cNvPr>
                <p14:cNvContentPartPr/>
                <p14:nvPr/>
              </p14:nvContentPartPr>
              <p14:xfrm>
                <a:off x="9934756" y="2811502"/>
                <a:ext cx="7200" cy="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3F03173-5089-5382-9D6A-3010473B4B1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26116" y="2802862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EB4EA9B-9929-F5F7-41CB-51BCB928052A}"/>
                    </a:ext>
                  </a:extLst>
                </p14:cNvPr>
                <p14:cNvContentPartPr/>
                <p14:nvPr/>
              </p14:nvContentPartPr>
              <p14:xfrm>
                <a:off x="10364956" y="2704222"/>
                <a:ext cx="143280" cy="462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EB4EA9B-9929-F5F7-41CB-51BCB928052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6316" y="2695222"/>
                  <a:ext cx="1609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310ED05-1E6E-4BFA-C3FE-9CA725E43341}"/>
                    </a:ext>
                  </a:extLst>
                </p14:cNvPr>
                <p14:cNvContentPartPr/>
                <p14:nvPr/>
              </p14:nvContentPartPr>
              <p14:xfrm>
                <a:off x="10588516" y="2951902"/>
                <a:ext cx="185040" cy="37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310ED05-1E6E-4BFA-C3FE-9CA725E433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79516" y="2942902"/>
                  <a:ext cx="202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74B18E3-0079-6A4E-20D3-D40553D0D37A}"/>
                    </a:ext>
                  </a:extLst>
                </p14:cNvPr>
                <p14:cNvContentPartPr/>
                <p14:nvPr/>
              </p14:nvContentPartPr>
              <p14:xfrm>
                <a:off x="10602916" y="3023542"/>
                <a:ext cx="151200" cy="82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74B18E3-0079-6A4E-20D3-D40553D0D37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94276" y="3014902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AC8B545-6E81-1DDB-BEDB-7F2D8FE79895}"/>
                    </a:ext>
                  </a:extLst>
                </p14:cNvPr>
                <p14:cNvContentPartPr/>
                <p14:nvPr/>
              </p14:nvContentPartPr>
              <p14:xfrm>
                <a:off x="8892556" y="3303622"/>
                <a:ext cx="192240" cy="241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AC8B545-6E81-1DDB-BEDB-7F2D8FE7989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883916" y="3294982"/>
                  <a:ext cx="209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049205D-E515-6EF0-41BE-3700E5110C36}"/>
                    </a:ext>
                  </a:extLst>
                </p14:cNvPr>
                <p14:cNvContentPartPr/>
                <p14:nvPr/>
              </p14:nvContentPartPr>
              <p14:xfrm>
                <a:off x="8923876" y="3219742"/>
                <a:ext cx="180000" cy="188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049205D-E515-6EF0-41BE-3700E5110C3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915236" y="3211102"/>
                  <a:ext cx="197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3AA7147-4FB3-C5DD-5094-0D65726693E0}"/>
                    </a:ext>
                  </a:extLst>
                </p14:cNvPr>
                <p14:cNvContentPartPr/>
                <p14:nvPr/>
              </p14:nvContentPartPr>
              <p14:xfrm>
                <a:off x="8215036" y="3560302"/>
                <a:ext cx="133560" cy="209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3AA7147-4FB3-C5DD-5094-0D65726693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06036" y="3551662"/>
                  <a:ext cx="151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19FBBBB-03DB-5FFB-C8DD-D4ED38F6AD9D}"/>
                    </a:ext>
                  </a:extLst>
                </p14:cNvPr>
                <p14:cNvContentPartPr/>
                <p14:nvPr/>
              </p14:nvContentPartPr>
              <p14:xfrm>
                <a:off x="8391796" y="3521422"/>
                <a:ext cx="174960" cy="241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19FBBBB-03DB-5FFB-C8DD-D4ED38F6AD9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82796" y="3512422"/>
                  <a:ext cx="192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B527CDE-D007-3F7F-33A2-526AAB8BB36F}"/>
                    </a:ext>
                  </a:extLst>
                </p14:cNvPr>
                <p14:cNvContentPartPr/>
                <p14:nvPr/>
              </p14:nvContentPartPr>
              <p14:xfrm>
                <a:off x="8473516" y="3504502"/>
                <a:ext cx="122400" cy="2376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B527CDE-D007-3F7F-33A2-526AAB8BB3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64516" y="3495502"/>
                  <a:ext cx="140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414DF0-6E4D-DFD1-0304-6CCD801B59EC}"/>
                    </a:ext>
                  </a:extLst>
                </p14:cNvPr>
                <p14:cNvContentPartPr/>
                <p14:nvPr/>
              </p14:nvContentPartPr>
              <p14:xfrm>
                <a:off x="8625076" y="3666142"/>
                <a:ext cx="281160" cy="752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414DF0-6E4D-DFD1-0304-6CCD801B59E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16436" y="3657502"/>
                  <a:ext cx="29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4FF09E6-5A58-A498-6561-FD54A8197896}"/>
                    </a:ext>
                  </a:extLst>
                </p14:cNvPr>
                <p14:cNvContentPartPr/>
                <p14:nvPr/>
              </p14:nvContentPartPr>
              <p14:xfrm>
                <a:off x="9055996" y="3666862"/>
                <a:ext cx="293040" cy="59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4FF09E6-5A58-A498-6561-FD54A819789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47356" y="3657862"/>
                  <a:ext cx="310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98181F-C310-FDAB-2A6C-32C0492AEB7E}"/>
                    </a:ext>
                  </a:extLst>
                </p14:cNvPr>
                <p14:cNvContentPartPr/>
                <p14:nvPr/>
              </p14:nvContentPartPr>
              <p14:xfrm>
                <a:off x="9371356" y="3632302"/>
                <a:ext cx="96480" cy="86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98181F-C310-FDAB-2A6C-32C0492AEB7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62356" y="3623302"/>
                  <a:ext cx="114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C05216-D660-3611-46A1-B3763A127D18}"/>
                    </a:ext>
                  </a:extLst>
                </p14:cNvPr>
                <p14:cNvContentPartPr/>
                <p14:nvPr/>
              </p14:nvContentPartPr>
              <p14:xfrm>
                <a:off x="9490156" y="3508102"/>
                <a:ext cx="220680" cy="221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C05216-D660-3611-46A1-B3763A127D1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81156" y="3499102"/>
                  <a:ext cx="238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051C1BE-F789-D346-3827-6148F63F991B}"/>
                    </a:ext>
                  </a:extLst>
                </p14:cNvPr>
                <p14:cNvContentPartPr/>
                <p14:nvPr/>
              </p14:nvContentPartPr>
              <p14:xfrm>
                <a:off x="9907396" y="3491542"/>
                <a:ext cx="111960" cy="207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051C1BE-F789-D346-3827-6148F63F991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8756" y="3482902"/>
                  <a:ext cx="129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661A3E0-DB1C-3F80-40C8-2FC06F99B039}"/>
                    </a:ext>
                  </a:extLst>
                </p14:cNvPr>
                <p14:cNvContentPartPr/>
                <p14:nvPr/>
              </p14:nvContentPartPr>
              <p14:xfrm>
                <a:off x="10035556" y="3484702"/>
                <a:ext cx="245520" cy="209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661A3E0-DB1C-3F80-40C8-2FC06F99B03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26916" y="3476062"/>
                  <a:ext cx="263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510372A-69B8-7174-F661-6FC45BECBFED}"/>
                    </a:ext>
                  </a:extLst>
                </p14:cNvPr>
                <p14:cNvContentPartPr/>
                <p14:nvPr/>
              </p14:nvContentPartPr>
              <p14:xfrm>
                <a:off x="10447756" y="3545542"/>
                <a:ext cx="542160" cy="144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510372A-69B8-7174-F661-6FC45BECBF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38756" y="3536542"/>
                  <a:ext cx="55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9966C70-6624-2C6F-AE9D-A30860413445}"/>
                    </a:ext>
                  </a:extLst>
                </p14:cNvPr>
                <p14:cNvContentPartPr/>
                <p14:nvPr/>
              </p14:nvContentPartPr>
              <p14:xfrm>
                <a:off x="10953196" y="3419902"/>
                <a:ext cx="10080" cy="20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9966C70-6624-2C6F-AE9D-A3086041344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44556" y="3410902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5AB85BC-33AE-6953-770A-418501F2EA7D}"/>
                    </a:ext>
                  </a:extLst>
                </p14:cNvPr>
                <p14:cNvContentPartPr/>
                <p14:nvPr/>
              </p14:nvContentPartPr>
              <p14:xfrm>
                <a:off x="8194516" y="3908062"/>
                <a:ext cx="127440" cy="154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5AB85BC-33AE-6953-770A-418501F2EA7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85516" y="3899422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FF32500-5544-95F8-69E6-1AA93E317F89}"/>
                    </a:ext>
                  </a:extLst>
                </p14:cNvPr>
                <p14:cNvContentPartPr/>
                <p14:nvPr/>
              </p14:nvContentPartPr>
              <p14:xfrm>
                <a:off x="8388916" y="3892582"/>
                <a:ext cx="264960" cy="245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FF32500-5544-95F8-69E6-1AA93E317F8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79916" y="3883582"/>
                  <a:ext cx="282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C940C53-5A0F-E3EA-D61E-BF256789E998}"/>
                    </a:ext>
                  </a:extLst>
                </p14:cNvPr>
                <p14:cNvContentPartPr/>
                <p14:nvPr/>
              </p14:nvContentPartPr>
              <p14:xfrm>
                <a:off x="8636956" y="3916342"/>
                <a:ext cx="43560" cy="24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C940C53-5A0F-E3EA-D61E-BF256789E99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28316" y="3907342"/>
                  <a:ext cx="6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19E303C-3747-DC62-A6FA-44251AC34BD5}"/>
                    </a:ext>
                  </a:extLst>
                </p14:cNvPr>
                <p14:cNvContentPartPr/>
                <p14:nvPr/>
              </p14:nvContentPartPr>
              <p14:xfrm>
                <a:off x="8710396" y="3863782"/>
                <a:ext cx="140400" cy="1458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19E303C-3747-DC62-A6FA-44251AC34BD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01756" y="3855142"/>
                  <a:ext cx="158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0761791-82F2-9406-57F5-F672EC646B0D}"/>
                    </a:ext>
                  </a:extLst>
                </p14:cNvPr>
                <p14:cNvContentPartPr/>
                <p14:nvPr/>
              </p14:nvContentPartPr>
              <p14:xfrm>
                <a:off x="8877436" y="3847942"/>
                <a:ext cx="66960" cy="167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0761791-82F2-9406-57F5-F672EC646B0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68436" y="3839302"/>
                  <a:ext cx="8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CF3E7F-911B-E979-1645-BEC55C3817FB}"/>
                    </a:ext>
                  </a:extLst>
                </p14:cNvPr>
                <p14:cNvContentPartPr/>
                <p14:nvPr/>
              </p14:nvContentPartPr>
              <p14:xfrm>
                <a:off x="8938996" y="3865222"/>
                <a:ext cx="408960" cy="131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CF3E7F-911B-E979-1645-BEC55C3817F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29996" y="3856582"/>
                  <a:ext cx="42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2A4768D-C091-63D9-8A87-7BDD326E7693}"/>
                    </a:ext>
                  </a:extLst>
                </p14:cNvPr>
                <p14:cNvContentPartPr/>
                <p14:nvPr/>
              </p14:nvContentPartPr>
              <p14:xfrm>
                <a:off x="9104596" y="3791782"/>
                <a:ext cx="9720" cy="9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2A4768D-C091-63D9-8A87-7BDD326E769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95596" y="3783142"/>
                  <a:ext cx="2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DCA902D-694D-9587-0810-66D2E21B4F85}"/>
                    </a:ext>
                  </a:extLst>
                </p14:cNvPr>
                <p14:cNvContentPartPr/>
                <p14:nvPr/>
              </p14:nvContentPartPr>
              <p14:xfrm>
                <a:off x="9495556" y="3900142"/>
                <a:ext cx="338760" cy="1641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DCA902D-694D-9587-0810-66D2E21B4F8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86916" y="3891142"/>
                  <a:ext cx="356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0D6FF88-6FF5-5DCF-59F2-6EE4BC285E04}"/>
                    </a:ext>
                  </a:extLst>
                </p14:cNvPr>
                <p14:cNvContentPartPr/>
                <p14:nvPr/>
              </p14:nvContentPartPr>
              <p14:xfrm>
                <a:off x="9817036" y="3881062"/>
                <a:ext cx="4320" cy="16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0D6FF88-6FF5-5DCF-59F2-6EE4BC285E0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08396" y="387242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2A7D346-97B3-7EC8-1D26-43E44274CE65}"/>
                    </a:ext>
                  </a:extLst>
                </p14:cNvPr>
                <p14:cNvContentPartPr/>
                <p14:nvPr/>
              </p14:nvContentPartPr>
              <p14:xfrm>
                <a:off x="9812716" y="3913102"/>
                <a:ext cx="187200" cy="98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2A7D346-97B3-7EC8-1D26-43E44274CE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04076" y="3904462"/>
                  <a:ext cx="204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810409A-61DF-F9E2-6F13-716C42B5BB2F}"/>
                    </a:ext>
                  </a:extLst>
                </p14:cNvPr>
                <p14:cNvContentPartPr/>
                <p14:nvPr/>
              </p14:nvContentPartPr>
              <p14:xfrm>
                <a:off x="10194676" y="3885382"/>
                <a:ext cx="15840" cy="94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810409A-61DF-F9E2-6F13-716C42B5BB2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86036" y="3876382"/>
                  <a:ext cx="33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2DD9838-8F5E-3FA0-E13F-83760A2A6A12}"/>
                    </a:ext>
                  </a:extLst>
                </p14:cNvPr>
                <p14:cNvContentPartPr/>
                <p14:nvPr/>
              </p14:nvContentPartPr>
              <p14:xfrm>
                <a:off x="10091716" y="3809062"/>
                <a:ext cx="190800" cy="6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2DD9838-8F5E-3FA0-E13F-83760A2A6A1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82716" y="3800062"/>
                  <a:ext cx="20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A389B4-EF3B-0A4B-DCE5-04EE670232B8}"/>
                    </a:ext>
                  </a:extLst>
                </p14:cNvPr>
                <p14:cNvContentPartPr/>
                <p14:nvPr/>
              </p14:nvContentPartPr>
              <p14:xfrm>
                <a:off x="10320316" y="3918862"/>
                <a:ext cx="196560" cy="65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A389B4-EF3B-0A4B-DCE5-04EE670232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311676" y="3909862"/>
                  <a:ext cx="21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450BAD6-8729-CDA7-61CF-10EA683A3FE7}"/>
                    </a:ext>
                  </a:extLst>
                </p14:cNvPr>
                <p14:cNvContentPartPr/>
                <p14:nvPr/>
              </p14:nvContentPartPr>
              <p14:xfrm>
                <a:off x="10381516" y="3807982"/>
                <a:ext cx="102960" cy="18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450BAD6-8729-CDA7-61CF-10EA683A3FE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72876" y="3798982"/>
                  <a:ext cx="12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103CF25-5BA7-EF75-60CD-5D2949BF2F25}"/>
                    </a:ext>
                  </a:extLst>
                </p14:cNvPr>
                <p14:cNvContentPartPr/>
                <p14:nvPr/>
              </p14:nvContentPartPr>
              <p14:xfrm>
                <a:off x="10699396" y="3913822"/>
                <a:ext cx="225360" cy="590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103CF25-5BA7-EF75-60CD-5D2949BF2F2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690756" y="3904822"/>
                  <a:ext cx="24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9730E8-762F-A8BC-C390-E4C69D61874A}"/>
                    </a:ext>
                  </a:extLst>
                </p14:cNvPr>
                <p14:cNvContentPartPr/>
                <p14:nvPr/>
              </p14:nvContentPartPr>
              <p14:xfrm>
                <a:off x="10999276" y="3886822"/>
                <a:ext cx="126000" cy="68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9730E8-762F-A8BC-C390-E4C69D61874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90636" y="3877822"/>
                  <a:ext cx="143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7A0213C-BF3E-D06E-3253-E0D8E0DDED11}"/>
                    </a:ext>
                  </a:extLst>
                </p14:cNvPr>
                <p14:cNvContentPartPr/>
                <p14:nvPr/>
              </p14:nvContentPartPr>
              <p14:xfrm>
                <a:off x="11078836" y="3722302"/>
                <a:ext cx="173880" cy="291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7A0213C-BF3E-D06E-3253-E0D8E0DDED1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069836" y="3713302"/>
                  <a:ext cx="191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B6130F5-1C20-21B9-D04E-81CA7EFE477D}"/>
                    </a:ext>
                  </a:extLst>
                </p14:cNvPr>
                <p14:cNvContentPartPr/>
                <p14:nvPr/>
              </p14:nvContentPartPr>
              <p14:xfrm>
                <a:off x="11157676" y="3719422"/>
                <a:ext cx="299520" cy="3006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B6130F5-1C20-21B9-D04E-81CA7EFE477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48676" y="3710422"/>
                  <a:ext cx="317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4FFEC5C-659A-9266-1D7C-F35D592EF3F4}"/>
                    </a:ext>
                  </a:extLst>
                </p14:cNvPr>
                <p14:cNvContentPartPr/>
                <p14:nvPr/>
              </p14:nvContentPartPr>
              <p14:xfrm>
                <a:off x="11466196" y="3855862"/>
                <a:ext cx="238320" cy="75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4FFEC5C-659A-9266-1D7C-F35D592EF3F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57556" y="3847222"/>
                  <a:ext cx="255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987A0F-F871-9668-D189-D922137CCD6F}"/>
                    </a:ext>
                  </a:extLst>
                </p14:cNvPr>
                <p14:cNvContentPartPr/>
                <p14:nvPr/>
              </p14:nvContentPartPr>
              <p14:xfrm>
                <a:off x="11106556" y="3768022"/>
                <a:ext cx="59040" cy="133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987A0F-F871-9668-D189-D922137CCD6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97916" y="3759382"/>
                  <a:ext cx="76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04FAE6BE-D17F-1C5B-D64A-D428211EA65F}"/>
              </a:ext>
            </a:extLst>
          </p:cNvPr>
          <p:cNvGrpSpPr/>
          <p:nvPr/>
        </p:nvGrpSpPr>
        <p:grpSpPr>
          <a:xfrm>
            <a:off x="10981276" y="2651662"/>
            <a:ext cx="387360" cy="578880"/>
            <a:chOff x="10981276" y="2651662"/>
            <a:chExt cx="38736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EA613A5-FA6E-842A-0C04-D5F130452370}"/>
                    </a:ext>
                  </a:extLst>
                </p14:cNvPr>
                <p14:cNvContentPartPr/>
                <p14:nvPr/>
              </p14:nvContentPartPr>
              <p14:xfrm>
                <a:off x="11001796" y="2651662"/>
                <a:ext cx="231480" cy="239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EA613A5-FA6E-842A-0C04-D5F13045237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93156" y="2642662"/>
                  <a:ext cx="24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ADB6B03-172B-0324-5EBF-32B7C618CE57}"/>
                    </a:ext>
                  </a:extLst>
                </p14:cNvPr>
                <p14:cNvContentPartPr/>
                <p14:nvPr/>
              </p14:nvContentPartPr>
              <p14:xfrm>
                <a:off x="10981276" y="2869462"/>
                <a:ext cx="387360" cy="83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ADB6B03-172B-0324-5EBF-32B7C618CE5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972276" y="2860462"/>
                  <a:ext cx="40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AA02698-4231-7AA5-420A-AE7A1C87BF35}"/>
                    </a:ext>
                  </a:extLst>
                </p14:cNvPr>
                <p14:cNvContentPartPr/>
                <p14:nvPr/>
              </p14:nvContentPartPr>
              <p14:xfrm>
                <a:off x="11021236" y="3007702"/>
                <a:ext cx="203040" cy="222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AA02698-4231-7AA5-420A-AE7A1C87BF3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12236" y="2998702"/>
                  <a:ext cx="2206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B70788DD-32CE-91DD-0866-AE5906445A0A}"/>
                  </a:ext>
                </a:extLst>
              </p14:cNvPr>
              <p14:cNvContentPartPr/>
              <p14:nvPr/>
            </p14:nvContentPartPr>
            <p14:xfrm>
              <a:off x="1835836" y="1521982"/>
              <a:ext cx="3554640" cy="6778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B70788DD-32CE-91DD-0866-AE5906445A0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827196" y="1513342"/>
                <a:ext cx="357228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2F57226A-EC13-A547-3651-13DA40F4EECB}"/>
              </a:ext>
            </a:extLst>
          </p:cNvPr>
          <p:cNvGrpSpPr/>
          <p:nvPr/>
        </p:nvGrpSpPr>
        <p:grpSpPr>
          <a:xfrm>
            <a:off x="363796" y="4387222"/>
            <a:ext cx="312480" cy="301320"/>
            <a:chOff x="363796" y="4387222"/>
            <a:chExt cx="31248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9AA5BBC-27D6-73CC-E84A-4572C3ABFFCF}"/>
                    </a:ext>
                  </a:extLst>
                </p14:cNvPr>
                <p14:cNvContentPartPr/>
                <p14:nvPr/>
              </p14:nvContentPartPr>
              <p14:xfrm>
                <a:off x="531556" y="4387222"/>
                <a:ext cx="20880" cy="3013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9AA5BBC-27D6-73CC-E84A-4572C3ABFFC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2556" y="4378582"/>
                  <a:ext cx="38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5C84491-0F58-283E-BF6D-44505BEBBD3B}"/>
                    </a:ext>
                  </a:extLst>
                </p14:cNvPr>
                <p14:cNvContentPartPr/>
                <p14:nvPr/>
              </p14:nvContentPartPr>
              <p14:xfrm>
                <a:off x="363796" y="4399102"/>
                <a:ext cx="312480" cy="125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5C84491-0F58-283E-BF6D-44505BEBBD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54796" y="4390462"/>
                  <a:ext cx="3301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0BA47EB1-C748-A14D-0109-4E2D99E10279}"/>
                  </a:ext>
                </a:extLst>
              </p14:cNvPr>
              <p14:cNvContentPartPr/>
              <p14:nvPr/>
            </p14:nvContentPartPr>
            <p14:xfrm>
              <a:off x="875716" y="4293982"/>
              <a:ext cx="137520" cy="4194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0BA47EB1-C748-A14D-0109-4E2D99E1027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7076" y="4284982"/>
                <a:ext cx="15516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A73F069D-9EA2-89C7-88AA-52E2DF9569AF}"/>
              </a:ext>
            </a:extLst>
          </p:cNvPr>
          <p:cNvGrpSpPr/>
          <p:nvPr/>
        </p:nvGrpSpPr>
        <p:grpSpPr>
          <a:xfrm>
            <a:off x="1038076" y="4245382"/>
            <a:ext cx="3247920" cy="401400"/>
            <a:chOff x="1038076" y="4245382"/>
            <a:chExt cx="324792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D24C145-93A5-403A-3C6F-A92D71C49AB9}"/>
                    </a:ext>
                  </a:extLst>
                </p14:cNvPr>
                <p14:cNvContentPartPr/>
                <p14:nvPr/>
              </p14:nvContentPartPr>
              <p14:xfrm>
                <a:off x="1123756" y="4419262"/>
                <a:ext cx="6480" cy="153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D24C145-93A5-403A-3C6F-A92D71C49AB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15116" y="4410622"/>
                  <a:ext cx="2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DFA8406-CBDB-A9D6-8322-A82B8C466935}"/>
                    </a:ext>
                  </a:extLst>
                </p14:cNvPr>
                <p14:cNvContentPartPr/>
                <p14:nvPr/>
              </p14:nvContentPartPr>
              <p14:xfrm>
                <a:off x="1038076" y="4378942"/>
                <a:ext cx="176400" cy="7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DFA8406-CBDB-A9D6-8322-A82B8C46693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29436" y="4370302"/>
                  <a:ext cx="194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1273B38-FDB9-95D8-5FC4-D023BDF64B09}"/>
                    </a:ext>
                  </a:extLst>
                </p14:cNvPr>
                <p14:cNvContentPartPr/>
                <p14:nvPr/>
              </p14:nvContentPartPr>
              <p14:xfrm>
                <a:off x="1223476" y="4464622"/>
                <a:ext cx="175320" cy="1065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1273B38-FDB9-95D8-5FC4-D023BDF64B0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214476" y="4455622"/>
                  <a:ext cx="19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70F3B1A-9990-75F5-1487-06738633AAAF}"/>
                    </a:ext>
                  </a:extLst>
                </p14:cNvPr>
                <p14:cNvContentPartPr/>
                <p14:nvPr/>
              </p14:nvContentPartPr>
              <p14:xfrm>
                <a:off x="1258396" y="4405222"/>
                <a:ext cx="86400" cy="3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70F3B1A-9990-75F5-1487-06738633AAA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249756" y="4396582"/>
                  <a:ext cx="104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D03CF8E-6A19-1802-E9F3-A6DE5A56D973}"/>
                    </a:ext>
                  </a:extLst>
                </p14:cNvPr>
                <p14:cNvContentPartPr/>
                <p14:nvPr/>
              </p14:nvContentPartPr>
              <p14:xfrm>
                <a:off x="1540276" y="4464982"/>
                <a:ext cx="206640" cy="120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D03CF8E-6A19-1802-E9F3-A6DE5A56D97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531276" y="4455982"/>
                  <a:ext cx="224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43EBA33-8AC7-DE4B-8C0E-BEC76FA97F5C}"/>
                    </a:ext>
                  </a:extLst>
                </p14:cNvPr>
                <p14:cNvContentPartPr/>
                <p14:nvPr/>
              </p14:nvContentPartPr>
              <p14:xfrm>
                <a:off x="1747636" y="4363102"/>
                <a:ext cx="22680" cy="31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43EBA33-8AC7-DE4B-8C0E-BEC76FA97F5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738636" y="4354102"/>
                  <a:ext cx="4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BAF4D3E-9307-EC23-66AE-57EC6EAD7B3E}"/>
                    </a:ext>
                  </a:extLst>
                </p14:cNvPr>
                <p14:cNvContentPartPr/>
                <p14:nvPr/>
              </p14:nvContentPartPr>
              <p14:xfrm>
                <a:off x="1818556" y="4363462"/>
                <a:ext cx="149760" cy="175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BAF4D3E-9307-EC23-66AE-57EC6EAD7B3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809916" y="4354462"/>
                  <a:ext cx="167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8E90D41-4659-D6C8-C258-5E95A07FC516}"/>
                    </a:ext>
                  </a:extLst>
                </p14:cNvPr>
                <p14:cNvContentPartPr/>
                <p14:nvPr/>
              </p14:nvContentPartPr>
              <p14:xfrm>
                <a:off x="1993876" y="4336102"/>
                <a:ext cx="94680" cy="208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8E90D41-4659-D6C8-C258-5E95A07FC51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984876" y="4327462"/>
                  <a:ext cx="112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1CC8248-FF37-EDB8-719D-CD8AFD853814}"/>
                    </a:ext>
                  </a:extLst>
                </p14:cNvPr>
                <p14:cNvContentPartPr/>
                <p14:nvPr/>
              </p14:nvContentPartPr>
              <p14:xfrm>
                <a:off x="2339836" y="4455262"/>
                <a:ext cx="1800" cy="36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1CC8248-FF37-EDB8-719D-CD8AFD85381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31196" y="4446622"/>
                  <a:ext cx="1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89AF7B9-7BDB-371B-5833-AA8D366629BD}"/>
                    </a:ext>
                  </a:extLst>
                </p14:cNvPr>
                <p14:cNvContentPartPr/>
                <p14:nvPr/>
              </p14:nvContentPartPr>
              <p14:xfrm>
                <a:off x="2272156" y="4342222"/>
                <a:ext cx="516240" cy="292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89AF7B9-7BDB-371B-5833-AA8D366629B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263156" y="4333582"/>
                  <a:ext cx="533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C608624-BB09-EF37-F784-C6BA06BD2630}"/>
                    </a:ext>
                  </a:extLst>
                </p14:cNvPr>
                <p14:cNvContentPartPr/>
                <p14:nvPr/>
              </p14:nvContentPartPr>
              <p14:xfrm>
                <a:off x="2981356" y="4343662"/>
                <a:ext cx="20520" cy="272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C608624-BB09-EF37-F784-C6BA06BD263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72356" y="4334662"/>
                  <a:ext cx="38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FCB8662-4172-F165-8BB5-2443325D1420}"/>
                    </a:ext>
                  </a:extLst>
                </p14:cNvPr>
                <p14:cNvContentPartPr/>
                <p14:nvPr/>
              </p14:nvContentPartPr>
              <p14:xfrm>
                <a:off x="3228316" y="4316302"/>
                <a:ext cx="167760" cy="237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FCB8662-4172-F165-8BB5-2443325D142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19316" y="4307302"/>
                  <a:ext cx="185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EA46D08-B71A-49BE-4AF0-12D30EC2B9F0}"/>
                    </a:ext>
                  </a:extLst>
                </p14:cNvPr>
                <p14:cNvContentPartPr/>
                <p14:nvPr/>
              </p14:nvContentPartPr>
              <p14:xfrm>
                <a:off x="3464476" y="4369222"/>
                <a:ext cx="530640" cy="1335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EA46D08-B71A-49BE-4AF0-12D30EC2B9F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55476" y="4360582"/>
                  <a:ext cx="54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ACFF3C-F495-AB3A-92C4-9CBFB5D84DEB}"/>
                    </a:ext>
                  </a:extLst>
                </p14:cNvPr>
                <p14:cNvContentPartPr/>
                <p14:nvPr/>
              </p14:nvContentPartPr>
              <p14:xfrm>
                <a:off x="3967756" y="4285702"/>
                <a:ext cx="3960" cy="500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ACFF3C-F495-AB3A-92C4-9CBFB5D84D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59116" y="4276702"/>
                  <a:ext cx="21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0E3502D-741D-82CD-6844-4A31A12A7A9E}"/>
                    </a:ext>
                  </a:extLst>
                </p14:cNvPr>
                <p14:cNvContentPartPr/>
                <p14:nvPr/>
              </p14:nvContentPartPr>
              <p14:xfrm>
                <a:off x="4033276" y="4377862"/>
                <a:ext cx="118440" cy="65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0E3502D-741D-82CD-6844-4A31A12A7A9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024276" y="4369222"/>
                  <a:ext cx="136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30AF7E6-16B4-244A-7521-4D6B50F065B8}"/>
                    </a:ext>
                  </a:extLst>
                </p14:cNvPr>
                <p14:cNvContentPartPr/>
                <p14:nvPr/>
              </p14:nvContentPartPr>
              <p14:xfrm>
                <a:off x="4122556" y="4245382"/>
                <a:ext cx="163440" cy="4014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30AF7E6-16B4-244A-7521-4D6B50F065B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13916" y="4236742"/>
                  <a:ext cx="18108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7495148D-78CC-73BD-1C58-AFE129C7B34A}"/>
              </a:ext>
            </a:extLst>
          </p:cNvPr>
          <p:cNvGrpSpPr/>
          <p:nvPr/>
        </p:nvGrpSpPr>
        <p:grpSpPr>
          <a:xfrm>
            <a:off x="4401196" y="4201822"/>
            <a:ext cx="673200" cy="336600"/>
            <a:chOff x="4401196" y="4201822"/>
            <a:chExt cx="6732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7A1DDD-86D4-7150-AF25-18FBDB26C8F1}"/>
                    </a:ext>
                  </a:extLst>
                </p14:cNvPr>
                <p14:cNvContentPartPr/>
                <p14:nvPr/>
              </p14:nvContentPartPr>
              <p14:xfrm>
                <a:off x="4401196" y="4363462"/>
                <a:ext cx="220320" cy="241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7A1DDD-86D4-7150-AF25-18FBDB26C8F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392556" y="4354822"/>
                  <a:ext cx="23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F132994-5526-D007-DE72-84CBD8E31FF1}"/>
                    </a:ext>
                  </a:extLst>
                </p14:cNvPr>
                <p14:cNvContentPartPr/>
                <p14:nvPr/>
              </p14:nvContentPartPr>
              <p14:xfrm>
                <a:off x="4441156" y="4425022"/>
                <a:ext cx="151560" cy="194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F132994-5526-D007-DE72-84CBD8E31FF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32156" y="4416022"/>
                  <a:ext cx="16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1E10347-A1C9-F309-9279-FD60D6948A2F}"/>
                    </a:ext>
                  </a:extLst>
                </p14:cNvPr>
                <p14:cNvContentPartPr/>
                <p14:nvPr/>
              </p14:nvContentPartPr>
              <p14:xfrm>
                <a:off x="4768756" y="4201822"/>
                <a:ext cx="305640" cy="336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1E10347-A1C9-F309-9279-FD60D6948A2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760116" y="4192822"/>
                  <a:ext cx="32328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6E5E62F-521E-82BF-05C9-4371DE05F783}"/>
                  </a:ext>
                </a:extLst>
              </p14:cNvPr>
              <p14:cNvContentPartPr/>
              <p14:nvPr/>
            </p14:nvContentPartPr>
            <p14:xfrm>
              <a:off x="2456476" y="2722942"/>
              <a:ext cx="218160" cy="2386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6E5E62F-521E-82BF-05C9-4371DE05F783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447836" y="2714302"/>
                <a:ext cx="235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3F8A168-2D53-DD41-F8C7-C5A12345E28F}"/>
                  </a:ext>
                </a:extLst>
              </p14:cNvPr>
              <p14:cNvContentPartPr/>
              <p14:nvPr/>
            </p14:nvContentPartPr>
            <p14:xfrm>
              <a:off x="2989996" y="2839222"/>
              <a:ext cx="35280" cy="406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3F8A168-2D53-DD41-F8C7-C5A12345E28F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981356" y="2830222"/>
                <a:ext cx="5292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4F73B6E6-BCE0-FBDC-8F77-D876CF2A39D5}"/>
              </a:ext>
            </a:extLst>
          </p:cNvPr>
          <p:cNvGrpSpPr/>
          <p:nvPr/>
        </p:nvGrpSpPr>
        <p:grpSpPr>
          <a:xfrm>
            <a:off x="3380596" y="2580022"/>
            <a:ext cx="308520" cy="441720"/>
            <a:chOff x="3380596" y="2580022"/>
            <a:chExt cx="30852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A543EAB-EE18-8857-5B4F-F4EE2BEDDEA2}"/>
                    </a:ext>
                  </a:extLst>
                </p14:cNvPr>
                <p14:cNvContentPartPr/>
                <p14:nvPr/>
              </p14:nvContentPartPr>
              <p14:xfrm>
                <a:off x="3429556" y="2580022"/>
                <a:ext cx="126720" cy="185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A543EAB-EE18-8857-5B4F-F4EE2BEDDEA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20916" y="2571382"/>
                  <a:ext cx="14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53DB157-DBE4-A4D6-3C0E-A90483C07B05}"/>
                    </a:ext>
                  </a:extLst>
                </p14:cNvPr>
                <p14:cNvContentPartPr/>
                <p14:nvPr/>
              </p14:nvContentPartPr>
              <p14:xfrm>
                <a:off x="3380596" y="2743822"/>
                <a:ext cx="308520" cy="50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53DB157-DBE4-A4D6-3C0E-A90483C07B0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371956" y="2735182"/>
                  <a:ext cx="32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FC2EC4C-3C2F-081F-E690-BF317DA90DDD}"/>
                    </a:ext>
                  </a:extLst>
                </p14:cNvPr>
                <p14:cNvContentPartPr/>
                <p14:nvPr/>
              </p14:nvContentPartPr>
              <p14:xfrm>
                <a:off x="3442156" y="2822302"/>
                <a:ext cx="189720" cy="1994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FC2EC4C-3C2F-081F-E690-BF317DA90D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433156" y="2813662"/>
                  <a:ext cx="2073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AD22B667-8E53-82CE-5817-6AA98E20D6A2}"/>
              </a:ext>
            </a:extLst>
          </p:cNvPr>
          <p:cNvGrpSpPr/>
          <p:nvPr/>
        </p:nvGrpSpPr>
        <p:grpSpPr>
          <a:xfrm>
            <a:off x="2153716" y="3033262"/>
            <a:ext cx="2367000" cy="720000"/>
            <a:chOff x="2153716" y="3033262"/>
            <a:chExt cx="2367000" cy="7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8D0D650-AB4F-2E37-9F09-CE6BB540DCC3}"/>
                    </a:ext>
                  </a:extLst>
                </p14:cNvPr>
                <p14:cNvContentPartPr/>
                <p14:nvPr/>
              </p14:nvContentPartPr>
              <p14:xfrm>
                <a:off x="2153716" y="3033262"/>
                <a:ext cx="2367000" cy="177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8D0D650-AB4F-2E37-9F09-CE6BB540DCC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144716" y="3024262"/>
                  <a:ext cx="238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922F64B-43A8-EACB-795A-421C868C495C}"/>
                    </a:ext>
                  </a:extLst>
                </p14:cNvPr>
                <p14:cNvContentPartPr/>
                <p14:nvPr/>
              </p14:nvContentPartPr>
              <p14:xfrm>
                <a:off x="2937436" y="3213262"/>
                <a:ext cx="198000" cy="2167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922F64B-43A8-EACB-795A-421C868C49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28796" y="3204622"/>
                  <a:ext cx="215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3D35F17-AE44-7EC0-29BB-0434D832582C}"/>
                    </a:ext>
                  </a:extLst>
                </p14:cNvPr>
                <p14:cNvContentPartPr/>
                <p14:nvPr/>
              </p14:nvContentPartPr>
              <p14:xfrm>
                <a:off x="2962636" y="3469942"/>
                <a:ext cx="244440" cy="244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3D35F17-AE44-7EC0-29BB-0434D832582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53996" y="3460942"/>
                  <a:ext cx="262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E60491-5B7B-DEE2-CA76-E25F62D00538}"/>
                    </a:ext>
                  </a:extLst>
                </p14:cNvPr>
                <p14:cNvContentPartPr/>
                <p14:nvPr/>
              </p14:nvContentPartPr>
              <p14:xfrm>
                <a:off x="2977756" y="3552382"/>
                <a:ext cx="128880" cy="2008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E60491-5B7B-DEE2-CA76-E25F62D0053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968756" y="3543382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A2CB6813-52DC-0896-6901-C2C78F059B69}"/>
              </a:ext>
            </a:extLst>
          </p:cNvPr>
          <p:cNvGrpSpPr/>
          <p:nvPr/>
        </p:nvGrpSpPr>
        <p:grpSpPr>
          <a:xfrm>
            <a:off x="4795396" y="3022462"/>
            <a:ext cx="284040" cy="94320"/>
            <a:chOff x="4795396" y="3022462"/>
            <a:chExt cx="28404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39931CB-B6E8-A4A7-FC05-766428A3C225}"/>
                    </a:ext>
                  </a:extLst>
                </p14:cNvPr>
                <p14:cNvContentPartPr/>
                <p14:nvPr/>
              </p14:nvContentPartPr>
              <p14:xfrm>
                <a:off x="4795396" y="3022462"/>
                <a:ext cx="240840" cy="14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39931CB-B6E8-A4A7-FC05-766428A3C2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86756" y="3013822"/>
                  <a:ext cx="258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475571C-F7C3-0235-8BE3-C2D32478B029}"/>
                    </a:ext>
                  </a:extLst>
                </p14:cNvPr>
                <p14:cNvContentPartPr/>
                <p14:nvPr/>
              </p14:nvContentPartPr>
              <p14:xfrm>
                <a:off x="4823836" y="3092662"/>
                <a:ext cx="255600" cy="24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475571C-F7C3-0235-8BE3-C2D32478B02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15196" y="3084022"/>
                  <a:ext cx="273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70F9D90A-C043-AB68-C89A-705ED8493809}"/>
              </a:ext>
            </a:extLst>
          </p:cNvPr>
          <p:cNvGrpSpPr/>
          <p:nvPr/>
        </p:nvGrpSpPr>
        <p:grpSpPr>
          <a:xfrm>
            <a:off x="5325316" y="2763622"/>
            <a:ext cx="507600" cy="286200"/>
            <a:chOff x="5325316" y="2763622"/>
            <a:chExt cx="50760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8D3C26A-A04F-2086-1A68-ED17FF13E8C2}"/>
                    </a:ext>
                  </a:extLst>
                </p14:cNvPr>
                <p14:cNvContentPartPr/>
                <p14:nvPr/>
              </p14:nvContentPartPr>
              <p14:xfrm>
                <a:off x="5369236" y="2763622"/>
                <a:ext cx="360360" cy="1713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8D3C26A-A04F-2086-1A68-ED17FF13E8C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60596" y="2754622"/>
                  <a:ext cx="37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3035880-1534-F508-04F3-9E62AA8C135F}"/>
                    </a:ext>
                  </a:extLst>
                </p14:cNvPr>
                <p14:cNvContentPartPr/>
                <p14:nvPr/>
              </p14:nvContentPartPr>
              <p14:xfrm>
                <a:off x="5325316" y="3015262"/>
                <a:ext cx="507600" cy="34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3035880-1534-F508-04F3-9E62AA8C135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16676" y="3006622"/>
                  <a:ext cx="5252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710160B-11C5-69F9-36F4-599BD58EF53F}"/>
                  </a:ext>
                </a:extLst>
              </p14:cNvPr>
              <p14:cNvContentPartPr/>
              <p14:nvPr/>
            </p14:nvContentPartPr>
            <p14:xfrm>
              <a:off x="5476516" y="3159982"/>
              <a:ext cx="228960" cy="2962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710160B-11C5-69F9-36F4-599BD58EF53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467876" y="3151342"/>
                <a:ext cx="246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1E3F46D0-3443-BF2A-9A05-00728BC9C7CC}"/>
              </a:ext>
            </a:extLst>
          </p:cNvPr>
          <p:cNvGrpSpPr/>
          <p:nvPr/>
        </p:nvGrpSpPr>
        <p:grpSpPr>
          <a:xfrm>
            <a:off x="2581036" y="4796542"/>
            <a:ext cx="3499200" cy="429120"/>
            <a:chOff x="2581036" y="4796542"/>
            <a:chExt cx="349920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36C586B-F7AD-9470-6B60-F01BFAF02998}"/>
                    </a:ext>
                  </a:extLst>
                </p14:cNvPr>
                <p14:cNvContentPartPr/>
                <p14:nvPr/>
              </p14:nvContentPartPr>
              <p14:xfrm>
                <a:off x="2581036" y="4952422"/>
                <a:ext cx="275040" cy="141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36C586B-F7AD-9470-6B60-F01BFAF0299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572396" y="4943782"/>
                  <a:ext cx="292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C5B6AF7-7E52-9F91-F2F8-D43C61EAEAEE}"/>
                    </a:ext>
                  </a:extLst>
                </p14:cNvPr>
                <p14:cNvContentPartPr/>
                <p14:nvPr/>
              </p14:nvContentPartPr>
              <p14:xfrm>
                <a:off x="2912956" y="4999582"/>
                <a:ext cx="87840" cy="106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C5B6AF7-7E52-9F91-F2F8-D43C61EAEA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04316" y="4990942"/>
                  <a:ext cx="105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67AFF1E-C7C6-45F0-7893-947D4916E97E}"/>
                    </a:ext>
                  </a:extLst>
                </p14:cNvPr>
                <p14:cNvContentPartPr/>
                <p14:nvPr/>
              </p14:nvContentPartPr>
              <p14:xfrm>
                <a:off x="3250636" y="4904542"/>
                <a:ext cx="131040" cy="2030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67AFF1E-C7C6-45F0-7893-947D4916E97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241636" y="4895542"/>
                  <a:ext cx="148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5AEE967-FFE5-4474-9FE0-2430189B04ED}"/>
                    </a:ext>
                  </a:extLst>
                </p14:cNvPr>
                <p14:cNvContentPartPr/>
                <p14:nvPr/>
              </p14:nvContentPartPr>
              <p14:xfrm>
                <a:off x="3421996" y="5012902"/>
                <a:ext cx="166320" cy="102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5AEE967-FFE5-4474-9FE0-2430189B04E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412996" y="5003902"/>
                  <a:ext cx="18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7011069-F6CB-2BA5-B93E-FC351F326F0F}"/>
                    </a:ext>
                  </a:extLst>
                </p14:cNvPr>
                <p14:cNvContentPartPr/>
                <p14:nvPr/>
              </p14:nvContentPartPr>
              <p14:xfrm>
                <a:off x="3638356" y="4849462"/>
                <a:ext cx="155160" cy="2502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7011069-F6CB-2BA5-B93E-FC351F326F0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629356" y="4840822"/>
                  <a:ext cx="172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22D16CC-E07C-8502-F379-C45BB57AB23D}"/>
                    </a:ext>
                  </a:extLst>
                </p14:cNvPr>
                <p14:cNvContentPartPr/>
                <p14:nvPr/>
              </p14:nvContentPartPr>
              <p14:xfrm>
                <a:off x="3601636" y="4906702"/>
                <a:ext cx="119520" cy="3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22D16CC-E07C-8502-F379-C45BB57AB23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92636" y="4898062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C4817AB-BB1D-C14F-2AB1-A8F01CEA562D}"/>
                    </a:ext>
                  </a:extLst>
                </p14:cNvPr>
                <p14:cNvContentPartPr/>
                <p14:nvPr/>
              </p14:nvContentPartPr>
              <p14:xfrm>
                <a:off x="3843196" y="4943062"/>
                <a:ext cx="129240" cy="126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C4817AB-BB1D-C14F-2AB1-A8F01CEA562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834196" y="4934422"/>
                  <a:ext cx="146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86CCE2B-D32E-CB69-A6D2-84173588CF4B}"/>
                    </a:ext>
                  </a:extLst>
                </p14:cNvPr>
                <p14:cNvContentPartPr/>
                <p14:nvPr/>
              </p14:nvContentPartPr>
              <p14:xfrm>
                <a:off x="4036516" y="4921462"/>
                <a:ext cx="96120" cy="1584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86CCE2B-D32E-CB69-A6D2-84173588CF4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27876" y="4912462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848D90D-D7D8-02C9-1B27-1C0C2EDE7B2D}"/>
                    </a:ext>
                  </a:extLst>
                </p14:cNvPr>
                <p14:cNvContentPartPr/>
                <p14:nvPr/>
              </p14:nvContentPartPr>
              <p14:xfrm>
                <a:off x="4399396" y="4899862"/>
                <a:ext cx="223920" cy="160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848D90D-D7D8-02C9-1B27-1C0C2EDE7B2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90396" y="4891222"/>
                  <a:ext cx="24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C728B7D-BECB-2EEE-3C45-EDE3C9DDE301}"/>
                    </a:ext>
                  </a:extLst>
                </p14:cNvPr>
                <p14:cNvContentPartPr/>
                <p14:nvPr/>
              </p14:nvContentPartPr>
              <p14:xfrm>
                <a:off x="4657876" y="4925782"/>
                <a:ext cx="230040" cy="97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C728B7D-BECB-2EEE-3C45-EDE3C9DDE3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48876" y="4917142"/>
                  <a:ext cx="24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BABFBC2-9CE5-AC47-9CAE-967B9183C82A}"/>
                    </a:ext>
                  </a:extLst>
                </p14:cNvPr>
                <p14:cNvContentPartPr/>
                <p14:nvPr/>
              </p14:nvContentPartPr>
              <p14:xfrm>
                <a:off x="5216596" y="4854862"/>
                <a:ext cx="25560" cy="164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BABFBC2-9CE5-AC47-9CAE-967B9183C82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07956" y="4845862"/>
                  <a:ext cx="43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107771A-FCE9-BD70-9635-5EAF9C1D8589}"/>
                    </a:ext>
                  </a:extLst>
                </p14:cNvPr>
                <p14:cNvContentPartPr/>
                <p14:nvPr/>
              </p14:nvContentPartPr>
              <p14:xfrm>
                <a:off x="5141716" y="4796542"/>
                <a:ext cx="199080" cy="2271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107771A-FCE9-BD70-9635-5EAF9C1D85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133076" y="4787542"/>
                  <a:ext cx="216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4CD46AA-89D9-4304-D2E4-348F7D64A848}"/>
                    </a:ext>
                  </a:extLst>
                </p14:cNvPr>
                <p14:cNvContentPartPr/>
                <p14:nvPr/>
              </p14:nvContentPartPr>
              <p14:xfrm>
                <a:off x="5413516" y="4881142"/>
                <a:ext cx="164160" cy="114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4CD46AA-89D9-4304-D2E4-348F7D64A84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404516" y="4872142"/>
                  <a:ext cx="181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A834DE2-3D18-9B6D-B9A5-409E0833BD05}"/>
                    </a:ext>
                  </a:extLst>
                </p14:cNvPr>
                <p14:cNvContentPartPr/>
                <p14:nvPr/>
              </p14:nvContentPartPr>
              <p14:xfrm>
                <a:off x="5633116" y="4859182"/>
                <a:ext cx="125280" cy="366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A834DE2-3D18-9B6D-B9A5-409E0833BD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624476" y="4850182"/>
                  <a:ext cx="142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329D629-FE0F-3B27-4E77-E55CF3F2ED10}"/>
                    </a:ext>
                  </a:extLst>
                </p14:cNvPr>
                <p14:cNvContentPartPr/>
                <p14:nvPr/>
              </p14:nvContentPartPr>
              <p14:xfrm>
                <a:off x="5821036" y="4852702"/>
                <a:ext cx="117000" cy="156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329D629-FE0F-3B27-4E77-E55CF3F2ED1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12396" y="4844062"/>
                  <a:ext cx="134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2C62C5C-238B-273F-51EF-46CB2D8D3F41}"/>
                    </a:ext>
                  </a:extLst>
                </p14:cNvPr>
                <p14:cNvContentPartPr/>
                <p14:nvPr/>
              </p14:nvContentPartPr>
              <p14:xfrm>
                <a:off x="5965756" y="4844062"/>
                <a:ext cx="114480" cy="165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2C62C5C-238B-273F-51EF-46CB2D8D3F4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57116" y="4835062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56B17293-EF22-4263-2712-45972391A1D2}"/>
              </a:ext>
            </a:extLst>
          </p:cNvPr>
          <p:cNvGrpSpPr/>
          <p:nvPr/>
        </p:nvGrpSpPr>
        <p:grpSpPr>
          <a:xfrm>
            <a:off x="6380476" y="4620862"/>
            <a:ext cx="863280" cy="358920"/>
            <a:chOff x="6380476" y="4620862"/>
            <a:chExt cx="86328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A95F1A3-9409-1EB3-547E-ABC57663FA30}"/>
                    </a:ext>
                  </a:extLst>
                </p14:cNvPr>
                <p14:cNvContentPartPr/>
                <p14:nvPr/>
              </p14:nvContentPartPr>
              <p14:xfrm>
                <a:off x="6380476" y="4829302"/>
                <a:ext cx="250560" cy="150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A95F1A3-9409-1EB3-547E-ABC57663FA3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371836" y="4820662"/>
                  <a:ext cx="26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66BF614-FA92-CB0A-655E-AA1F261E1402}"/>
                    </a:ext>
                  </a:extLst>
                </p14:cNvPr>
                <p14:cNvContentPartPr/>
                <p14:nvPr/>
              </p14:nvContentPartPr>
              <p14:xfrm>
                <a:off x="6684676" y="4659022"/>
                <a:ext cx="559080" cy="267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66BF614-FA92-CB0A-655E-AA1F261E140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676036" y="4650022"/>
                  <a:ext cx="576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20A85FF-68EA-5BC4-983A-251993D1AB68}"/>
                    </a:ext>
                  </a:extLst>
                </p14:cNvPr>
                <p14:cNvContentPartPr/>
                <p14:nvPr/>
              </p14:nvContentPartPr>
              <p14:xfrm>
                <a:off x="6906436" y="4620862"/>
                <a:ext cx="128880" cy="5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20A85FF-68EA-5BC4-983A-251993D1AB6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97796" y="4612222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4B39C2C1-A821-DD8A-C2BF-273E26C56273}"/>
              </a:ext>
            </a:extLst>
          </p:cNvPr>
          <p:cNvGrpSpPr/>
          <p:nvPr/>
        </p:nvGrpSpPr>
        <p:grpSpPr>
          <a:xfrm>
            <a:off x="428596" y="4932622"/>
            <a:ext cx="1901880" cy="752400"/>
            <a:chOff x="428596" y="4932622"/>
            <a:chExt cx="190188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DC92885-8BCD-70B7-E166-3D072173A71C}"/>
                    </a:ext>
                  </a:extLst>
                </p14:cNvPr>
                <p14:cNvContentPartPr/>
                <p14:nvPr/>
              </p14:nvContentPartPr>
              <p14:xfrm>
                <a:off x="428596" y="5177062"/>
                <a:ext cx="231840" cy="27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DC92885-8BCD-70B7-E166-3D072173A71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19596" y="5168422"/>
                  <a:ext cx="24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43F82E5-C879-EE0A-2688-07AD7201D48C}"/>
                    </a:ext>
                  </a:extLst>
                </p14:cNvPr>
                <p14:cNvContentPartPr/>
                <p14:nvPr/>
              </p14:nvContentPartPr>
              <p14:xfrm>
                <a:off x="464956" y="5251582"/>
                <a:ext cx="196560" cy="17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43F82E5-C879-EE0A-2688-07AD7201D48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956" y="5242582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96BAC17-D419-0846-5EF6-741F1496771F}"/>
                    </a:ext>
                  </a:extLst>
                </p14:cNvPr>
                <p14:cNvContentPartPr/>
                <p14:nvPr/>
              </p14:nvContentPartPr>
              <p14:xfrm>
                <a:off x="720196" y="5116222"/>
                <a:ext cx="129600" cy="209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96BAC17-D419-0846-5EF6-741F1496771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11556" y="5107222"/>
                  <a:ext cx="14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F5F5124-D1E4-0203-8E5A-9807CA830308}"/>
                    </a:ext>
                  </a:extLst>
                </p14:cNvPr>
                <p14:cNvContentPartPr/>
                <p14:nvPr/>
              </p14:nvContentPartPr>
              <p14:xfrm>
                <a:off x="1175956" y="5114782"/>
                <a:ext cx="389880" cy="1620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F5F5124-D1E4-0203-8E5A-9807CA8303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67316" y="5106142"/>
                  <a:ext cx="40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D97610E-51E2-0EE4-90DF-C0106F128D83}"/>
                    </a:ext>
                  </a:extLst>
                </p14:cNvPr>
                <p14:cNvContentPartPr/>
                <p14:nvPr/>
              </p14:nvContentPartPr>
              <p14:xfrm>
                <a:off x="1536676" y="4932622"/>
                <a:ext cx="100080" cy="414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D97610E-51E2-0EE4-90DF-C0106F128D8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528036" y="4923982"/>
                  <a:ext cx="1177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BB615BC-C151-46C5-9AAF-0CF52D8153EC}"/>
                    </a:ext>
                  </a:extLst>
                </p14:cNvPr>
                <p14:cNvContentPartPr/>
                <p14:nvPr/>
              </p14:nvContentPartPr>
              <p14:xfrm>
                <a:off x="1678876" y="5085982"/>
                <a:ext cx="419040" cy="2592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BB615BC-C151-46C5-9AAF-0CF52D8153E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669876" y="5076982"/>
                  <a:ext cx="436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95D47C7-4D32-D6C0-2E21-A7346F3A0088}"/>
                    </a:ext>
                  </a:extLst>
                </p14:cNvPr>
                <p14:cNvContentPartPr/>
                <p14:nvPr/>
              </p14:nvContentPartPr>
              <p14:xfrm>
                <a:off x="2138956" y="4967902"/>
                <a:ext cx="144720" cy="1580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95D47C7-4D32-D6C0-2E21-A7346F3A008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129956" y="4959262"/>
                  <a:ext cx="162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15B904C-C6B1-4B90-F268-745EF69AB5E3}"/>
                    </a:ext>
                  </a:extLst>
                </p14:cNvPr>
                <p14:cNvContentPartPr/>
                <p14:nvPr/>
              </p14:nvContentPartPr>
              <p14:xfrm>
                <a:off x="592396" y="5488822"/>
                <a:ext cx="164160" cy="196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15B904C-C6B1-4B90-F268-745EF69AB5E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3756" y="5479822"/>
                  <a:ext cx="181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F8D8457-6D13-8FFE-2FFE-5AB3634DCEAC}"/>
                    </a:ext>
                  </a:extLst>
                </p14:cNvPr>
                <p14:cNvContentPartPr/>
                <p14:nvPr/>
              </p14:nvContentPartPr>
              <p14:xfrm>
                <a:off x="804076" y="5571982"/>
                <a:ext cx="87840" cy="108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F8D8457-6D13-8FFE-2FFE-5AB3634DCEA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95076" y="5562982"/>
                  <a:ext cx="105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4DB0DC1-9D4C-83E5-3127-199565FA776F}"/>
                    </a:ext>
                  </a:extLst>
                </p14:cNvPr>
                <p14:cNvContentPartPr/>
                <p14:nvPr/>
              </p14:nvContentPartPr>
              <p14:xfrm>
                <a:off x="936556" y="5560102"/>
                <a:ext cx="86040" cy="115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4DB0DC1-9D4C-83E5-3127-199565FA776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27556" y="5551102"/>
                  <a:ext cx="10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BA370E-7945-2DF9-AFC4-97C083EC3EA9}"/>
                    </a:ext>
                  </a:extLst>
                </p14:cNvPr>
                <p14:cNvContentPartPr/>
                <p14:nvPr/>
              </p14:nvContentPartPr>
              <p14:xfrm>
                <a:off x="1360276" y="5468662"/>
                <a:ext cx="15840" cy="1587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BA370E-7945-2DF9-AFC4-97C083EC3EA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351276" y="5460022"/>
                  <a:ext cx="3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CB31A06-DD97-9CDB-1747-A1E581BC7442}"/>
                    </a:ext>
                  </a:extLst>
                </p14:cNvPr>
                <p14:cNvContentPartPr/>
                <p14:nvPr/>
              </p14:nvContentPartPr>
              <p14:xfrm>
                <a:off x="1344076" y="5467582"/>
                <a:ext cx="135000" cy="102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CB31A06-DD97-9CDB-1747-A1E581BC74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35436" y="5458942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BF83FE5-D96B-A8D1-0BFE-9294BA15071A}"/>
                    </a:ext>
                  </a:extLst>
                </p14:cNvPr>
                <p14:cNvContentPartPr/>
                <p14:nvPr/>
              </p14:nvContentPartPr>
              <p14:xfrm>
                <a:off x="1379716" y="5517622"/>
                <a:ext cx="282240" cy="1155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BF83FE5-D96B-A8D1-0BFE-9294BA15071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371076" y="5508622"/>
                  <a:ext cx="29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3C4550C-75AD-9319-3811-B5834A4E98B8}"/>
                    </a:ext>
                  </a:extLst>
                </p14:cNvPr>
                <p14:cNvContentPartPr/>
                <p14:nvPr/>
              </p14:nvContentPartPr>
              <p14:xfrm>
                <a:off x="1790836" y="5430862"/>
                <a:ext cx="86040" cy="169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3C4550C-75AD-9319-3811-B5834A4E98B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782196" y="5421862"/>
                  <a:ext cx="10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7E09289-FC28-F9B2-DA31-41B8A40086DD}"/>
                    </a:ext>
                  </a:extLst>
                </p14:cNvPr>
                <p14:cNvContentPartPr/>
                <p14:nvPr/>
              </p14:nvContentPartPr>
              <p14:xfrm>
                <a:off x="1969396" y="5497822"/>
                <a:ext cx="206640" cy="98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7E09289-FC28-F9B2-DA31-41B8A40086D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960756" y="5489182"/>
                  <a:ext cx="224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8707FF6-97A1-1779-034A-0274DEB491F0}"/>
                    </a:ext>
                  </a:extLst>
                </p14:cNvPr>
                <p14:cNvContentPartPr/>
                <p14:nvPr/>
              </p14:nvContentPartPr>
              <p14:xfrm>
                <a:off x="2157676" y="5385142"/>
                <a:ext cx="10080" cy="14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8707FF6-97A1-1779-034A-0274DEB491F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149036" y="5376502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DDFE0CD-AB21-8834-8536-E3993523F240}"/>
                    </a:ext>
                  </a:extLst>
                </p14:cNvPr>
                <p14:cNvContentPartPr/>
                <p14:nvPr/>
              </p14:nvContentPartPr>
              <p14:xfrm>
                <a:off x="2235436" y="5498182"/>
                <a:ext cx="95040" cy="104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DDFE0CD-AB21-8834-8536-E3993523F24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226436" y="5489542"/>
                  <a:ext cx="112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DB7D4EA7-4DF9-BE29-9B43-5915EB54D2FE}"/>
              </a:ext>
            </a:extLst>
          </p:cNvPr>
          <p:cNvGrpSpPr/>
          <p:nvPr/>
        </p:nvGrpSpPr>
        <p:grpSpPr>
          <a:xfrm>
            <a:off x="2596516" y="5512582"/>
            <a:ext cx="14760" cy="84960"/>
            <a:chOff x="2596516" y="5512582"/>
            <a:chExt cx="1476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242332E-CAB8-5CB6-4E2C-DBD093D86CD6}"/>
                    </a:ext>
                  </a:extLst>
                </p14:cNvPr>
                <p14:cNvContentPartPr/>
                <p14:nvPr/>
              </p14:nvContentPartPr>
              <p14:xfrm>
                <a:off x="2596516" y="5512582"/>
                <a:ext cx="14760" cy="72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242332E-CAB8-5CB6-4E2C-DBD093D86CD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87516" y="550394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A82DBD-6D86-40A7-8734-DD72D4D41C05}"/>
                    </a:ext>
                  </a:extLst>
                </p14:cNvPr>
                <p14:cNvContentPartPr/>
                <p14:nvPr/>
              </p14:nvContentPartPr>
              <p14:xfrm>
                <a:off x="2602636" y="5579542"/>
                <a:ext cx="6480" cy="180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A82DBD-6D86-40A7-8734-DD72D4D41C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593636" y="5570902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2A8118A6-BFC3-CDF5-D9F0-9BBCFD140533}"/>
              </a:ext>
            </a:extLst>
          </p:cNvPr>
          <p:cNvGrpSpPr/>
          <p:nvPr/>
        </p:nvGrpSpPr>
        <p:grpSpPr>
          <a:xfrm>
            <a:off x="3001876" y="5273542"/>
            <a:ext cx="526320" cy="303840"/>
            <a:chOff x="3001876" y="5273542"/>
            <a:chExt cx="52632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AE0772A-CEB2-D1B0-3406-C2C271E9C365}"/>
                    </a:ext>
                  </a:extLst>
                </p14:cNvPr>
                <p14:cNvContentPartPr/>
                <p14:nvPr/>
              </p14:nvContentPartPr>
              <p14:xfrm>
                <a:off x="3111316" y="5382982"/>
                <a:ext cx="21600" cy="182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AE0772A-CEB2-D1B0-3406-C2C271E9C36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102676" y="5374342"/>
                  <a:ext cx="39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C6ABD25-D16F-0353-182F-548CE687A45C}"/>
                    </a:ext>
                  </a:extLst>
                </p14:cNvPr>
                <p14:cNvContentPartPr/>
                <p14:nvPr/>
              </p14:nvContentPartPr>
              <p14:xfrm>
                <a:off x="3001876" y="5336182"/>
                <a:ext cx="202320" cy="241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C6ABD25-D16F-0353-182F-548CE687A45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993236" y="5327542"/>
                  <a:ext cx="219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DED9DE2-EB48-AEC9-78A6-89E39FD4A4D7}"/>
                    </a:ext>
                  </a:extLst>
                </p14:cNvPr>
                <p14:cNvContentPartPr/>
                <p14:nvPr/>
              </p14:nvContentPartPr>
              <p14:xfrm>
                <a:off x="3304996" y="5463982"/>
                <a:ext cx="41040" cy="101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DED9DE2-EB48-AEC9-78A6-89E39FD4A4D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95996" y="5455342"/>
                  <a:ext cx="58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2218E76-1E35-B60C-C274-9E67733CB85B}"/>
                    </a:ext>
                  </a:extLst>
                </p14:cNvPr>
                <p14:cNvContentPartPr/>
                <p14:nvPr/>
              </p14:nvContentPartPr>
              <p14:xfrm>
                <a:off x="3401836" y="5273542"/>
                <a:ext cx="126360" cy="287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2218E76-1E35-B60C-C274-9E67733CB85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393196" y="5264902"/>
                  <a:ext cx="1440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6EBE2E7D-E4FC-E838-D069-97A4A14DC241}"/>
              </a:ext>
            </a:extLst>
          </p:cNvPr>
          <p:cNvGrpSpPr/>
          <p:nvPr/>
        </p:nvGrpSpPr>
        <p:grpSpPr>
          <a:xfrm>
            <a:off x="3810436" y="5221702"/>
            <a:ext cx="2170440" cy="298800"/>
            <a:chOff x="3810436" y="5221702"/>
            <a:chExt cx="217044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D319125-C82D-ED1B-A51F-3399369E64F7}"/>
                    </a:ext>
                  </a:extLst>
                </p14:cNvPr>
                <p14:cNvContentPartPr/>
                <p14:nvPr/>
              </p14:nvContentPartPr>
              <p14:xfrm>
                <a:off x="3810436" y="5335462"/>
                <a:ext cx="280800" cy="174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D319125-C82D-ED1B-A51F-3399369E64F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801796" y="5326462"/>
                  <a:ext cx="298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69C0DB4-BA2F-1657-7D8B-E9B0705B2983}"/>
                    </a:ext>
                  </a:extLst>
                </p14:cNvPr>
                <p14:cNvContentPartPr/>
                <p14:nvPr/>
              </p14:nvContentPartPr>
              <p14:xfrm>
                <a:off x="4119316" y="5404582"/>
                <a:ext cx="122760" cy="1076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69C0DB4-BA2F-1657-7D8B-E9B0705B298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110676" y="5395942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66793CE-DCA8-B456-7B74-0BE53D857B4E}"/>
                    </a:ext>
                  </a:extLst>
                </p14:cNvPr>
                <p14:cNvContentPartPr/>
                <p14:nvPr/>
              </p14:nvContentPartPr>
              <p14:xfrm>
                <a:off x="4274836" y="5299462"/>
                <a:ext cx="229320" cy="189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66793CE-DCA8-B456-7B74-0BE53D857B4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266196" y="5290822"/>
                  <a:ext cx="24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BFC543E-06EA-CAC9-30A6-A54E61AD9B4E}"/>
                    </a:ext>
                  </a:extLst>
                </p14:cNvPr>
                <p14:cNvContentPartPr/>
                <p14:nvPr/>
              </p14:nvContentPartPr>
              <p14:xfrm>
                <a:off x="4559236" y="5368582"/>
                <a:ext cx="90720" cy="1245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BFC543E-06EA-CAC9-30A6-A54E61AD9B4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550596" y="5359942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DEAAFCA-36C3-9397-CF36-CB6ADDD6EC48}"/>
                    </a:ext>
                  </a:extLst>
                </p14:cNvPr>
                <p14:cNvContentPartPr/>
                <p14:nvPr/>
              </p14:nvContentPartPr>
              <p14:xfrm>
                <a:off x="4718356" y="5393062"/>
                <a:ext cx="108360" cy="115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DEAAFCA-36C3-9397-CF36-CB6ADDD6EC4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709716" y="5384422"/>
                  <a:ext cx="12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03EF24D-5565-CAC5-87FF-C67DE2CAE5C3}"/>
                    </a:ext>
                  </a:extLst>
                </p14:cNvPr>
                <p14:cNvContentPartPr/>
                <p14:nvPr/>
              </p14:nvContentPartPr>
              <p14:xfrm>
                <a:off x="4850476" y="5281102"/>
                <a:ext cx="124200" cy="203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03EF24D-5565-CAC5-87FF-C67DE2CAE5C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841476" y="5272102"/>
                  <a:ext cx="14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772607D-B9DA-8198-D6BB-4B5241676A7C}"/>
                    </a:ext>
                  </a:extLst>
                </p14:cNvPr>
                <p14:cNvContentPartPr/>
                <p14:nvPr/>
              </p14:nvContentPartPr>
              <p14:xfrm>
                <a:off x="5023276" y="5369302"/>
                <a:ext cx="325800" cy="1375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772607D-B9DA-8198-D6BB-4B5241676A7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014276" y="5360302"/>
                  <a:ext cx="343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F55DE8C-92A5-EF86-B3AD-484BA18D516F}"/>
                    </a:ext>
                  </a:extLst>
                </p14:cNvPr>
                <p14:cNvContentPartPr/>
                <p14:nvPr/>
              </p14:nvContentPartPr>
              <p14:xfrm>
                <a:off x="5315596" y="5274262"/>
                <a:ext cx="18000" cy="20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F55DE8C-92A5-EF86-B3AD-484BA18D516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306956" y="5265262"/>
                  <a:ext cx="3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92499EA-33E1-2AA9-B79B-C7965B4AE323}"/>
                    </a:ext>
                  </a:extLst>
                </p14:cNvPr>
                <p14:cNvContentPartPr/>
                <p14:nvPr/>
              </p14:nvContentPartPr>
              <p14:xfrm>
                <a:off x="5309836" y="5426182"/>
                <a:ext cx="139320" cy="94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92499EA-33E1-2AA9-B79B-C7965B4AE32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01196" y="5417542"/>
                  <a:ext cx="156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CD5320F-2E2F-3A25-395A-7AC73B01B644}"/>
                    </a:ext>
                  </a:extLst>
                </p14:cNvPr>
                <p14:cNvContentPartPr/>
                <p14:nvPr/>
              </p14:nvContentPartPr>
              <p14:xfrm>
                <a:off x="5560036" y="5307742"/>
                <a:ext cx="168120" cy="189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CD5320F-2E2F-3A25-395A-7AC73B01B64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551036" y="5299102"/>
                  <a:ext cx="185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32B4AFE-A428-98FB-B69C-3651366D8094}"/>
                    </a:ext>
                  </a:extLst>
                </p14:cNvPr>
                <p14:cNvContentPartPr/>
                <p14:nvPr/>
              </p14:nvContentPartPr>
              <p14:xfrm>
                <a:off x="5710876" y="5321062"/>
                <a:ext cx="70560" cy="22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32B4AFE-A428-98FB-B69C-3651366D809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702236" y="5312422"/>
                  <a:ext cx="8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B091497-BFF3-4203-0465-C7DEA013606A}"/>
                    </a:ext>
                  </a:extLst>
                </p14:cNvPr>
                <p14:cNvContentPartPr/>
                <p14:nvPr/>
              </p14:nvContentPartPr>
              <p14:xfrm>
                <a:off x="5805916" y="5221702"/>
                <a:ext cx="174960" cy="241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B091497-BFF3-4203-0465-C7DEA013606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796916" y="5213062"/>
                  <a:ext cx="19260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FC78BFFF-19C2-8AEF-B820-A6D8E79772BC}"/>
                  </a:ext>
                </a:extLst>
              </p14:cNvPr>
              <p14:cNvContentPartPr/>
              <p14:nvPr/>
            </p14:nvContentPartPr>
            <p14:xfrm>
              <a:off x="6179956" y="5346982"/>
              <a:ext cx="279000" cy="11412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FC78BFFF-19C2-8AEF-B820-A6D8E79772BC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171316" y="5337982"/>
                <a:ext cx="29664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uppieren 447">
            <a:extLst>
              <a:ext uri="{FF2B5EF4-FFF2-40B4-BE49-F238E27FC236}">
                <a16:creationId xmlns:a16="http://schemas.microsoft.com/office/drawing/2014/main" id="{7E6D78AB-7EBB-0C8D-C06B-CF7544A57169}"/>
              </a:ext>
            </a:extLst>
          </p:cNvPr>
          <p:cNvGrpSpPr/>
          <p:nvPr/>
        </p:nvGrpSpPr>
        <p:grpSpPr>
          <a:xfrm>
            <a:off x="6695476" y="5239702"/>
            <a:ext cx="1261800" cy="372960"/>
            <a:chOff x="6695476" y="5239702"/>
            <a:chExt cx="126180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702C6DE-426C-6C5F-0C9F-B11136CDE125}"/>
                    </a:ext>
                  </a:extLst>
                </p14:cNvPr>
                <p14:cNvContentPartPr/>
                <p14:nvPr/>
              </p14:nvContentPartPr>
              <p14:xfrm>
                <a:off x="6695476" y="5291902"/>
                <a:ext cx="717480" cy="320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702C6DE-426C-6C5F-0C9F-B11136CDE12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686836" y="5282902"/>
                  <a:ext cx="735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4C442AB-50B1-5796-01EF-42D548594815}"/>
                    </a:ext>
                  </a:extLst>
                </p14:cNvPr>
                <p14:cNvContentPartPr/>
                <p14:nvPr/>
              </p14:nvContentPartPr>
              <p14:xfrm>
                <a:off x="7419436" y="5239702"/>
                <a:ext cx="208080" cy="123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4C442AB-50B1-5796-01EF-42D54859481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10436" y="5230702"/>
                  <a:ext cx="22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233CB33-C3C2-1BD0-D867-E98742AE0124}"/>
                    </a:ext>
                  </a:extLst>
                </p14:cNvPr>
                <p14:cNvContentPartPr/>
                <p14:nvPr/>
              </p14:nvContentPartPr>
              <p14:xfrm>
                <a:off x="7690516" y="5300182"/>
                <a:ext cx="266760" cy="691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233CB33-C3C2-1BD0-D867-E98742AE012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681516" y="5291542"/>
                  <a:ext cx="284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10B1EEA1-9C04-457A-ABA0-37AF5F609AD9}"/>
              </a:ext>
            </a:extLst>
          </p:cNvPr>
          <p:cNvGrpSpPr/>
          <p:nvPr/>
        </p:nvGrpSpPr>
        <p:grpSpPr>
          <a:xfrm>
            <a:off x="3020956" y="5690062"/>
            <a:ext cx="1632600" cy="309600"/>
            <a:chOff x="3020956" y="5690062"/>
            <a:chExt cx="16326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4E21E56-5EC2-441A-2DC8-994FA7C94826}"/>
                    </a:ext>
                  </a:extLst>
                </p14:cNvPr>
                <p14:cNvContentPartPr/>
                <p14:nvPr/>
              </p14:nvContentPartPr>
              <p14:xfrm>
                <a:off x="3020956" y="5835142"/>
                <a:ext cx="266040" cy="1645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4E21E56-5EC2-441A-2DC8-994FA7C9482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012316" y="5826142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0746929-D260-F906-6A7F-CA9415103DAB}"/>
                    </a:ext>
                  </a:extLst>
                </p14:cNvPr>
                <p14:cNvContentPartPr/>
                <p14:nvPr/>
              </p14:nvContentPartPr>
              <p14:xfrm>
                <a:off x="3373396" y="5778262"/>
                <a:ext cx="122760" cy="1868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0746929-D260-F906-6A7F-CA9415103DA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364396" y="576962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B9FDA34-9724-0A61-FF81-96A84D66A603}"/>
                    </a:ext>
                  </a:extLst>
                </p14:cNvPr>
                <p14:cNvContentPartPr/>
                <p14:nvPr/>
              </p14:nvContentPartPr>
              <p14:xfrm>
                <a:off x="3533596" y="5742982"/>
                <a:ext cx="381240" cy="221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B9FDA34-9724-0A61-FF81-96A84D66A60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524596" y="5734342"/>
                  <a:ext cx="398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BFE76F4-1D55-A9A8-5B23-42AE703F479F}"/>
                    </a:ext>
                  </a:extLst>
                </p14:cNvPr>
                <p14:cNvContentPartPr/>
                <p14:nvPr/>
              </p14:nvContentPartPr>
              <p14:xfrm>
                <a:off x="3627916" y="5690062"/>
                <a:ext cx="69480" cy="11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BFE76F4-1D55-A9A8-5B23-42AE703F479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18916" y="5681422"/>
                  <a:ext cx="87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E55E8FB-29AF-BBFC-C71E-FF9B7AC5FCB5}"/>
                    </a:ext>
                  </a:extLst>
                </p14:cNvPr>
                <p14:cNvContentPartPr/>
                <p14:nvPr/>
              </p14:nvContentPartPr>
              <p14:xfrm>
                <a:off x="4104916" y="5789782"/>
                <a:ext cx="252720" cy="153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E55E8FB-29AF-BBFC-C71E-FF9B7AC5FCB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096276" y="5781142"/>
                  <a:ext cx="27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EF3CB7A-D7C5-1268-7A14-339FFBD3E8E3}"/>
                    </a:ext>
                  </a:extLst>
                </p14:cNvPr>
                <p14:cNvContentPartPr/>
                <p14:nvPr/>
              </p14:nvContentPartPr>
              <p14:xfrm>
                <a:off x="4361956" y="5721022"/>
                <a:ext cx="25560" cy="471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EF3CB7A-D7C5-1268-7A14-339FFBD3E8E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353316" y="5712382"/>
                  <a:ext cx="4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0938CCE-6894-1260-3B2A-9B6B1D1663E4}"/>
                    </a:ext>
                  </a:extLst>
                </p14:cNvPr>
                <p14:cNvContentPartPr/>
                <p14:nvPr/>
              </p14:nvContentPartPr>
              <p14:xfrm>
                <a:off x="4477156" y="5697262"/>
                <a:ext cx="176400" cy="2034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0938CCE-6894-1260-3B2A-9B6B1D1663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468156" y="5688262"/>
                  <a:ext cx="1940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224EBA04-C211-1BA8-5293-B624314C1053}"/>
              </a:ext>
            </a:extLst>
          </p:cNvPr>
          <p:cNvGrpSpPr/>
          <p:nvPr/>
        </p:nvGrpSpPr>
        <p:grpSpPr>
          <a:xfrm>
            <a:off x="4980796" y="5705182"/>
            <a:ext cx="382320" cy="372600"/>
            <a:chOff x="4980796" y="5705182"/>
            <a:chExt cx="38232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D324A8D-F04E-86AD-DF94-37760FCDB895}"/>
                    </a:ext>
                  </a:extLst>
                </p14:cNvPr>
                <p14:cNvContentPartPr/>
                <p14:nvPr/>
              </p14:nvContentPartPr>
              <p14:xfrm>
                <a:off x="4980796" y="5705182"/>
                <a:ext cx="159840" cy="163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D324A8D-F04E-86AD-DF94-37760FCDB89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971796" y="5696182"/>
                  <a:ext cx="177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EBFF704-3C01-EE4C-BC43-8C23227994D9}"/>
                    </a:ext>
                  </a:extLst>
                </p14:cNvPr>
                <p14:cNvContentPartPr/>
                <p14:nvPr/>
              </p14:nvContentPartPr>
              <p14:xfrm>
                <a:off x="5106076" y="5722102"/>
                <a:ext cx="159840" cy="201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EBFF704-3C01-EE4C-BC43-8C23227994D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097436" y="5713102"/>
                  <a:ext cx="177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9866FD3-FE3B-EABE-8A5C-BC4A910FAA00}"/>
                    </a:ext>
                  </a:extLst>
                </p14:cNvPr>
                <p14:cNvContentPartPr/>
                <p14:nvPr/>
              </p14:nvContentPartPr>
              <p14:xfrm>
                <a:off x="5223436" y="5838022"/>
                <a:ext cx="139680" cy="239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9866FD3-FE3B-EABE-8A5C-BC4A910FAA0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214436" y="5829382"/>
                  <a:ext cx="15732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3FCC1F24-6672-437B-6B24-95E8D26BD567}"/>
              </a:ext>
            </a:extLst>
          </p:cNvPr>
          <p:cNvGrpSpPr/>
          <p:nvPr/>
        </p:nvGrpSpPr>
        <p:grpSpPr>
          <a:xfrm>
            <a:off x="5662996" y="5753062"/>
            <a:ext cx="830160" cy="191880"/>
            <a:chOff x="5662996" y="5753062"/>
            <a:chExt cx="8301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F546242-DC34-45E2-4C58-16C3B4839A64}"/>
                    </a:ext>
                  </a:extLst>
                </p14:cNvPr>
                <p14:cNvContentPartPr/>
                <p14:nvPr/>
              </p14:nvContentPartPr>
              <p14:xfrm>
                <a:off x="5662996" y="5753062"/>
                <a:ext cx="636120" cy="191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F546242-DC34-45E2-4C58-16C3B4839A6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653996" y="5744062"/>
                  <a:ext cx="65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90952E4-EEFD-4C12-EDED-6D4DC514A212}"/>
                    </a:ext>
                  </a:extLst>
                </p14:cNvPr>
                <p14:cNvContentPartPr/>
                <p14:nvPr/>
              </p14:nvContentPartPr>
              <p14:xfrm>
                <a:off x="6354916" y="5802742"/>
                <a:ext cx="138240" cy="770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90952E4-EEFD-4C12-EDED-6D4DC514A21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346276" y="5793742"/>
                  <a:ext cx="1558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16B6E849-1F4D-6655-8C49-87626B86B26C}"/>
                  </a:ext>
                </a:extLst>
              </p14:cNvPr>
              <p14:cNvContentPartPr/>
              <p14:nvPr/>
            </p14:nvContentPartPr>
            <p14:xfrm>
              <a:off x="6828676" y="5733262"/>
              <a:ext cx="278640" cy="1332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16B6E849-1F4D-6655-8C49-87626B86B26C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819676" y="5724622"/>
                <a:ext cx="2962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C3F0A9C8-AE84-53C0-9554-9D3C1B3BE3CE}"/>
              </a:ext>
            </a:extLst>
          </p:cNvPr>
          <p:cNvGrpSpPr/>
          <p:nvPr/>
        </p:nvGrpSpPr>
        <p:grpSpPr>
          <a:xfrm>
            <a:off x="7367956" y="5604022"/>
            <a:ext cx="1028520" cy="259200"/>
            <a:chOff x="7367956" y="5604022"/>
            <a:chExt cx="102852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28D71D5-A1DF-A79E-984C-05219D9B73CE}"/>
                    </a:ext>
                  </a:extLst>
                </p14:cNvPr>
                <p14:cNvContentPartPr/>
                <p14:nvPr/>
              </p14:nvContentPartPr>
              <p14:xfrm>
                <a:off x="7367956" y="5626702"/>
                <a:ext cx="189720" cy="236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28D71D5-A1DF-A79E-984C-05219D9B73C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358956" y="5618062"/>
                  <a:ext cx="207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928E003-CA24-7271-6F85-66E380E944DC}"/>
                    </a:ext>
                  </a:extLst>
                </p14:cNvPr>
                <p14:cNvContentPartPr/>
                <p14:nvPr/>
              </p14:nvContentPartPr>
              <p14:xfrm>
                <a:off x="7481356" y="5784382"/>
                <a:ext cx="37440" cy="52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928E003-CA24-7271-6F85-66E380E944D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472356" y="5775742"/>
                  <a:ext cx="55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FBFF969-74B3-5B01-1543-F1066DD4BBC2}"/>
                    </a:ext>
                  </a:extLst>
                </p14:cNvPr>
                <p14:cNvContentPartPr/>
                <p14:nvPr/>
              </p14:nvContentPartPr>
              <p14:xfrm>
                <a:off x="7525276" y="5737582"/>
                <a:ext cx="266400" cy="1022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FBFF969-74B3-5B01-1543-F1066DD4BBC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516636" y="5728582"/>
                  <a:ext cx="28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7275AEA-04A9-B0C4-5F2D-6F8B474B380D}"/>
                    </a:ext>
                  </a:extLst>
                </p14:cNvPr>
                <p14:cNvContentPartPr/>
                <p14:nvPr/>
              </p14:nvContentPartPr>
              <p14:xfrm>
                <a:off x="7799236" y="5690062"/>
                <a:ext cx="199800" cy="1184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7275AEA-04A9-B0C4-5F2D-6F8B474B38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90236" y="5681422"/>
                  <a:ext cx="217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D780204-2F24-1E8B-8D70-14640ED68792}"/>
                    </a:ext>
                  </a:extLst>
                </p14:cNvPr>
                <p14:cNvContentPartPr/>
                <p14:nvPr/>
              </p14:nvContentPartPr>
              <p14:xfrm>
                <a:off x="8007676" y="5618782"/>
                <a:ext cx="7920" cy="72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D780204-2F24-1E8B-8D70-14640ED6879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98676" y="5610142"/>
                  <a:ext cx="25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1F73579-2399-E970-3490-34E65A89BBA0}"/>
                    </a:ext>
                  </a:extLst>
                </p14:cNvPr>
                <p14:cNvContentPartPr/>
                <p14:nvPr/>
              </p14:nvContentPartPr>
              <p14:xfrm>
                <a:off x="7990396" y="5604022"/>
                <a:ext cx="406080" cy="2001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1F73579-2399-E970-3490-34E65A89BBA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81396" y="5595382"/>
                  <a:ext cx="423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uppieren 482">
            <a:extLst>
              <a:ext uri="{FF2B5EF4-FFF2-40B4-BE49-F238E27FC236}">
                <a16:creationId xmlns:a16="http://schemas.microsoft.com/office/drawing/2014/main" id="{50136A6C-A9F3-F9FC-8D5D-CADB02005997}"/>
              </a:ext>
            </a:extLst>
          </p:cNvPr>
          <p:cNvGrpSpPr/>
          <p:nvPr/>
        </p:nvGrpSpPr>
        <p:grpSpPr>
          <a:xfrm>
            <a:off x="3075316" y="6066982"/>
            <a:ext cx="2304360" cy="305280"/>
            <a:chOff x="3075316" y="6066982"/>
            <a:chExt cx="230436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20C5533-EF7E-C0C5-7403-47BCECCD6A18}"/>
                    </a:ext>
                  </a:extLst>
                </p14:cNvPr>
                <p14:cNvContentPartPr/>
                <p14:nvPr/>
              </p14:nvContentPartPr>
              <p14:xfrm>
                <a:off x="3075316" y="6245902"/>
                <a:ext cx="297360" cy="1137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20C5533-EF7E-C0C5-7403-47BCECCD6A1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066316" y="6236902"/>
                  <a:ext cx="31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569D5FE-E8FC-63C5-5AD1-8376FE94545A}"/>
                    </a:ext>
                  </a:extLst>
                </p14:cNvPr>
                <p14:cNvContentPartPr/>
                <p14:nvPr/>
              </p14:nvContentPartPr>
              <p14:xfrm>
                <a:off x="3304276" y="6168502"/>
                <a:ext cx="58320" cy="543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569D5FE-E8FC-63C5-5AD1-8376FE94545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295636" y="6159502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9DB300B-E374-EA58-523D-D322777A510F}"/>
                    </a:ext>
                  </a:extLst>
                </p14:cNvPr>
                <p14:cNvContentPartPr/>
                <p14:nvPr/>
              </p14:nvContentPartPr>
              <p14:xfrm>
                <a:off x="3580396" y="6185422"/>
                <a:ext cx="349200" cy="186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9DB300B-E374-EA58-523D-D322777A510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571396" y="6176422"/>
                  <a:ext cx="366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6DC7A30-101A-09C8-ADC7-9CA0D805BD47}"/>
                    </a:ext>
                  </a:extLst>
                </p14:cNvPr>
                <p14:cNvContentPartPr/>
                <p14:nvPr/>
              </p14:nvContentPartPr>
              <p14:xfrm>
                <a:off x="4114276" y="6181462"/>
                <a:ext cx="105120" cy="153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6DC7A30-101A-09C8-ADC7-9CA0D805BD4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105636" y="6172462"/>
                  <a:ext cx="12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66116E7-9133-7579-5F74-EEB6C5AA6010}"/>
                    </a:ext>
                  </a:extLst>
                </p14:cNvPr>
                <p14:cNvContentPartPr/>
                <p14:nvPr/>
              </p14:nvContentPartPr>
              <p14:xfrm>
                <a:off x="4327396" y="6325822"/>
                <a:ext cx="16920" cy="349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66116E7-9133-7579-5F74-EEB6C5AA601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318756" y="6316822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6557DCB-9737-EA6C-5862-B441AFCBE969}"/>
                    </a:ext>
                  </a:extLst>
                </p14:cNvPr>
                <p14:cNvContentPartPr/>
                <p14:nvPr/>
              </p14:nvContentPartPr>
              <p14:xfrm>
                <a:off x="4625116" y="6154102"/>
                <a:ext cx="5040" cy="201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6557DCB-9737-EA6C-5862-B441AFCBE96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616476" y="6145102"/>
                  <a:ext cx="22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E73F32A-8610-732C-3815-A3069BC1370F}"/>
                    </a:ext>
                  </a:extLst>
                </p14:cNvPr>
                <p14:cNvContentPartPr/>
                <p14:nvPr/>
              </p14:nvContentPartPr>
              <p14:xfrm>
                <a:off x="4564276" y="6066982"/>
                <a:ext cx="491040" cy="2973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E73F32A-8610-732C-3815-A3069BC1370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555636" y="6057982"/>
                  <a:ext cx="508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B289711-480A-B1F4-4877-F12E95816A67}"/>
                    </a:ext>
                  </a:extLst>
                </p14:cNvPr>
                <p14:cNvContentPartPr/>
                <p14:nvPr/>
              </p14:nvContentPartPr>
              <p14:xfrm>
                <a:off x="5101396" y="6171382"/>
                <a:ext cx="278280" cy="1854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B289711-480A-B1F4-4877-F12E95816A6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092396" y="6162742"/>
                  <a:ext cx="2959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7D5F0FC1-EA2E-3B17-8E04-05862EF38187}"/>
              </a:ext>
            </a:extLst>
          </p:cNvPr>
          <p:cNvGrpSpPr/>
          <p:nvPr/>
        </p:nvGrpSpPr>
        <p:grpSpPr>
          <a:xfrm>
            <a:off x="5727796" y="6010102"/>
            <a:ext cx="1502640" cy="387720"/>
            <a:chOff x="5727796" y="6010102"/>
            <a:chExt cx="15026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9742A48-321E-0E60-4013-946EC747F95C}"/>
                    </a:ext>
                  </a:extLst>
                </p14:cNvPr>
                <p14:cNvContentPartPr/>
                <p14:nvPr/>
              </p14:nvContentPartPr>
              <p14:xfrm>
                <a:off x="5727796" y="6239782"/>
                <a:ext cx="404640" cy="1573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9742A48-321E-0E60-4013-946EC747F95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719156" y="6230782"/>
                  <a:ext cx="42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E63824A-5A21-83F0-3FD7-B5B713C993B8}"/>
                    </a:ext>
                  </a:extLst>
                </p14:cNvPr>
                <p14:cNvContentPartPr/>
                <p14:nvPr/>
              </p14:nvContentPartPr>
              <p14:xfrm>
                <a:off x="6183916" y="6114862"/>
                <a:ext cx="243000" cy="2588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E63824A-5A21-83F0-3FD7-B5B713C993B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174916" y="6105862"/>
                  <a:ext cx="260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057B2A1-2649-066C-9347-A32DE93E49C1}"/>
                    </a:ext>
                  </a:extLst>
                </p14:cNvPr>
                <p14:cNvContentPartPr/>
                <p14:nvPr/>
              </p14:nvContentPartPr>
              <p14:xfrm>
                <a:off x="6487396" y="6226102"/>
                <a:ext cx="111240" cy="157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057B2A1-2649-066C-9347-A32DE93E49C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478396" y="6217462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A6180E8-5693-168F-65B4-BDAC76B4580E}"/>
                    </a:ext>
                  </a:extLst>
                </p14:cNvPr>
                <p14:cNvContentPartPr/>
                <p14:nvPr/>
              </p14:nvContentPartPr>
              <p14:xfrm>
                <a:off x="6668476" y="6048262"/>
                <a:ext cx="433800" cy="327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A6180E8-5693-168F-65B4-BDAC76B4580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659836" y="6039622"/>
                  <a:ext cx="451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F70F775-36C9-7A88-CF3D-D861920D34E5}"/>
                    </a:ext>
                  </a:extLst>
                </p14:cNvPr>
                <p14:cNvContentPartPr/>
                <p14:nvPr/>
              </p14:nvContentPartPr>
              <p14:xfrm>
                <a:off x="7186156" y="6010102"/>
                <a:ext cx="44280" cy="2480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F70F775-36C9-7A88-CF3D-D861920D34E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177156" y="6001102"/>
                  <a:ext cx="61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E365773-07A9-647D-CA7C-6508A8F97404}"/>
                    </a:ext>
                  </a:extLst>
                </p14:cNvPr>
                <p14:cNvContentPartPr/>
                <p14:nvPr/>
              </p14:nvContentPartPr>
              <p14:xfrm>
                <a:off x="7181836" y="6367942"/>
                <a:ext cx="9000" cy="29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E365773-07A9-647D-CA7C-6508A8F9740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173196" y="6359302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5B1EBA57-C7F0-D471-E59E-1114D747FBFC}"/>
              </a:ext>
            </a:extLst>
          </p:cNvPr>
          <p:cNvGrpSpPr/>
          <p:nvPr/>
        </p:nvGrpSpPr>
        <p:grpSpPr>
          <a:xfrm>
            <a:off x="115396" y="100702"/>
            <a:ext cx="2892960" cy="417240"/>
            <a:chOff x="115396" y="100702"/>
            <a:chExt cx="289296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2F80D4-7E0E-1DFB-13EC-41B7625F88F5}"/>
                    </a:ext>
                  </a:extLst>
                </p14:cNvPr>
                <p14:cNvContentPartPr/>
                <p14:nvPr/>
              </p14:nvContentPartPr>
              <p14:xfrm>
                <a:off x="349396" y="207622"/>
                <a:ext cx="116640" cy="187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2F80D4-7E0E-1DFB-13EC-41B7625F88F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40396" y="198982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62BB32C-711C-871F-B44F-1CE7FC4BDF7C}"/>
                    </a:ext>
                  </a:extLst>
                </p14:cNvPr>
                <p14:cNvContentPartPr/>
                <p14:nvPr/>
              </p14:nvContentPartPr>
              <p14:xfrm>
                <a:off x="364156" y="275302"/>
                <a:ext cx="232200" cy="95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62BB32C-711C-871F-B44F-1CE7FC4BDF7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55516" y="266302"/>
                  <a:ext cx="24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D3A73FD-B691-B236-3CD9-6904284A8FE6}"/>
                    </a:ext>
                  </a:extLst>
                </p14:cNvPr>
                <p14:cNvContentPartPr/>
                <p14:nvPr/>
              </p14:nvContentPartPr>
              <p14:xfrm>
                <a:off x="568996" y="231022"/>
                <a:ext cx="4320" cy="14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D3A73FD-B691-B236-3CD9-6904284A8FE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60356" y="22238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BCD065-5529-A71B-539E-316A57572894}"/>
                    </a:ext>
                  </a:extLst>
                </p14:cNvPr>
                <p14:cNvContentPartPr/>
                <p14:nvPr/>
              </p14:nvContentPartPr>
              <p14:xfrm>
                <a:off x="685636" y="261982"/>
                <a:ext cx="91080" cy="90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BCD065-5529-A71B-539E-316A5757289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6636" y="253342"/>
                  <a:ext cx="10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46DF4F9-E51F-9717-9EEF-07A9E68EC16A}"/>
                    </a:ext>
                  </a:extLst>
                </p14:cNvPr>
                <p14:cNvContentPartPr/>
                <p14:nvPr/>
              </p14:nvContentPartPr>
              <p14:xfrm>
                <a:off x="722356" y="200782"/>
                <a:ext cx="30960" cy="53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46DF4F9-E51F-9717-9EEF-07A9E68EC16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13716" y="191782"/>
                  <a:ext cx="48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939D4E0-ACF9-EF5B-4D02-332D077B87CD}"/>
                    </a:ext>
                  </a:extLst>
                </p14:cNvPr>
                <p14:cNvContentPartPr/>
                <p14:nvPr/>
              </p14:nvContentPartPr>
              <p14:xfrm>
                <a:off x="842956" y="272062"/>
                <a:ext cx="271440" cy="245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939D4E0-ACF9-EF5B-4D02-332D077B87C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4316" y="263062"/>
                  <a:ext cx="289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9FA870-CFFB-C484-A194-DE7D2A467BD3}"/>
                    </a:ext>
                  </a:extLst>
                </p14:cNvPr>
                <p14:cNvContentPartPr/>
                <p14:nvPr/>
              </p14:nvContentPartPr>
              <p14:xfrm>
                <a:off x="1185676" y="261982"/>
                <a:ext cx="98640" cy="212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9FA870-CFFB-C484-A194-DE7D2A467BD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77036" y="253342"/>
                  <a:ext cx="116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7E153F-57FE-C98E-C43E-BD2FEB3A42A5}"/>
                    </a:ext>
                  </a:extLst>
                </p14:cNvPr>
                <p14:cNvContentPartPr/>
                <p14:nvPr/>
              </p14:nvContentPartPr>
              <p14:xfrm>
                <a:off x="1316716" y="278182"/>
                <a:ext cx="167040" cy="89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7E153F-57FE-C98E-C43E-BD2FEB3A42A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308076" y="269182"/>
                  <a:ext cx="1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0DA58F6-64B9-30C6-A327-AD0D6CB6CF4D}"/>
                    </a:ext>
                  </a:extLst>
                </p14:cNvPr>
                <p14:cNvContentPartPr/>
                <p14:nvPr/>
              </p14:nvContentPartPr>
              <p14:xfrm>
                <a:off x="1557916" y="202222"/>
                <a:ext cx="81360" cy="146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0DA58F6-64B9-30C6-A327-AD0D6CB6CF4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549276" y="193582"/>
                  <a:ext cx="9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68D935-33A2-22F1-29E9-65348EF2B56A}"/>
                    </a:ext>
                  </a:extLst>
                </p14:cNvPr>
                <p14:cNvContentPartPr/>
                <p14:nvPr/>
              </p14:nvContentPartPr>
              <p14:xfrm>
                <a:off x="1710196" y="178102"/>
                <a:ext cx="25920" cy="187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68D935-33A2-22F1-29E9-65348EF2B56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701196" y="169102"/>
                  <a:ext cx="43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905E18-5073-3413-B3B1-4C83EB5BB554}"/>
                    </a:ext>
                  </a:extLst>
                </p14:cNvPr>
                <p14:cNvContentPartPr/>
                <p14:nvPr/>
              </p14:nvContentPartPr>
              <p14:xfrm>
                <a:off x="1776076" y="272062"/>
                <a:ext cx="381960" cy="56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905E18-5073-3413-B3B1-4C83EB5BB55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767076" y="263062"/>
                  <a:ext cx="39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9A5E90F-5AF8-7B6B-2636-6F8BC0E9FBDA}"/>
                    </a:ext>
                  </a:extLst>
                </p14:cNvPr>
                <p14:cNvContentPartPr/>
                <p14:nvPr/>
              </p14:nvContentPartPr>
              <p14:xfrm>
                <a:off x="2504356" y="235702"/>
                <a:ext cx="313560" cy="72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9A5E90F-5AF8-7B6B-2636-6F8BC0E9FBD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495716" y="227062"/>
                  <a:ext cx="331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5620A6-7C5E-9432-0671-62537F96F5C3}"/>
                    </a:ext>
                  </a:extLst>
                </p14:cNvPr>
                <p14:cNvContentPartPr/>
                <p14:nvPr/>
              </p14:nvContentPartPr>
              <p14:xfrm>
                <a:off x="2858596" y="181702"/>
                <a:ext cx="149760" cy="107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5620A6-7C5E-9432-0671-62537F96F5C3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849956" y="173062"/>
                  <a:ext cx="167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0801FD-1F56-0D32-4317-381E549A1840}"/>
                    </a:ext>
                  </a:extLst>
                </p14:cNvPr>
                <p14:cNvContentPartPr/>
                <p14:nvPr/>
              </p14:nvContentPartPr>
              <p14:xfrm>
                <a:off x="115396" y="100702"/>
                <a:ext cx="2214000" cy="3916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0801FD-1F56-0D32-4317-381E549A184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6756" y="92062"/>
                  <a:ext cx="2231640" cy="40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5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01F8E8-B574-3EE8-F83C-1EF6470DADE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08049" y="1222131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86D003-8DAE-1A20-C64B-422299BFC0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34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5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5799"/>
              </p:ext>
            </p:extLst>
          </p:nvPr>
        </p:nvGraphicFramePr>
        <p:xfrm>
          <a:off x="225701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39600" imgH="228600" progId="Equation.3">
                  <p:embed/>
                </p:oleObj>
              </mc:Choice>
              <mc:Fallback>
                <p:oleObj name="Formel" r:id="rId2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1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0647"/>
              </p:ext>
            </p:extLst>
          </p:nvPr>
        </p:nvGraphicFramePr>
        <p:xfrm>
          <a:off x="196506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68280" progId="Equation.3">
                  <p:embed/>
                </p:oleObj>
              </mc:Choice>
              <mc:Fallback>
                <p:oleObj name="Formel" r:id="rId4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6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67015"/>
              </p:ext>
            </p:extLst>
          </p:nvPr>
        </p:nvGraphicFramePr>
        <p:xfrm>
          <a:off x="209841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358640" imgH="431640" progId="Equation.3">
                  <p:embed/>
                </p:oleObj>
              </mc:Choice>
              <mc:Fallback>
                <p:oleObj name="Formel" r:id="rId6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41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05679"/>
              </p:ext>
            </p:extLst>
          </p:nvPr>
        </p:nvGraphicFramePr>
        <p:xfrm>
          <a:off x="160894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981080" imgH="431640" progId="Equation.3">
                  <p:embed/>
                </p:oleObj>
              </mc:Choice>
              <mc:Fallback>
                <p:oleObj name="Formel" r:id="rId8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4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9808"/>
              </p:ext>
            </p:extLst>
          </p:nvPr>
        </p:nvGraphicFramePr>
        <p:xfrm>
          <a:off x="642117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180800" imgH="482400" progId="Equation.3">
                  <p:embed/>
                </p:oleObj>
              </mc:Choice>
              <mc:Fallback>
                <p:oleObj name="Formel" r:id="rId10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17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0919"/>
              </p:ext>
            </p:extLst>
          </p:nvPr>
        </p:nvGraphicFramePr>
        <p:xfrm>
          <a:off x="713396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42720" imgH="203040" progId="Equation.3">
                  <p:embed/>
                </p:oleObj>
              </mc:Choice>
              <mc:Fallback>
                <p:oleObj name="Formel" r:id="rId12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96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5521"/>
              </p:ext>
            </p:extLst>
          </p:nvPr>
        </p:nvGraphicFramePr>
        <p:xfrm>
          <a:off x="618622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47560" imgH="482400" progId="Equation.3">
                  <p:embed/>
                </p:oleObj>
              </mc:Choice>
              <mc:Fallback>
                <p:oleObj name="Formel" r:id="rId14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22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626584"/>
              </p:ext>
            </p:extLst>
          </p:nvPr>
        </p:nvGraphicFramePr>
        <p:xfrm>
          <a:off x="5021723" y="5615974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082600" imgH="482400" progId="Equation.3">
                  <p:embed/>
                </p:oleObj>
              </mc:Choice>
              <mc:Fallback>
                <p:oleObj name="Formel" r:id="rId16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723" y="5615974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4678466-C168-58E8-1A98-C90C564457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71252" imgH="203112" progId="Equation.3">
                  <p:embed/>
                </p:oleObj>
              </mc:Choice>
              <mc:Fallback>
                <p:oleObj name="Formel" r:id="rId2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43000" imgH="203040" progId="Equation.3">
                  <p:embed/>
                </p:oleObj>
              </mc:Choice>
              <mc:Fallback>
                <p:oleObj name="Formel" r:id="rId6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409400" imgH="228600" progId="Equation.3">
                  <p:embed/>
                </p:oleObj>
              </mc:Choice>
              <mc:Fallback>
                <p:oleObj name="Formel" r:id="rId8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714320" imgH="228600" progId="Equation.3">
                  <p:embed/>
                </p:oleObj>
              </mc:Choice>
              <mc:Fallback>
                <p:oleObj name="Formel" r:id="rId10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562040" imgH="203040" progId="Equation.3">
                  <p:embed/>
                </p:oleObj>
              </mc:Choice>
              <mc:Fallback>
                <p:oleObj name="Formel" r:id="rId12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C2CC508E-90E6-8A6C-64AD-5476E49C5A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47DAF2C-79F3-1646-ADBA-435CC1A436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AFC77DB-693A-4B5D-622C-C49E4849D4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73CC5-9F70-B35B-48E7-31A8429515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BEAC-D420-5F18-45DB-CA6CF7FBA8D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A0229E-C2A8-1ABF-C4B2-A1F7ADA7A9FC}"/>
              </a:ext>
            </a:extLst>
          </p:cNvPr>
          <p:cNvSpPr/>
          <p:nvPr/>
        </p:nvSpPr>
        <p:spPr>
          <a:xfrm>
            <a:off x="8842005" y="43793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73200" imgH="203200" progId="Equation.3">
                  <p:embed/>
                </p:oleObj>
              </mc:Choice>
              <mc:Fallback>
                <p:oleObj name="Formel" r:id="rId2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05AB145-2F6E-61E9-23A1-304339744F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B46F01-5BF5-0472-1AE9-47F1BE56A31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51000" imgH="431800" progId="Equation.3">
                  <p:embed/>
                </p:oleObj>
              </mc:Choice>
              <mc:Fallback>
                <p:oleObj name="Formel" r:id="rId2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90127D5-96D2-9ABC-CCD3-4550AE44B98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B9AADDF-A0C4-29BA-102F-DB3520E7814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20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53AE92-CAD8-83A0-0873-6821507D64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D52786E-7008-89C7-1305-2332D65F64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28BC989-B6D8-66B4-5E91-4E1716D583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14:cNvPr>
              <p14:cNvContentPartPr/>
              <p14:nvPr/>
            </p14:nvContentPartPr>
            <p14:xfrm>
              <a:off x="461987" y="724740"/>
              <a:ext cx="5294880" cy="193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667" y="720420"/>
                <a:ext cx="5303520" cy="19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14:cNvPr>
              <p14:cNvContentPartPr/>
              <p14:nvPr/>
            </p14:nvContentPartPr>
            <p14:xfrm>
              <a:off x="4952267" y="2105700"/>
              <a:ext cx="39600" cy="7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7947" y="2101380"/>
                <a:ext cx="48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14:cNvPr>
              <p14:cNvContentPartPr/>
              <p14:nvPr/>
            </p14:nvContentPartPr>
            <p14:xfrm>
              <a:off x="-55693" y="2549940"/>
              <a:ext cx="5886000" cy="738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0013" y="2545620"/>
                <a:ext cx="5894640" cy="74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CB67EF0-F393-47DF-B565-0FF2ABD1E8B8}"/>
              </a:ext>
            </a:extLst>
          </p:cNvPr>
          <p:cNvGrpSpPr/>
          <p:nvPr/>
        </p:nvGrpSpPr>
        <p:grpSpPr>
          <a:xfrm>
            <a:off x="593387" y="3748020"/>
            <a:ext cx="4693680" cy="1251720"/>
            <a:chOff x="593387" y="3748020"/>
            <a:chExt cx="469368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14:cNvPr>
                <p14:cNvContentPartPr/>
                <p14:nvPr/>
              </p14:nvContentPartPr>
              <p14:xfrm>
                <a:off x="593387" y="3748020"/>
                <a:ext cx="2511720" cy="712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067" y="3743700"/>
                  <a:ext cx="25203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14:cNvPr>
                <p14:cNvContentPartPr/>
                <p14:nvPr/>
              </p14:nvContentPartPr>
              <p14:xfrm>
                <a:off x="714707" y="4401780"/>
                <a:ext cx="4572360" cy="597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387" y="4397460"/>
                  <a:ext cx="4581000" cy="60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14:cNvPr>
              <p14:cNvContentPartPr/>
              <p14:nvPr/>
            </p14:nvContentPartPr>
            <p14:xfrm>
              <a:off x="267947" y="5023860"/>
              <a:ext cx="3767760" cy="778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627" y="5019540"/>
                <a:ext cx="377640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24000" imgH="482600" progId="Equation.3">
                  <p:embed/>
                </p:oleObj>
              </mc:Choice>
              <mc:Fallback>
                <p:oleObj name="Formel" r:id="rId2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799753" imgH="469696" progId="Equation.3">
                  <p:embed/>
                </p:oleObj>
              </mc:Choice>
              <mc:Fallback>
                <p:oleObj name="Formel" r:id="rId2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63280" imgH="393480" progId="Equation.3">
                  <p:embed/>
                </p:oleObj>
              </mc:Choice>
              <mc:Fallback>
                <p:oleObj name="Formel" r:id="rId2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93480" progId="Equation.3">
                  <p:embed/>
                </p:oleObj>
              </mc:Choice>
              <mc:Fallback>
                <p:oleObj name="Formel" r:id="rId4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5447"/>
              </p:ext>
            </p:extLst>
          </p:nvPr>
        </p:nvGraphicFramePr>
        <p:xfrm>
          <a:off x="6859587" y="592931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7" y="592931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9882253" y="5140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5268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38000" imgH="482400" progId="Equation.3">
                  <p:embed/>
                </p:oleObj>
              </mc:Choice>
              <mc:Fallback>
                <p:oleObj name="Formel" r:id="rId2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006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66600" imgH="495000" progId="Equation.3">
                  <p:embed/>
                </p:oleObj>
              </mc:Choice>
              <mc:Fallback>
                <p:oleObj name="Formel" r:id="rId4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0981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20278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3669" y="637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14:cNvPr>
              <p14:cNvContentPartPr/>
              <p14:nvPr/>
            </p14:nvContentPartPr>
            <p14:xfrm>
              <a:off x="655307" y="1246380"/>
              <a:ext cx="2313720" cy="7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987" y="1242060"/>
                <a:ext cx="2322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14:cNvPr>
              <p14:cNvContentPartPr/>
              <p14:nvPr/>
            </p14:nvContentPartPr>
            <p14:xfrm>
              <a:off x="647387" y="1789260"/>
              <a:ext cx="8281440" cy="126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67" y="1784940"/>
                <a:ext cx="8290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446700-0F28-4B44-8EB8-AABCB6A71487}"/>
              </a:ext>
            </a:extLst>
          </p:cNvPr>
          <p:cNvGrpSpPr/>
          <p:nvPr/>
        </p:nvGrpSpPr>
        <p:grpSpPr>
          <a:xfrm>
            <a:off x="2691107" y="2802300"/>
            <a:ext cx="487440" cy="123120"/>
            <a:chOff x="2691107" y="2802300"/>
            <a:chExt cx="4874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14:cNvPr>
                <p14:cNvContentPartPr/>
                <p14:nvPr/>
              </p14:nvContentPartPr>
              <p14:xfrm>
                <a:off x="2777147" y="2835780"/>
                <a:ext cx="401400" cy="71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2827" y="2831460"/>
                  <a:ext cx="41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14:cNvPr>
                <p14:cNvContentPartPr/>
                <p14:nvPr/>
              </p14:nvContentPartPr>
              <p14:xfrm>
                <a:off x="2691107" y="2802300"/>
                <a:ext cx="264960" cy="123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6787" y="2797980"/>
                  <a:ext cx="273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8900450-6171-4652-8B99-CA62C4276FB9}"/>
              </a:ext>
            </a:extLst>
          </p:cNvPr>
          <p:cNvGrpSpPr/>
          <p:nvPr/>
        </p:nvGrpSpPr>
        <p:grpSpPr>
          <a:xfrm>
            <a:off x="3396347" y="2557140"/>
            <a:ext cx="2980080" cy="350280"/>
            <a:chOff x="3396347" y="2557140"/>
            <a:chExt cx="2980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14:cNvPr>
                <p14:cNvContentPartPr/>
                <p14:nvPr/>
              </p14:nvContentPartPr>
              <p14:xfrm>
                <a:off x="3396347" y="2674500"/>
                <a:ext cx="198360" cy="164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2027" y="2670180"/>
                  <a:ext cx="207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14:cNvPr>
                <p14:cNvContentPartPr/>
                <p14:nvPr/>
              </p14:nvContentPartPr>
              <p14:xfrm>
                <a:off x="3620267" y="2669100"/>
                <a:ext cx="304560" cy="145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5947" y="2664780"/>
                  <a:ext cx="313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14:cNvPr>
                <p14:cNvContentPartPr/>
                <p14:nvPr/>
              </p14:nvContentPartPr>
              <p14:xfrm>
                <a:off x="3902147" y="2675940"/>
                <a:ext cx="25488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97827" y="2671620"/>
                  <a:ext cx="263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14:cNvPr>
                <p14:cNvContentPartPr/>
                <p14:nvPr/>
              </p14:nvContentPartPr>
              <p14:xfrm>
                <a:off x="3945347" y="2592060"/>
                <a:ext cx="19080" cy="3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1027" y="2587740"/>
                  <a:ext cx="27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14:cNvPr>
                <p14:cNvContentPartPr/>
                <p14:nvPr/>
              </p14:nvContentPartPr>
              <p14:xfrm>
                <a:off x="4354667" y="2619060"/>
                <a:ext cx="200520" cy="142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0347" y="2614740"/>
                  <a:ext cx="20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14:cNvPr>
                <p14:cNvContentPartPr/>
                <p14:nvPr/>
              </p14:nvContentPartPr>
              <p14:xfrm>
                <a:off x="4557707" y="2702220"/>
                <a:ext cx="118080" cy="54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3387" y="2697900"/>
                  <a:ext cx="12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14:cNvPr>
                <p14:cNvContentPartPr/>
                <p14:nvPr/>
              </p14:nvContentPartPr>
              <p14:xfrm>
                <a:off x="4679747" y="2646420"/>
                <a:ext cx="248760" cy="120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5427" y="2642100"/>
                  <a:ext cx="25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14:cNvPr>
                <p14:cNvContentPartPr/>
                <p14:nvPr/>
              </p14:nvContentPartPr>
              <p14:xfrm>
                <a:off x="4938227" y="2607180"/>
                <a:ext cx="156600" cy="14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3907" y="2602860"/>
                  <a:ext cx="16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14:cNvPr>
                <p14:cNvContentPartPr/>
                <p14:nvPr/>
              </p14:nvContentPartPr>
              <p14:xfrm>
                <a:off x="5113187" y="2665500"/>
                <a:ext cx="271080" cy="9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67" y="2661180"/>
                  <a:ext cx="279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14:cNvPr>
                <p14:cNvContentPartPr/>
                <p14:nvPr/>
              </p14:nvContentPartPr>
              <p14:xfrm>
                <a:off x="5362667" y="2615100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8347" y="26107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14:cNvPr>
                <p14:cNvContentPartPr/>
                <p14:nvPr/>
              </p14:nvContentPartPr>
              <p14:xfrm>
                <a:off x="5450507" y="2595300"/>
                <a:ext cx="161640" cy="147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6187" y="2590980"/>
                  <a:ext cx="170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14:cNvPr>
                <p14:cNvContentPartPr/>
                <p14:nvPr/>
              </p14:nvContentPartPr>
              <p14:xfrm>
                <a:off x="5548787" y="2580900"/>
                <a:ext cx="43920" cy="1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4467" y="2576580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14:cNvPr>
                <p14:cNvContentPartPr/>
                <p14:nvPr/>
              </p14:nvContentPartPr>
              <p14:xfrm>
                <a:off x="5607827" y="2577300"/>
                <a:ext cx="149760" cy="15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3507" y="2572980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14:cNvPr>
                <p14:cNvContentPartPr/>
                <p14:nvPr/>
              </p14:nvContentPartPr>
              <p14:xfrm>
                <a:off x="5791067" y="2573700"/>
                <a:ext cx="96480" cy="124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6747" y="2569380"/>
                  <a:ext cx="10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14:cNvPr>
                <p14:cNvContentPartPr/>
                <p14:nvPr/>
              </p14:nvContentPartPr>
              <p14:xfrm>
                <a:off x="5818787" y="2653260"/>
                <a:ext cx="59760" cy="62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4467" y="2648940"/>
                  <a:ext cx="68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14:cNvPr>
                <p14:cNvContentPartPr/>
                <p14:nvPr/>
              </p14:nvContentPartPr>
              <p14:xfrm>
                <a:off x="5880707" y="2557140"/>
                <a:ext cx="495720" cy="15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6387" y="2552820"/>
                  <a:ext cx="504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14:cNvPr>
              <p14:cNvContentPartPr/>
              <p14:nvPr/>
            </p14:nvContentPartPr>
            <p14:xfrm>
              <a:off x="5984747" y="2456700"/>
              <a:ext cx="33840" cy="13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0427" y="2452380"/>
                <a:ext cx="42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14:cNvPr>
              <p14:cNvContentPartPr/>
              <p14:nvPr/>
            </p14:nvContentPartPr>
            <p14:xfrm>
              <a:off x="512387" y="4875540"/>
              <a:ext cx="2968200" cy="85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8067" y="4871220"/>
                <a:ext cx="2976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14:cNvPr>
              <p14:cNvContentPartPr/>
              <p14:nvPr/>
            </p14:nvContentPartPr>
            <p14:xfrm>
              <a:off x="2530591" y="5360100"/>
              <a:ext cx="4987080" cy="10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6271" y="5355780"/>
                <a:ext cx="49957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14:cNvPr>
              <p14:cNvContentPartPr/>
              <p14:nvPr/>
            </p14:nvContentPartPr>
            <p14:xfrm>
              <a:off x="10485107" y="4141500"/>
              <a:ext cx="360" cy="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80787" y="41371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14:cNvPr>
              <p14:cNvContentPartPr/>
              <p14:nvPr/>
            </p14:nvContentPartPr>
            <p14:xfrm>
              <a:off x="-88453" y="-152940"/>
              <a:ext cx="3240" cy="5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92773" y="-157260"/>
                <a:ext cx="1188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F3F8540-B5E0-4B37-AFAF-5D7956D120C2}"/>
              </a:ext>
            </a:extLst>
          </p:cNvPr>
          <p:cNvGrpSpPr/>
          <p:nvPr/>
        </p:nvGrpSpPr>
        <p:grpSpPr>
          <a:xfrm>
            <a:off x="2857111" y="4690860"/>
            <a:ext cx="4857480" cy="2152080"/>
            <a:chOff x="2857111" y="4690860"/>
            <a:chExt cx="4857480" cy="21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14:cNvPr>
                <p14:cNvContentPartPr/>
                <p14:nvPr/>
              </p14:nvContentPartPr>
              <p14:xfrm>
                <a:off x="3896027" y="4839900"/>
                <a:ext cx="11880" cy="223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91707" y="4835580"/>
                  <a:ext cx="2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14:cNvPr>
                <p14:cNvContentPartPr/>
                <p14:nvPr/>
              </p14:nvContentPartPr>
              <p14:xfrm>
                <a:off x="3896387" y="4807140"/>
                <a:ext cx="127080" cy="20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2067" y="4802820"/>
                  <a:ext cx="135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14:cNvPr>
                <p14:cNvContentPartPr/>
                <p14:nvPr/>
              </p14:nvContentPartPr>
              <p14:xfrm>
                <a:off x="4040027" y="4899300"/>
                <a:ext cx="336240" cy="59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5707" y="4894980"/>
                  <a:ext cx="34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14:cNvPr>
                <p14:cNvContentPartPr/>
                <p14:nvPr/>
              </p14:nvContentPartPr>
              <p14:xfrm>
                <a:off x="4385987" y="4727580"/>
                <a:ext cx="266760" cy="19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81667" y="4723260"/>
                  <a:ext cx="275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14:cNvPr>
                <p14:cNvContentPartPr/>
                <p14:nvPr/>
              </p14:nvContentPartPr>
              <p14:xfrm>
                <a:off x="4805027" y="4750620"/>
                <a:ext cx="226080" cy="156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00707" y="4746300"/>
                  <a:ext cx="23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14:cNvPr>
                <p14:cNvContentPartPr/>
                <p14:nvPr/>
              </p14:nvContentPartPr>
              <p14:xfrm>
                <a:off x="5029667" y="4771500"/>
                <a:ext cx="36720" cy="2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5347" y="4767180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14:cNvPr>
                <p14:cNvContentPartPr/>
                <p14:nvPr/>
              </p14:nvContentPartPr>
              <p14:xfrm>
                <a:off x="5052347" y="4820460"/>
                <a:ext cx="77400" cy="88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48027" y="4816140"/>
                  <a:ext cx="86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14:cNvPr>
                <p14:cNvContentPartPr/>
                <p14:nvPr/>
              </p14:nvContentPartPr>
              <p14:xfrm>
                <a:off x="5132987" y="4741260"/>
                <a:ext cx="203760" cy="137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8667" y="4736940"/>
                  <a:ext cx="21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14:cNvPr>
                <p14:cNvContentPartPr/>
                <p14:nvPr/>
              </p14:nvContentPartPr>
              <p14:xfrm>
                <a:off x="5334947" y="4690860"/>
                <a:ext cx="92160" cy="18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30627" y="4686540"/>
                  <a:ext cx="10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14:cNvPr>
                <p14:cNvContentPartPr/>
                <p14:nvPr/>
              </p14:nvContentPartPr>
              <p14:xfrm>
                <a:off x="5439347" y="4793460"/>
                <a:ext cx="196920" cy="7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35027" y="4789140"/>
                  <a:ext cx="20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14:cNvPr>
                <p14:cNvContentPartPr/>
                <p14:nvPr/>
              </p14:nvContentPartPr>
              <p14:xfrm>
                <a:off x="5640587" y="4698060"/>
                <a:ext cx="144000" cy="16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36267" y="4693740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14:cNvPr>
                <p14:cNvContentPartPr/>
                <p14:nvPr/>
              </p14:nvContentPartPr>
              <p14:xfrm>
                <a:off x="5791067" y="4725780"/>
                <a:ext cx="33840" cy="43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86747" y="4721460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14:cNvPr>
                <p14:cNvContentPartPr/>
                <p14:nvPr/>
              </p14:nvContentPartPr>
              <p14:xfrm>
                <a:off x="5814107" y="4794180"/>
                <a:ext cx="224280" cy="108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09787" y="4789860"/>
                  <a:ext cx="232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14:cNvPr>
                <p14:cNvContentPartPr/>
                <p14:nvPr/>
              </p14:nvContentPartPr>
              <p14:xfrm>
                <a:off x="4708951" y="5302140"/>
                <a:ext cx="62640" cy="1307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04631" y="5297820"/>
                  <a:ext cx="7128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14:cNvPr>
                <p14:cNvContentPartPr/>
                <p14:nvPr/>
              </p14:nvContentPartPr>
              <p14:xfrm>
                <a:off x="2857111" y="6373860"/>
                <a:ext cx="4687920" cy="13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52791" y="6369540"/>
                  <a:ext cx="469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14:cNvPr>
                <p14:cNvContentPartPr/>
                <p14:nvPr/>
              </p14:nvContentPartPr>
              <p14:xfrm>
                <a:off x="7387711" y="6394020"/>
                <a:ext cx="326880" cy="224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83391" y="6389700"/>
                  <a:ext cx="335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14:cNvPr>
                <p14:cNvContentPartPr/>
                <p14:nvPr/>
              </p14:nvContentPartPr>
              <p14:xfrm>
                <a:off x="4509511" y="5097660"/>
                <a:ext cx="390240" cy="241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05191" y="5093340"/>
                  <a:ext cx="39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14:cNvPr>
                <p14:cNvContentPartPr/>
                <p14:nvPr/>
              </p14:nvContentPartPr>
              <p14:xfrm>
                <a:off x="4222951" y="5005860"/>
                <a:ext cx="141840" cy="282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18631" y="5001540"/>
                  <a:ext cx="150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14:cNvPr>
                <p14:cNvContentPartPr/>
                <p14:nvPr/>
              </p14:nvContentPartPr>
              <p14:xfrm>
                <a:off x="4352911" y="5041500"/>
                <a:ext cx="10440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48591" y="5037180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14:cNvPr>
                <p14:cNvContentPartPr/>
                <p14:nvPr/>
              </p14:nvContentPartPr>
              <p14:xfrm>
                <a:off x="4425271" y="5096220"/>
                <a:ext cx="113040" cy="74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20951" y="5091900"/>
                  <a:ext cx="121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14:cNvPr>
                <p14:cNvContentPartPr/>
                <p14:nvPr/>
              </p14:nvContentPartPr>
              <p14:xfrm>
                <a:off x="4479991" y="5031060"/>
                <a:ext cx="71280" cy="186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5671" y="5026740"/>
                  <a:ext cx="79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14:cNvPr>
                <p14:cNvContentPartPr/>
                <p14:nvPr/>
              </p14:nvContentPartPr>
              <p14:xfrm>
                <a:off x="7447831" y="6686700"/>
                <a:ext cx="91080" cy="156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3511" y="6682380"/>
                  <a:ext cx="99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14:cNvPr>
                <p14:cNvContentPartPr/>
                <p14:nvPr/>
              </p14:nvContentPartPr>
              <p14:xfrm>
                <a:off x="7443511" y="6697140"/>
                <a:ext cx="191880" cy="12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39191" y="6692820"/>
                  <a:ext cx="20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14:cNvPr>
                <p14:cNvContentPartPr/>
                <p14:nvPr/>
              </p14:nvContentPartPr>
              <p14:xfrm>
                <a:off x="4747111" y="5294220"/>
                <a:ext cx="77400" cy="36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42791" y="5289900"/>
                  <a:ext cx="8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14:cNvPr>
                <p14:cNvContentPartPr/>
                <p14:nvPr/>
              </p14:nvContentPartPr>
              <p14:xfrm>
                <a:off x="4893631" y="5143380"/>
                <a:ext cx="122040" cy="11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9311" y="5139060"/>
                  <a:ext cx="13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14:cNvPr>
                <p14:cNvContentPartPr/>
                <p14:nvPr/>
              </p14:nvContentPartPr>
              <p14:xfrm>
                <a:off x="5026831" y="5195580"/>
                <a:ext cx="1836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22511" y="5191260"/>
                  <a:ext cx="2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14:cNvPr>
                <p14:cNvContentPartPr/>
                <p14:nvPr/>
              </p14:nvContentPartPr>
              <p14:xfrm>
                <a:off x="5087311" y="5122140"/>
                <a:ext cx="77040" cy="15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82991" y="5117820"/>
                  <a:ext cx="85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14:cNvPr>
                <p14:cNvContentPartPr/>
                <p14:nvPr/>
              </p14:nvContentPartPr>
              <p14:xfrm>
                <a:off x="4722271" y="6317700"/>
                <a:ext cx="66600" cy="19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17951" y="6313380"/>
                  <a:ext cx="7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14:cNvPr>
                <p14:cNvContentPartPr/>
                <p14:nvPr/>
              </p14:nvContentPartPr>
              <p14:xfrm>
                <a:off x="5794711" y="4951140"/>
                <a:ext cx="119160" cy="163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90391" y="4946820"/>
                  <a:ext cx="12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14:cNvPr>
                <p14:cNvContentPartPr/>
                <p14:nvPr/>
              </p14:nvContentPartPr>
              <p14:xfrm>
                <a:off x="5796511" y="4970580"/>
                <a:ext cx="140400" cy="138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92191" y="4966260"/>
                  <a:ext cx="14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14:cNvPr>
                <p14:cNvContentPartPr/>
                <p14:nvPr/>
              </p14:nvContentPartPr>
              <p14:xfrm>
                <a:off x="6013591" y="4990380"/>
                <a:ext cx="18720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9271" y="4986060"/>
                  <a:ext cx="19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14:cNvPr>
                <p14:cNvContentPartPr/>
                <p14:nvPr/>
              </p14:nvContentPartPr>
              <p14:xfrm>
                <a:off x="6340471" y="4934580"/>
                <a:ext cx="30960" cy="143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6151" y="4930260"/>
                  <a:ext cx="3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14:cNvPr>
                <p14:cNvContentPartPr/>
                <p14:nvPr/>
              </p14:nvContentPartPr>
              <p14:xfrm>
                <a:off x="6339391" y="4898220"/>
                <a:ext cx="113760" cy="16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35071" y="4893900"/>
                  <a:ext cx="122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14:cNvPr>
                <p14:cNvContentPartPr/>
                <p14:nvPr/>
              </p14:nvContentPartPr>
              <p14:xfrm>
                <a:off x="6482311" y="4857540"/>
                <a:ext cx="9144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77991" y="4853220"/>
                  <a:ext cx="100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14:cNvPr>
                <p14:cNvContentPartPr/>
                <p14:nvPr/>
              </p14:nvContentPartPr>
              <p14:xfrm>
                <a:off x="6592831" y="4935300"/>
                <a:ext cx="73440" cy="72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88511" y="4930980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14:cNvPr>
                <p14:cNvContentPartPr/>
                <p14:nvPr/>
              </p14:nvContentPartPr>
              <p14:xfrm>
                <a:off x="6693991" y="4989300"/>
                <a:ext cx="22320" cy="82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9671" y="4984980"/>
                  <a:ext cx="3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14:cNvPr>
                <p14:cNvContentPartPr/>
                <p14:nvPr/>
              </p14:nvContentPartPr>
              <p14:xfrm>
                <a:off x="6767791" y="4851780"/>
                <a:ext cx="183600" cy="257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63471" y="4847460"/>
                  <a:ext cx="192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14:cNvPr>
                <p14:cNvContentPartPr/>
                <p14:nvPr/>
              </p14:nvContentPartPr>
              <p14:xfrm>
                <a:off x="5374547" y="5364071"/>
                <a:ext cx="89640" cy="210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0227" y="5359751"/>
                  <a:ext cx="98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14:cNvPr>
                <p14:cNvContentPartPr/>
                <p14:nvPr/>
              </p14:nvContentPartPr>
              <p14:xfrm>
                <a:off x="5494787" y="5369831"/>
                <a:ext cx="34920" cy="128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90467" y="5365511"/>
                  <a:ext cx="4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14:cNvPr>
                <p14:cNvContentPartPr/>
                <p14:nvPr/>
              </p14:nvContentPartPr>
              <p14:xfrm>
                <a:off x="5555267" y="5398991"/>
                <a:ext cx="96480" cy="92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0947" y="5394671"/>
                  <a:ext cx="10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14:cNvPr>
                <p14:cNvContentPartPr/>
                <p14:nvPr/>
              </p14:nvContentPartPr>
              <p14:xfrm>
                <a:off x="5638787" y="5384951"/>
                <a:ext cx="201600" cy="11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4467" y="5380631"/>
                  <a:ext cx="21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14:cNvPr>
                <p14:cNvContentPartPr/>
                <p14:nvPr/>
              </p14:nvContentPartPr>
              <p14:xfrm>
                <a:off x="5756507" y="5465591"/>
                <a:ext cx="110520" cy="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52187" y="5461271"/>
                  <a:ext cx="11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14:cNvPr>
                <p14:cNvContentPartPr/>
                <p14:nvPr/>
              </p14:nvContentPartPr>
              <p14:xfrm>
                <a:off x="5951627" y="5236631"/>
                <a:ext cx="18180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7307" y="5232311"/>
                  <a:ext cx="19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14:cNvPr>
                <p14:cNvContentPartPr/>
                <p14:nvPr/>
              </p14:nvContentPartPr>
              <p14:xfrm>
                <a:off x="5899427" y="5384231"/>
                <a:ext cx="339840" cy="22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5107" y="5379911"/>
                  <a:ext cx="348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14:cNvPr>
                <p14:cNvContentPartPr/>
                <p14:nvPr/>
              </p14:nvContentPartPr>
              <p14:xfrm>
                <a:off x="5830307" y="5452991"/>
                <a:ext cx="128160" cy="123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5987" y="5448671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14:cNvPr>
                <p14:cNvContentPartPr/>
                <p14:nvPr/>
              </p14:nvContentPartPr>
              <p14:xfrm>
                <a:off x="5935067" y="5456591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30747" y="54522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14:cNvPr>
                <p14:cNvContentPartPr/>
                <p14:nvPr/>
              </p14:nvContentPartPr>
              <p14:xfrm>
                <a:off x="5802947" y="5415911"/>
                <a:ext cx="403560" cy="212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8627" y="5411591"/>
                  <a:ext cx="412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14:cNvPr>
                <p14:cNvContentPartPr/>
                <p14:nvPr/>
              </p14:nvContentPartPr>
              <p14:xfrm>
                <a:off x="5991947" y="5500871"/>
                <a:ext cx="14400" cy="60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7627" y="5496551"/>
                  <a:ext cx="23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14:cNvPr>
                <p14:cNvContentPartPr/>
                <p14:nvPr/>
              </p14:nvContentPartPr>
              <p14:xfrm>
                <a:off x="6021467" y="5500871"/>
                <a:ext cx="18360" cy="67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17147" y="5496551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14:cNvPr>
                <p14:cNvContentPartPr/>
                <p14:nvPr/>
              </p14:nvContentPartPr>
              <p14:xfrm>
                <a:off x="5929667" y="5469191"/>
                <a:ext cx="137880" cy="14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25347" y="5464871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14:cNvPr>
                <p14:cNvContentPartPr/>
                <p14:nvPr/>
              </p14:nvContentPartPr>
              <p14:xfrm>
                <a:off x="6349067" y="5347511"/>
                <a:ext cx="159120" cy="124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44747" y="5343191"/>
                  <a:ext cx="167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14:cNvPr>
                <p14:cNvContentPartPr/>
                <p14:nvPr/>
              </p14:nvContentPartPr>
              <p14:xfrm>
                <a:off x="6489107" y="5283071"/>
                <a:ext cx="89280" cy="15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4787" y="5278751"/>
                  <a:ext cx="97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14:cNvPr>
                <p14:cNvContentPartPr/>
                <p14:nvPr/>
              </p14:nvContentPartPr>
              <p14:xfrm>
                <a:off x="6605027" y="5188391"/>
                <a:ext cx="79200" cy="7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0707" y="5184071"/>
                  <a:ext cx="8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14:cNvPr>
                <p14:cNvContentPartPr/>
                <p14:nvPr/>
              </p14:nvContentPartPr>
              <p14:xfrm>
                <a:off x="6599987" y="5199911"/>
                <a:ext cx="71280" cy="3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95667" y="5195591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14:cNvPr>
                <p14:cNvContentPartPr/>
                <p14:nvPr/>
              </p14:nvContentPartPr>
              <p14:xfrm>
                <a:off x="6654707" y="5122151"/>
                <a:ext cx="11592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0387" y="5117831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98400" imgH="203040" progId="Equation.3">
                  <p:embed/>
                </p:oleObj>
              </mc:Choice>
              <mc:Fallback>
                <p:oleObj name="Formel" r:id="rId2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01563"/>
              </p:ext>
            </p:extLst>
          </p:nvPr>
        </p:nvGraphicFramePr>
        <p:xfrm>
          <a:off x="3072070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01440" imgH="228600" progId="Equation.3">
                  <p:embed/>
                </p:oleObj>
              </mc:Choice>
              <mc:Fallback>
                <p:oleObj name="Formel" r:id="rId2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93760" imgH="393480" progId="Equation.3">
                  <p:embed/>
                </p:oleObj>
              </mc:Choice>
              <mc:Fallback>
                <p:oleObj name="Formel" r:id="rId4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73509"/>
              </p:ext>
            </p:extLst>
          </p:nvPr>
        </p:nvGraphicFramePr>
        <p:xfrm>
          <a:off x="3151684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54080" imgH="203040" progId="Equation.3">
                  <p:embed/>
                </p:oleObj>
              </mc:Choice>
              <mc:Fallback>
                <p:oleObj name="Formel" r:id="rId6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307880" imgH="393480" progId="Equation.3">
                  <p:embed/>
                </p:oleObj>
              </mc:Choice>
              <mc:Fallback>
                <p:oleObj name="Formel" r:id="rId8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77960" imgH="393480" progId="Equation.3">
                  <p:embed/>
                </p:oleObj>
              </mc:Choice>
              <mc:Fallback>
                <p:oleObj name="Formel" r:id="rId10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17360" imgH="469800" progId="Equation.3">
                  <p:embed/>
                </p:oleObj>
              </mc:Choice>
              <mc:Fallback>
                <p:oleObj name="Formel" r:id="rId2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28720" imgH="495000" progId="Equation.3">
                  <p:embed/>
                </p:oleObj>
              </mc:Choice>
              <mc:Fallback>
                <p:oleObj name="Formel" r:id="rId4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721722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36510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96880" imgH="228600" progId="">
                  <p:embed/>
                </p:oleObj>
              </mc:Choice>
              <mc:Fallback>
                <p:oleObj name="Formel" r:id="rId2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41120" imgH="228600" progId="">
                  <p:embed/>
                </p:oleObj>
              </mc:Choice>
              <mc:Fallback>
                <p:oleObj name="Formel" r:id="rId4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">
                  <p:embed/>
                </p:oleObj>
              </mc:Choice>
              <mc:Fallback>
                <p:oleObj name="Equation" r:id="rId6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45760" imgH="228600" progId="">
                  <p:embed/>
                </p:oleObj>
              </mc:Choice>
              <mc:Fallback>
                <p:oleObj name="Formel" r:id="rId8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041120" imgH="228600" progId="">
                  <p:embed/>
                </p:oleObj>
              </mc:Choice>
              <mc:Fallback>
                <p:oleObj name="Formel" r:id="rId10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079280" imgH="241200" progId="">
                  <p:embed/>
                </p:oleObj>
              </mc:Choice>
              <mc:Fallback>
                <p:oleObj name="Formel" r:id="rId12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15 male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175cm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arithmetic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geometric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harmonic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mean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median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MAD, </a:t>
            </a:r>
            <a:r>
              <a:rPr lang="de-DE" sz="2400" dirty="0" err="1">
                <a:solidFill>
                  <a:srgbClr val="000000"/>
                </a:solidFill>
              </a:rPr>
              <a:t>variance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standard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,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coefficient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variation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11 </a:t>
            </a:r>
            <a:r>
              <a:rPr lang="de-DE" sz="2400" dirty="0" err="1">
                <a:solidFill>
                  <a:srgbClr val="000000"/>
                </a:solidFill>
              </a:rPr>
              <a:t>female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165cm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contingency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table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lenght</a:t>
            </a:r>
            <a:r>
              <a:rPr lang="de-DE" sz="2400" dirty="0">
                <a:solidFill>
                  <a:srgbClr val="000000"/>
                </a:solidFill>
              </a:rPr>
              <a:t>                               ((0-155),[155,170),[170,185),[185,200]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marignal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distributions</a:t>
            </a: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Are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statistically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independent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193602-CE95-1961-A5F2-5114831C9071}"/>
                  </a:ext>
                </a:extLst>
              </p14:cNvPr>
              <p14:cNvContentPartPr/>
              <p14:nvPr/>
            </p14:nvContentPartPr>
            <p14:xfrm>
              <a:off x="4639876" y="1431982"/>
              <a:ext cx="12600" cy="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193602-CE95-1961-A5F2-5114831C9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0876" y="1422982"/>
                <a:ext cx="30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D3480A8-9895-7A72-7AD6-F80423442A95}"/>
                  </a:ext>
                </a:extLst>
              </p14:cNvPr>
              <p14:cNvContentPartPr/>
              <p14:nvPr/>
            </p14:nvContentPartPr>
            <p14:xfrm>
              <a:off x="6116596" y="1245502"/>
              <a:ext cx="1495080" cy="29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D3480A8-9895-7A72-7AD6-F80423442A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7596" y="1236502"/>
                <a:ext cx="1512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CEC30E4-E83A-B95C-642C-7F4B9F3161DC}"/>
                  </a:ext>
                </a:extLst>
              </p14:cNvPr>
              <p14:cNvContentPartPr/>
              <p14:nvPr/>
            </p14:nvContentPartPr>
            <p14:xfrm>
              <a:off x="9097396" y="1269262"/>
              <a:ext cx="985320" cy="68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CEC30E4-E83A-B95C-642C-7F4B9F3161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8396" y="1260622"/>
                <a:ext cx="100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3B394F-A690-BA28-54E7-15525441F1AE}"/>
                  </a:ext>
                </a:extLst>
              </p14:cNvPr>
              <p14:cNvContentPartPr/>
              <p14:nvPr/>
            </p14:nvContentPartPr>
            <p14:xfrm>
              <a:off x="3541876" y="1601182"/>
              <a:ext cx="1037520" cy="122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3B394F-A690-BA28-54E7-15525441F1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2876" y="1592182"/>
                <a:ext cx="1055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90C021B-2C10-2BD7-88F4-F41687199357}"/>
                  </a:ext>
                </a:extLst>
              </p14:cNvPr>
              <p14:cNvContentPartPr/>
              <p14:nvPr/>
            </p14:nvContentPartPr>
            <p14:xfrm>
              <a:off x="2505796" y="2337382"/>
              <a:ext cx="4508640" cy="140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90C021B-2C10-2BD7-88F4-F41687199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7156" y="2328382"/>
                <a:ext cx="4526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DC392A0-E728-5914-EE47-DA0B4DA24948}"/>
                  </a:ext>
                </a:extLst>
              </p14:cNvPr>
              <p14:cNvContentPartPr/>
              <p14:nvPr/>
            </p14:nvContentPartPr>
            <p14:xfrm>
              <a:off x="6778276" y="2356462"/>
              <a:ext cx="2159640" cy="138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DC392A0-E728-5914-EE47-DA0B4DA249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9636" y="2347462"/>
                <a:ext cx="2177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754B18-8F41-7B19-B5F6-EAA795946660}"/>
                  </a:ext>
                </a:extLst>
              </p14:cNvPr>
              <p14:cNvContentPartPr/>
              <p14:nvPr/>
            </p14:nvContentPartPr>
            <p14:xfrm>
              <a:off x="2347396" y="3026062"/>
              <a:ext cx="915480" cy="83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754B18-8F41-7B19-B5F6-EAA7959466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8396" y="3017422"/>
                <a:ext cx="933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33BE5E1-50AF-E4AA-228C-34BCF65E606B}"/>
                  </a:ext>
                </a:extLst>
              </p14:cNvPr>
              <p14:cNvContentPartPr/>
              <p14:nvPr/>
            </p14:nvContentPartPr>
            <p14:xfrm>
              <a:off x="7888876" y="3163222"/>
              <a:ext cx="2952360" cy="30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33BE5E1-50AF-E4AA-228C-34BCF65E60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80236" y="3154582"/>
                <a:ext cx="297000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9A0EB48-46F4-D444-183A-C86D84EFDA62}"/>
              </a:ext>
            </a:extLst>
          </p:cNvPr>
          <p:cNvGrpSpPr/>
          <p:nvPr/>
        </p:nvGrpSpPr>
        <p:grpSpPr>
          <a:xfrm>
            <a:off x="3305716" y="2629342"/>
            <a:ext cx="2965680" cy="595080"/>
            <a:chOff x="3305716" y="2629342"/>
            <a:chExt cx="296568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787C15-F563-1058-B486-BBE305CDB9F0}"/>
                    </a:ext>
                  </a:extLst>
                </p14:cNvPr>
                <p14:cNvContentPartPr/>
                <p14:nvPr/>
              </p14:nvContentPartPr>
              <p14:xfrm>
                <a:off x="3365116" y="3032542"/>
                <a:ext cx="965160" cy="75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787C15-F563-1058-B486-BBE305CDB9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6116" y="3023542"/>
                  <a:ext cx="98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214BD1-F6D6-D2D9-77BB-BE23F94A9354}"/>
                    </a:ext>
                  </a:extLst>
                </p14:cNvPr>
                <p14:cNvContentPartPr/>
                <p14:nvPr/>
              </p14:nvContentPartPr>
              <p14:xfrm>
                <a:off x="4728076" y="3069262"/>
                <a:ext cx="1543320" cy="6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214BD1-F6D6-D2D9-77BB-BE23F94A93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9076" y="3060262"/>
                  <a:ext cx="156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A85C4E-BEBF-72BD-AE07-33781B1AB6CD}"/>
                    </a:ext>
                  </a:extLst>
                </p14:cNvPr>
                <p14:cNvContentPartPr/>
                <p14:nvPr/>
              </p14:nvContentPartPr>
              <p14:xfrm>
                <a:off x="3305716" y="2629342"/>
                <a:ext cx="1263960" cy="595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A85C4E-BEBF-72BD-AE07-33781B1AB6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6716" y="2620342"/>
                  <a:ext cx="1281600" cy="61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7F74265-A394-4CFB-E317-14D00E249B30}"/>
                  </a:ext>
                </a:extLst>
              </p14:cNvPr>
              <p14:cNvContentPartPr/>
              <p14:nvPr/>
            </p14:nvContentPartPr>
            <p14:xfrm>
              <a:off x="11115400" y="3104960"/>
              <a:ext cx="325800" cy="43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7F74265-A394-4CFB-E317-14D00E249B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06400" y="3095960"/>
                <a:ext cx="343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8FFB7D6-BEE1-A021-46D7-031DA6DDF400}"/>
                  </a:ext>
                </a:extLst>
              </p14:cNvPr>
              <p14:cNvContentPartPr/>
              <p14:nvPr/>
            </p14:nvContentPartPr>
            <p14:xfrm>
              <a:off x="633280" y="3382520"/>
              <a:ext cx="1648800" cy="80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8FFB7D6-BEE1-A021-46D7-031DA6DDF4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4640" y="3373520"/>
                <a:ext cx="1666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BC307B9-F98C-E884-6D06-E85DF85E2EC9}"/>
                  </a:ext>
                </a:extLst>
              </p14:cNvPr>
              <p14:cNvContentPartPr/>
              <p14:nvPr/>
            </p14:nvContentPartPr>
            <p14:xfrm>
              <a:off x="776716" y="2355382"/>
              <a:ext cx="10034280" cy="214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BC307B9-F98C-E884-6D06-E85DF85E2E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716" y="2346382"/>
                <a:ext cx="10051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9A52026-174A-19CB-75B3-13E7EEA52EEF}"/>
                  </a:ext>
                </a:extLst>
              </p14:cNvPr>
              <p14:cNvContentPartPr/>
              <p14:nvPr/>
            </p14:nvContentPartPr>
            <p14:xfrm>
              <a:off x="664036" y="3281302"/>
              <a:ext cx="10531440" cy="248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9A52026-174A-19CB-75B3-13E7EEA52E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396" y="3272302"/>
                <a:ext cx="10549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B0EC88B-2687-2709-F412-FBDD32820E27}"/>
                  </a:ext>
                </a:extLst>
              </p14:cNvPr>
              <p14:cNvContentPartPr/>
              <p14:nvPr/>
            </p14:nvContentPartPr>
            <p14:xfrm>
              <a:off x="865636" y="5556862"/>
              <a:ext cx="920880" cy="167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B0EC88B-2687-2709-F412-FBDD32820E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6996" y="5548222"/>
                <a:ext cx="93852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E733867-A31D-E29C-A53B-C96F2654852A}"/>
              </a:ext>
            </a:extLst>
          </p:cNvPr>
          <p:cNvGrpSpPr/>
          <p:nvPr/>
        </p:nvGrpSpPr>
        <p:grpSpPr>
          <a:xfrm>
            <a:off x="841876" y="5653342"/>
            <a:ext cx="2133000" cy="101160"/>
            <a:chOff x="841876" y="5653342"/>
            <a:chExt cx="213300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C2CE7E-4763-DB24-C57D-8A7C02AC7CA6}"/>
                    </a:ext>
                  </a:extLst>
                </p14:cNvPr>
                <p14:cNvContentPartPr/>
                <p14:nvPr/>
              </p14:nvContentPartPr>
              <p14:xfrm>
                <a:off x="841876" y="5653342"/>
                <a:ext cx="887040" cy="101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C2CE7E-4763-DB24-C57D-8A7C02AC7C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3236" y="5644702"/>
                  <a:ext cx="90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81CD6A1-B2AE-3215-7F36-A96533DB521E}"/>
                    </a:ext>
                  </a:extLst>
                </p14:cNvPr>
                <p14:cNvContentPartPr/>
                <p14:nvPr/>
              </p14:nvContentPartPr>
              <p14:xfrm>
                <a:off x="1926556" y="5668462"/>
                <a:ext cx="1048320" cy="61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81CD6A1-B2AE-3215-7F36-A96533DB52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17916" y="5659462"/>
                  <a:ext cx="106596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3D962F9-3AB9-0F9B-DFDE-0AD2A76B3D9A}"/>
                  </a:ext>
                </a:extLst>
              </p14:cNvPr>
              <p14:cNvContentPartPr/>
              <p14:nvPr/>
            </p14:nvContentPartPr>
            <p14:xfrm>
              <a:off x="3080356" y="5617702"/>
              <a:ext cx="1118520" cy="66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3D962F9-3AB9-0F9B-DFDE-0AD2A76B3D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71716" y="5609062"/>
                <a:ext cx="113616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503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9AB034F-18D3-4F91-A79D-48A521A3E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81815"/>
              </p:ext>
            </p:extLst>
          </p:nvPr>
        </p:nvGraphicFramePr>
        <p:xfrm>
          <a:off x="83387" y="28260"/>
          <a:ext cx="1524000" cy="3048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227882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097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974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2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9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14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94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54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475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319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63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7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12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76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19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6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495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14:cNvPr>
              <p14:cNvContentPartPr/>
              <p14:nvPr/>
            </p14:nvContentPartPr>
            <p14:xfrm>
              <a:off x="234467" y="3379020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47" y="33747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14:cNvPr>
              <p14:cNvContentPartPr/>
              <p14:nvPr/>
            </p14:nvContentPartPr>
            <p14:xfrm>
              <a:off x="178307" y="3543540"/>
              <a:ext cx="51480" cy="745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987" y="3539220"/>
                <a:ext cx="601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5C08C95-3F9E-41EB-A9EF-8C743637ACBA}"/>
              </a:ext>
            </a:extLst>
          </p:cNvPr>
          <p:cNvGrpSpPr/>
          <p:nvPr/>
        </p:nvGrpSpPr>
        <p:grpSpPr>
          <a:xfrm>
            <a:off x="1775627" y="80340"/>
            <a:ext cx="1442520" cy="651960"/>
            <a:chOff x="1775627" y="80340"/>
            <a:chExt cx="14425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14:cNvPr>
                <p14:cNvContentPartPr/>
                <p14:nvPr/>
              </p14:nvContentPartPr>
              <p14:xfrm>
                <a:off x="1869947" y="128220"/>
                <a:ext cx="85680" cy="104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627" y="123900"/>
                  <a:ext cx="9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14:cNvPr>
                <p14:cNvContentPartPr/>
                <p14:nvPr/>
              </p14:nvContentPartPr>
              <p14:xfrm>
                <a:off x="1873547" y="142260"/>
                <a:ext cx="76680" cy="5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9227" y="137940"/>
                  <a:ext cx="85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14:cNvPr>
                <p14:cNvContentPartPr/>
                <p14:nvPr/>
              </p14:nvContentPartPr>
              <p14:xfrm>
                <a:off x="1958867" y="204900"/>
                <a:ext cx="4104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4547" y="200580"/>
                  <a:ext cx="49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14:cNvPr>
                <p14:cNvContentPartPr/>
                <p14:nvPr/>
              </p14:nvContentPartPr>
              <p14:xfrm>
                <a:off x="1958867" y="200940"/>
                <a:ext cx="61560" cy="88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547" y="196620"/>
                  <a:ext cx="7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14:cNvPr>
                <p14:cNvContentPartPr/>
                <p14:nvPr/>
              </p14:nvContentPartPr>
              <p14:xfrm>
                <a:off x="1817387" y="87900"/>
                <a:ext cx="138960" cy="1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067" y="83580"/>
                  <a:ext cx="14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14:cNvPr>
                <p14:cNvContentPartPr/>
                <p14:nvPr/>
              </p14:nvContentPartPr>
              <p14:xfrm>
                <a:off x="2137067" y="137220"/>
                <a:ext cx="107640" cy="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2747" y="132900"/>
                  <a:ext cx="116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14:cNvPr>
                <p14:cNvContentPartPr/>
                <p14:nvPr/>
              </p14:nvContentPartPr>
              <p14:xfrm>
                <a:off x="2139947" y="180060"/>
                <a:ext cx="99000" cy="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5627" y="175740"/>
                  <a:ext cx="107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14:cNvPr>
                <p14:cNvContentPartPr/>
                <p14:nvPr/>
              </p14:nvContentPartPr>
              <p14:xfrm>
                <a:off x="2332547" y="80340"/>
                <a:ext cx="76680" cy="65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8227" y="76020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14:cNvPr>
                <p14:cNvContentPartPr/>
                <p14:nvPr/>
              </p14:nvContentPartPr>
              <p14:xfrm>
                <a:off x="2304107" y="180060"/>
                <a:ext cx="129960" cy="12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9787" y="175740"/>
                  <a:ext cx="138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14:cNvPr>
                <p14:cNvContentPartPr/>
                <p14:nvPr/>
              </p14:nvContentPartPr>
              <p14:xfrm>
                <a:off x="2317427" y="222540"/>
                <a:ext cx="91800" cy="77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3107" y="218220"/>
                  <a:ext cx="10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14:cNvPr>
                <p14:cNvContentPartPr/>
                <p14:nvPr/>
              </p14:nvContentPartPr>
              <p14:xfrm>
                <a:off x="2484467" y="98340"/>
                <a:ext cx="59040" cy="160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0147" y="94020"/>
                  <a:ext cx="6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14:cNvPr>
                <p14:cNvContentPartPr/>
                <p14:nvPr/>
              </p14:nvContentPartPr>
              <p14:xfrm>
                <a:off x="2601467" y="151620"/>
                <a:ext cx="75960" cy="85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147" y="147300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14:cNvPr>
                <p14:cNvContentPartPr/>
                <p14:nvPr/>
              </p14:nvContentPartPr>
              <p14:xfrm>
                <a:off x="2592827" y="167820"/>
                <a:ext cx="102600" cy="39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8507" y="163500"/>
                  <a:ext cx="11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14:cNvPr>
                <p14:cNvContentPartPr/>
                <p14:nvPr/>
              </p14:nvContentPartPr>
              <p14:xfrm>
                <a:off x="2717747" y="164220"/>
                <a:ext cx="14040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427" y="159900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14:cNvPr>
                <p14:cNvContentPartPr/>
                <p14:nvPr/>
              </p14:nvContentPartPr>
              <p14:xfrm>
                <a:off x="2796587" y="186540"/>
                <a:ext cx="102240" cy="10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2267" y="182220"/>
                  <a:ext cx="11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14:cNvPr>
                <p14:cNvContentPartPr/>
                <p14:nvPr/>
              </p14:nvContentPartPr>
              <p14:xfrm>
                <a:off x="2954987" y="141540"/>
                <a:ext cx="107640" cy="87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50667" y="137220"/>
                  <a:ext cx="11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14:cNvPr>
                <p14:cNvContentPartPr/>
                <p14:nvPr/>
              </p14:nvContentPartPr>
              <p14:xfrm>
                <a:off x="3063707" y="182220"/>
                <a:ext cx="89280" cy="52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9387" y="177900"/>
                  <a:ext cx="97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14:cNvPr>
                <p14:cNvContentPartPr/>
                <p14:nvPr/>
              </p14:nvContentPartPr>
              <p14:xfrm>
                <a:off x="3141467" y="114180"/>
                <a:ext cx="76680" cy="158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7147" y="109860"/>
                  <a:ext cx="85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14:cNvPr>
                <p14:cNvContentPartPr/>
                <p14:nvPr/>
              </p14:nvContentPartPr>
              <p14:xfrm>
                <a:off x="1775627" y="470220"/>
                <a:ext cx="169200" cy="10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1307" y="465900"/>
                  <a:ext cx="17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14:cNvPr>
                <p14:cNvContentPartPr/>
                <p14:nvPr/>
              </p14:nvContentPartPr>
              <p14:xfrm>
                <a:off x="1830707" y="547980"/>
                <a:ext cx="94320" cy="135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6387" y="543660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14:cNvPr>
                <p14:cNvContentPartPr/>
                <p14:nvPr/>
              </p14:nvContentPartPr>
              <p14:xfrm>
                <a:off x="1829267" y="587220"/>
                <a:ext cx="115560" cy="57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4947" y="582900"/>
                  <a:ext cx="12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14:cNvPr>
                <p14:cNvContentPartPr/>
                <p14:nvPr/>
              </p14:nvContentPartPr>
              <p14:xfrm>
                <a:off x="1919987" y="614940"/>
                <a:ext cx="79200" cy="112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5667" y="610620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14:cNvPr>
                <p14:cNvContentPartPr/>
                <p14:nvPr/>
              </p14:nvContentPartPr>
              <p14:xfrm>
                <a:off x="2128427" y="573540"/>
                <a:ext cx="105120" cy="1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4107" y="569220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14:cNvPr>
                <p14:cNvContentPartPr/>
                <p14:nvPr/>
              </p14:nvContentPartPr>
              <p14:xfrm>
                <a:off x="2151467" y="612060"/>
                <a:ext cx="90000" cy="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7147" y="607740"/>
                  <a:ext cx="98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14:cNvPr>
                <p14:cNvContentPartPr/>
                <p14:nvPr/>
              </p14:nvContentPartPr>
              <p14:xfrm>
                <a:off x="2562227" y="547260"/>
                <a:ext cx="84600" cy="105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7907" y="542940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14:cNvPr>
                <p14:cNvContentPartPr/>
                <p14:nvPr/>
              </p14:nvContentPartPr>
              <p14:xfrm>
                <a:off x="2569787" y="558780"/>
                <a:ext cx="76680" cy="71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5467" y="554460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14:cNvPr>
                <p14:cNvContentPartPr/>
                <p14:nvPr/>
              </p14:nvContentPartPr>
              <p14:xfrm>
                <a:off x="2663747" y="631500"/>
                <a:ext cx="50760" cy="49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59427" y="627180"/>
                  <a:ext cx="5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14:cNvPr>
                <p14:cNvContentPartPr/>
                <p14:nvPr/>
              </p14:nvContentPartPr>
              <p14:xfrm>
                <a:off x="2748347" y="580380"/>
                <a:ext cx="29880" cy="18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4027" y="576060"/>
                  <a:ext cx="3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14:cNvPr>
                <p14:cNvContentPartPr/>
                <p14:nvPr/>
              </p14:nvContentPartPr>
              <p14:xfrm>
                <a:off x="2830067" y="536820"/>
                <a:ext cx="55440" cy="7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5747" y="532500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14:cNvPr>
                <p14:cNvContentPartPr/>
                <p14:nvPr/>
              </p14:nvContentPartPr>
              <p14:xfrm>
                <a:off x="2815667" y="547980"/>
                <a:ext cx="92520" cy="52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1347" y="543660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14:cNvPr>
                <p14:cNvContentPartPr/>
                <p14:nvPr/>
              </p14:nvContentPartPr>
              <p14:xfrm>
                <a:off x="2889827" y="577140"/>
                <a:ext cx="68040" cy="94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5507" y="572820"/>
                  <a:ext cx="76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14:cNvPr>
                <p14:cNvContentPartPr/>
                <p14:nvPr/>
              </p14:nvContentPartPr>
              <p14:xfrm>
                <a:off x="2983427" y="494700"/>
                <a:ext cx="69480" cy="205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9107" y="490380"/>
                  <a:ext cx="7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14:cNvPr>
                <p14:cNvContentPartPr/>
                <p14:nvPr/>
              </p14:nvContentPartPr>
              <p14:xfrm>
                <a:off x="2441627" y="509460"/>
                <a:ext cx="97920" cy="222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37307" y="505140"/>
                  <a:ext cx="10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14:cNvPr>
                <p14:cNvContentPartPr/>
                <p14:nvPr/>
              </p14:nvContentPartPr>
              <p14:xfrm>
                <a:off x="3046427" y="361860"/>
                <a:ext cx="16560" cy="8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2107" y="357540"/>
                  <a:ext cx="2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14:cNvPr>
                <p14:cNvContentPartPr/>
                <p14:nvPr/>
              </p14:nvContentPartPr>
              <p14:xfrm>
                <a:off x="3035627" y="384900"/>
                <a:ext cx="11160" cy="1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31307" y="380580"/>
                  <a:ext cx="19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14:cNvPr>
                <p14:cNvContentPartPr/>
                <p14:nvPr/>
              </p14:nvContentPartPr>
              <p14:xfrm>
                <a:off x="3025187" y="302100"/>
                <a:ext cx="75600" cy="97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0867" y="297780"/>
                  <a:ext cx="8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14:cNvPr>
                <p14:cNvContentPartPr/>
                <p14:nvPr/>
              </p14:nvContentPartPr>
              <p14:xfrm>
                <a:off x="3003587" y="412260"/>
                <a:ext cx="109440" cy="23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99267" y="407940"/>
                  <a:ext cx="11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14:cNvPr>
                <p14:cNvContentPartPr/>
                <p14:nvPr/>
              </p14:nvContentPartPr>
              <p14:xfrm>
                <a:off x="3023027" y="452220"/>
                <a:ext cx="70920" cy="57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8707" y="447900"/>
                  <a:ext cx="79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14:cNvPr>
                <p14:cNvContentPartPr/>
                <p14:nvPr/>
              </p14:nvContentPartPr>
              <p14:xfrm>
                <a:off x="2767427" y="345660"/>
                <a:ext cx="22320" cy="99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63107" y="341340"/>
                  <a:ext cx="30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14:cNvPr>
                <p14:cNvContentPartPr/>
                <p14:nvPr/>
              </p14:nvContentPartPr>
              <p14:xfrm>
                <a:off x="2723507" y="401820"/>
                <a:ext cx="71280" cy="102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9187" y="397500"/>
                  <a:ext cx="79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14:cNvPr>
                <p14:cNvContentPartPr/>
                <p14:nvPr/>
              </p14:nvContentPartPr>
              <p14:xfrm>
                <a:off x="2427227" y="328380"/>
                <a:ext cx="453600" cy="70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2907" y="324060"/>
                  <a:ext cx="46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14:cNvPr>
                <p14:cNvContentPartPr/>
                <p14:nvPr/>
              </p14:nvContentPartPr>
              <p14:xfrm>
                <a:off x="2830427" y="378060"/>
                <a:ext cx="113040" cy="86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26107" y="373740"/>
                  <a:ext cx="1216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A62000D9-E396-4E41-9C65-D49CB24627CC}"/>
              </a:ext>
            </a:extLst>
          </p:cNvPr>
          <p:cNvGrpSpPr/>
          <p:nvPr/>
        </p:nvGrpSpPr>
        <p:grpSpPr>
          <a:xfrm>
            <a:off x="3359627" y="432780"/>
            <a:ext cx="1572120" cy="1208520"/>
            <a:chOff x="3359627" y="432780"/>
            <a:chExt cx="157212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14:cNvPr>
                <p14:cNvContentPartPr/>
                <p14:nvPr/>
              </p14:nvContentPartPr>
              <p14:xfrm>
                <a:off x="3442067" y="433500"/>
                <a:ext cx="140040" cy="147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37747" y="429180"/>
                  <a:ext cx="148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14:cNvPr>
                <p14:cNvContentPartPr/>
                <p14:nvPr/>
              </p14:nvContentPartPr>
              <p14:xfrm>
                <a:off x="3599387" y="460860"/>
                <a:ext cx="84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95067" y="456540"/>
                  <a:ext cx="9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14:cNvPr>
                <p14:cNvContentPartPr/>
                <p14:nvPr/>
              </p14:nvContentPartPr>
              <p14:xfrm>
                <a:off x="3684707" y="441420"/>
                <a:ext cx="80280" cy="138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0387" y="437100"/>
                  <a:ext cx="88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14:cNvPr>
                <p14:cNvContentPartPr/>
                <p14:nvPr/>
              </p14:nvContentPartPr>
              <p14:xfrm>
                <a:off x="3801707" y="522420"/>
                <a:ext cx="71640" cy="11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7387" y="518100"/>
                  <a:ext cx="80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14:cNvPr>
                <p14:cNvContentPartPr/>
                <p14:nvPr/>
              </p14:nvContentPartPr>
              <p14:xfrm>
                <a:off x="3955427" y="455460"/>
                <a:ext cx="28800" cy="113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1107" y="451140"/>
                  <a:ext cx="3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14:cNvPr>
                <p14:cNvContentPartPr/>
                <p14:nvPr/>
              </p14:nvContentPartPr>
              <p14:xfrm>
                <a:off x="3872627" y="432780"/>
                <a:ext cx="164520" cy="133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8307" y="428460"/>
                  <a:ext cx="173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14:cNvPr>
                <p14:cNvContentPartPr/>
                <p14:nvPr/>
              </p14:nvContentPartPr>
              <p14:xfrm>
                <a:off x="4024907" y="494340"/>
                <a:ext cx="156600" cy="59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20587" y="490020"/>
                  <a:ext cx="165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14:cNvPr>
                <p14:cNvContentPartPr/>
                <p14:nvPr/>
              </p14:nvContentPartPr>
              <p14:xfrm>
                <a:off x="4148747" y="470580"/>
                <a:ext cx="99000" cy="193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4427" y="466260"/>
                  <a:ext cx="107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14:cNvPr>
                <p14:cNvContentPartPr/>
                <p14:nvPr/>
              </p14:nvContentPartPr>
              <p14:xfrm>
                <a:off x="4236227" y="439260"/>
                <a:ext cx="113400" cy="114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1907" y="434940"/>
                  <a:ext cx="12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14:cNvPr>
                <p14:cNvContentPartPr/>
                <p14:nvPr/>
              </p14:nvContentPartPr>
              <p14:xfrm>
                <a:off x="4379867" y="463740"/>
                <a:ext cx="63360" cy="864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5547" y="459420"/>
                  <a:ext cx="72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14:cNvPr>
                <p14:cNvContentPartPr/>
                <p14:nvPr/>
              </p14:nvContentPartPr>
              <p14:xfrm>
                <a:off x="4478147" y="516300"/>
                <a:ext cx="74160" cy="10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3827" y="511980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14:cNvPr>
                <p14:cNvContentPartPr/>
                <p14:nvPr/>
              </p14:nvContentPartPr>
              <p14:xfrm>
                <a:off x="3540347" y="736620"/>
                <a:ext cx="182880" cy="87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6027" y="732300"/>
                  <a:ext cx="19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14:cNvPr>
                <p14:cNvContentPartPr/>
                <p14:nvPr/>
              </p14:nvContentPartPr>
              <p14:xfrm>
                <a:off x="3742307" y="661380"/>
                <a:ext cx="151200" cy="136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37987" y="657060"/>
                  <a:ext cx="15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14:cNvPr>
                <p14:cNvContentPartPr/>
                <p14:nvPr/>
              </p14:nvContentPartPr>
              <p14:xfrm>
                <a:off x="3699827" y="713220"/>
                <a:ext cx="109800" cy="10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95507" y="708900"/>
                  <a:ext cx="118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14:cNvPr>
                <p14:cNvContentPartPr/>
                <p14:nvPr/>
              </p14:nvContentPartPr>
              <p14:xfrm>
                <a:off x="3883427" y="652020"/>
                <a:ext cx="182520" cy="17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9107" y="647700"/>
                  <a:ext cx="19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14:cNvPr>
                <p14:cNvContentPartPr/>
                <p14:nvPr/>
              </p14:nvContentPartPr>
              <p14:xfrm>
                <a:off x="4067027" y="659220"/>
                <a:ext cx="147240" cy="124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2707" y="654900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14:cNvPr>
                <p14:cNvContentPartPr/>
                <p14:nvPr/>
              </p14:nvContentPartPr>
              <p14:xfrm>
                <a:off x="4236947" y="723660"/>
                <a:ext cx="16560" cy="45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2627" y="719340"/>
                  <a:ext cx="2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14:cNvPr>
                <p14:cNvContentPartPr/>
                <p14:nvPr/>
              </p14:nvContentPartPr>
              <p14:xfrm>
                <a:off x="4252067" y="666780"/>
                <a:ext cx="13680" cy="48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7747" y="662460"/>
                  <a:ext cx="22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14:cNvPr>
                <p14:cNvContentPartPr/>
                <p14:nvPr/>
              </p14:nvContentPartPr>
              <p14:xfrm>
                <a:off x="4260707" y="730140"/>
                <a:ext cx="143280" cy="59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56387" y="725820"/>
                  <a:ext cx="151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14:cNvPr>
                <p14:cNvContentPartPr/>
                <p14:nvPr/>
              </p14:nvContentPartPr>
              <p14:xfrm>
                <a:off x="3463667" y="946500"/>
                <a:ext cx="127800" cy="92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9347" y="942180"/>
                  <a:ext cx="136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14:cNvPr>
                <p14:cNvContentPartPr/>
                <p14:nvPr/>
              </p14:nvContentPartPr>
              <p14:xfrm>
                <a:off x="3606227" y="903300"/>
                <a:ext cx="56520" cy="144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1907" y="898980"/>
                  <a:ext cx="65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14:cNvPr>
                <p14:cNvContentPartPr/>
                <p14:nvPr/>
              </p14:nvContentPartPr>
              <p14:xfrm>
                <a:off x="3672107" y="956580"/>
                <a:ext cx="57240" cy="74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67787" y="952260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14:cNvPr>
                <p14:cNvContentPartPr/>
                <p14:nvPr/>
              </p14:nvContentPartPr>
              <p14:xfrm>
                <a:off x="3671027" y="967380"/>
                <a:ext cx="60840" cy="50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6707" y="963060"/>
                  <a:ext cx="6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14:cNvPr>
                <p14:cNvContentPartPr/>
                <p14:nvPr/>
              </p14:nvContentPartPr>
              <p14:xfrm>
                <a:off x="3753107" y="1003380"/>
                <a:ext cx="45000" cy="46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48787" y="999060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14:cNvPr>
                <p14:cNvContentPartPr/>
                <p14:nvPr/>
              </p14:nvContentPartPr>
              <p14:xfrm>
                <a:off x="3820427" y="1014540"/>
                <a:ext cx="7200" cy="61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107" y="1010220"/>
                  <a:ext cx="1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14:cNvPr>
                <p14:cNvContentPartPr/>
                <p14:nvPr/>
              </p14:nvContentPartPr>
              <p14:xfrm>
                <a:off x="3871907" y="945060"/>
                <a:ext cx="47520" cy="93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7587" y="940740"/>
                  <a:ext cx="5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14:cNvPr>
                <p14:cNvContentPartPr/>
                <p14:nvPr/>
              </p14:nvContentPartPr>
              <p14:xfrm>
                <a:off x="3861467" y="968460"/>
                <a:ext cx="71280" cy="54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7147" y="964140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14:cNvPr>
                <p14:cNvContentPartPr/>
                <p14:nvPr/>
              </p14:nvContentPartPr>
              <p14:xfrm>
                <a:off x="3924827" y="999420"/>
                <a:ext cx="82440" cy="78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0507" y="995100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14:cNvPr>
                <p14:cNvContentPartPr/>
                <p14:nvPr/>
              </p14:nvContentPartPr>
              <p14:xfrm>
                <a:off x="3991787" y="931380"/>
                <a:ext cx="216720" cy="158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87467" y="927060"/>
                  <a:ext cx="22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14:cNvPr>
                <p14:cNvContentPartPr/>
                <p14:nvPr/>
              </p14:nvContentPartPr>
              <p14:xfrm>
                <a:off x="4100867" y="1018860"/>
                <a:ext cx="138600" cy="4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96547" y="1014540"/>
                  <a:ext cx="147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14:cNvPr>
                <p14:cNvContentPartPr/>
                <p14:nvPr/>
              </p14:nvContentPartPr>
              <p14:xfrm>
                <a:off x="4301747" y="944340"/>
                <a:ext cx="80640" cy="56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97427" y="940020"/>
                  <a:ext cx="89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14:cNvPr>
                <p14:cNvContentPartPr/>
                <p14:nvPr/>
              </p14:nvContentPartPr>
              <p14:xfrm>
                <a:off x="4286627" y="947220"/>
                <a:ext cx="80640" cy="73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82307" y="942900"/>
                  <a:ext cx="89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14:cNvPr>
                <p14:cNvContentPartPr/>
                <p14:nvPr/>
              </p14:nvContentPartPr>
              <p14:xfrm>
                <a:off x="4378787" y="985020"/>
                <a:ext cx="69840" cy="691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74467" y="980700"/>
                  <a:ext cx="7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14:cNvPr>
                <p14:cNvContentPartPr/>
                <p14:nvPr/>
              </p14:nvContentPartPr>
              <p14:xfrm>
                <a:off x="4378067" y="815100"/>
                <a:ext cx="88920" cy="106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3747" y="810780"/>
                  <a:ext cx="9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14:cNvPr>
                <p14:cNvContentPartPr/>
                <p14:nvPr/>
              </p14:nvContentPartPr>
              <p14:xfrm>
                <a:off x="4499387" y="980700"/>
                <a:ext cx="360" cy="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5067" y="976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14:cNvPr>
                <p14:cNvContentPartPr/>
                <p14:nvPr/>
              </p14:nvContentPartPr>
              <p14:xfrm>
                <a:off x="4560587" y="916980"/>
                <a:ext cx="82800" cy="102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6267" y="912660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14:cNvPr>
                <p14:cNvContentPartPr/>
                <p14:nvPr/>
              </p14:nvContentPartPr>
              <p14:xfrm>
                <a:off x="4545467" y="959460"/>
                <a:ext cx="119160" cy="27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41147" y="955140"/>
                  <a:ext cx="12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14:cNvPr>
                <p14:cNvContentPartPr/>
                <p14:nvPr/>
              </p14:nvContentPartPr>
              <p14:xfrm>
                <a:off x="4635827" y="979260"/>
                <a:ext cx="78120" cy="90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31507" y="974940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14:cNvPr>
                <p14:cNvContentPartPr/>
                <p14:nvPr/>
              </p14:nvContentPartPr>
              <p14:xfrm>
                <a:off x="4659227" y="794940"/>
                <a:ext cx="72360" cy="84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54907" y="790620"/>
                  <a:ext cx="81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14:cNvPr>
                <p14:cNvContentPartPr/>
                <p14:nvPr/>
              </p14:nvContentPartPr>
              <p14:xfrm>
                <a:off x="4765067" y="825900"/>
                <a:ext cx="80280" cy="5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0747" y="821580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14:cNvPr>
                <p14:cNvContentPartPr/>
                <p14:nvPr/>
              </p14:nvContentPartPr>
              <p14:xfrm>
                <a:off x="4856867" y="782340"/>
                <a:ext cx="74880" cy="9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52547" y="778020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14:cNvPr>
                <p14:cNvContentPartPr/>
                <p14:nvPr/>
              </p14:nvContentPartPr>
              <p14:xfrm>
                <a:off x="3444947" y="1207860"/>
                <a:ext cx="50040" cy="90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40627" y="1203540"/>
                  <a:ext cx="58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14:cNvPr>
                <p14:cNvContentPartPr/>
                <p14:nvPr/>
              </p14:nvContentPartPr>
              <p14:xfrm>
                <a:off x="3485627" y="1226220"/>
                <a:ext cx="103320" cy="65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1307" y="1221900"/>
                  <a:ext cx="111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14:cNvPr>
                <p14:cNvContentPartPr/>
                <p14:nvPr/>
              </p14:nvContentPartPr>
              <p14:xfrm>
                <a:off x="3591107" y="1200660"/>
                <a:ext cx="79920" cy="87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86787" y="1196340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14:cNvPr>
                <p14:cNvContentPartPr/>
                <p14:nvPr/>
              </p14:nvContentPartPr>
              <p14:xfrm>
                <a:off x="3533867" y="1215060"/>
                <a:ext cx="93600" cy="9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29547" y="1210740"/>
                  <a:ext cx="102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14:cNvPr>
                <p14:cNvContentPartPr/>
                <p14:nvPr/>
              </p14:nvContentPartPr>
              <p14:xfrm>
                <a:off x="3687227" y="1215060"/>
                <a:ext cx="84600" cy="4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82907" y="1210740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14:cNvPr>
                <p14:cNvContentPartPr/>
                <p14:nvPr/>
              </p14:nvContentPartPr>
              <p14:xfrm>
                <a:off x="3802067" y="1201020"/>
                <a:ext cx="76680" cy="77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97747" y="1196700"/>
                  <a:ext cx="85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14:cNvPr>
                <p14:cNvContentPartPr/>
                <p14:nvPr/>
              </p14:nvContentPartPr>
              <p14:xfrm>
                <a:off x="3801707" y="1248900"/>
                <a:ext cx="139680" cy="25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7387" y="1244580"/>
                  <a:ext cx="14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14:cNvPr>
                <p14:cNvContentPartPr/>
                <p14:nvPr/>
              </p14:nvContentPartPr>
              <p14:xfrm>
                <a:off x="4006907" y="1204620"/>
                <a:ext cx="10080" cy="59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2587" y="1200300"/>
                  <a:ext cx="18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14:cNvPr>
                <p14:cNvContentPartPr/>
                <p14:nvPr/>
              </p14:nvContentPartPr>
              <p14:xfrm>
                <a:off x="3948947" y="1170780"/>
                <a:ext cx="102600" cy="110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44627" y="1166460"/>
                  <a:ext cx="111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14:cNvPr>
                <p14:cNvContentPartPr/>
                <p14:nvPr/>
              </p14:nvContentPartPr>
              <p14:xfrm>
                <a:off x="4088627" y="1241340"/>
                <a:ext cx="10800" cy="1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84307" y="1237020"/>
                  <a:ext cx="19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14:cNvPr>
                <p14:cNvContentPartPr/>
                <p14:nvPr/>
              </p14:nvContentPartPr>
              <p14:xfrm>
                <a:off x="4161707" y="1174740"/>
                <a:ext cx="117720" cy="83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57027" y="1170420"/>
                  <a:ext cx="126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14:cNvPr>
                <p14:cNvContentPartPr/>
                <p14:nvPr/>
              </p14:nvContentPartPr>
              <p14:xfrm>
                <a:off x="4320467" y="1208580"/>
                <a:ext cx="51840" cy="7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16147" y="1204260"/>
                  <a:ext cx="60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14:cNvPr>
                <p14:cNvContentPartPr/>
                <p14:nvPr/>
              </p14:nvContentPartPr>
              <p14:xfrm>
                <a:off x="4290227" y="1231260"/>
                <a:ext cx="113760" cy="6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85907" y="1226940"/>
                  <a:ext cx="12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14:cNvPr>
                <p14:cNvContentPartPr/>
                <p14:nvPr/>
              </p14:nvContentPartPr>
              <p14:xfrm>
                <a:off x="4443587" y="1118580"/>
                <a:ext cx="84600" cy="774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39267" y="1114260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14:cNvPr>
                <p14:cNvContentPartPr/>
                <p14:nvPr/>
              </p14:nvContentPartPr>
              <p14:xfrm>
                <a:off x="4445387" y="1198500"/>
                <a:ext cx="109440" cy="7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41067" y="1194180"/>
                  <a:ext cx="11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14:cNvPr>
                <p14:cNvContentPartPr/>
                <p14:nvPr/>
              </p14:nvContentPartPr>
              <p14:xfrm>
                <a:off x="4437107" y="1238820"/>
                <a:ext cx="119520" cy="84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2787" y="1234500"/>
                  <a:ext cx="128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14:cNvPr>
                <p14:cNvContentPartPr/>
                <p14:nvPr/>
              </p14:nvContentPartPr>
              <p14:xfrm>
                <a:off x="3359627" y="1567500"/>
                <a:ext cx="135360" cy="16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55307" y="1563180"/>
                  <a:ext cx="14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14:cNvPr>
                <p14:cNvContentPartPr/>
                <p14:nvPr/>
              </p14:nvContentPartPr>
              <p14:xfrm>
                <a:off x="3360707" y="1606380"/>
                <a:ext cx="163800" cy="27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56387" y="1602060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14:cNvPr>
                <p14:cNvContentPartPr/>
                <p14:nvPr/>
              </p14:nvContentPartPr>
              <p14:xfrm>
                <a:off x="3499667" y="1536540"/>
                <a:ext cx="47160" cy="104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5347" y="1532220"/>
                  <a:ext cx="5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14:cNvPr>
                <p14:cNvContentPartPr/>
                <p14:nvPr/>
              </p14:nvContentPartPr>
              <p14:xfrm>
                <a:off x="3686867" y="1547340"/>
                <a:ext cx="74880" cy="75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82547" y="1543020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14:cNvPr>
                <p14:cNvContentPartPr/>
                <p14:nvPr/>
              </p14:nvContentPartPr>
              <p14:xfrm>
                <a:off x="3681107" y="1564980"/>
                <a:ext cx="95400" cy="31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76787" y="1560660"/>
                  <a:ext cx="10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14:cNvPr>
                <p14:cNvContentPartPr/>
                <p14:nvPr/>
              </p14:nvContentPartPr>
              <p14:xfrm>
                <a:off x="3800987" y="1580820"/>
                <a:ext cx="62280" cy="41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96667" y="1576500"/>
                  <a:ext cx="7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14:cNvPr>
                <p14:cNvContentPartPr/>
                <p14:nvPr/>
              </p14:nvContentPartPr>
              <p14:xfrm>
                <a:off x="3922667" y="1548060"/>
                <a:ext cx="11160" cy="1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18347" y="1543740"/>
                  <a:ext cx="198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14:cNvPr>
                <p14:cNvContentPartPr/>
                <p14:nvPr/>
              </p14:nvContentPartPr>
              <p14:xfrm>
                <a:off x="3973787" y="1520700"/>
                <a:ext cx="59760" cy="730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69467" y="1516380"/>
                  <a:ext cx="68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14:cNvPr>
                <p14:cNvContentPartPr/>
                <p14:nvPr/>
              </p14:nvContentPartPr>
              <p14:xfrm>
                <a:off x="3962627" y="1530060"/>
                <a:ext cx="91800" cy="47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58307" y="1525740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14:cNvPr>
                <p14:cNvContentPartPr/>
                <p14:nvPr/>
              </p14:nvContentPartPr>
              <p14:xfrm>
                <a:off x="4046507" y="1557420"/>
                <a:ext cx="87120" cy="74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42187" y="1553100"/>
                  <a:ext cx="9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14:cNvPr>
                <p14:cNvContentPartPr/>
                <p14:nvPr/>
              </p14:nvContentPartPr>
              <p14:xfrm>
                <a:off x="3709547" y="1349340"/>
                <a:ext cx="73800" cy="86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05227" y="1345020"/>
                  <a:ext cx="82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14:cNvPr>
                <p14:cNvContentPartPr/>
                <p14:nvPr/>
              </p14:nvContentPartPr>
              <p14:xfrm>
                <a:off x="3721067" y="1445460"/>
                <a:ext cx="69480" cy="1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16747" y="1441140"/>
                  <a:ext cx="7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14:cNvPr>
                <p14:cNvContentPartPr/>
                <p14:nvPr/>
              </p14:nvContentPartPr>
              <p14:xfrm>
                <a:off x="3728267" y="1465620"/>
                <a:ext cx="83160" cy="47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23947" y="1461300"/>
                  <a:ext cx="91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14:cNvPr>
                <p14:cNvContentPartPr/>
                <p14:nvPr/>
              </p14:nvContentPartPr>
              <p14:xfrm>
                <a:off x="4000787" y="1318020"/>
                <a:ext cx="69120" cy="62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96467" y="1313700"/>
                  <a:ext cx="7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14:cNvPr>
                <p14:cNvContentPartPr/>
                <p14:nvPr/>
              </p14:nvContentPartPr>
              <p14:xfrm>
                <a:off x="4008707" y="1399740"/>
                <a:ext cx="51120" cy="11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04387" y="1395420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14:cNvPr>
                <p14:cNvContentPartPr/>
                <p14:nvPr/>
              </p14:nvContentPartPr>
              <p14:xfrm>
                <a:off x="4014827" y="1424220"/>
                <a:ext cx="59760" cy="32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10507" y="1419900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14:cNvPr>
                <p14:cNvContentPartPr/>
                <p14:nvPr/>
              </p14:nvContentPartPr>
              <p14:xfrm>
                <a:off x="4149827" y="1510620"/>
                <a:ext cx="112320" cy="18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45507" y="1506300"/>
                  <a:ext cx="120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14:cNvPr>
                <p14:cNvContentPartPr/>
                <p14:nvPr/>
              </p14:nvContentPartPr>
              <p14:xfrm>
                <a:off x="4166747" y="1548780"/>
                <a:ext cx="85680" cy="72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62427" y="1544460"/>
                  <a:ext cx="94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14:cNvPr>
                <p14:cNvContentPartPr/>
                <p14:nvPr/>
              </p14:nvContentPartPr>
              <p14:xfrm>
                <a:off x="4333787" y="1485060"/>
                <a:ext cx="69840" cy="91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29467" y="1480740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14:cNvPr>
                <p14:cNvContentPartPr/>
                <p14:nvPr/>
              </p14:nvContentPartPr>
              <p14:xfrm>
                <a:off x="4318307" y="1519980"/>
                <a:ext cx="96480" cy="30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13987" y="1515660"/>
                  <a:ext cx="10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14:cNvPr>
                <p14:cNvContentPartPr/>
                <p14:nvPr/>
              </p14:nvContentPartPr>
              <p14:xfrm>
                <a:off x="4416947" y="1540140"/>
                <a:ext cx="69480" cy="43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12627" y="1535820"/>
                  <a:ext cx="7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14:cNvPr>
                <p14:cNvContentPartPr/>
                <p14:nvPr/>
              </p14:nvContentPartPr>
              <p14:xfrm>
                <a:off x="4509107" y="1472820"/>
                <a:ext cx="131760" cy="64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04787" y="1468500"/>
                  <a:ext cx="140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14:cNvPr>
                <p14:cNvContentPartPr/>
                <p14:nvPr/>
              </p14:nvContentPartPr>
              <p14:xfrm>
                <a:off x="4561667" y="1494420"/>
                <a:ext cx="71640" cy="37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57347" y="1490100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14:cNvPr>
                <p14:cNvContentPartPr/>
                <p14:nvPr/>
              </p14:nvContentPartPr>
              <p14:xfrm>
                <a:off x="4606667" y="1512420"/>
                <a:ext cx="100440" cy="644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2347" y="1508100"/>
                  <a:ext cx="10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14:cNvPr>
                <p14:cNvContentPartPr/>
                <p14:nvPr/>
              </p14:nvContentPartPr>
              <p14:xfrm>
                <a:off x="4665707" y="1424220"/>
                <a:ext cx="72360" cy="160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61387" y="1419900"/>
                  <a:ext cx="8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14:cNvPr>
                <p14:cNvContentPartPr/>
                <p14:nvPr/>
              </p14:nvContentPartPr>
              <p14:xfrm>
                <a:off x="4224707" y="1442940"/>
                <a:ext cx="83520" cy="159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0387" y="1438620"/>
                  <a:ext cx="92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14:cNvPr>
                <p14:cNvContentPartPr/>
                <p14:nvPr/>
              </p14:nvContentPartPr>
              <p14:xfrm>
                <a:off x="4693787" y="1225500"/>
                <a:ext cx="91080" cy="972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89467" y="1221180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14:cNvPr>
                <p14:cNvContentPartPr/>
                <p14:nvPr/>
              </p14:nvContentPartPr>
              <p14:xfrm>
                <a:off x="4692347" y="1336380"/>
                <a:ext cx="111960" cy="12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88027" y="1332060"/>
                  <a:ext cx="12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14:cNvPr>
                <p14:cNvContentPartPr/>
                <p14:nvPr/>
              </p14:nvContentPartPr>
              <p14:xfrm>
                <a:off x="4709627" y="1369140"/>
                <a:ext cx="121320" cy="45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05307" y="1364820"/>
                  <a:ext cx="129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9FD6ACBA-3230-4C3D-BD1A-A72A797D1C47}"/>
              </a:ext>
            </a:extLst>
          </p:cNvPr>
          <p:cNvGrpSpPr/>
          <p:nvPr/>
        </p:nvGrpSpPr>
        <p:grpSpPr>
          <a:xfrm>
            <a:off x="56267" y="3088140"/>
            <a:ext cx="4040640" cy="1551960"/>
            <a:chOff x="56267" y="3088140"/>
            <a:chExt cx="404064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14:cNvPr>
                <p14:cNvContentPartPr/>
                <p14:nvPr/>
              </p14:nvContentPartPr>
              <p14:xfrm>
                <a:off x="131867" y="3249060"/>
                <a:ext cx="9000" cy="7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7547" y="3244740"/>
                  <a:ext cx="17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14:cNvPr>
                <p14:cNvContentPartPr/>
                <p14:nvPr/>
              </p14:nvContentPartPr>
              <p14:xfrm>
                <a:off x="100547" y="3209100"/>
                <a:ext cx="190080" cy="87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227" y="3204780"/>
                  <a:ext cx="198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14:cNvPr>
                <p14:cNvContentPartPr/>
                <p14:nvPr/>
              </p14:nvContentPartPr>
              <p14:xfrm>
                <a:off x="312587" y="3147180"/>
                <a:ext cx="104400" cy="133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8267" y="3142860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14:cNvPr>
                <p14:cNvContentPartPr/>
                <p14:nvPr/>
              </p14:nvContentPartPr>
              <p14:xfrm>
                <a:off x="285947" y="3119460"/>
                <a:ext cx="22680" cy="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1627" y="3115140"/>
                  <a:ext cx="31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14:cNvPr>
                <p14:cNvContentPartPr/>
                <p14:nvPr/>
              </p14:nvContentPartPr>
              <p14:xfrm>
                <a:off x="429227" y="3179580"/>
                <a:ext cx="109440" cy="89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4907" y="3175260"/>
                  <a:ext cx="118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14:cNvPr>
                <p14:cNvContentPartPr/>
                <p14:nvPr/>
              </p14:nvContentPartPr>
              <p14:xfrm>
                <a:off x="549827" y="3202260"/>
                <a:ext cx="101520" cy="66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5507" y="3197940"/>
                  <a:ext cx="11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14:cNvPr>
                <p14:cNvContentPartPr/>
                <p14:nvPr/>
              </p14:nvContentPartPr>
              <p14:xfrm>
                <a:off x="672587" y="3140700"/>
                <a:ext cx="97560" cy="11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267" y="3136380"/>
                  <a:ext cx="106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14:cNvPr>
                <p14:cNvContentPartPr/>
                <p14:nvPr/>
              </p14:nvContentPartPr>
              <p14:xfrm>
                <a:off x="762227" y="3173820"/>
                <a:ext cx="63360" cy="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7907" y="3169500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14:cNvPr>
                <p14:cNvContentPartPr/>
                <p14:nvPr/>
              </p14:nvContentPartPr>
              <p14:xfrm>
                <a:off x="799307" y="3187500"/>
                <a:ext cx="482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4987" y="3183180"/>
                  <a:ext cx="56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14:cNvPr>
                <p14:cNvContentPartPr/>
                <p14:nvPr/>
              </p14:nvContentPartPr>
              <p14:xfrm>
                <a:off x="875267" y="3146100"/>
                <a:ext cx="113400" cy="91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0947" y="3141780"/>
                  <a:ext cx="122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14:cNvPr>
                <p14:cNvContentPartPr/>
                <p14:nvPr/>
              </p14:nvContentPartPr>
              <p14:xfrm>
                <a:off x="1005947" y="3195780"/>
                <a:ext cx="65520" cy="4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1627" y="3191460"/>
                  <a:ext cx="74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14:cNvPr>
                <p14:cNvContentPartPr/>
                <p14:nvPr/>
              </p14:nvContentPartPr>
              <p14:xfrm>
                <a:off x="1099187" y="3189300"/>
                <a:ext cx="77040" cy="60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4867" y="3184980"/>
                  <a:ext cx="85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14:cNvPr>
                <p14:cNvContentPartPr/>
                <p14:nvPr/>
              </p14:nvContentPartPr>
              <p14:xfrm>
                <a:off x="1282067" y="3117660"/>
                <a:ext cx="10692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77747" y="3113340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14:cNvPr>
                <p14:cNvContentPartPr/>
                <p14:nvPr/>
              </p14:nvContentPartPr>
              <p14:xfrm>
                <a:off x="1410587" y="3103980"/>
                <a:ext cx="249480" cy="101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06267" y="3099660"/>
                  <a:ext cx="258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14:cNvPr>
                <p14:cNvContentPartPr/>
                <p14:nvPr/>
              </p14:nvContentPartPr>
              <p14:xfrm>
                <a:off x="1359467" y="3088140"/>
                <a:ext cx="31680" cy="10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55147" y="3083820"/>
                  <a:ext cx="40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14:cNvPr>
                <p14:cNvContentPartPr/>
                <p14:nvPr/>
              </p14:nvContentPartPr>
              <p14:xfrm>
                <a:off x="1731707" y="3176340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7387" y="3172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14:cNvPr>
                <p14:cNvContentPartPr/>
                <p14:nvPr/>
              </p14:nvContentPartPr>
              <p14:xfrm>
                <a:off x="1746467" y="3237900"/>
                <a:ext cx="16560" cy="1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42147" y="3233580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14:cNvPr>
                <p14:cNvContentPartPr/>
                <p14:nvPr/>
              </p14:nvContentPartPr>
              <p14:xfrm>
                <a:off x="108827" y="3422580"/>
                <a:ext cx="130680" cy="17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507" y="34182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14:cNvPr>
                <p14:cNvContentPartPr/>
                <p14:nvPr/>
              </p14:nvContentPartPr>
              <p14:xfrm>
                <a:off x="135467" y="3496740"/>
                <a:ext cx="78120" cy="77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1147" y="3492420"/>
                  <a:ext cx="86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14:cNvPr>
                <p14:cNvContentPartPr/>
                <p14:nvPr/>
              </p14:nvContentPartPr>
              <p14:xfrm>
                <a:off x="131867" y="3512940"/>
                <a:ext cx="94320" cy="82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7547" y="3508620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14:cNvPr>
                <p14:cNvContentPartPr/>
                <p14:nvPr/>
              </p14:nvContentPartPr>
              <p14:xfrm>
                <a:off x="304667" y="3508980"/>
                <a:ext cx="114120" cy="12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0347" y="3504660"/>
                  <a:ext cx="122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14:cNvPr>
                <p14:cNvContentPartPr/>
                <p14:nvPr/>
              </p14:nvContentPartPr>
              <p14:xfrm>
                <a:off x="333467" y="3545340"/>
                <a:ext cx="109440" cy="2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9147" y="3541020"/>
                  <a:ext cx="11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14:cNvPr>
                <p14:cNvContentPartPr/>
                <p14:nvPr/>
              </p14:nvContentPartPr>
              <p14:xfrm>
                <a:off x="540827" y="3441300"/>
                <a:ext cx="110520" cy="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6507" y="3436980"/>
                  <a:ext cx="11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14:cNvPr>
                <p14:cNvContentPartPr/>
                <p14:nvPr/>
              </p14:nvContentPartPr>
              <p14:xfrm>
                <a:off x="509507" y="3449580"/>
                <a:ext cx="13320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5187" y="3445260"/>
                  <a:ext cx="14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14:cNvPr>
                <p14:cNvContentPartPr/>
                <p14:nvPr/>
              </p14:nvContentPartPr>
              <p14:xfrm>
                <a:off x="710387" y="3466860"/>
                <a:ext cx="74160" cy="7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6067" y="3462540"/>
                  <a:ext cx="8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14:cNvPr>
                <p14:cNvContentPartPr/>
                <p14:nvPr/>
              </p14:nvContentPartPr>
              <p14:xfrm>
                <a:off x="705347" y="3487740"/>
                <a:ext cx="79200" cy="43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1027" y="3483420"/>
                  <a:ext cx="8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14:cNvPr>
                <p14:cNvContentPartPr/>
                <p14:nvPr/>
              </p14:nvContentPartPr>
              <p14:xfrm>
                <a:off x="814427" y="3484140"/>
                <a:ext cx="17280" cy="73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0107" y="3479820"/>
                  <a:ext cx="2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14:cNvPr>
                <p14:cNvContentPartPr/>
                <p14:nvPr/>
              </p14:nvContentPartPr>
              <p14:xfrm>
                <a:off x="457667" y="3630300"/>
                <a:ext cx="437400" cy="1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3347" y="3625980"/>
                  <a:ext cx="44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14:cNvPr>
                <p14:cNvContentPartPr/>
                <p14:nvPr/>
              </p14:nvContentPartPr>
              <p14:xfrm>
                <a:off x="609227" y="3677100"/>
                <a:ext cx="88920" cy="11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907" y="3672780"/>
                  <a:ext cx="97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14:cNvPr>
                <p14:cNvContentPartPr/>
                <p14:nvPr/>
              </p14:nvContentPartPr>
              <p14:xfrm>
                <a:off x="1019627" y="3561180"/>
                <a:ext cx="92880" cy="6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5307" y="3556860"/>
                  <a:ext cx="10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14:cNvPr>
                <p14:cNvContentPartPr/>
                <p14:nvPr/>
              </p14:nvContentPartPr>
              <p14:xfrm>
                <a:off x="1026827" y="3610500"/>
                <a:ext cx="73080" cy="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2507" y="3606180"/>
                  <a:ext cx="81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14:cNvPr>
                <p14:cNvContentPartPr/>
                <p14:nvPr/>
              </p14:nvContentPartPr>
              <p14:xfrm>
                <a:off x="1167947" y="3421500"/>
                <a:ext cx="107640" cy="10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627" y="3417180"/>
                  <a:ext cx="116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14:cNvPr>
                <p14:cNvContentPartPr/>
                <p14:nvPr/>
              </p14:nvContentPartPr>
              <p14:xfrm>
                <a:off x="1154627" y="3549300"/>
                <a:ext cx="134280" cy="21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0307" y="3544980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14:cNvPr>
                <p14:cNvContentPartPr/>
                <p14:nvPr/>
              </p14:nvContentPartPr>
              <p14:xfrm>
                <a:off x="1144907" y="3660540"/>
                <a:ext cx="10080" cy="64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0587" y="3656220"/>
                  <a:ext cx="1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14:cNvPr>
                <p14:cNvContentPartPr/>
                <p14:nvPr/>
              </p14:nvContentPartPr>
              <p14:xfrm>
                <a:off x="1181627" y="3645420"/>
                <a:ext cx="65520" cy="9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7307" y="3641100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14:cNvPr>
                <p14:cNvContentPartPr/>
                <p14:nvPr/>
              </p14:nvContentPartPr>
              <p14:xfrm>
                <a:off x="1179467" y="3457860"/>
                <a:ext cx="230400" cy="205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5147" y="3453540"/>
                  <a:ext cx="239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14:cNvPr>
                <p14:cNvContentPartPr/>
                <p14:nvPr/>
              </p14:nvContentPartPr>
              <p14:xfrm>
                <a:off x="1417427" y="3502140"/>
                <a:ext cx="76320" cy="81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13107" y="3497820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14:cNvPr>
                <p14:cNvContentPartPr/>
                <p14:nvPr/>
              </p14:nvContentPartPr>
              <p14:xfrm>
                <a:off x="1523627" y="3492780"/>
                <a:ext cx="59040" cy="104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19307" y="3488460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14:cNvPr>
                <p14:cNvContentPartPr/>
                <p14:nvPr/>
              </p14:nvContentPartPr>
              <p14:xfrm>
                <a:off x="1532627" y="3474420"/>
                <a:ext cx="84600" cy="12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28307" y="3470100"/>
                  <a:ext cx="93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14:cNvPr>
                <p14:cNvContentPartPr/>
                <p14:nvPr/>
              </p14:nvContentPartPr>
              <p14:xfrm>
                <a:off x="1621187" y="3462900"/>
                <a:ext cx="87480" cy="106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16867" y="3458580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14:cNvPr>
                <p14:cNvContentPartPr/>
                <p14:nvPr/>
              </p14:nvContentPartPr>
              <p14:xfrm>
                <a:off x="1729907" y="3496020"/>
                <a:ext cx="7236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25587" y="3491700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14:cNvPr>
                <p14:cNvContentPartPr/>
                <p14:nvPr/>
              </p14:nvContentPartPr>
              <p14:xfrm>
                <a:off x="1820987" y="3466860"/>
                <a:ext cx="87840" cy="90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16667" y="3462540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14:cNvPr>
                <p14:cNvContentPartPr/>
                <p14:nvPr/>
              </p14:nvContentPartPr>
              <p14:xfrm>
                <a:off x="1937627" y="3459300"/>
                <a:ext cx="54000" cy="76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33307" y="3454980"/>
                  <a:ext cx="6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14:cNvPr>
                <p14:cNvContentPartPr/>
                <p14:nvPr/>
              </p14:nvContentPartPr>
              <p14:xfrm>
                <a:off x="1961387" y="3444900"/>
                <a:ext cx="50760" cy="12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57067" y="3440580"/>
                  <a:ext cx="59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14:cNvPr>
                <p14:cNvContentPartPr/>
                <p14:nvPr/>
              </p14:nvContentPartPr>
              <p14:xfrm>
                <a:off x="2000627" y="3445620"/>
                <a:ext cx="93600" cy="9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96307" y="3441300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14:cNvPr>
                <p14:cNvContentPartPr/>
                <p14:nvPr/>
              </p14:nvContentPartPr>
              <p14:xfrm>
                <a:off x="2125547" y="3463620"/>
                <a:ext cx="27720" cy="72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21227" y="3459300"/>
                  <a:ext cx="36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14:cNvPr>
                <p14:cNvContentPartPr/>
                <p14:nvPr/>
              </p14:nvContentPartPr>
              <p14:xfrm>
                <a:off x="2090987" y="3492420"/>
                <a:ext cx="81000" cy="1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86667" y="3488100"/>
                  <a:ext cx="896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14:cNvPr>
                <p14:cNvContentPartPr/>
                <p14:nvPr/>
              </p14:nvContentPartPr>
              <p14:xfrm>
                <a:off x="2214827" y="3447780"/>
                <a:ext cx="19440" cy="7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10507" y="3443460"/>
                  <a:ext cx="2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14:cNvPr>
                <p14:cNvContentPartPr/>
                <p14:nvPr/>
              </p14:nvContentPartPr>
              <p14:xfrm>
                <a:off x="2253707" y="3429060"/>
                <a:ext cx="60480" cy="10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249387" y="3424740"/>
                  <a:ext cx="6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14:cNvPr>
                <p14:cNvContentPartPr/>
                <p14:nvPr/>
              </p14:nvContentPartPr>
              <p14:xfrm>
                <a:off x="2336147" y="3419340"/>
                <a:ext cx="68400" cy="96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31827" y="3415020"/>
                  <a:ext cx="7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14:cNvPr>
                <p14:cNvContentPartPr/>
                <p14:nvPr/>
              </p14:nvContentPartPr>
              <p14:xfrm>
                <a:off x="2420387" y="3455700"/>
                <a:ext cx="46440" cy="5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16067" y="3451380"/>
                  <a:ext cx="55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14:cNvPr>
                <p14:cNvContentPartPr/>
                <p14:nvPr/>
              </p14:nvContentPartPr>
              <p14:xfrm>
                <a:off x="2560427" y="3512220"/>
                <a:ext cx="107640" cy="8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56107" y="3507900"/>
                  <a:ext cx="11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14:cNvPr>
                <p14:cNvContentPartPr/>
                <p14:nvPr/>
              </p14:nvContentPartPr>
              <p14:xfrm>
                <a:off x="2752667" y="3516900"/>
                <a:ext cx="36720" cy="4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48347" y="3512580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14:cNvPr>
                <p14:cNvContentPartPr/>
                <p14:nvPr/>
              </p14:nvContentPartPr>
              <p14:xfrm>
                <a:off x="2828627" y="3437340"/>
                <a:ext cx="10800" cy="47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24307" y="3433020"/>
                  <a:ext cx="1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14:cNvPr>
                <p14:cNvContentPartPr/>
                <p14:nvPr/>
              </p14:nvContentPartPr>
              <p14:xfrm>
                <a:off x="2800547" y="3457140"/>
                <a:ext cx="7488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96227" y="3452820"/>
                  <a:ext cx="8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14:cNvPr>
                <p14:cNvContentPartPr/>
                <p14:nvPr/>
              </p14:nvContentPartPr>
              <p14:xfrm>
                <a:off x="2904947" y="3386580"/>
                <a:ext cx="104040" cy="9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00627" y="3382260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14:cNvPr>
                <p14:cNvContentPartPr/>
                <p14:nvPr/>
              </p14:nvContentPartPr>
              <p14:xfrm>
                <a:off x="3019787" y="3379740"/>
                <a:ext cx="81000" cy="90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15467" y="3375420"/>
                  <a:ext cx="8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14:cNvPr>
                <p14:cNvContentPartPr/>
                <p14:nvPr/>
              </p14:nvContentPartPr>
              <p14:xfrm>
                <a:off x="3042827" y="3373260"/>
                <a:ext cx="74880" cy="15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038507" y="3368940"/>
                  <a:ext cx="8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14:cNvPr>
                <p14:cNvContentPartPr/>
                <p14:nvPr/>
              </p14:nvContentPartPr>
              <p14:xfrm>
                <a:off x="3096827" y="3357060"/>
                <a:ext cx="98280" cy="113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92507" y="3352740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14:cNvPr>
                <p14:cNvContentPartPr/>
                <p14:nvPr/>
              </p14:nvContentPartPr>
              <p14:xfrm>
                <a:off x="3128867" y="3313500"/>
                <a:ext cx="118440" cy="217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24547" y="3309180"/>
                  <a:ext cx="127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14:cNvPr>
                <p14:cNvContentPartPr/>
                <p14:nvPr/>
              </p14:nvContentPartPr>
              <p14:xfrm>
                <a:off x="3297707" y="3417900"/>
                <a:ext cx="8136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93387" y="3413580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14:cNvPr>
                <p14:cNvContentPartPr/>
                <p14:nvPr/>
              </p14:nvContentPartPr>
              <p14:xfrm>
                <a:off x="3284387" y="3463260"/>
                <a:ext cx="113040" cy="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80067" y="3458940"/>
                  <a:ext cx="121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14:cNvPr>
                <p14:cNvContentPartPr/>
                <p14:nvPr/>
              </p14:nvContentPartPr>
              <p14:xfrm>
                <a:off x="3433067" y="3342660"/>
                <a:ext cx="957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28747" y="3338340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14:cNvPr>
                <p14:cNvContentPartPr/>
                <p14:nvPr/>
              </p14:nvContentPartPr>
              <p14:xfrm>
                <a:off x="3560507" y="3344820"/>
                <a:ext cx="84240" cy="72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56187" y="3340500"/>
                  <a:ext cx="9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14:cNvPr>
                <p14:cNvContentPartPr/>
                <p14:nvPr/>
              </p14:nvContentPartPr>
              <p14:xfrm>
                <a:off x="3524147" y="3308100"/>
                <a:ext cx="113040" cy="180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19827" y="3303780"/>
                  <a:ext cx="12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14:cNvPr>
                <p14:cNvContentPartPr/>
                <p14:nvPr/>
              </p14:nvContentPartPr>
              <p14:xfrm>
                <a:off x="3652667" y="3307020"/>
                <a:ext cx="117720" cy="180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8347" y="3302700"/>
                  <a:ext cx="12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14:cNvPr>
                <p14:cNvContentPartPr/>
                <p14:nvPr/>
              </p14:nvContentPartPr>
              <p14:xfrm>
                <a:off x="3785867" y="3475860"/>
                <a:ext cx="15480" cy="5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81547" y="3471540"/>
                  <a:ext cx="24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14:cNvPr>
                <p14:cNvContentPartPr/>
                <p14:nvPr/>
              </p14:nvContentPartPr>
              <p14:xfrm>
                <a:off x="3833747" y="3356700"/>
                <a:ext cx="84960" cy="92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9427" y="3352380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14:cNvPr>
                <p14:cNvContentPartPr/>
                <p14:nvPr/>
              </p14:nvContentPartPr>
              <p14:xfrm>
                <a:off x="3961187" y="3348780"/>
                <a:ext cx="93600" cy="81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56867" y="3344460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14:cNvPr>
                <p14:cNvContentPartPr/>
                <p14:nvPr/>
              </p14:nvContentPartPr>
              <p14:xfrm>
                <a:off x="70307" y="3845580"/>
                <a:ext cx="89640" cy="195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987" y="3841260"/>
                  <a:ext cx="9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14:cNvPr>
                <p14:cNvContentPartPr/>
                <p14:nvPr/>
              </p14:nvContentPartPr>
              <p14:xfrm>
                <a:off x="193427" y="3856380"/>
                <a:ext cx="62640" cy="68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9107" y="3852060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14:cNvPr>
                <p14:cNvContentPartPr/>
                <p14:nvPr/>
              </p14:nvContentPartPr>
              <p14:xfrm>
                <a:off x="262187" y="3864660"/>
                <a:ext cx="18972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7867" y="3860340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14:cNvPr>
                <p14:cNvContentPartPr/>
                <p14:nvPr/>
              </p14:nvContentPartPr>
              <p14:xfrm>
                <a:off x="500147" y="3862860"/>
                <a:ext cx="72000" cy="59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5827" y="3858540"/>
                  <a:ext cx="8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14:cNvPr>
                <p14:cNvContentPartPr/>
                <p14:nvPr/>
              </p14:nvContentPartPr>
              <p14:xfrm>
                <a:off x="592307" y="3816420"/>
                <a:ext cx="119880" cy="91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7987" y="3812100"/>
                  <a:ext cx="12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14:cNvPr>
                <p14:cNvContentPartPr/>
                <p14:nvPr/>
              </p14:nvContentPartPr>
              <p14:xfrm>
                <a:off x="695627" y="3832620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307" y="38283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14:cNvPr>
                <p14:cNvContentPartPr/>
                <p14:nvPr/>
              </p14:nvContentPartPr>
              <p14:xfrm>
                <a:off x="754667" y="3868260"/>
                <a:ext cx="15480" cy="2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50347" y="3863940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14:cNvPr>
                <p14:cNvContentPartPr/>
                <p14:nvPr/>
              </p14:nvContentPartPr>
              <p14:xfrm>
                <a:off x="762227" y="3863580"/>
                <a:ext cx="65160" cy="63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7907" y="3859260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14:cNvPr>
                <p14:cNvContentPartPr/>
                <p14:nvPr/>
              </p14:nvContentPartPr>
              <p14:xfrm>
                <a:off x="845387" y="3826500"/>
                <a:ext cx="22140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1067" y="3822180"/>
                  <a:ext cx="23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14:cNvPr>
                <p14:cNvContentPartPr/>
                <p14:nvPr/>
              </p14:nvContentPartPr>
              <p14:xfrm>
                <a:off x="1128707" y="3799140"/>
                <a:ext cx="168120" cy="86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4387" y="3794820"/>
                  <a:ext cx="17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14:cNvPr>
                <p14:cNvContentPartPr/>
                <p14:nvPr/>
              </p14:nvContentPartPr>
              <p14:xfrm>
                <a:off x="1322027" y="3758460"/>
                <a:ext cx="340920" cy="136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17707" y="3754140"/>
                  <a:ext cx="349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14:cNvPr>
                <p14:cNvContentPartPr/>
                <p14:nvPr/>
              </p14:nvContentPartPr>
              <p14:xfrm>
                <a:off x="1256507" y="3739380"/>
                <a:ext cx="136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52187" y="3735060"/>
                  <a:ext cx="22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14:cNvPr>
                <p14:cNvContentPartPr/>
                <p14:nvPr/>
              </p14:nvContentPartPr>
              <p14:xfrm>
                <a:off x="1784987" y="3788700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0667" y="3784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14:cNvPr>
                <p14:cNvContentPartPr/>
                <p14:nvPr/>
              </p14:nvContentPartPr>
              <p14:xfrm>
                <a:off x="1779227" y="3840180"/>
                <a:ext cx="6480" cy="9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74907" y="3835860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14:cNvPr>
                <p14:cNvContentPartPr/>
                <p14:nvPr/>
              </p14:nvContentPartPr>
              <p14:xfrm>
                <a:off x="115667" y="4176780"/>
                <a:ext cx="87480" cy="130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347" y="4172460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14:cNvPr>
                <p14:cNvContentPartPr/>
                <p14:nvPr/>
              </p14:nvContentPartPr>
              <p14:xfrm>
                <a:off x="97667" y="4181820"/>
                <a:ext cx="117720" cy="115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347" y="4177500"/>
                  <a:ext cx="12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14:cNvPr>
                <p14:cNvContentPartPr/>
                <p14:nvPr/>
              </p14:nvContentPartPr>
              <p14:xfrm>
                <a:off x="196307" y="4255620"/>
                <a:ext cx="53640" cy="9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1987" y="4251300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14:cNvPr>
                <p14:cNvContentPartPr/>
                <p14:nvPr/>
              </p14:nvContentPartPr>
              <p14:xfrm>
                <a:off x="56267" y="4088580"/>
                <a:ext cx="112320" cy="17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947" y="4084260"/>
                  <a:ext cx="12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14:cNvPr>
                <p14:cNvContentPartPr/>
                <p14:nvPr/>
              </p14:nvContentPartPr>
              <p14:xfrm>
                <a:off x="71387" y="4095060"/>
                <a:ext cx="146880" cy="19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067" y="4090740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14:cNvPr>
                <p14:cNvContentPartPr/>
                <p14:nvPr/>
              </p14:nvContentPartPr>
              <p14:xfrm>
                <a:off x="362627" y="4207380"/>
                <a:ext cx="101520" cy="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8307" y="4203060"/>
                  <a:ext cx="11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14:cNvPr>
                <p14:cNvContentPartPr/>
                <p14:nvPr/>
              </p14:nvContentPartPr>
              <p14:xfrm>
                <a:off x="374147" y="4247340"/>
                <a:ext cx="82800" cy="5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69827" y="4243020"/>
                  <a:ext cx="91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14:cNvPr>
                <p14:cNvContentPartPr/>
                <p14:nvPr/>
              </p14:nvContentPartPr>
              <p14:xfrm>
                <a:off x="685547" y="4144740"/>
                <a:ext cx="6120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1227" y="4140420"/>
                  <a:ext cx="6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14:cNvPr>
                <p14:cNvContentPartPr/>
                <p14:nvPr/>
              </p14:nvContentPartPr>
              <p14:xfrm>
                <a:off x="616427" y="4100820"/>
                <a:ext cx="157680" cy="17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2107" y="4096500"/>
                  <a:ext cx="16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14:cNvPr>
                <p14:cNvContentPartPr/>
                <p14:nvPr/>
              </p14:nvContentPartPr>
              <p14:xfrm>
                <a:off x="810467" y="4146900"/>
                <a:ext cx="109800" cy="90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6147" y="4142580"/>
                  <a:ext cx="11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14:cNvPr>
                <p14:cNvContentPartPr/>
                <p14:nvPr/>
              </p14:nvContentPartPr>
              <p14:xfrm>
                <a:off x="969587" y="4202340"/>
                <a:ext cx="14760" cy="52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5267" y="4198020"/>
                  <a:ext cx="2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14:cNvPr>
                <p14:cNvContentPartPr/>
                <p14:nvPr/>
              </p14:nvContentPartPr>
              <p14:xfrm>
                <a:off x="969587" y="4164540"/>
                <a:ext cx="360" cy="3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5267" y="4160220"/>
                  <a:ext cx="9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14:cNvPr>
                <p14:cNvContentPartPr/>
                <p14:nvPr/>
              </p14:nvContentPartPr>
              <p14:xfrm>
                <a:off x="614627" y="4332660"/>
                <a:ext cx="4680" cy="57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0307" y="4328340"/>
                  <a:ext cx="1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14:cNvPr>
                <p14:cNvContentPartPr/>
                <p14:nvPr/>
              </p14:nvContentPartPr>
              <p14:xfrm>
                <a:off x="602027" y="4283340"/>
                <a:ext cx="5760" cy="3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7707" y="427902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14:cNvPr>
                <p14:cNvContentPartPr/>
                <p14:nvPr/>
              </p14:nvContentPartPr>
              <p14:xfrm>
                <a:off x="639467" y="4333020"/>
                <a:ext cx="54360" cy="45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5147" y="4328700"/>
                  <a:ext cx="63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14:cNvPr>
                <p14:cNvContentPartPr/>
                <p14:nvPr/>
              </p14:nvContentPartPr>
              <p14:xfrm>
                <a:off x="699227" y="4323300"/>
                <a:ext cx="33840" cy="46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4907" y="4318980"/>
                  <a:ext cx="4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14:cNvPr>
                <p14:cNvContentPartPr/>
                <p14:nvPr/>
              </p14:nvContentPartPr>
              <p14:xfrm>
                <a:off x="661067" y="4002900"/>
                <a:ext cx="52560" cy="32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6747" y="3998580"/>
                  <a:ext cx="6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14:cNvPr>
                <p14:cNvContentPartPr/>
                <p14:nvPr/>
              </p14:nvContentPartPr>
              <p14:xfrm>
                <a:off x="507347" y="3582780"/>
                <a:ext cx="2160" cy="2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3027" y="3578460"/>
                  <a:ext cx="1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14:cNvPr>
                <p14:cNvContentPartPr/>
                <p14:nvPr/>
              </p14:nvContentPartPr>
              <p14:xfrm>
                <a:off x="535787" y="3580260"/>
                <a:ext cx="23400" cy="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1467" y="3575940"/>
                  <a:ext cx="32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14:cNvPr>
                <p14:cNvContentPartPr/>
                <p14:nvPr/>
              </p14:nvContentPartPr>
              <p14:xfrm>
                <a:off x="532187" y="3598260"/>
                <a:ext cx="38520" cy="2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27867" y="3593940"/>
                  <a:ext cx="47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14:cNvPr>
                <p14:cNvContentPartPr/>
                <p14:nvPr/>
              </p14:nvContentPartPr>
              <p14:xfrm>
                <a:off x="581867" y="3585300"/>
                <a:ext cx="31320" cy="2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7547" y="3580980"/>
                  <a:ext cx="3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14:cNvPr>
                <p14:cNvContentPartPr/>
                <p14:nvPr/>
              </p14:nvContentPartPr>
              <p14:xfrm>
                <a:off x="554867" y="3348420"/>
                <a:ext cx="52200" cy="36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0547" y="3344100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14:cNvPr>
                <p14:cNvContentPartPr/>
                <p14:nvPr/>
              </p14:nvContentPartPr>
              <p14:xfrm>
                <a:off x="505907" y="3978420"/>
                <a:ext cx="102240" cy="461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1587" y="3974100"/>
                  <a:ext cx="110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14:cNvPr>
                <p14:cNvContentPartPr/>
                <p14:nvPr/>
              </p14:nvContentPartPr>
              <p14:xfrm>
                <a:off x="971387" y="4023780"/>
                <a:ext cx="95760" cy="400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67067" y="4019460"/>
                  <a:ext cx="104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14:cNvPr>
                <p14:cNvContentPartPr/>
                <p14:nvPr/>
              </p14:nvContentPartPr>
              <p14:xfrm>
                <a:off x="1095227" y="3948180"/>
                <a:ext cx="20520" cy="7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0907" y="3943860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14:cNvPr>
                <p14:cNvContentPartPr/>
                <p14:nvPr/>
              </p14:nvContentPartPr>
              <p14:xfrm>
                <a:off x="1066787" y="3899580"/>
                <a:ext cx="66960" cy="74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2467" y="3895260"/>
                  <a:ext cx="7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14:cNvPr>
                <p14:cNvContentPartPr/>
                <p14:nvPr/>
              </p14:nvContentPartPr>
              <p14:xfrm>
                <a:off x="1066427" y="4012980"/>
                <a:ext cx="100440" cy="11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2107" y="4008660"/>
                  <a:ext cx="10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14:cNvPr>
                <p14:cNvContentPartPr/>
                <p14:nvPr/>
              </p14:nvContentPartPr>
              <p14:xfrm>
                <a:off x="1072907" y="4063740"/>
                <a:ext cx="61920" cy="50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8587" y="4059420"/>
                  <a:ext cx="70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14:cNvPr>
                <p14:cNvContentPartPr/>
                <p14:nvPr/>
              </p14:nvContentPartPr>
              <p14:xfrm>
                <a:off x="1199627" y="4209900"/>
                <a:ext cx="131760" cy="3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95307" y="4205580"/>
                  <a:ext cx="140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14:cNvPr>
                <p14:cNvContentPartPr/>
                <p14:nvPr/>
              </p14:nvContentPartPr>
              <p14:xfrm>
                <a:off x="1197107" y="4243020"/>
                <a:ext cx="120960" cy="15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2787" y="4238700"/>
                  <a:ext cx="12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14:cNvPr>
                <p14:cNvContentPartPr/>
                <p14:nvPr/>
              </p14:nvContentPartPr>
              <p14:xfrm>
                <a:off x="1380347" y="4076700"/>
                <a:ext cx="59760" cy="218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76027" y="4072380"/>
                  <a:ext cx="68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14:cNvPr>
                <p14:cNvContentPartPr/>
                <p14:nvPr/>
              </p14:nvContentPartPr>
              <p14:xfrm>
                <a:off x="1471427" y="4100820"/>
                <a:ext cx="74160" cy="784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67107" y="4096500"/>
                  <a:ext cx="8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14:cNvPr>
                <p14:cNvContentPartPr/>
                <p14:nvPr/>
              </p14:nvContentPartPr>
              <p14:xfrm>
                <a:off x="1559267" y="4088220"/>
                <a:ext cx="62280" cy="91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54947" y="4083900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14:cNvPr>
                <p14:cNvContentPartPr/>
                <p14:nvPr/>
              </p14:nvContentPartPr>
              <p14:xfrm>
                <a:off x="1566467" y="4070580"/>
                <a:ext cx="88920" cy="15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62147" y="4066260"/>
                  <a:ext cx="97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14:cNvPr>
                <p14:cNvContentPartPr/>
                <p14:nvPr/>
              </p14:nvContentPartPr>
              <p14:xfrm>
                <a:off x="1654307" y="4041060"/>
                <a:ext cx="75600" cy="115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49987" y="4036740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14:cNvPr>
                <p14:cNvContentPartPr/>
                <p14:nvPr/>
              </p14:nvContentPartPr>
              <p14:xfrm>
                <a:off x="1811627" y="4117020"/>
                <a:ext cx="10080" cy="18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07307" y="4112700"/>
                  <a:ext cx="18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14:cNvPr>
                <p14:cNvContentPartPr/>
                <p14:nvPr/>
              </p14:nvContentPartPr>
              <p14:xfrm>
                <a:off x="1815587" y="4073100"/>
                <a:ext cx="109800" cy="88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11267" y="4068780"/>
                  <a:ext cx="11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14:cNvPr>
                <p14:cNvContentPartPr/>
                <p14:nvPr/>
              </p14:nvContentPartPr>
              <p14:xfrm>
                <a:off x="1947347" y="4049340"/>
                <a:ext cx="6696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43027" y="4045020"/>
                  <a:ext cx="75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14:cNvPr>
                <p14:cNvContentPartPr/>
                <p14:nvPr/>
              </p14:nvContentPartPr>
              <p14:xfrm>
                <a:off x="1963907" y="4044300"/>
                <a:ext cx="96120" cy="3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59587" y="4039980"/>
                  <a:ext cx="104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14:cNvPr>
                <p14:cNvContentPartPr/>
                <p14:nvPr/>
              </p14:nvContentPartPr>
              <p14:xfrm>
                <a:off x="2045627" y="4033500"/>
                <a:ext cx="123120" cy="13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41307" y="4029180"/>
                  <a:ext cx="131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14:cNvPr>
                <p14:cNvContentPartPr/>
                <p14:nvPr/>
              </p14:nvContentPartPr>
              <p14:xfrm>
                <a:off x="2199347" y="4104060"/>
                <a:ext cx="360" cy="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5027" y="40997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14:cNvPr>
                <p14:cNvContentPartPr/>
                <p14:nvPr/>
              </p14:nvContentPartPr>
              <p14:xfrm>
                <a:off x="2332547" y="4141860"/>
                <a:ext cx="213480" cy="20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28227" y="4137540"/>
                  <a:ext cx="22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14:cNvPr>
                <p14:cNvContentPartPr/>
                <p14:nvPr/>
              </p14:nvContentPartPr>
              <p14:xfrm>
                <a:off x="2659067" y="4135740"/>
                <a:ext cx="51120" cy="10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654747" y="4131420"/>
                  <a:ext cx="59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14:cNvPr>
                <p14:cNvContentPartPr/>
                <p14:nvPr/>
              </p14:nvContentPartPr>
              <p14:xfrm>
                <a:off x="2809187" y="4045740"/>
                <a:ext cx="80640" cy="70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804867" y="4041420"/>
                  <a:ext cx="89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14:cNvPr>
                <p14:cNvContentPartPr/>
                <p14:nvPr/>
              </p14:nvContentPartPr>
              <p14:xfrm>
                <a:off x="2911427" y="4030260"/>
                <a:ext cx="86400" cy="93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907107" y="4025940"/>
                  <a:ext cx="9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14:cNvPr>
                <p14:cNvContentPartPr/>
                <p14:nvPr/>
              </p14:nvContentPartPr>
              <p14:xfrm>
                <a:off x="2939507" y="4029180"/>
                <a:ext cx="114120" cy="9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35187" y="4024860"/>
                  <a:ext cx="12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14:cNvPr>
                <p14:cNvContentPartPr/>
                <p14:nvPr/>
              </p14:nvContentPartPr>
              <p14:xfrm>
                <a:off x="3036707" y="4009740"/>
                <a:ext cx="99720" cy="1144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032387" y="4005420"/>
                  <a:ext cx="108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14:cNvPr>
                <p14:cNvContentPartPr/>
                <p14:nvPr/>
              </p14:nvContentPartPr>
              <p14:xfrm>
                <a:off x="3118067" y="3953580"/>
                <a:ext cx="81360" cy="195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13747" y="3949260"/>
                  <a:ext cx="90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14:cNvPr>
                <p14:cNvContentPartPr/>
                <p14:nvPr/>
              </p14:nvContentPartPr>
              <p14:xfrm>
                <a:off x="3222467" y="3686100"/>
                <a:ext cx="144720" cy="134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18147" y="3681780"/>
                  <a:ext cx="15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14:cNvPr>
                <p14:cNvContentPartPr/>
                <p14:nvPr/>
              </p14:nvContentPartPr>
              <p14:xfrm>
                <a:off x="3169547" y="3818220"/>
                <a:ext cx="227160" cy="31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65227" y="3813900"/>
                  <a:ext cx="23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14:cNvPr>
                <p14:cNvContentPartPr/>
                <p14:nvPr/>
              </p14:nvContentPartPr>
              <p14:xfrm>
                <a:off x="3175667" y="3869340"/>
                <a:ext cx="76680" cy="58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171347" y="3865020"/>
                  <a:ext cx="85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14:cNvPr>
                <p14:cNvContentPartPr/>
                <p14:nvPr/>
              </p14:nvContentPartPr>
              <p14:xfrm>
                <a:off x="3272867" y="3866820"/>
                <a:ext cx="70560" cy="92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68547" y="3862500"/>
                  <a:ext cx="79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14:cNvPr>
                <p14:cNvContentPartPr/>
                <p14:nvPr/>
              </p14:nvContentPartPr>
              <p14:xfrm>
                <a:off x="3282227" y="3865740"/>
                <a:ext cx="95400" cy="15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77907" y="3861420"/>
                  <a:ext cx="104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14:cNvPr>
                <p14:cNvContentPartPr/>
                <p14:nvPr/>
              </p14:nvContentPartPr>
              <p14:xfrm>
                <a:off x="3380867" y="4020180"/>
                <a:ext cx="171720" cy="64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6547" y="4015860"/>
                  <a:ext cx="18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14:cNvPr>
                <p14:cNvContentPartPr/>
                <p14:nvPr/>
              </p14:nvContentPartPr>
              <p14:xfrm>
                <a:off x="3572027" y="3961860"/>
                <a:ext cx="80280" cy="154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567707" y="3957540"/>
                  <a:ext cx="8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14:cNvPr>
                <p14:cNvContentPartPr/>
                <p14:nvPr/>
              </p14:nvContentPartPr>
              <p14:xfrm>
                <a:off x="3696947" y="3935220"/>
                <a:ext cx="58680" cy="1526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2627" y="3930900"/>
                  <a:ext cx="6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14:cNvPr>
                <p14:cNvContentPartPr/>
                <p14:nvPr/>
              </p14:nvContentPartPr>
              <p14:xfrm>
                <a:off x="3754187" y="3936660"/>
                <a:ext cx="95760" cy="1551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49867" y="3932340"/>
                  <a:ext cx="10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14:cNvPr>
                <p14:cNvContentPartPr/>
                <p14:nvPr/>
              </p14:nvContentPartPr>
              <p14:xfrm>
                <a:off x="3848147" y="4046820"/>
                <a:ext cx="15480" cy="73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43827" y="4042500"/>
                  <a:ext cx="2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14:cNvPr>
                <p14:cNvContentPartPr/>
                <p14:nvPr/>
              </p14:nvContentPartPr>
              <p14:xfrm>
                <a:off x="3903587" y="3932700"/>
                <a:ext cx="63360" cy="123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99267" y="3928380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14:cNvPr>
                <p14:cNvContentPartPr/>
                <p14:nvPr/>
              </p14:nvContentPartPr>
              <p14:xfrm>
                <a:off x="3990347" y="3924420"/>
                <a:ext cx="106560" cy="142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86027" y="3920100"/>
                  <a:ext cx="115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14:cNvPr>
                <p14:cNvContentPartPr/>
                <p14:nvPr/>
              </p14:nvContentPartPr>
              <p14:xfrm>
                <a:off x="97307" y="4497540"/>
                <a:ext cx="813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2987" y="4493220"/>
                  <a:ext cx="90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14:cNvPr>
                <p14:cNvContentPartPr/>
                <p14:nvPr/>
              </p14:nvContentPartPr>
              <p14:xfrm>
                <a:off x="194147" y="4567740"/>
                <a:ext cx="358200" cy="72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89827" y="4563420"/>
                  <a:ext cx="366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14:cNvPr>
                <p14:cNvContentPartPr/>
                <p14:nvPr/>
              </p14:nvContentPartPr>
              <p14:xfrm>
                <a:off x="561347" y="4561980"/>
                <a:ext cx="218520" cy="58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57027" y="4557660"/>
                  <a:ext cx="22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14:cNvPr>
                <p14:cNvContentPartPr/>
                <p14:nvPr/>
              </p14:nvContentPartPr>
              <p14:xfrm>
                <a:off x="779147" y="4522740"/>
                <a:ext cx="18360" cy="7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4827" y="4518420"/>
                  <a:ext cx="2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14:cNvPr>
                <p14:cNvContentPartPr/>
                <p14:nvPr/>
              </p14:nvContentPartPr>
              <p14:xfrm>
                <a:off x="823067" y="4551540"/>
                <a:ext cx="59760" cy="77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747" y="4547220"/>
                  <a:ext cx="6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14:cNvPr>
                <p14:cNvContentPartPr/>
                <p14:nvPr/>
              </p14:nvContentPartPr>
              <p14:xfrm>
                <a:off x="897947" y="4500420"/>
                <a:ext cx="266760" cy="108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627" y="4496100"/>
                  <a:ext cx="27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14:cNvPr>
                <p14:cNvContentPartPr/>
                <p14:nvPr/>
              </p14:nvContentPartPr>
              <p14:xfrm>
                <a:off x="1259027" y="4453260"/>
                <a:ext cx="187920" cy="112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254707" y="4448940"/>
                  <a:ext cx="19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14:cNvPr>
                <p14:cNvContentPartPr/>
                <p14:nvPr/>
              </p14:nvContentPartPr>
              <p14:xfrm>
                <a:off x="1463147" y="4413660"/>
                <a:ext cx="351000" cy="152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458827" y="4409340"/>
                  <a:ext cx="359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14:cNvPr>
                <p14:cNvContentPartPr/>
                <p14:nvPr/>
              </p14:nvContentPartPr>
              <p14:xfrm>
                <a:off x="1423547" y="4353180"/>
                <a:ext cx="481320" cy="105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19227" y="4348860"/>
                  <a:ext cx="48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14:cNvPr>
                <p14:cNvContentPartPr/>
                <p14:nvPr/>
              </p14:nvContentPartPr>
              <p14:xfrm>
                <a:off x="1895867" y="4506180"/>
                <a:ext cx="9000" cy="180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891547" y="4501860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9892FA70-1973-4260-AB68-AC7DE51661D5}"/>
              </a:ext>
            </a:extLst>
          </p:cNvPr>
          <p:cNvGrpSpPr/>
          <p:nvPr/>
        </p:nvGrpSpPr>
        <p:grpSpPr>
          <a:xfrm>
            <a:off x="11627" y="4759620"/>
            <a:ext cx="1103760" cy="531720"/>
            <a:chOff x="11627" y="4759620"/>
            <a:chExt cx="11037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14:cNvPr>
                <p14:cNvContentPartPr/>
                <p14:nvPr/>
              </p14:nvContentPartPr>
              <p14:xfrm>
                <a:off x="11627" y="4777260"/>
                <a:ext cx="208080" cy="23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07" y="4772940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14:cNvPr>
                <p14:cNvContentPartPr/>
                <p14:nvPr/>
              </p14:nvContentPartPr>
              <p14:xfrm>
                <a:off x="58427" y="4867260"/>
                <a:ext cx="108720" cy="145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107" y="4862940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14:cNvPr>
                <p14:cNvContentPartPr/>
                <p14:nvPr/>
              </p14:nvContentPartPr>
              <p14:xfrm>
                <a:off x="67787" y="4903260"/>
                <a:ext cx="123840" cy="82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467" y="4898940"/>
                  <a:ext cx="13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14:cNvPr>
                <p14:cNvContentPartPr/>
                <p14:nvPr/>
              </p14:nvContentPartPr>
              <p14:xfrm>
                <a:off x="191987" y="4971660"/>
                <a:ext cx="24840" cy="43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87667" y="4967340"/>
                  <a:ext cx="3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14:cNvPr>
                <p14:cNvContentPartPr/>
                <p14:nvPr/>
              </p14:nvContentPartPr>
              <p14:xfrm>
                <a:off x="191267" y="4974540"/>
                <a:ext cx="18360" cy="55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6947" y="4970220"/>
                  <a:ext cx="2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14:cNvPr>
                <p14:cNvContentPartPr/>
                <p14:nvPr/>
              </p14:nvContentPartPr>
              <p14:xfrm>
                <a:off x="207827" y="4985340"/>
                <a:ext cx="360" cy="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507" y="4981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14:cNvPr>
                <p14:cNvContentPartPr/>
                <p14:nvPr/>
              </p14:nvContentPartPr>
              <p14:xfrm>
                <a:off x="176507" y="4939980"/>
                <a:ext cx="57240" cy="111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72187" y="4935660"/>
                  <a:ext cx="6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14:cNvPr>
                <p14:cNvContentPartPr/>
                <p14:nvPr/>
              </p14:nvContentPartPr>
              <p14:xfrm>
                <a:off x="181547" y="4996500"/>
                <a:ext cx="62640" cy="5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7227" y="4992180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14:cNvPr>
                <p14:cNvContentPartPr/>
                <p14:nvPr/>
              </p14:nvContentPartPr>
              <p14:xfrm>
                <a:off x="367667" y="4886340"/>
                <a:ext cx="155880" cy="9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3347" y="4882020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14:cNvPr>
                <p14:cNvContentPartPr/>
                <p14:nvPr/>
              </p14:nvContentPartPr>
              <p14:xfrm>
                <a:off x="388907" y="4943580"/>
                <a:ext cx="134280" cy="7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4587" y="4939260"/>
                  <a:ext cx="14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14:cNvPr>
                <p14:cNvContentPartPr/>
                <p14:nvPr/>
              </p14:nvContentPartPr>
              <p14:xfrm>
                <a:off x="803987" y="4759620"/>
                <a:ext cx="77400" cy="81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9667" y="4755300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14:cNvPr>
                <p14:cNvContentPartPr/>
                <p14:nvPr/>
              </p14:nvContentPartPr>
              <p14:xfrm>
                <a:off x="632987" y="4904700"/>
                <a:ext cx="482400" cy="10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8667" y="4900380"/>
                  <a:ext cx="491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14:cNvPr>
                <p14:cNvContentPartPr/>
                <p14:nvPr/>
              </p14:nvContentPartPr>
              <p14:xfrm>
                <a:off x="583307" y="4978500"/>
                <a:ext cx="145440" cy="16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8987" y="4974180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14:cNvPr>
                <p14:cNvContentPartPr/>
                <p14:nvPr/>
              </p14:nvContentPartPr>
              <p14:xfrm>
                <a:off x="560627" y="4983900"/>
                <a:ext cx="163080" cy="183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6307" y="4979580"/>
                  <a:ext cx="17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14:cNvPr>
                <p14:cNvContentPartPr/>
                <p14:nvPr/>
              </p14:nvContentPartPr>
              <p14:xfrm>
                <a:off x="760067" y="4968780"/>
                <a:ext cx="55440" cy="18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5747" y="4964460"/>
                  <a:ext cx="64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14:cNvPr>
                <p14:cNvContentPartPr/>
                <p14:nvPr/>
              </p14:nvContentPartPr>
              <p14:xfrm>
                <a:off x="857627" y="4949340"/>
                <a:ext cx="81360" cy="95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53307" y="4945020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14:cNvPr>
                <p14:cNvContentPartPr/>
                <p14:nvPr/>
              </p14:nvContentPartPr>
              <p14:xfrm>
                <a:off x="833867" y="5066340"/>
                <a:ext cx="147600" cy="16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29547" y="5062020"/>
                  <a:ext cx="15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14:cNvPr>
                <p14:cNvContentPartPr/>
                <p14:nvPr/>
              </p14:nvContentPartPr>
              <p14:xfrm>
                <a:off x="834947" y="5127900"/>
                <a:ext cx="79920" cy="720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30627" y="5123580"/>
                  <a:ext cx="88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14:cNvPr>
                <p14:cNvContentPartPr/>
                <p14:nvPr/>
              </p14:nvContentPartPr>
              <p14:xfrm>
                <a:off x="841067" y="5140500"/>
                <a:ext cx="73800" cy="43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6747" y="5136180"/>
                  <a:ext cx="8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14:cNvPr>
                <p14:cNvContentPartPr/>
                <p14:nvPr/>
              </p14:nvContentPartPr>
              <p14:xfrm>
                <a:off x="930707" y="5165700"/>
                <a:ext cx="126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6387" y="5161380"/>
                  <a:ext cx="21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14:cNvPr>
                <p14:cNvContentPartPr/>
                <p14:nvPr/>
              </p14:nvContentPartPr>
              <p14:xfrm>
                <a:off x="927827" y="5142300"/>
                <a:ext cx="5760" cy="3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3507" y="513798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14:cNvPr>
                <p14:cNvContentPartPr/>
                <p14:nvPr/>
              </p14:nvContentPartPr>
              <p14:xfrm>
                <a:off x="995507" y="4955100"/>
                <a:ext cx="63000" cy="25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1187" y="4950780"/>
                  <a:ext cx="71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14:cNvPr>
                <p14:cNvContentPartPr/>
                <p14:nvPr/>
              </p14:nvContentPartPr>
              <p14:xfrm>
                <a:off x="558827" y="5242020"/>
                <a:ext cx="5040" cy="49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4507" y="5237700"/>
                  <a:ext cx="13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14:cNvPr>
                <p14:cNvContentPartPr/>
                <p14:nvPr/>
              </p14:nvContentPartPr>
              <p14:xfrm>
                <a:off x="540827" y="5199540"/>
                <a:ext cx="7200" cy="6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6507" y="5195220"/>
                  <a:ext cx="1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14:cNvPr>
                <p14:cNvContentPartPr/>
                <p14:nvPr/>
              </p14:nvContentPartPr>
              <p14:xfrm>
                <a:off x="588707" y="5242020"/>
                <a:ext cx="57240" cy="42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4387" y="5237700"/>
                  <a:ext cx="6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14:cNvPr>
                <p14:cNvContentPartPr/>
                <p14:nvPr/>
              </p14:nvContentPartPr>
              <p14:xfrm>
                <a:off x="675827" y="5239500"/>
                <a:ext cx="36720" cy="50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1507" y="5235180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14:cNvPr>
                <p14:cNvContentPartPr/>
                <p14:nvPr/>
              </p14:nvContentPartPr>
              <p14:xfrm>
                <a:off x="619307" y="4932420"/>
                <a:ext cx="50040" cy="30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4987" y="4928100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CDEB1AE3-2E5E-42D9-8A80-B614B315C395}"/>
              </a:ext>
            </a:extLst>
          </p:cNvPr>
          <p:cNvGrpSpPr/>
          <p:nvPr/>
        </p:nvGrpSpPr>
        <p:grpSpPr>
          <a:xfrm>
            <a:off x="1200707" y="4954380"/>
            <a:ext cx="119160" cy="53640"/>
            <a:chOff x="1200707" y="4954380"/>
            <a:chExt cx="119160" cy="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14:cNvPr>
                <p14:cNvContentPartPr/>
                <p14:nvPr/>
              </p14:nvContentPartPr>
              <p14:xfrm>
                <a:off x="1200707" y="4954380"/>
                <a:ext cx="101520" cy="9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96387" y="4950060"/>
                  <a:ext cx="110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14:cNvPr>
                <p14:cNvContentPartPr/>
                <p14:nvPr/>
              </p14:nvContentPartPr>
              <p14:xfrm>
                <a:off x="1217627" y="4990380"/>
                <a:ext cx="102240" cy="17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13307" y="4986060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71F2067F-557D-4CDD-9465-B09270843761}"/>
              </a:ext>
            </a:extLst>
          </p:cNvPr>
          <p:cNvGrpSpPr/>
          <p:nvPr/>
        </p:nvGrpSpPr>
        <p:grpSpPr>
          <a:xfrm>
            <a:off x="1621187" y="4689060"/>
            <a:ext cx="1827000" cy="199800"/>
            <a:chOff x="1621187" y="4689060"/>
            <a:chExt cx="18270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14:cNvPr>
                <p14:cNvContentPartPr/>
                <p14:nvPr/>
              </p14:nvContentPartPr>
              <p14:xfrm>
                <a:off x="2155067" y="4727580"/>
                <a:ext cx="79560" cy="78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150747" y="4723260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14:cNvPr>
                <p14:cNvContentPartPr/>
                <p14:nvPr/>
              </p14:nvContentPartPr>
              <p14:xfrm>
                <a:off x="2287187" y="4698060"/>
                <a:ext cx="63000" cy="92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282867" y="4693740"/>
                  <a:ext cx="7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14:cNvPr>
                <p14:cNvContentPartPr/>
                <p14:nvPr/>
              </p14:nvContentPartPr>
              <p14:xfrm>
                <a:off x="2288267" y="4689060"/>
                <a:ext cx="96480" cy="7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283947" y="4684740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14:cNvPr>
                <p14:cNvContentPartPr/>
                <p14:nvPr/>
              </p14:nvContentPartPr>
              <p14:xfrm>
                <a:off x="1621187" y="4853940"/>
                <a:ext cx="1827000" cy="349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616867" y="4849620"/>
                  <a:ext cx="18356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2AFE1779-408D-4362-8EC9-70560389466F}"/>
              </a:ext>
            </a:extLst>
          </p:cNvPr>
          <p:cNvGrpSpPr/>
          <p:nvPr/>
        </p:nvGrpSpPr>
        <p:grpSpPr>
          <a:xfrm>
            <a:off x="1545227" y="4958340"/>
            <a:ext cx="841680" cy="322560"/>
            <a:chOff x="1545227" y="4958340"/>
            <a:chExt cx="841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14:cNvPr>
                <p14:cNvContentPartPr/>
                <p14:nvPr/>
              </p14:nvContentPartPr>
              <p14:xfrm>
                <a:off x="1690667" y="4970220"/>
                <a:ext cx="60840" cy="84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86347" y="4965900"/>
                  <a:ext cx="6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14:cNvPr>
                <p14:cNvContentPartPr/>
                <p14:nvPr/>
              </p14:nvContentPartPr>
              <p14:xfrm>
                <a:off x="1628387" y="5078940"/>
                <a:ext cx="180360" cy="14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624067" y="5074620"/>
                  <a:ext cx="18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14:cNvPr>
                <p14:cNvContentPartPr/>
                <p14:nvPr/>
              </p14:nvContentPartPr>
              <p14:xfrm>
                <a:off x="1545227" y="5197740"/>
                <a:ext cx="8748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540907" y="5193420"/>
                  <a:ext cx="96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14:cNvPr>
                <p14:cNvContentPartPr/>
                <p14:nvPr/>
              </p14:nvContentPartPr>
              <p14:xfrm>
                <a:off x="1665827" y="5173260"/>
                <a:ext cx="51120" cy="75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61507" y="5168940"/>
                  <a:ext cx="5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14:cNvPr>
                <p14:cNvContentPartPr/>
                <p14:nvPr/>
              </p14:nvContentPartPr>
              <p14:xfrm>
                <a:off x="1667627" y="5157060"/>
                <a:ext cx="83880" cy="162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663307" y="5152740"/>
                  <a:ext cx="92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14:cNvPr>
                <p14:cNvContentPartPr/>
                <p14:nvPr/>
              </p14:nvContentPartPr>
              <p14:xfrm>
                <a:off x="1751147" y="5146620"/>
                <a:ext cx="59760" cy="97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746827" y="5142300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14:cNvPr>
                <p14:cNvContentPartPr/>
                <p14:nvPr/>
              </p14:nvContentPartPr>
              <p14:xfrm>
                <a:off x="1953467" y="5073180"/>
                <a:ext cx="9360" cy="70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949147" y="5068860"/>
                  <a:ext cx="18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14:cNvPr>
                <p14:cNvContentPartPr/>
                <p14:nvPr/>
              </p14:nvContentPartPr>
              <p14:xfrm>
                <a:off x="1916027" y="5096220"/>
                <a:ext cx="87480" cy="43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11707" y="5091900"/>
                  <a:ext cx="96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14:cNvPr>
                <p14:cNvContentPartPr/>
                <p14:nvPr/>
              </p14:nvContentPartPr>
              <p14:xfrm>
                <a:off x="2107187" y="4958340"/>
                <a:ext cx="79200" cy="98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102867" y="4954020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14:cNvPr>
                <p14:cNvContentPartPr/>
                <p14:nvPr/>
              </p14:nvContentPartPr>
              <p14:xfrm>
                <a:off x="2095667" y="5054100"/>
                <a:ext cx="144000" cy="6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091347" y="5049780"/>
                  <a:ext cx="152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14:cNvPr>
                <p14:cNvContentPartPr/>
                <p14:nvPr/>
              </p14:nvContentPartPr>
              <p14:xfrm>
                <a:off x="2018987" y="5170380"/>
                <a:ext cx="75600" cy="712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014667" y="5166060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14:cNvPr>
                <p14:cNvContentPartPr/>
                <p14:nvPr/>
              </p14:nvContentPartPr>
              <p14:xfrm>
                <a:off x="2099267" y="5168580"/>
                <a:ext cx="53280" cy="7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94947" y="5164260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14:cNvPr>
                <p14:cNvContentPartPr/>
                <p14:nvPr/>
              </p14:nvContentPartPr>
              <p14:xfrm>
                <a:off x="2099267" y="5164980"/>
                <a:ext cx="74160" cy="20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094947" y="5160660"/>
                  <a:ext cx="8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14:cNvPr>
                <p14:cNvContentPartPr/>
                <p14:nvPr/>
              </p14:nvContentPartPr>
              <p14:xfrm>
                <a:off x="2171267" y="5136180"/>
                <a:ext cx="91440" cy="124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166947" y="5131860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14:cNvPr>
                <p14:cNvContentPartPr/>
                <p14:nvPr/>
              </p14:nvContentPartPr>
              <p14:xfrm>
                <a:off x="2299787" y="5062380"/>
                <a:ext cx="87120" cy="932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295467" y="505806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605AE315-E624-45D2-89A6-82E04CCE1B3F}"/>
              </a:ext>
            </a:extLst>
          </p:cNvPr>
          <p:cNvGrpSpPr/>
          <p:nvPr/>
        </p:nvGrpSpPr>
        <p:grpSpPr>
          <a:xfrm>
            <a:off x="2591747" y="4919820"/>
            <a:ext cx="689400" cy="312480"/>
            <a:chOff x="2591747" y="4919820"/>
            <a:chExt cx="6894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14:cNvPr>
                <p14:cNvContentPartPr/>
                <p14:nvPr/>
              </p14:nvContentPartPr>
              <p14:xfrm>
                <a:off x="2591747" y="5119260"/>
                <a:ext cx="51120" cy="50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587427" y="5114940"/>
                  <a:ext cx="5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14:cNvPr>
                <p14:cNvContentPartPr/>
                <p14:nvPr/>
              </p14:nvContentPartPr>
              <p14:xfrm>
                <a:off x="2754827" y="5117460"/>
                <a:ext cx="112320" cy="158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750507" y="5113140"/>
                  <a:ext cx="12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14:cNvPr>
                <p14:cNvContentPartPr/>
                <p14:nvPr/>
              </p14:nvContentPartPr>
              <p14:xfrm>
                <a:off x="2945267" y="5119980"/>
                <a:ext cx="1080" cy="68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40947" y="5115660"/>
                  <a:ext cx="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14:cNvPr>
                <p14:cNvContentPartPr/>
                <p14:nvPr/>
              </p14:nvContentPartPr>
              <p14:xfrm>
                <a:off x="3115547" y="4919820"/>
                <a:ext cx="87120" cy="93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111227" y="491550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14:cNvPr>
                <p14:cNvContentPartPr/>
                <p14:nvPr/>
              </p14:nvContentPartPr>
              <p14:xfrm>
                <a:off x="3054347" y="5036460"/>
                <a:ext cx="219600" cy="201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050027" y="5032140"/>
                  <a:ext cx="22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14:cNvPr>
                <p14:cNvContentPartPr/>
                <p14:nvPr/>
              </p14:nvContentPartPr>
              <p14:xfrm>
                <a:off x="2965427" y="5140140"/>
                <a:ext cx="104040" cy="92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61107" y="5135820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14:cNvPr>
                <p14:cNvContentPartPr/>
                <p14:nvPr/>
              </p14:nvContentPartPr>
              <p14:xfrm>
                <a:off x="3070187" y="5143380"/>
                <a:ext cx="58680" cy="792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065867" y="5139060"/>
                  <a:ext cx="67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14:cNvPr>
                <p14:cNvContentPartPr/>
                <p14:nvPr/>
              </p14:nvContentPartPr>
              <p14:xfrm>
                <a:off x="3080987" y="5123580"/>
                <a:ext cx="96120" cy="20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76667" y="5119260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14:cNvPr>
                <p14:cNvContentPartPr/>
                <p14:nvPr/>
              </p14:nvContentPartPr>
              <p14:xfrm>
                <a:off x="3154067" y="5110620"/>
                <a:ext cx="127080" cy="116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149747" y="5106300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5805EA4-52F8-4328-8E8E-C92A1D2B6691}"/>
              </a:ext>
            </a:extLst>
          </p:cNvPr>
          <p:cNvGrpSpPr/>
          <p:nvPr/>
        </p:nvGrpSpPr>
        <p:grpSpPr>
          <a:xfrm>
            <a:off x="1814147" y="1904820"/>
            <a:ext cx="1188360" cy="637200"/>
            <a:chOff x="1814147" y="1904820"/>
            <a:chExt cx="11883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14:cNvPr>
                <p14:cNvContentPartPr/>
                <p14:nvPr/>
              </p14:nvContentPartPr>
              <p14:xfrm>
                <a:off x="1842227" y="2101740"/>
                <a:ext cx="109080" cy="1213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837907" y="2097420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14:cNvPr>
                <p14:cNvContentPartPr/>
                <p14:nvPr/>
              </p14:nvContentPartPr>
              <p14:xfrm>
                <a:off x="1825667" y="2125140"/>
                <a:ext cx="96120" cy="1018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821347" y="2120820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14:cNvPr>
                <p14:cNvContentPartPr/>
                <p14:nvPr/>
              </p14:nvContentPartPr>
              <p14:xfrm>
                <a:off x="1993427" y="2172660"/>
                <a:ext cx="33840" cy="93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989107" y="2168340"/>
                  <a:ext cx="4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14:cNvPr>
                <p14:cNvContentPartPr/>
                <p14:nvPr/>
              </p14:nvContentPartPr>
              <p14:xfrm>
                <a:off x="1982627" y="2216220"/>
                <a:ext cx="44640" cy="12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78307" y="2211900"/>
                  <a:ext cx="53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14:cNvPr>
                <p14:cNvContentPartPr/>
                <p14:nvPr/>
              </p14:nvContentPartPr>
              <p14:xfrm>
                <a:off x="1814147" y="2014980"/>
                <a:ext cx="134280" cy="13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809827" y="2010660"/>
                  <a:ext cx="14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14:cNvPr>
                <p14:cNvContentPartPr/>
                <p14:nvPr/>
              </p14:nvContentPartPr>
              <p14:xfrm>
                <a:off x="2123747" y="2085900"/>
                <a:ext cx="92520" cy="10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119427" y="2081580"/>
                  <a:ext cx="101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14:cNvPr>
                <p14:cNvContentPartPr/>
                <p14:nvPr/>
              </p14:nvContentPartPr>
              <p14:xfrm>
                <a:off x="2141387" y="2129460"/>
                <a:ext cx="92880" cy="172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37067" y="2125140"/>
                  <a:ext cx="10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14:cNvPr>
                <p14:cNvContentPartPr/>
                <p14:nvPr/>
              </p14:nvContentPartPr>
              <p14:xfrm>
                <a:off x="2632787" y="1958100"/>
                <a:ext cx="9000" cy="248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628467" y="1953780"/>
                  <a:ext cx="1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14:cNvPr>
                <p14:cNvContentPartPr/>
                <p14:nvPr/>
              </p14:nvContentPartPr>
              <p14:xfrm>
                <a:off x="2619467" y="1949460"/>
                <a:ext cx="6480" cy="61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15147" y="1945140"/>
                  <a:ext cx="1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14:cNvPr>
                <p14:cNvContentPartPr/>
                <p14:nvPr/>
              </p14:nvContentPartPr>
              <p14:xfrm>
                <a:off x="2567987" y="1904820"/>
                <a:ext cx="126000" cy="104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563667" y="1900500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14:cNvPr>
                <p14:cNvContentPartPr/>
                <p14:nvPr/>
              </p14:nvContentPartPr>
              <p14:xfrm>
                <a:off x="2369627" y="2074380"/>
                <a:ext cx="588240" cy="338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365307" y="2070060"/>
                  <a:ext cx="59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14:cNvPr>
                <p14:cNvContentPartPr/>
                <p14:nvPr/>
              </p14:nvContentPartPr>
              <p14:xfrm>
                <a:off x="2388347" y="2180940"/>
                <a:ext cx="80280" cy="95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84027" y="2176620"/>
                  <a:ext cx="8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14:cNvPr>
                <p14:cNvContentPartPr/>
                <p14:nvPr/>
              </p14:nvContentPartPr>
              <p14:xfrm>
                <a:off x="2359187" y="2314860"/>
                <a:ext cx="151920" cy="2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354867" y="2310540"/>
                  <a:ext cx="160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14:cNvPr>
                <p14:cNvContentPartPr/>
                <p14:nvPr/>
              </p14:nvContentPartPr>
              <p14:xfrm>
                <a:off x="2365307" y="2376780"/>
                <a:ext cx="97920" cy="128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360987" y="2372460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14:cNvPr>
                <p14:cNvContentPartPr/>
                <p14:nvPr/>
              </p14:nvContentPartPr>
              <p14:xfrm>
                <a:off x="2356307" y="2423940"/>
                <a:ext cx="97200" cy="38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51987" y="2419620"/>
                  <a:ext cx="10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14:cNvPr>
                <p14:cNvContentPartPr/>
                <p14:nvPr/>
              </p14:nvContentPartPr>
              <p14:xfrm>
                <a:off x="2459267" y="2462100"/>
                <a:ext cx="48960" cy="53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54947" y="2457780"/>
                  <a:ext cx="5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14:cNvPr>
                <p14:cNvContentPartPr/>
                <p14:nvPr/>
              </p14:nvContentPartPr>
              <p14:xfrm>
                <a:off x="2622707" y="2310540"/>
                <a:ext cx="105120" cy="11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618387" y="2306220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14:cNvPr>
                <p14:cNvContentPartPr/>
                <p14:nvPr/>
              </p14:nvContentPartPr>
              <p14:xfrm>
                <a:off x="2657627" y="2247900"/>
                <a:ext cx="1440" cy="1040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653307" y="2243580"/>
                  <a:ext cx="10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14:cNvPr>
                <p14:cNvContentPartPr/>
                <p14:nvPr/>
              </p14:nvContentPartPr>
              <p14:xfrm>
                <a:off x="2799467" y="2156820"/>
                <a:ext cx="100440" cy="110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795147" y="2152500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14:cNvPr>
                <p14:cNvContentPartPr/>
                <p14:nvPr/>
              </p14:nvContentPartPr>
              <p14:xfrm>
                <a:off x="2790827" y="2288580"/>
                <a:ext cx="147600" cy="30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786507" y="2284260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14:cNvPr>
                <p14:cNvContentPartPr/>
                <p14:nvPr/>
              </p14:nvContentPartPr>
              <p14:xfrm>
                <a:off x="2807387" y="2385780"/>
                <a:ext cx="89280" cy="117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803067" y="2381460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14:cNvPr>
                <p14:cNvContentPartPr/>
                <p14:nvPr/>
              </p14:nvContentPartPr>
              <p14:xfrm>
                <a:off x="2804147" y="2417100"/>
                <a:ext cx="108720" cy="64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99827" y="2412780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14:cNvPr>
                <p14:cNvContentPartPr/>
                <p14:nvPr/>
              </p14:nvContentPartPr>
              <p14:xfrm>
                <a:off x="2885507" y="2435460"/>
                <a:ext cx="117000" cy="106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81187" y="2431140"/>
                  <a:ext cx="12564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14:cNvPr>
              <p14:cNvContentPartPr/>
              <p14:nvPr/>
            </p14:nvContentPartPr>
            <p14:xfrm>
              <a:off x="4346027" y="1739580"/>
              <a:ext cx="31680" cy="32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341707" y="1735260"/>
                <a:ext cx="4032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C25AEFFF-4472-4F7E-8E2D-81B5A1C6A568}"/>
              </a:ext>
            </a:extLst>
          </p:cNvPr>
          <p:cNvGrpSpPr/>
          <p:nvPr/>
        </p:nvGrpSpPr>
        <p:grpSpPr>
          <a:xfrm>
            <a:off x="2242907" y="20940"/>
            <a:ext cx="2803680" cy="2409120"/>
            <a:chOff x="2242907" y="20940"/>
            <a:chExt cx="2803680" cy="24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14:cNvPr>
                <p14:cNvContentPartPr/>
                <p14:nvPr/>
              </p14:nvContentPartPr>
              <p14:xfrm>
                <a:off x="2242907" y="20940"/>
                <a:ext cx="196920" cy="3528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238587" y="16620"/>
                  <a:ext cx="205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14:cNvPr>
                <p14:cNvContentPartPr/>
                <p14:nvPr/>
              </p14:nvContentPartPr>
              <p14:xfrm>
                <a:off x="3278627" y="1674420"/>
                <a:ext cx="543600" cy="755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274307" y="1670100"/>
                  <a:ext cx="5522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14:cNvPr>
                <p14:cNvContentPartPr/>
                <p14:nvPr/>
              </p14:nvContentPartPr>
              <p14:xfrm>
                <a:off x="3831227" y="1826700"/>
                <a:ext cx="338040" cy="4586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826907" y="1822380"/>
                  <a:ext cx="346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14:cNvPr>
                <p14:cNvContentPartPr/>
                <p14:nvPr/>
              </p14:nvContentPartPr>
              <p14:xfrm>
                <a:off x="4306427" y="1794300"/>
                <a:ext cx="263880" cy="4845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302107" y="1789980"/>
                  <a:ext cx="272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14:cNvPr>
                <p14:cNvContentPartPr/>
                <p14:nvPr/>
              </p14:nvContentPartPr>
              <p14:xfrm>
                <a:off x="2523347" y="41820"/>
                <a:ext cx="264600" cy="2617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519027" y="37500"/>
                  <a:ext cx="273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14:cNvPr>
                <p14:cNvContentPartPr/>
                <p14:nvPr/>
              </p14:nvContentPartPr>
              <p14:xfrm>
                <a:off x="2885867" y="37860"/>
                <a:ext cx="223200" cy="26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881547" y="33540"/>
                  <a:ext cx="23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14:cNvPr>
                <p14:cNvContentPartPr/>
                <p14:nvPr/>
              </p14:nvContentPartPr>
              <p14:xfrm>
                <a:off x="3231827" y="51180"/>
                <a:ext cx="1814760" cy="17658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227507" y="46860"/>
                  <a:ext cx="1823400" cy="17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14:cNvPr>
                <p14:cNvContentPartPr/>
                <p14:nvPr/>
              </p14:nvContentPartPr>
              <p14:xfrm>
                <a:off x="3138227" y="31740"/>
                <a:ext cx="167760" cy="824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133907" y="27420"/>
                  <a:ext cx="1764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30E43123-103E-4C69-9733-54D8A130543E}"/>
              </a:ext>
            </a:extLst>
          </p:cNvPr>
          <p:cNvGrpSpPr/>
          <p:nvPr/>
        </p:nvGrpSpPr>
        <p:grpSpPr>
          <a:xfrm>
            <a:off x="3254147" y="1760100"/>
            <a:ext cx="1576440" cy="591120"/>
            <a:chOff x="3254147" y="1760100"/>
            <a:chExt cx="157644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14:cNvPr>
                <p14:cNvContentPartPr/>
                <p14:nvPr/>
              </p14:nvContentPartPr>
              <p14:xfrm>
                <a:off x="3254147" y="2094540"/>
                <a:ext cx="136440" cy="4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249827" y="2090220"/>
                  <a:ext cx="145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14:cNvPr>
                <p14:cNvContentPartPr/>
                <p14:nvPr/>
              </p14:nvContentPartPr>
              <p14:xfrm>
                <a:off x="3259187" y="2143860"/>
                <a:ext cx="113760" cy="133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254867" y="2139540"/>
                  <a:ext cx="12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14:cNvPr>
                <p14:cNvContentPartPr/>
                <p14:nvPr/>
              </p14:nvContentPartPr>
              <p14:xfrm>
                <a:off x="3461507" y="2121180"/>
                <a:ext cx="84600" cy="72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457187" y="2116860"/>
                  <a:ext cx="93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14:cNvPr>
                <p14:cNvContentPartPr/>
                <p14:nvPr/>
              </p14:nvContentPartPr>
              <p14:xfrm>
                <a:off x="3434147" y="1942260"/>
                <a:ext cx="79920" cy="101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429827" y="1937940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14:cNvPr>
                <p14:cNvContentPartPr/>
                <p14:nvPr/>
              </p14:nvContentPartPr>
              <p14:xfrm>
                <a:off x="3432347" y="2177340"/>
                <a:ext cx="111600" cy="716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428027" y="2173020"/>
                  <a:ext cx="120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14:cNvPr>
                <p14:cNvContentPartPr/>
                <p14:nvPr/>
              </p14:nvContentPartPr>
              <p14:xfrm>
                <a:off x="3548627" y="1937940"/>
                <a:ext cx="84240" cy="271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544307" y="1933620"/>
                  <a:ext cx="92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14:cNvPr>
                <p14:cNvContentPartPr/>
                <p14:nvPr/>
              </p14:nvContentPartPr>
              <p14:xfrm>
                <a:off x="3369347" y="1933980"/>
                <a:ext cx="73080" cy="308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365027" y="1929660"/>
                  <a:ext cx="81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14:cNvPr>
                <p14:cNvContentPartPr/>
                <p14:nvPr/>
              </p14:nvContentPartPr>
              <p14:xfrm>
                <a:off x="3606227" y="1847220"/>
                <a:ext cx="50040" cy="6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601907" y="1842900"/>
                  <a:ext cx="58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14:cNvPr>
                <p14:cNvContentPartPr/>
                <p14:nvPr/>
              </p14:nvContentPartPr>
              <p14:xfrm>
                <a:off x="3680387" y="1790340"/>
                <a:ext cx="52920" cy="889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76067" y="1786020"/>
                  <a:ext cx="61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14:cNvPr>
                <p14:cNvContentPartPr/>
                <p14:nvPr/>
              </p14:nvContentPartPr>
              <p14:xfrm>
                <a:off x="3751307" y="1877100"/>
                <a:ext cx="117360" cy="474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46987" y="1872780"/>
                  <a:ext cx="1260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14:cNvPr>
                <p14:cNvContentPartPr/>
                <p14:nvPr/>
              </p14:nvContentPartPr>
              <p14:xfrm>
                <a:off x="3896027" y="2076540"/>
                <a:ext cx="79560" cy="87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891707" y="207222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14:cNvPr>
                <p14:cNvContentPartPr/>
                <p14:nvPr/>
              </p14:nvContentPartPr>
              <p14:xfrm>
                <a:off x="3882347" y="2071140"/>
                <a:ext cx="72000" cy="57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878027" y="2066820"/>
                  <a:ext cx="8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14:cNvPr>
                <p14:cNvContentPartPr/>
                <p14:nvPr/>
              </p14:nvContentPartPr>
              <p14:xfrm>
                <a:off x="3991787" y="2115060"/>
                <a:ext cx="30960" cy="67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987467" y="2110740"/>
                  <a:ext cx="3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14:cNvPr>
                <p14:cNvContentPartPr/>
                <p14:nvPr/>
              </p14:nvContentPartPr>
              <p14:xfrm>
                <a:off x="3972347" y="1978980"/>
                <a:ext cx="54360" cy="9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968027" y="1974660"/>
                  <a:ext cx="63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14:cNvPr>
                <p14:cNvContentPartPr/>
                <p14:nvPr/>
              </p14:nvContentPartPr>
              <p14:xfrm>
                <a:off x="4060187" y="1936500"/>
                <a:ext cx="43560" cy="69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055867" y="1932180"/>
                  <a:ext cx="52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14:cNvPr>
                <p14:cNvContentPartPr/>
                <p14:nvPr/>
              </p14:nvContentPartPr>
              <p14:xfrm>
                <a:off x="4176467" y="2056380"/>
                <a:ext cx="10080" cy="82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172147" y="2052060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14:cNvPr>
                <p14:cNvContentPartPr/>
                <p14:nvPr/>
              </p14:nvContentPartPr>
              <p14:xfrm>
                <a:off x="4140827" y="2080140"/>
                <a:ext cx="90720" cy="13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136507" y="2075820"/>
                  <a:ext cx="99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14:cNvPr>
                <p14:cNvContentPartPr/>
                <p14:nvPr/>
              </p14:nvContentPartPr>
              <p14:xfrm>
                <a:off x="4360427" y="2034420"/>
                <a:ext cx="58320" cy="87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356107" y="2030100"/>
                  <a:ext cx="6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14:cNvPr>
                <p14:cNvContentPartPr/>
                <p14:nvPr/>
              </p14:nvContentPartPr>
              <p14:xfrm>
                <a:off x="4339907" y="2058540"/>
                <a:ext cx="75600" cy="34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35587" y="2054220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14:cNvPr>
                <p14:cNvContentPartPr/>
                <p14:nvPr/>
              </p14:nvContentPartPr>
              <p14:xfrm>
                <a:off x="4423427" y="2095260"/>
                <a:ext cx="71640" cy="637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419107" y="2090940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14:cNvPr>
                <p14:cNvContentPartPr/>
                <p14:nvPr/>
              </p14:nvContentPartPr>
              <p14:xfrm>
                <a:off x="4398587" y="1958100"/>
                <a:ext cx="59760" cy="5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394267" y="1953780"/>
                  <a:ext cx="68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14:cNvPr>
                <p14:cNvContentPartPr/>
                <p14:nvPr/>
              </p14:nvContentPartPr>
              <p14:xfrm>
                <a:off x="4502987" y="1903380"/>
                <a:ext cx="56160" cy="658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498667" y="1899060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14:cNvPr>
                <p14:cNvContentPartPr/>
                <p14:nvPr/>
              </p14:nvContentPartPr>
              <p14:xfrm>
                <a:off x="4545467" y="1861980"/>
                <a:ext cx="141120" cy="4273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41147" y="1857660"/>
                  <a:ext cx="149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14:cNvPr>
                <p14:cNvContentPartPr/>
                <p14:nvPr/>
              </p14:nvContentPartPr>
              <p14:xfrm>
                <a:off x="4678667" y="1819140"/>
                <a:ext cx="64800" cy="14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674347" y="1814820"/>
                  <a:ext cx="7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14:cNvPr>
                <p14:cNvContentPartPr/>
                <p14:nvPr/>
              </p14:nvContentPartPr>
              <p14:xfrm>
                <a:off x="4765067" y="1760100"/>
                <a:ext cx="65520" cy="961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60747" y="1755780"/>
                  <a:ext cx="74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41BCC06E-7101-497E-A8C2-2E8DD0045A39}"/>
              </a:ext>
            </a:extLst>
          </p:cNvPr>
          <p:cNvGrpSpPr/>
          <p:nvPr/>
        </p:nvGrpSpPr>
        <p:grpSpPr>
          <a:xfrm>
            <a:off x="3533867" y="4708860"/>
            <a:ext cx="850680" cy="197640"/>
            <a:chOff x="3533867" y="4708860"/>
            <a:chExt cx="850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14:cNvPr>
                <p14:cNvContentPartPr/>
                <p14:nvPr/>
              </p14:nvContentPartPr>
              <p14:xfrm>
                <a:off x="3533867" y="4829100"/>
                <a:ext cx="99000" cy="104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529547" y="4824780"/>
                  <a:ext cx="10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14:cNvPr>
                <p14:cNvContentPartPr/>
                <p14:nvPr/>
              </p14:nvContentPartPr>
              <p14:xfrm>
                <a:off x="3546827" y="4855740"/>
                <a:ext cx="113040" cy="165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42507" y="4851420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14:cNvPr>
                <p14:cNvContentPartPr/>
                <p14:nvPr/>
              </p14:nvContentPartPr>
              <p14:xfrm>
                <a:off x="3728267" y="4717860"/>
                <a:ext cx="97200" cy="166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723947" y="4713540"/>
                  <a:ext cx="10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14:cNvPr>
                <p14:cNvContentPartPr/>
                <p14:nvPr/>
              </p14:nvContentPartPr>
              <p14:xfrm>
                <a:off x="3865427" y="4709220"/>
                <a:ext cx="70200" cy="135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61107" y="4704900"/>
                  <a:ext cx="78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14:cNvPr>
                <p14:cNvContentPartPr/>
                <p14:nvPr/>
              </p14:nvContentPartPr>
              <p14:xfrm>
                <a:off x="3968747" y="4718220"/>
                <a:ext cx="76680" cy="157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964427" y="4713900"/>
                  <a:ext cx="8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14:cNvPr>
                <p14:cNvContentPartPr/>
                <p14:nvPr/>
              </p14:nvContentPartPr>
              <p14:xfrm>
                <a:off x="4063787" y="4810380"/>
                <a:ext cx="9000" cy="961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59467" y="4806060"/>
                  <a:ext cx="17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14:cNvPr>
                <p14:cNvContentPartPr/>
                <p14:nvPr/>
              </p14:nvContentPartPr>
              <p14:xfrm>
                <a:off x="4114187" y="4708860"/>
                <a:ext cx="168120" cy="1206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109867" y="4704540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14:cNvPr>
                <p14:cNvContentPartPr/>
                <p14:nvPr/>
              </p14:nvContentPartPr>
              <p14:xfrm>
                <a:off x="4279427" y="4713540"/>
                <a:ext cx="105120" cy="716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275107" y="4709220"/>
                  <a:ext cx="11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14:cNvPr>
                <p14:cNvContentPartPr/>
                <p14:nvPr/>
              </p14:nvContentPartPr>
              <p14:xfrm>
                <a:off x="4322987" y="4733340"/>
                <a:ext cx="59760" cy="1465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318667" y="4729020"/>
                  <a:ext cx="684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096AD0D1-672B-4893-8EC2-37E75DC05FB1}"/>
              </a:ext>
            </a:extLst>
          </p:cNvPr>
          <p:cNvGrpSpPr/>
          <p:nvPr/>
        </p:nvGrpSpPr>
        <p:grpSpPr>
          <a:xfrm>
            <a:off x="134387" y="3174540"/>
            <a:ext cx="8525520" cy="3290760"/>
            <a:chOff x="134387" y="3174540"/>
            <a:chExt cx="8525520" cy="32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14:cNvPr>
                <p14:cNvContentPartPr/>
                <p14:nvPr/>
              </p14:nvContentPartPr>
              <p14:xfrm>
                <a:off x="134387" y="5465220"/>
                <a:ext cx="118440" cy="20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30067" y="5460900"/>
                  <a:ext cx="127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14:cNvPr>
                <p14:cNvContentPartPr/>
                <p14:nvPr/>
              </p14:nvContentPartPr>
              <p14:xfrm>
                <a:off x="265067" y="5551980"/>
                <a:ext cx="102600" cy="61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0747" y="5547660"/>
                  <a:ext cx="111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14:cNvPr>
                <p14:cNvContentPartPr/>
                <p14:nvPr/>
              </p14:nvContentPartPr>
              <p14:xfrm>
                <a:off x="374147" y="5510940"/>
                <a:ext cx="23004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69827" y="5506620"/>
                  <a:ext cx="23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14:cNvPr>
                <p14:cNvContentPartPr/>
                <p14:nvPr/>
              </p14:nvContentPartPr>
              <p14:xfrm>
                <a:off x="570347" y="5498340"/>
                <a:ext cx="69840" cy="3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66027" y="5494020"/>
                  <a:ext cx="78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14:cNvPr>
                <p14:cNvContentPartPr/>
                <p14:nvPr/>
              </p14:nvContentPartPr>
              <p14:xfrm>
                <a:off x="618587" y="5539380"/>
                <a:ext cx="233640" cy="67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14267" y="5535060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14:cNvPr>
                <p14:cNvContentPartPr/>
                <p14:nvPr/>
              </p14:nvContentPartPr>
              <p14:xfrm>
                <a:off x="945827" y="5548740"/>
                <a:ext cx="16200" cy="74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41507" y="5544420"/>
                  <a:ext cx="2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14:cNvPr>
                <p14:cNvContentPartPr/>
                <p14:nvPr/>
              </p14:nvContentPartPr>
              <p14:xfrm>
                <a:off x="1214747" y="5487540"/>
                <a:ext cx="98280" cy="115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210427" y="5483220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14:cNvPr>
                <p14:cNvContentPartPr/>
                <p14:nvPr/>
              </p14:nvContentPartPr>
              <p14:xfrm>
                <a:off x="1207907" y="5449380"/>
                <a:ext cx="115560" cy="14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03587" y="5445060"/>
                  <a:ext cx="12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14:cNvPr>
                <p14:cNvContentPartPr/>
                <p14:nvPr/>
              </p14:nvContentPartPr>
              <p14:xfrm>
                <a:off x="1377827" y="5470980"/>
                <a:ext cx="250200" cy="1004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373507" y="5466660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14:cNvPr>
                <p14:cNvContentPartPr/>
                <p14:nvPr/>
              </p14:nvContentPartPr>
              <p14:xfrm>
                <a:off x="1487267" y="5429940"/>
                <a:ext cx="78120" cy="76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482947" y="5425620"/>
                  <a:ext cx="86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14:cNvPr>
                <p14:cNvContentPartPr/>
                <p14:nvPr/>
              </p14:nvContentPartPr>
              <p14:xfrm>
                <a:off x="1637747" y="5541900"/>
                <a:ext cx="60480" cy="439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633427" y="5537580"/>
                  <a:ext cx="69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14:cNvPr>
                <p14:cNvContentPartPr/>
                <p14:nvPr/>
              </p14:nvContentPartPr>
              <p14:xfrm>
                <a:off x="1937267" y="5468100"/>
                <a:ext cx="248040" cy="856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932947" y="5463780"/>
                  <a:ext cx="256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14:cNvPr>
                <p14:cNvContentPartPr/>
                <p14:nvPr/>
              </p14:nvContentPartPr>
              <p14:xfrm>
                <a:off x="2360627" y="5429940"/>
                <a:ext cx="185040" cy="957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356307" y="5425620"/>
                  <a:ext cx="193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14:cNvPr>
                <p14:cNvContentPartPr/>
                <p14:nvPr/>
              </p14:nvContentPartPr>
              <p14:xfrm>
                <a:off x="2582027" y="5463780"/>
                <a:ext cx="133560" cy="59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577707" y="5459460"/>
                  <a:ext cx="142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14:cNvPr>
                <p14:cNvContentPartPr/>
                <p14:nvPr/>
              </p14:nvContentPartPr>
              <p14:xfrm>
                <a:off x="2684267" y="5378460"/>
                <a:ext cx="109080" cy="1353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679947" y="5374140"/>
                  <a:ext cx="11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14:cNvPr>
                <p14:cNvContentPartPr/>
                <p14:nvPr/>
              </p14:nvContentPartPr>
              <p14:xfrm>
                <a:off x="2823227" y="5432820"/>
                <a:ext cx="106200" cy="885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818907" y="5428500"/>
                  <a:ext cx="11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14:cNvPr>
                <p14:cNvContentPartPr/>
                <p14:nvPr/>
              </p14:nvContentPartPr>
              <p14:xfrm>
                <a:off x="3049667" y="5440380"/>
                <a:ext cx="75960" cy="734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045347" y="5436060"/>
                  <a:ext cx="84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14:cNvPr>
                <p14:cNvContentPartPr/>
                <p14:nvPr/>
              </p14:nvContentPartPr>
              <p14:xfrm>
                <a:off x="3186827" y="5430300"/>
                <a:ext cx="150120" cy="716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182507" y="5425980"/>
                  <a:ext cx="15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14:cNvPr>
                <p14:cNvContentPartPr/>
                <p14:nvPr/>
              </p14:nvContentPartPr>
              <p14:xfrm>
                <a:off x="3305267" y="5376660"/>
                <a:ext cx="10080" cy="176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300947" y="5372340"/>
                  <a:ext cx="1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14:cNvPr>
                <p14:cNvContentPartPr/>
                <p14:nvPr/>
              </p14:nvContentPartPr>
              <p14:xfrm>
                <a:off x="3410747" y="5370180"/>
                <a:ext cx="167400" cy="1065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406427" y="5365860"/>
                  <a:ext cx="176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14:cNvPr>
                <p14:cNvContentPartPr/>
                <p14:nvPr/>
              </p14:nvContentPartPr>
              <p14:xfrm>
                <a:off x="3779387" y="5368020"/>
                <a:ext cx="301680" cy="1576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775067" y="5363700"/>
                  <a:ext cx="310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14:cNvPr>
                <p14:cNvContentPartPr/>
                <p14:nvPr/>
              </p14:nvContentPartPr>
              <p14:xfrm>
                <a:off x="4054427" y="5287380"/>
                <a:ext cx="212400" cy="2347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050107" y="5283060"/>
                  <a:ext cx="221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14:cNvPr>
                <p14:cNvContentPartPr/>
                <p14:nvPr/>
              </p14:nvContentPartPr>
              <p14:xfrm>
                <a:off x="4260707" y="5364420"/>
                <a:ext cx="175320" cy="273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256387" y="5360100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14:cNvPr>
                <p14:cNvContentPartPr/>
                <p14:nvPr/>
              </p14:nvContentPartPr>
              <p14:xfrm>
                <a:off x="4029227" y="5236260"/>
                <a:ext cx="102600" cy="129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24907" y="5231940"/>
                  <a:ext cx="11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14:cNvPr>
                <p14:cNvContentPartPr/>
                <p14:nvPr/>
              </p14:nvContentPartPr>
              <p14:xfrm>
                <a:off x="4564907" y="5359740"/>
                <a:ext cx="145440" cy="327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560587" y="5355420"/>
                  <a:ext cx="15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14:cNvPr>
                <p14:cNvContentPartPr/>
                <p14:nvPr/>
              </p14:nvContentPartPr>
              <p14:xfrm>
                <a:off x="1090907" y="5569260"/>
                <a:ext cx="95400" cy="900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86587" y="5564940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14:cNvPr>
                <p14:cNvContentPartPr/>
                <p14:nvPr/>
              </p14:nvContentPartPr>
              <p14:xfrm>
                <a:off x="4759307" y="5296740"/>
                <a:ext cx="133920" cy="954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754987" y="5292420"/>
                  <a:ext cx="142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14:cNvPr>
                <p14:cNvContentPartPr/>
                <p14:nvPr/>
              </p14:nvContentPartPr>
              <p14:xfrm>
                <a:off x="4962347" y="5271900"/>
                <a:ext cx="84600" cy="964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958027" y="5267580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14:cNvPr>
                <p14:cNvContentPartPr/>
                <p14:nvPr/>
              </p14:nvContentPartPr>
              <p14:xfrm>
                <a:off x="4990427" y="5261820"/>
                <a:ext cx="130680" cy="10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986107" y="5257500"/>
                  <a:ext cx="139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14:cNvPr>
                <p14:cNvContentPartPr/>
                <p14:nvPr/>
              </p14:nvContentPartPr>
              <p14:xfrm>
                <a:off x="5123627" y="5251740"/>
                <a:ext cx="284760" cy="856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19307" y="5247420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14:cNvPr>
                <p14:cNvContentPartPr/>
                <p14:nvPr/>
              </p14:nvContentPartPr>
              <p14:xfrm>
                <a:off x="5280227" y="5202060"/>
                <a:ext cx="68040" cy="666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275907" y="5197740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14:cNvPr>
                <p14:cNvContentPartPr/>
                <p14:nvPr/>
              </p14:nvContentPartPr>
              <p14:xfrm>
                <a:off x="5416667" y="5297100"/>
                <a:ext cx="36000" cy="345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412347" y="5292780"/>
                  <a:ext cx="4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14:cNvPr>
                <p14:cNvContentPartPr/>
                <p14:nvPr/>
              </p14:nvContentPartPr>
              <p14:xfrm>
                <a:off x="5594867" y="5225100"/>
                <a:ext cx="127080" cy="1144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590547" y="5220780"/>
                  <a:ext cx="13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14:cNvPr>
                <p14:cNvContentPartPr/>
                <p14:nvPr/>
              </p14:nvContentPartPr>
              <p14:xfrm>
                <a:off x="5642387" y="5308620"/>
                <a:ext cx="66960" cy="41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638067" y="5304300"/>
                  <a:ext cx="7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14:cNvPr>
                <p14:cNvContentPartPr/>
                <p14:nvPr/>
              </p14:nvContentPartPr>
              <p14:xfrm>
                <a:off x="5762987" y="5195940"/>
                <a:ext cx="28080" cy="140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758667" y="5191620"/>
                  <a:ext cx="3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14:cNvPr>
                <p14:cNvContentPartPr/>
                <p14:nvPr/>
              </p14:nvContentPartPr>
              <p14:xfrm>
                <a:off x="5802587" y="5245620"/>
                <a:ext cx="456480" cy="66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798267" y="5241300"/>
                  <a:ext cx="46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14:cNvPr>
                <p14:cNvContentPartPr/>
                <p14:nvPr/>
              </p14:nvContentPartPr>
              <p14:xfrm>
                <a:off x="6182747" y="5163540"/>
                <a:ext cx="58320" cy="6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178427" y="5159220"/>
                  <a:ext cx="66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14:cNvPr>
                <p14:cNvContentPartPr/>
                <p14:nvPr/>
              </p14:nvContentPartPr>
              <p14:xfrm>
                <a:off x="6385427" y="5164620"/>
                <a:ext cx="26244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381107" y="5160300"/>
                  <a:ext cx="271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14:cNvPr>
                <p14:cNvContentPartPr/>
                <p14:nvPr/>
              </p14:nvContentPartPr>
              <p14:xfrm>
                <a:off x="6678467" y="5213580"/>
                <a:ext cx="82080" cy="55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674147" y="5209260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14:cNvPr>
                <p14:cNvContentPartPr/>
                <p14:nvPr/>
              </p14:nvContentPartPr>
              <p14:xfrm>
                <a:off x="6925427" y="5195220"/>
                <a:ext cx="293040" cy="79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1107" y="5190900"/>
                  <a:ext cx="30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14:cNvPr>
                <p14:cNvContentPartPr/>
                <p14:nvPr/>
              </p14:nvContentPartPr>
              <p14:xfrm>
                <a:off x="7375427" y="5110260"/>
                <a:ext cx="119880" cy="123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371107" y="5105940"/>
                  <a:ext cx="128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14:cNvPr>
                <p14:cNvContentPartPr/>
                <p14:nvPr/>
              </p14:nvContentPartPr>
              <p14:xfrm>
                <a:off x="7537427" y="5160300"/>
                <a:ext cx="64440" cy="55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533107" y="5155980"/>
                  <a:ext cx="73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14:cNvPr>
                <p14:cNvContentPartPr/>
                <p14:nvPr/>
              </p14:nvContentPartPr>
              <p14:xfrm>
                <a:off x="7640027" y="5105580"/>
                <a:ext cx="230400" cy="89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635707" y="5101260"/>
                  <a:ext cx="239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14:cNvPr>
                <p14:cNvContentPartPr/>
                <p14:nvPr/>
              </p14:nvContentPartPr>
              <p14:xfrm>
                <a:off x="7855307" y="5071020"/>
                <a:ext cx="43200" cy="39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850987" y="5066700"/>
                  <a:ext cx="5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14:cNvPr>
                <p14:cNvContentPartPr/>
                <p14:nvPr/>
              </p14:nvContentPartPr>
              <p14:xfrm>
                <a:off x="7909667" y="5132940"/>
                <a:ext cx="218880" cy="53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905347" y="5128620"/>
                  <a:ext cx="22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14:cNvPr>
                <p14:cNvContentPartPr/>
                <p14:nvPr/>
              </p14:nvContentPartPr>
              <p14:xfrm>
                <a:off x="8191547" y="4952580"/>
                <a:ext cx="72720" cy="113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187227" y="4948260"/>
                  <a:ext cx="81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14:cNvPr>
                <p14:cNvContentPartPr/>
                <p14:nvPr/>
              </p14:nvContentPartPr>
              <p14:xfrm>
                <a:off x="459467" y="5909820"/>
                <a:ext cx="44640" cy="14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55147" y="5905500"/>
                  <a:ext cx="5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14:cNvPr>
                <p14:cNvContentPartPr/>
                <p14:nvPr/>
              </p14:nvContentPartPr>
              <p14:xfrm>
                <a:off x="445067" y="5863020"/>
                <a:ext cx="96120" cy="129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40747" y="5858700"/>
                  <a:ext cx="10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14:cNvPr>
                <p14:cNvContentPartPr/>
                <p14:nvPr/>
              </p14:nvContentPartPr>
              <p14:xfrm>
                <a:off x="433547" y="5886060"/>
                <a:ext cx="126360" cy="40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29227" y="5881740"/>
                  <a:ext cx="13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14:cNvPr>
                <p14:cNvContentPartPr/>
                <p14:nvPr/>
              </p14:nvContentPartPr>
              <p14:xfrm>
                <a:off x="560267" y="5911260"/>
                <a:ext cx="62640" cy="97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55947" y="5906940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14:cNvPr>
                <p14:cNvContentPartPr/>
                <p14:nvPr/>
              </p14:nvContentPartPr>
              <p14:xfrm>
                <a:off x="635867" y="5944740"/>
                <a:ext cx="59760" cy="46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31547" y="5940420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14:cNvPr>
                <p14:cNvContentPartPr/>
                <p14:nvPr/>
              </p14:nvContentPartPr>
              <p14:xfrm>
                <a:off x="719747" y="5909460"/>
                <a:ext cx="45360" cy="91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15427" y="5905140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14:cNvPr>
                <p14:cNvContentPartPr/>
                <p14:nvPr/>
              </p14:nvContentPartPr>
              <p14:xfrm>
                <a:off x="891467" y="5844660"/>
                <a:ext cx="114840" cy="63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87147" y="5840340"/>
                  <a:ext cx="123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14:cNvPr>
                <p14:cNvContentPartPr/>
                <p14:nvPr/>
              </p14:nvContentPartPr>
              <p14:xfrm>
                <a:off x="889667" y="5930700"/>
                <a:ext cx="117720" cy="3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85347" y="5926380"/>
                  <a:ext cx="126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14:cNvPr>
                <p14:cNvContentPartPr/>
                <p14:nvPr/>
              </p14:nvContentPartPr>
              <p14:xfrm>
                <a:off x="1118267" y="5810820"/>
                <a:ext cx="90000" cy="106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13947" y="5806500"/>
                  <a:ext cx="98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14:cNvPr>
                <p14:cNvContentPartPr/>
                <p14:nvPr/>
              </p14:nvContentPartPr>
              <p14:xfrm>
                <a:off x="1118267" y="5840700"/>
                <a:ext cx="125640" cy="42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13947" y="5836380"/>
                  <a:ext cx="13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14:cNvPr>
                <p14:cNvContentPartPr/>
                <p14:nvPr/>
              </p14:nvContentPartPr>
              <p14:xfrm>
                <a:off x="1243907" y="5881740"/>
                <a:ext cx="79560" cy="10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239587" y="5877420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14:cNvPr>
                <p14:cNvContentPartPr/>
                <p14:nvPr/>
              </p14:nvContentPartPr>
              <p14:xfrm>
                <a:off x="1329947" y="5908740"/>
                <a:ext cx="70560" cy="48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325627" y="5904420"/>
                  <a:ext cx="7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14:cNvPr>
                <p14:cNvContentPartPr/>
                <p14:nvPr/>
              </p14:nvContentPartPr>
              <p14:xfrm>
                <a:off x="1417067" y="5879220"/>
                <a:ext cx="66240" cy="101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412747" y="587490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14:cNvPr>
                <p14:cNvContentPartPr/>
                <p14:nvPr/>
              </p14:nvContentPartPr>
              <p14:xfrm>
                <a:off x="1628027" y="5792460"/>
                <a:ext cx="123840" cy="64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623707" y="5788140"/>
                  <a:ext cx="13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14:cNvPr>
                <p14:cNvContentPartPr/>
                <p14:nvPr/>
              </p14:nvContentPartPr>
              <p14:xfrm>
                <a:off x="1620467" y="5892540"/>
                <a:ext cx="118440" cy="75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616147" y="5888220"/>
                  <a:ext cx="127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14:cNvPr>
                <p14:cNvContentPartPr/>
                <p14:nvPr/>
              </p14:nvContentPartPr>
              <p14:xfrm>
                <a:off x="1657547" y="5922780"/>
                <a:ext cx="45720" cy="14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653227" y="5918460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14:cNvPr>
                <p14:cNvContentPartPr/>
                <p14:nvPr/>
              </p14:nvContentPartPr>
              <p14:xfrm>
                <a:off x="1917827" y="5885340"/>
                <a:ext cx="104040" cy="13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913507" y="5881020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14:cNvPr>
                <p14:cNvContentPartPr/>
                <p14:nvPr/>
              </p14:nvContentPartPr>
              <p14:xfrm>
                <a:off x="2148587" y="5870580"/>
                <a:ext cx="271080" cy="16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144267" y="5866260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14:cNvPr>
                <p14:cNvContentPartPr/>
                <p14:nvPr/>
              </p14:nvContentPartPr>
              <p14:xfrm>
                <a:off x="2467187" y="5867700"/>
                <a:ext cx="37800" cy="97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462867" y="5863380"/>
                  <a:ext cx="46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14:cNvPr>
                <p14:cNvContentPartPr/>
                <p14:nvPr/>
              </p14:nvContentPartPr>
              <p14:xfrm>
                <a:off x="2768867" y="5739540"/>
                <a:ext cx="133200" cy="853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764547" y="5735220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14:cNvPr>
                <p14:cNvContentPartPr/>
                <p14:nvPr/>
              </p14:nvContentPartPr>
              <p14:xfrm>
                <a:off x="2743307" y="5856900"/>
                <a:ext cx="154800" cy="29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738987" y="5852580"/>
                  <a:ext cx="163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14:cNvPr>
                <p14:cNvContentPartPr/>
                <p14:nvPr/>
              </p14:nvContentPartPr>
              <p14:xfrm>
                <a:off x="2989547" y="5726940"/>
                <a:ext cx="155880" cy="111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985227" y="5722620"/>
                  <a:ext cx="16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14:cNvPr>
                <p14:cNvContentPartPr/>
                <p14:nvPr/>
              </p14:nvContentPartPr>
              <p14:xfrm>
                <a:off x="3150107" y="5819460"/>
                <a:ext cx="104400" cy="964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145787" y="5815140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14:cNvPr>
                <p14:cNvContentPartPr/>
                <p14:nvPr/>
              </p14:nvContentPartPr>
              <p14:xfrm>
                <a:off x="3275387" y="5843940"/>
                <a:ext cx="5040" cy="489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271067" y="5839620"/>
                  <a:ext cx="1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14:cNvPr>
                <p14:cNvContentPartPr/>
                <p14:nvPr/>
              </p14:nvContentPartPr>
              <p14:xfrm>
                <a:off x="3262067" y="5858340"/>
                <a:ext cx="41400" cy="41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257747" y="5854020"/>
                  <a:ext cx="5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14:cNvPr>
                <p14:cNvContentPartPr/>
                <p14:nvPr/>
              </p14:nvContentPartPr>
              <p14:xfrm>
                <a:off x="3305987" y="5818020"/>
                <a:ext cx="99360" cy="106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3301667" y="5813700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14:cNvPr>
                <p14:cNvContentPartPr/>
                <p14:nvPr/>
              </p14:nvContentPartPr>
              <p14:xfrm>
                <a:off x="3687227" y="5751420"/>
                <a:ext cx="208800" cy="32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682907" y="5747100"/>
                  <a:ext cx="21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14:cNvPr>
                <p14:cNvContentPartPr/>
                <p14:nvPr/>
              </p14:nvContentPartPr>
              <p14:xfrm>
                <a:off x="3652307" y="5680500"/>
                <a:ext cx="155880" cy="1400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647987" y="5676180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14:cNvPr>
                <p14:cNvContentPartPr/>
                <p14:nvPr/>
              </p14:nvContentPartPr>
              <p14:xfrm>
                <a:off x="4074227" y="5687340"/>
                <a:ext cx="328320" cy="63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069907" y="5683020"/>
                  <a:ext cx="33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14:cNvPr>
                <p14:cNvContentPartPr/>
                <p14:nvPr/>
              </p14:nvContentPartPr>
              <p14:xfrm>
                <a:off x="4419107" y="5619300"/>
                <a:ext cx="155520" cy="174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414787" y="5614980"/>
                  <a:ext cx="164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14:cNvPr>
                <p14:cNvContentPartPr/>
                <p14:nvPr/>
              </p14:nvContentPartPr>
              <p14:xfrm>
                <a:off x="4581107" y="5591220"/>
                <a:ext cx="263160" cy="131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576787" y="5586900"/>
                  <a:ext cx="271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14:cNvPr>
                <p14:cNvContentPartPr/>
                <p14:nvPr/>
              </p14:nvContentPartPr>
              <p14:xfrm>
                <a:off x="4790987" y="5586900"/>
                <a:ext cx="29880" cy="370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786667" y="5582580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14:cNvPr>
                <p14:cNvContentPartPr/>
                <p14:nvPr/>
              </p14:nvContentPartPr>
              <p14:xfrm>
                <a:off x="4850027" y="5633700"/>
                <a:ext cx="401040" cy="221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845707" y="5629380"/>
                  <a:ext cx="409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14:cNvPr>
                <p14:cNvContentPartPr/>
                <p14:nvPr/>
              </p14:nvContentPartPr>
              <p14:xfrm>
                <a:off x="5258627" y="5606700"/>
                <a:ext cx="250920" cy="94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254307" y="5602380"/>
                  <a:ext cx="259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14:cNvPr>
                <p14:cNvContentPartPr/>
                <p14:nvPr/>
              </p14:nvContentPartPr>
              <p14:xfrm>
                <a:off x="5782427" y="5576820"/>
                <a:ext cx="41400" cy="123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778107" y="5572500"/>
                  <a:ext cx="50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14:cNvPr>
                <p14:cNvContentPartPr/>
                <p14:nvPr/>
              </p14:nvContentPartPr>
              <p14:xfrm>
                <a:off x="5738507" y="5541900"/>
                <a:ext cx="177840" cy="1306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34187" y="5537580"/>
                  <a:ext cx="186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14:cNvPr>
                <p14:cNvContentPartPr/>
                <p14:nvPr/>
              </p14:nvContentPartPr>
              <p14:xfrm>
                <a:off x="5901947" y="5609580"/>
                <a:ext cx="192600" cy="669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897627" y="5605260"/>
                  <a:ext cx="20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14:cNvPr>
                <p14:cNvContentPartPr/>
                <p14:nvPr/>
              </p14:nvContentPartPr>
              <p14:xfrm>
                <a:off x="6063947" y="5528580"/>
                <a:ext cx="360" cy="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59627" y="5524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14:cNvPr>
                <p14:cNvContentPartPr/>
                <p14:nvPr/>
              </p14:nvContentPartPr>
              <p14:xfrm>
                <a:off x="6112187" y="5514540"/>
                <a:ext cx="110880" cy="1623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107867" y="5510220"/>
                  <a:ext cx="11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14:cNvPr>
                <p14:cNvContentPartPr/>
                <p14:nvPr/>
              </p14:nvContentPartPr>
              <p14:xfrm>
                <a:off x="6269147" y="5591220"/>
                <a:ext cx="111960" cy="792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264827" y="5586900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14:cNvPr>
                <p14:cNvContentPartPr/>
                <p14:nvPr/>
              </p14:nvContentPartPr>
              <p14:xfrm>
                <a:off x="6409907" y="5495460"/>
                <a:ext cx="268560" cy="2005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05587" y="5491140"/>
                  <a:ext cx="277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14:cNvPr>
                <p14:cNvContentPartPr/>
                <p14:nvPr/>
              </p14:nvContentPartPr>
              <p14:xfrm>
                <a:off x="6671627" y="5566380"/>
                <a:ext cx="175680" cy="1792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667307" y="5562060"/>
                  <a:ext cx="18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14:cNvPr>
                <p14:cNvContentPartPr/>
                <p14:nvPr/>
              </p14:nvContentPartPr>
              <p14:xfrm>
                <a:off x="7084547" y="5497260"/>
                <a:ext cx="367200" cy="1155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80227" y="5492940"/>
                  <a:ext cx="375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14:cNvPr>
                <p14:cNvContentPartPr/>
                <p14:nvPr/>
              </p14:nvContentPartPr>
              <p14:xfrm>
                <a:off x="7664147" y="5466660"/>
                <a:ext cx="251280" cy="1126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659827" y="5462340"/>
                  <a:ext cx="259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14:cNvPr>
                <p14:cNvContentPartPr/>
                <p14:nvPr/>
              </p14:nvContentPartPr>
              <p14:xfrm>
                <a:off x="7937027" y="5469180"/>
                <a:ext cx="160920" cy="95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932707" y="5464860"/>
                  <a:ext cx="16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14:cNvPr>
                <p14:cNvContentPartPr/>
                <p14:nvPr/>
              </p14:nvContentPartPr>
              <p14:xfrm>
                <a:off x="8103347" y="5405100"/>
                <a:ext cx="197280" cy="1710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099027" y="5400780"/>
                  <a:ext cx="20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14:cNvPr>
                <p14:cNvContentPartPr/>
                <p14:nvPr/>
              </p14:nvContentPartPr>
              <p14:xfrm>
                <a:off x="2372507" y="6332100"/>
                <a:ext cx="219600" cy="180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368187" y="6327780"/>
                  <a:ext cx="22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14:cNvPr>
                <p14:cNvContentPartPr/>
                <p14:nvPr/>
              </p14:nvContentPartPr>
              <p14:xfrm>
                <a:off x="2374307" y="6346860"/>
                <a:ext cx="268560" cy="48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369987" y="6342540"/>
                  <a:ext cx="27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14:cNvPr>
                <p14:cNvContentPartPr/>
                <p14:nvPr/>
              </p14:nvContentPartPr>
              <p14:xfrm>
                <a:off x="2542067" y="6267660"/>
                <a:ext cx="224280" cy="1648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7747" y="6263340"/>
                  <a:ext cx="23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14:cNvPr>
                <p14:cNvContentPartPr/>
                <p14:nvPr/>
              </p14:nvContentPartPr>
              <p14:xfrm>
                <a:off x="3346307" y="6250380"/>
                <a:ext cx="181440" cy="1515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341987" y="6246060"/>
                  <a:ext cx="190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14:cNvPr>
                <p14:cNvContentPartPr/>
                <p14:nvPr/>
              </p14:nvContentPartPr>
              <p14:xfrm>
                <a:off x="3339467" y="6279180"/>
                <a:ext cx="196560" cy="820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335147" y="6274860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14:cNvPr>
                <p14:cNvContentPartPr/>
                <p14:nvPr/>
              </p14:nvContentPartPr>
              <p14:xfrm>
                <a:off x="3548627" y="6332100"/>
                <a:ext cx="111240" cy="871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544307" y="6327780"/>
                  <a:ext cx="11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14:cNvPr>
                <p14:cNvContentPartPr/>
                <p14:nvPr/>
              </p14:nvContentPartPr>
              <p14:xfrm>
                <a:off x="3227507" y="6170100"/>
                <a:ext cx="385200" cy="53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223187" y="6165780"/>
                  <a:ext cx="39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14:cNvPr>
                <p14:cNvContentPartPr/>
                <p14:nvPr/>
              </p14:nvContentPartPr>
              <p14:xfrm>
                <a:off x="3820427" y="6235620"/>
                <a:ext cx="209880" cy="118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816107" y="6231300"/>
                  <a:ext cx="218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14:cNvPr>
                <p14:cNvContentPartPr/>
                <p14:nvPr/>
              </p14:nvContentPartPr>
              <p14:xfrm>
                <a:off x="3861467" y="6278460"/>
                <a:ext cx="191880" cy="252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857147" y="6274140"/>
                  <a:ext cx="20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14:cNvPr>
                <p14:cNvContentPartPr/>
                <p14:nvPr/>
              </p14:nvContentPartPr>
              <p14:xfrm>
                <a:off x="4326947" y="6035460"/>
                <a:ext cx="187560" cy="372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322627" y="6031140"/>
                  <a:ext cx="196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14:cNvPr>
                <p14:cNvContentPartPr/>
                <p14:nvPr/>
              </p14:nvContentPartPr>
              <p14:xfrm>
                <a:off x="4730147" y="5959140"/>
                <a:ext cx="145080" cy="116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725827" y="5954820"/>
                  <a:ext cx="153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14:cNvPr>
                <p14:cNvContentPartPr/>
                <p14:nvPr/>
              </p14:nvContentPartPr>
              <p14:xfrm>
                <a:off x="4733027" y="6006660"/>
                <a:ext cx="115920" cy="40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728707" y="6002340"/>
                  <a:ext cx="12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14:cNvPr>
                <p14:cNvContentPartPr/>
                <p14:nvPr/>
              </p14:nvContentPartPr>
              <p14:xfrm>
                <a:off x="4895387" y="6012420"/>
                <a:ext cx="77760" cy="97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891067" y="6008100"/>
                  <a:ext cx="8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14:cNvPr>
                <p14:cNvContentPartPr/>
                <p14:nvPr/>
              </p14:nvContentPartPr>
              <p14:xfrm>
                <a:off x="4851827" y="6028980"/>
                <a:ext cx="117360" cy="70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847507" y="6024660"/>
                  <a:ext cx="12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14:cNvPr>
                <p14:cNvContentPartPr/>
                <p14:nvPr/>
              </p14:nvContentPartPr>
              <p14:xfrm>
                <a:off x="5050187" y="5968500"/>
                <a:ext cx="81000" cy="45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045867" y="5964180"/>
                  <a:ext cx="8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14:cNvPr>
                <p14:cNvContentPartPr/>
                <p14:nvPr/>
              </p14:nvContentPartPr>
              <p14:xfrm>
                <a:off x="5184107" y="5964540"/>
                <a:ext cx="7920" cy="500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179787" y="5960220"/>
                  <a:ext cx="1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14:cNvPr>
                <p14:cNvContentPartPr/>
                <p14:nvPr/>
              </p14:nvContentPartPr>
              <p14:xfrm>
                <a:off x="5148467" y="5993340"/>
                <a:ext cx="68760" cy="46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144147" y="5989020"/>
                  <a:ext cx="77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14:cNvPr>
                <p14:cNvContentPartPr/>
                <p14:nvPr/>
              </p14:nvContentPartPr>
              <p14:xfrm>
                <a:off x="5244227" y="5942580"/>
                <a:ext cx="57960" cy="655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239907" y="5938260"/>
                  <a:ext cx="6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14:cNvPr>
                <p14:cNvContentPartPr/>
                <p14:nvPr/>
              </p14:nvContentPartPr>
              <p14:xfrm>
                <a:off x="5037227" y="6013860"/>
                <a:ext cx="274320" cy="230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032907" y="6009540"/>
                  <a:ext cx="28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14:cNvPr>
                <p14:cNvContentPartPr/>
                <p14:nvPr/>
              </p14:nvContentPartPr>
              <p14:xfrm>
                <a:off x="5160347" y="6061020"/>
                <a:ext cx="107280" cy="446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156027" y="6056700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14:cNvPr>
                <p14:cNvContentPartPr/>
                <p14:nvPr/>
              </p14:nvContentPartPr>
              <p14:xfrm>
                <a:off x="5339627" y="5966340"/>
                <a:ext cx="129600" cy="1112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335307" y="5962020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14:cNvPr>
                <p14:cNvContentPartPr/>
                <p14:nvPr/>
              </p14:nvContentPartPr>
              <p14:xfrm>
                <a:off x="5988347" y="5923500"/>
                <a:ext cx="125640" cy="640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984027" y="5919180"/>
                  <a:ext cx="13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14:cNvPr>
                <p14:cNvContentPartPr/>
                <p14:nvPr/>
              </p14:nvContentPartPr>
              <p14:xfrm>
                <a:off x="6237827" y="5909820"/>
                <a:ext cx="200880" cy="478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233507" y="5905500"/>
                  <a:ext cx="20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14:cNvPr>
                <p14:cNvContentPartPr/>
                <p14:nvPr/>
              </p14:nvContentPartPr>
              <p14:xfrm>
                <a:off x="6480467" y="5886420"/>
                <a:ext cx="178560" cy="140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76147" y="5882100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14:cNvPr>
                <p14:cNvContentPartPr/>
                <p14:nvPr/>
              </p14:nvContentPartPr>
              <p14:xfrm>
                <a:off x="6673787" y="5883540"/>
                <a:ext cx="94320" cy="496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669467" y="5879220"/>
                  <a:ext cx="10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14:cNvPr>
                <p14:cNvContentPartPr/>
                <p14:nvPr/>
              </p14:nvContentPartPr>
              <p14:xfrm>
                <a:off x="6831467" y="5825580"/>
                <a:ext cx="132840" cy="102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827147" y="5821260"/>
                  <a:ext cx="141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14:cNvPr>
                <p14:cNvContentPartPr/>
                <p14:nvPr/>
              </p14:nvContentPartPr>
              <p14:xfrm>
                <a:off x="6965387" y="5830260"/>
                <a:ext cx="115920" cy="799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961067" y="5825940"/>
                  <a:ext cx="124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14:cNvPr>
                <p14:cNvContentPartPr/>
                <p14:nvPr/>
              </p14:nvContentPartPr>
              <p14:xfrm>
                <a:off x="4721147" y="6285300"/>
                <a:ext cx="97560" cy="1036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716827" y="6280980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14:cNvPr>
                <p14:cNvContentPartPr/>
                <p14:nvPr/>
              </p14:nvContentPartPr>
              <p14:xfrm>
                <a:off x="4721507" y="6307980"/>
                <a:ext cx="133560" cy="70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717187" y="6303660"/>
                  <a:ext cx="142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14:cNvPr>
                <p14:cNvContentPartPr/>
                <p14:nvPr/>
              </p14:nvContentPartPr>
              <p14:xfrm>
                <a:off x="4886387" y="6300780"/>
                <a:ext cx="84960" cy="1047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882067" y="6296460"/>
                  <a:ext cx="9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14:cNvPr>
                <p14:cNvContentPartPr/>
                <p14:nvPr/>
              </p14:nvContentPartPr>
              <p14:xfrm>
                <a:off x="5024987" y="6287820"/>
                <a:ext cx="52920" cy="464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020667" y="6283500"/>
                  <a:ext cx="61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14:cNvPr>
                <p14:cNvContentPartPr/>
                <p14:nvPr/>
              </p14:nvContentPartPr>
              <p14:xfrm>
                <a:off x="5000147" y="6356940"/>
                <a:ext cx="77760" cy="86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995827" y="6352620"/>
                  <a:ext cx="86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14:cNvPr>
                <p14:cNvContentPartPr/>
                <p14:nvPr/>
              </p14:nvContentPartPr>
              <p14:xfrm>
                <a:off x="5019947" y="6378540"/>
                <a:ext cx="96120" cy="36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015627" y="6374220"/>
                  <a:ext cx="10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14:cNvPr>
                <p14:cNvContentPartPr/>
                <p14:nvPr/>
              </p14:nvContentPartPr>
              <p14:xfrm>
                <a:off x="5112107" y="6281700"/>
                <a:ext cx="96120" cy="118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107787" y="6277380"/>
                  <a:ext cx="104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14:cNvPr>
                <p14:cNvContentPartPr/>
                <p14:nvPr/>
              </p14:nvContentPartPr>
              <p14:xfrm>
                <a:off x="5352947" y="6277380"/>
                <a:ext cx="15840" cy="828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348627" y="6273060"/>
                  <a:ext cx="2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14:cNvPr>
                <p14:cNvContentPartPr/>
                <p14:nvPr/>
              </p14:nvContentPartPr>
              <p14:xfrm>
                <a:off x="5316947" y="6320220"/>
                <a:ext cx="76680" cy="90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312627" y="6315900"/>
                  <a:ext cx="85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14:cNvPr>
                <p14:cNvContentPartPr/>
                <p14:nvPr/>
              </p14:nvContentPartPr>
              <p14:xfrm>
                <a:off x="5507387" y="6225540"/>
                <a:ext cx="78120" cy="92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503067" y="6221220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14:cNvPr>
                <p14:cNvContentPartPr/>
                <p14:nvPr/>
              </p14:nvContentPartPr>
              <p14:xfrm>
                <a:off x="5501627" y="6242100"/>
                <a:ext cx="83520" cy="612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497307" y="6237780"/>
                  <a:ext cx="92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14:cNvPr>
                <p14:cNvContentPartPr/>
                <p14:nvPr/>
              </p14:nvContentPartPr>
              <p14:xfrm>
                <a:off x="5617187" y="6261540"/>
                <a:ext cx="69840" cy="133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612867" y="6257220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14:cNvPr>
                <p14:cNvContentPartPr/>
                <p14:nvPr/>
              </p14:nvContentPartPr>
              <p14:xfrm>
                <a:off x="5609267" y="6265140"/>
                <a:ext cx="61560" cy="1166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604947" y="6260820"/>
                  <a:ext cx="7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14:cNvPr>
                <p14:cNvContentPartPr/>
                <p14:nvPr/>
              </p14:nvContentPartPr>
              <p14:xfrm>
                <a:off x="5726267" y="6242820"/>
                <a:ext cx="50400" cy="432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721947" y="6238500"/>
                  <a:ext cx="59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14:cNvPr>
                <p14:cNvContentPartPr/>
                <p14:nvPr/>
              </p14:nvContentPartPr>
              <p14:xfrm>
                <a:off x="5695667" y="6299340"/>
                <a:ext cx="90360" cy="147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691347" y="6295020"/>
                  <a:ext cx="9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14:cNvPr>
                <p14:cNvContentPartPr/>
                <p14:nvPr/>
              </p14:nvContentPartPr>
              <p14:xfrm>
                <a:off x="5722667" y="6334260"/>
                <a:ext cx="57960" cy="421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718347" y="6329940"/>
                  <a:ext cx="6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14:cNvPr>
                <p14:cNvContentPartPr/>
                <p14:nvPr/>
              </p14:nvContentPartPr>
              <p14:xfrm>
                <a:off x="5850107" y="6276300"/>
                <a:ext cx="11880" cy="565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845787" y="6271980"/>
                  <a:ext cx="2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14:cNvPr>
                <p14:cNvContentPartPr/>
                <p14:nvPr/>
              </p14:nvContentPartPr>
              <p14:xfrm>
                <a:off x="5829587" y="6297540"/>
                <a:ext cx="55440" cy="133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825267" y="6293220"/>
                  <a:ext cx="6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14:cNvPr>
                <p14:cNvContentPartPr/>
                <p14:nvPr/>
              </p14:nvContentPartPr>
              <p14:xfrm>
                <a:off x="5927147" y="6251100"/>
                <a:ext cx="51480" cy="730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22827" y="6246780"/>
                  <a:ext cx="6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14:cNvPr>
                <p14:cNvContentPartPr/>
                <p14:nvPr/>
              </p14:nvContentPartPr>
              <p14:xfrm>
                <a:off x="5972147" y="6208980"/>
                <a:ext cx="109440" cy="1425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67827" y="6204660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14:cNvPr>
                <p14:cNvContentPartPr/>
                <p14:nvPr/>
              </p14:nvContentPartPr>
              <p14:xfrm>
                <a:off x="4659227" y="6189180"/>
                <a:ext cx="97200" cy="2408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654907" y="6184860"/>
                  <a:ext cx="105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14:cNvPr>
                <p14:cNvContentPartPr/>
                <p14:nvPr/>
              </p14:nvContentPartPr>
              <p14:xfrm>
                <a:off x="6074387" y="6135540"/>
                <a:ext cx="102240" cy="2358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070067" y="6131220"/>
                  <a:ext cx="110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14:cNvPr>
                <p14:cNvContentPartPr/>
                <p14:nvPr/>
              </p14:nvContentPartPr>
              <p14:xfrm>
                <a:off x="4479227" y="6171900"/>
                <a:ext cx="81360" cy="1328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474907" y="6167580"/>
                  <a:ext cx="9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14:cNvPr>
                <p14:cNvContentPartPr/>
                <p14:nvPr/>
              </p14:nvContentPartPr>
              <p14:xfrm>
                <a:off x="4478147" y="6328140"/>
                <a:ext cx="117360" cy="32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473827" y="6323820"/>
                  <a:ext cx="126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14:cNvPr>
                <p14:cNvContentPartPr/>
                <p14:nvPr/>
              </p14:nvContentPartPr>
              <p14:xfrm>
                <a:off x="4529267" y="6366660"/>
                <a:ext cx="91440" cy="986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524947" y="6362340"/>
                  <a:ext cx="100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14:cNvPr>
                <p14:cNvContentPartPr/>
                <p14:nvPr/>
              </p14:nvContentPartPr>
              <p14:xfrm>
                <a:off x="6423587" y="6216900"/>
                <a:ext cx="112320" cy="712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419267" y="6212580"/>
                  <a:ext cx="120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14:cNvPr>
                <p14:cNvContentPartPr/>
                <p14:nvPr/>
              </p14:nvContentPartPr>
              <p14:xfrm>
                <a:off x="6719867" y="6194580"/>
                <a:ext cx="277200" cy="1843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715547" y="6190260"/>
                  <a:ext cx="28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14:cNvPr>
                <p14:cNvContentPartPr/>
                <p14:nvPr/>
              </p14:nvContentPartPr>
              <p14:xfrm>
                <a:off x="7008947" y="6190620"/>
                <a:ext cx="114120" cy="51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004627" y="6186300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14:cNvPr>
                <p14:cNvContentPartPr/>
                <p14:nvPr/>
              </p14:nvContentPartPr>
              <p14:xfrm>
                <a:off x="7160867" y="6107100"/>
                <a:ext cx="129960" cy="130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156547" y="6102780"/>
                  <a:ext cx="13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14:cNvPr>
                <p14:cNvContentPartPr/>
                <p14:nvPr/>
              </p14:nvContentPartPr>
              <p14:xfrm>
                <a:off x="7293707" y="6149940"/>
                <a:ext cx="143280" cy="94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289387" y="6145620"/>
                  <a:ext cx="15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14:cNvPr>
                <p14:cNvContentPartPr/>
                <p14:nvPr/>
              </p14:nvContentPartPr>
              <p14:xfrm>
                <a:off x="4327667" y="3220620"/>
                <a:ext cx="4332240" cy="31233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23347" y="3216300"/>
                  <a:ext cx="4340880" cy="31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14:cNvPr>
                <p14:cNvContentPartPr/>
                <p14:nvPr/>
              </p14:nvContentPartPr>
              <p14:xfrm>
                <a:off x="4896467" y="4115940"/>
                <a:ext cx="161280" cy="1342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892147" y="4111620"/>
                  <a:ext cx="169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14:cNvPr>
                <p14:cNvContentPartPr/>
                <p14:nvPr/>
              </p14:nvContentPartPr>
              <p14:xfrm>
                <a:off x="4977107" y="4017660"/>
                <a:ext cx="136080" cy="1753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972787" y="4013340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14:cNvPr>
                <p14:cNvContentPartPr/>
                <p14:nvPr/>
              </p14:nvContentPartPr>
              <p14:xfrm>
                <a:off x="5145587" y="3814260"/>
                <a:ext cx="244440" cy="1220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141267" y="3809940"/>
                  <a:ext cx="25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14:cNvPr>
                <p14:cNvContentPartPr/>
                <p14:nvPr/>
              </p14:nvContentPartPr>
              <p14:xfrm>
                <a:off x="5299667" y="3691860"/>
                <a:ext cx="360" cy="3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295347" y="36875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14:cNvPr>
                <p14:cNvContentPartPr/>
                <p14:nvPr/>
              </p14:nvContentPartPr>
              <p14:xfrm>
                <a:off x="5454827" y="3541020"/>
                <a:ext cx="205200" cy="185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450507" y="3536700"/>
                  <a:ext cx="21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14:cNvPr>
                <p14:cNvContentPartPr/>
                <p14:nvPr/>
              </p14:nvContentPartPr>
              <p14:xfrm>
                <a:off x="5635907" y="3348780"/>
                <a:ext cx="294120" cy="282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631587" y="3344460"/>
                  <a:ext cx="302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14:cNvPr>
                <p14:cNvContentPartPr/>
                <p14:nvPr/>
              </p14:nvContentPartPr>
              <p14:xfrm>
                <a:off x="5590547" y="3348420"/>
                <a:ext cx="12960" cy="90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5586227" y="3344100"/>
                  <a:ext cx="2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14:cNvPr>
                <p14:cNvContentPartPr/>
                <p14:nvPr/>
              </p14:nvContentPartPr>
              <p14:xfrm>
                <a:off x="5985467" y="3384060"/>
                <a:ext cx="37800" cy="590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5981147" y="3379740"/>
                  <a:ext cx="46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14:cNvPr>
                <p14:cNvContentPartPr/>
                <p14:nvPr/>
              </p14:nvContentPartPr>
              <p14:xfrm>
                <a:off x="5954507" y="3283260"/>
                <a:ext cx="38520" cy="15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950187" y="3278940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14:cNvPr>
                <p14:cNvContentPartPr/>
                <p14:nvPr/>
              </p14:nvContentPartPr>
              <p14:xfrm>
                <a:off x="6032627" y="3318180"/>
                <a:ext cx="108360" cy="914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028307" y="3313860"/>
                  <a:ext cx="11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14:cNvPr>
                <p14:cNvContentPartPr/>
                <p14:nvPr/>
              </p14:nvContentPartPr>
              <p14:xfrm>
                <a:off x="6100307" y="3174540"/>
                <a:ext cx="95400" cy="1652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6095987" y="3170220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14:cNvPr>
                <p14:cNvContentPartPr/>
                <p14:nvPr/>
              </p14:nvContentPartPr>
              <p14:xfrm>
                <a:off x="5334227" y="3969060"/>
                <a:ext cx="235440" cy="2253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329907" y="3964740"/>
                  <a:ext cx="244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14:cNvPr>
                <p14:cNvContentPartPr/>
                <p14:nvPr/>
              </p14:nvContentPartPr>
              <p14:xfrm>
                <a:off x="5638787" y="3782580"/>
                <a:ext cx="204480" cy="2005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634467" y="3778260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14:cNvPr>
                <p14:cNvContentPartPr/>
                <p14:nvPr/>
              </p14:nvContentPartPr>
              <p14:xfrm>
                <a:off x="5827427" y="3773940"/>
                <a:ext cx="54720" cy="99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823107" y="3769620"/>
                  <a:ext cx="63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14:cNvPr>
                <p14:cNvContentPartPr/>
                <p14:nvPr/>
              </p14:nvContentPartPr>
              <p14:xfrm>
                <a:off x="5892947" y="3735420"/>
                <a:ext cx="52560" cy="1987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888627" y="3731100"/>
                  <a:ext cx="6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14:cNvPr>
                <p14:cNvContentPartPr/>
                <p14:nvPr/>
              </p14:nvContentPartPr>
              <p14:xfrm>
                <a:off x="5941187" y="3679260"/>
                <a:ext cx="82080" cy="986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936867" y="3674940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14:cNvPr>
                <p14:cNvContentPartPr/>
                <p14:nvPr/>
              </p14:nvContentPartPr>
              <p14:xfrm>
                <a:off x="6025067" y="3578100"/>
                <a:ext cx="141120" cy="1371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6020747" y="3573780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14:cNvPr>
                <p14:cNvContentPartPr/>
                <p14:nvPr/>
              </p14:nvContentPartPr>
              <p14:xfrm>
                <a:off x="6148187" y="3507900"/>
                <a:ext cx="150480" cy="986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143867" y="3503580"/>
                  <a:ext cx="15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14:cNvPr>
                <p14:cNvContentPartPr/>
                <p14:nvPr/>
              </p14:nvContentPartPr>
              <p14:xfrm>
                <a:off x="6260867" y="3315660"/>
                <a:ext cx="271800" cy="214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6256547" y="3311340"/>
                  <a:ext cx="280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14:cNvPr>
                <p14:cNvContentPartPr/>
                <p14:nvPr/>
              </p14:nvContentPartPr>
              <p14:xfrm>
                <a:off x="5937587" y="3527700"/>
                <a:ext cx="68040" cy="583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933267" y="3523380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14:cNvPr>
                <p14:cNvContentPartPr/>
                <p14:nvPr/>
              </p14:nvContentPartPr>
              <p14:xfrm>
                <a:off x="6023627" y="3515820"/>
                <a:ext cx="360" cy="3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19307" y="35115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14:cNvPr>
                <p14:cNvContentPartPr/>
                <p14:nvPr/>
              </p14:nvContentPartPr>
              <p14:xfrm>
                <a:off x="5463467" y="4302420"/>
                <a:ext cx="225720" cy="2239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5459147" y="4298100"/>
                  <a:ext cx="234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14:cNvPr>
                <p14:cNvContentPartPr/>
                <p14:nvPr/>
              </p14:nvContentPartPr>
              <p14:xfrm>
                <a:off x="5635907" y="4221420"/>
                <a:ext cx="19800" cy="158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5631587" y="4217100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14:cNvPr>
                <p14:cNvContentPartPr/>
                <p14:nvPr/>
              </p14:nvContentPartPr>
              <p14:xfrm>
                <a:off x="5733107" y="4180380"/>
                <a:ext cx="117360" cy="1094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728787" y="4176060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14:cNvPr>
                <p14:cNvContentPartPr/>
                <p14:nvPr/>
              </p14:nvContentPartPr>
              <p14:xfrm>
                <a:off x="5927147" y="3969420"/>
                <a:ext cx="79200" cy="2048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922827" y="3965100"/>
                  <a:ext cx="8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14:cNvPr>
                <p14:cNvContentPartPr/>
                <p14:nvPr/>
              </p14:nvContentPartPr>
              <p14:xfrm>
                <a:off x="6031907" y="3948900"/>
                <a:ext cx="82080" cy="1774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027587" y="3944580"/>
                  <a:ext cx="9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14:cNvPr>
                <p14:cNvContentPartPr/>
                <p14:nvPr/>
              </p14:nvContentPartPr>
              <p14:xfrm>
                <a:off x="6113627" y="3872580"/>
                <a:ext cx="173520" cy="185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109307" y="3868260"/>
                  <a:ext cx="18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14:cNvPr>
                <p14:cNvContentPartPr/>
                <p14:nvPr/>
              </p14:nvContentPartPr>
              <p14:xfrm>
                <a:off x="6238907" y="3768900"/>
                <a:ext cx="360" cy="3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234587" y="3764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14:cNvPr>
                <p14:cNvContentPartPr/>
                <p14:nvPr/>
              </p14:nvContentPartPr>
              <p14:xfrm>
                <a:off x="6287867" y="3737220"/>
                <a:ext cx="30240" cy="192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6283547" y="3732900"/>
                  <a:ext cx="38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14:cNvPr>
                <p14:cNvContentPartPr/>
                <p14:nvPr/>
              </p14:nvContentPartPr>
              <p14:xfrm>
                <a:off x="6326387" y="3744780"/>
                <a:ext cx="216360" cy="1980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6322067" y="3740460"/>
                  <a:ext cx="225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14:cNvPr>
                <p14:cNvContentPartPr/>
                <p14:nvPr/>
              </p14:nvContentPartPr>
              <p14:xfrm>
                <a:off x="5838227" y="4436700"/>
                <a:ext cx="84960" cy="1270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833907" y="4432380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14:cNvPr>
                <p14:cNvContentPartPr/>
                <p14:nvPr/>
              </p14:nvContentPartPr>
              <p14:xfrm>
                <a:off x="5940467" y="4304580"/>
                <a:ext cx="171000" cy="1828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5936147" y="4300260"/>
                  <a:ext cx="17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14:cNvPr>
                <p14:cNvContentPartPr/>
                <p14:nvPr/>
              </p14:nvContentPartPr>
              <p14:xfrm>
                <a:off x="6155387" y="4230060"/>
                <a:ext cx="101880" cy="1112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51067" y="4225740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14:cNvPr>
                <p14:cNvContentPartPr/>
                <p14:nvPr/>
              </p14:nvContentPartPr>
              <p14:xfrm>
                <a:off x="6224507" y="4144740"/>
                <a:ext cx="145800" cy="1393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220187" y="4140420"/>
                  <a:ext cx="154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14:cNvPr>
                <p14:cNvContentPartPr/>
                <p14:nvPr/>
              </p14:nvContentPartPr>
              <p14:xfrm>
                <a:off x="6327467" y="4116300"/>
                <a:ext cx="45000" cy="1404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323147" y="4111980"/>
                  <a:ext cx="53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14:cNvPr>
                <p14:cNvContentPartPr/>
                <p14:nvPr/>
              </p14:nvContentPartPr>
              <p14:xfrm>
                <a:off x="6380387" y="4006140"/>
                <a:ext cx="83520" cy="20628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376067" y="4001820"/>
                  <a:ext cx="9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14:cNvPr>
                <p14:cNvContentPartPr/>
                <p14:nvPr/>
              </p14:nvContentPartPr>
              <p14:xfrm>
                <a:off x="6502427" y="4012620"/>
                <a:ext cx="62280" cy="2116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6498107" y="4008300"/>
                  <a:ext cx="70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14:cNvPr>
                <p14:cNvContentPartPr/>
                <p14:nvPr/>
              </p14:nvContentPartPr>
              <p14:xfrm>
                <a:off x="6568307" y="3927300"/>
                <a:ext cx="108000" cy="13212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6563987" y="3922980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14:cNvPr>
                <p14:cNvContentPartPr/>
                <p14:nvPr/>
              </p14:nvContentPartPr>
              <p14:xfrm>
                <a:off x="6692867" y="3817860"/>
                <a:ext cx="89280" cy="1371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6688547" y="3813540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14:cNvPr>
                <p14:cNvContentPartPr/>
                <p14:nvPr/>
              </p14:nvContentPartPr>
              <p14:xfrm>
                <a:off x="6791867" y="3799140"/>
                <a:ext cx="139680" cy="1152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787547" y="3794820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14:cNvPr>
                <p14:cNvContentPartPr/>
                <p14:nvPr/>
              </p14:nvContentPartPr>
              <p14:xfrm>
                <a:off x="6820667" y="3614820"/>
                <a:ext cx="141840" cy="2037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816347" y="3610500"/>
                  <a:ext cx="150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14:cNvPr>
                <p14:cNvContentPartPr/>
                <p14:nvPr/>
              </p14:nvContentPartPr>
              <p14:xfrm>
                <a:off x="6922547" y="3801660"/>
                <a:ext cx="91080" cy="1130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918227" y="3797340"/>
                  <a:ext cx="997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3F69C7D-419A-72D1-D6FE-5C5E74AA0021}"/>
                  </a:ext>
                </a:extLst>
              </p14:cNvPr>
              <p14:cNvContentPartPr/>
              <p14:nvPr/>
            </p14:nvContentPartPr>
            <p14:xfrm>
              <a:off x="234916" y="3259702"/>
              <a:ext cx="1541520" cy="74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3F69C7D-419A-72D1-D6FE-5C5E74AA0021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226276" y="3251062"/>
                <a:ext cx="1559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1CBAA10-7A11-E96B-570C-D6EA5AF6F8DF}"/>
                  </a:ext>
                </a:extLst>
              </p14:cNvPr>
              <p14:cNvContentPartPr/>
              <p14:nvPr/>
            </p14:nvContentPartPr>
            <p14:xfrm>
              <a:off x="94516" y="3935422"/>
              <a:ext cx="1698120" cy="997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1CBAA10-7A11-E96B-570C-D6EA5AF6F8DF}"/>
                  </a:ext>
                </a:extLst>
              </p:cNvPr>
              <p:cNvPicPr/>
              <p:nvPr/>
            </p:nvPicPr>
            <p:blipFill>
              <a:blip r:embed="rId1190"/>
              <a:stretch>
                <a:fillRect/>
              </a:stretch>
            </p:blipFill>
            <p:spPr>
              <a:xfrm>
                <a:off x="85876" y="3926782"/>
                <a:ext cx="1715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62827BB8-0E6E-E740-9BFB-5145A20DA0E4}"/>
                  </a:ext>
                </a:extLst>
              </p14:cNvPr>
              <p14:cNvContentPartPr/>
              <p14:nvPr/>
            </p14:nvContentPartPr>
            <p14:xfrm>
              <a:off x="1851676" y="883342"/>
              <a:ext cx="1393560" cy="655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62827BB8-0E6E-E740-9BFB-5145A20DA0E4}"/>
                  </a:ext>
                </a:extLst>
              </p:cNvPr>
              <p:cNvPicPr/>
              <p:nvPr/>
            </p:nvPicPr>
            <p:blipFill>
              <a:blip r:embed="rId1192"/>
              <a:stretch>
                <a:fillRect/>
              </a:stretch>
            </p:blipFill>
            <p:spPr>
              <a:xfrm>
                <a:off x="1843036" y="874702"/>
                <a:ext cx="1411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17BE4272-CA6E-CBDB-DD71-83749DB8C533}"/>
                  </a:ext>
                </a:extLst>
              </p14:cNvPr>
              <p14:cNvContentPartPr/>
              <p14:nvPr/>
            </p14:nvContentPartPr>
            <p14:xfrm>
              <a:off x="1842316" y="334342"/>
              <a:ext cx="1465560" cy="1360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17BE4272-CA6E-CBDB-DD71-83749DB8C533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1833316" y="325702"/>
                <a:ext cx="148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4C97E613-E263-5B11-B542-C7789671E29A}"/>
                  </a:ext>
                </a:extLst>
              </p14:cNvPr>
              <p14:cNvContentPartPr/>
              <p14:nvPr/>
            </p14:nvContentPartPr>
            <p14:xfrm>
              <a:off x="1844116" y="2718622"/>
              <a:ext cx="1191240" cy="565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4C97E613-E263-5B11-B542-C7789671E29A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1835476" y="2709982"/>
                <a:ext cx="1208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7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B3B95AFC-405F-E508-EBCE-FB674126D798}"/>
                  </a:ext>
                </a:extLst>
              </p14:cNvPr>
              <p14:cNvContentPartPr/>
              <p14:nvPr/>
            </p14:nvContentPartPr>
            <p14:xfrm>
              <a:off x="3253876" y="2397862"/>
              <a:ext cx="1866240" cy="1346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B3B95AFC-405F-E508-EBCE-FB674126D798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3244876" y="2388862"/>
                <a:ext cx="1883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54FAF3E5-A6DE-4A85-809B-07D006FBDEC5}"/>
                  </a:ext>
                </a:extLst>
              </p14:cNvPr>
              <p14:cNvContentPartPr/>
              <p14:nvPr/>
            </p14:nvContentPartPr>
            <p14:xfrm>
              <a:off x="1593196" y="1583182"/>
              <a:ext cx="3711240" cy="102528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54FAF3E5-A6DE-4A85-809B-07D006FBDEC5}"/>
                  </a:ext>
                </a:extLst>
              </p:cNvPr>
              <p:cNvPicPr/>
              <p:nvPr/>
            </p:nvPicPr>
            <p:blipFill>
              <a:blip r:embed="rId1200"/>
              <a:stretch>
                <a:fillRect/>
              </a:stretch>
            </p:blipFill>
            <p:spPr>
              <a:xfrm>
                <a:off x="1584196" y="1574542"/>
                <a:ext cx="372888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892B9B9-C754-7D51-E2E0-F1EB1EB1C236}"/>
                  </a:ext>
                </a:extLst>
              </p14:cNvPr>
              <p14:cNvContentPartPr/>
              <p14:nvPr/>
            </p14:nvContentPartPr>
            <p14:xfrm>
              <a:off x="2978836" y="5694742"/>
              <a:ext cx="4764240" cy="94752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892B9B9-C754-7D51-E2E0-F1EB1EB1C236}"/>
                  </a:ext>
                </a:extLst>
              </p:cNvPr>
              <p:cNvPicPr/>
              <p:nvPr/>
            </p:nvPicPr>
            <p:blipFill>
              <a:blip r:embed="rId1202"/>
              <a:stretch>
                <a:fillRect/>
              </a:stretch>
            </p:blipFill>
            <p:spPr>
              <a:xfrm>
                <a:off x="2970196" y="5686102"/>
                <a:ext cx="478188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672A6CB-EF9E-8CF8-744C-36719F3174ED}"/>
                  </a:ext>
                </a:extLst>
              </p14:cNvPr>
              <p14:cNvContentPartPr/>
              <p14:nvPr/>
            </p14:nvContentPartPr>
            <p14:xfrm>
              <a:off x="4317676" y="6106942"/>
              <a:ext cx="1976760" cy="4154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672A6CB-EF9E-8CF8-744C-36719F3174ED}"/>
                  </a:ext>
                </a:extLst>
              </p:cNvPr>
              <p:cNvPicPr/>
              <p:nvPr/>
            </p:nvPicPr>
            <p:blipFill>
              <a:blip r:embed="rId1204"/>
              <a:stretch>
                <a:fillRect/>
              </a:stretch>
            </p:blipFill>
            <p:spPr>
              <a:xfrm>
                <a:off x="4308676" y="6098302"/>
                <a:ext cx="199440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3AC85B35-31C6-969F-3985-3D4841D29693}"/>
              </a:ext>
            </a:extLst>
          </p:cNvPr>
          <p:cNvGrpSpPr/>
          <p:nvPr/>
        </p:nvGrpSpPr>
        <p:grpSpPr>
          <a:xfrm>
            <a:off x="4162876" y="2981062"/>
            <a:ext cx="613440" cy="330120"/>
            <a:chOff x="4162876" y="2981062"/>
            <a:chExt cx="613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F602448-0E39-4063-DA97-63F96EDBA63B}"/>
                    </a:ext>
                  </a:extLst>
                </p14:cNvPr>
                <p14:cNvContentPartPr/>
                <p14:nvPr/>
              </p14:nvContentPartPr>
              <p14:xfrm>
                <a:off x="4162876" y="3129022"/>
                <a:ext cx="190800" cy="1648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F602448-0E39-4063-DA97-63F96EDBA63B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4154236" y="3120022"/>
                  <a:ext cx="208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1ED5BA6-B805-B8C0-7F0A-4597A47DD43C}"/>
                    </a:ext>
                  </a:extLst>
                </p14:cNvPr>
                <p14:cNvContentPartPr/>
                <p14:nvPr/>
              </p14:nvContentPartPr>
              <p14:xfrm>
                <a:off x="4193476" y="3199942"/>
                <a:ext cx="167040" cy="1112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1ED5BA6-B805-B8C0-7F0A-4597A47DD43C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4184476" y="3191302"/>
                  <a:ext cx="184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DDEAE00-F6E0-ED5C-C536-B7354C5EB0A6}"/>
                    </a:ext>
                  </a:extLst>
                </p14:cNvPr>
                <p14:cNvContentPartPr/>
                <p14:nvPr/>
              </p14:nvContentPartPr>
              <p14:xfrm>
                <a:off x="4458796" y="2981062"/>
                <a:ext cx="317520" cy="284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DDEAE00-F6E0-ED5C-C536-B7354C5EB0A6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4449796" y="2972422"/>
                  <a:ext cx="33516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994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EB58A28-2258-5993-689D-5AF9BF8CD49A}"/>
                  </a:ext>
                </a:extLst>
              </p14:cNvPr>
              <p14:cNvContentPartPr/>
              <p14:nvPr/>
            </p14:nvContentPartPr>
            <p14:xfrm>
              <a:off x="1079836" y="827182"/>
              <a:ext cx="1260000" cy="1238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EB58A28-2258-5993-689D-5AF9BF8CD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196" y="818182"/>
                <a:ext cx="1277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5CEB75A-14CC-692B-A4AB-41C043615A6C}"/>
                  </a:ext>
                </a:extLst>
              </p14:cNvPr>
              <p14:cNvContentPartPr/>
              <p14:nvPr/>
            </p14:nvContentPartPr>
            <p14:xfrm>
              <a:off x="10561876" y="2341702"/>
              <a:ext cx="716760" cy="6030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5CEB75A-14CC-692B-A4AB-41C043615A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2876" y="2332702"/>
                <a:ext cx="7344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BB326C8-1253-2EBB-DF87-0B52565A54B9}"/>
                  </a:ext>
                </a:extLst>
              </p14:cNvPr>
              <p14:cNvContentPartPr/>
              <p14:nvPr/>
            </p14:nvContentPartPr>
            <p14:xfrm>
              <a:off x="10079476" y="2505142"/>
              <a:ext cx="482040" cy="4399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BB326C8-1253-2EBB-DF87-0B52565A54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0836" y="2496142"/>
                <a:ext cx="4996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F4A6B37-DA6E-D01E-9659-53A9D4CA3F81}"/>
                  </a:ext>
                </a:extLst>
              </p14:cNvPr>
              <p14:cNvContentPartPr/>
              <p14:nvPr/>
            </p14:nvContentPartPr>
            <p14:xfrm>
              <a:off x="10381516" y="2772262"/>
              <a:ext cx="385560" cy="2674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F4A6B37-DA6E-D01E-9659-53A9D4CA3F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2516" y="2763622"/>
                <a:ext cx="4032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F2B4880-88B7-223E-7297-32E0F9719357}"/>
                  </a:ext>
                </a:extLst>
              </p14:cNvPr>
              <p14:cNvContentPartPr/>
              <p14:nvPr/>
            </p14:nvContentPartPr>
            <p14:xfrm>
              <a:off x="5155396" y="4126942"/>
              <a:ext cx="1474560" cy="81000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F2B4880-88B7-223E-7297-32E0F9719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6756" y="4117942"/>
                <a:ext cx="149220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1016AF10-B3D2-738F-FCC0-990885DE1DE5}"/>
              </a:ext>
            </a:extLst>
          </p:cNvPr>
          <p:cNvGrpSpPr/>
          <p:nvPr/>
        </p:nvGrpSpPr>
        <p:grpSpPr>
          <a:xfrm>
            <a:off x="3319396" y="4146382"/>
            <a:ext cx="3543840" cy="2642040"/>
            <a:chOff x="3319396" y="4146382"/>
            <a:chExt cx="3543840" cy="26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1B6F593-1196-5689-C78E-C6076190164F}"/>
                    </a:ext>
                  </a:extLst>
                </p14:cNvPr>
                <p14:cNvContentPartPr/>
                <p14:nvPr/>
              </p14:nvContentPartPr>
              <p14:xfrm>
                <a:off x="5171236" y="4146382"/>
                <a:ext cx="1300320" cy="353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1B6F593-1196-5689-C78E-C607619016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2236" y="4137742"/>
                  <a:ext cx="1317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0B9B11-3BD4-12EA-709A-A5B3202B113A}"/>
                    </a:ext>
                  </a:extLst>
                </p14:cNvPr>
                <p14:cNvContentPartPr/>
                <p14:nvPr/>
              </p14:nvContentPartPr>
              <p14:xfrm>
                <a:off x="5052436" y="4604662"/>
                <a:ext cx="482400" cy="8852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0B9B11-3BD4-12EA-709A-A5B3202B11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3436" y="4595662"/>
                  <a:ext cx="50004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9943A4-8D3D-EE90-7127-1A54816C7B79}"/>
                    </a:ext>
                  </a:extLst>
                </p14:cNvPr>
                <p14:cNvContentPartPr/>
                <p14:nvPr/>
              </p14:nvContentPartPr>
              <p14:xfrm>
                <a:off x="5391916" y="4527262"/>
                <a:ext cx="176040" cy="2059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9943A4-8D3D-EE90-7127-1A54816C7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83276" y="4518622"/>
                  <a:ext cx="193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3C93661-0F35-D38B-E3A3-E992C1CC133A}"/>
                    </a:ext>
                  </a:extLst>
                </p14:cNvPr>
                <p14:cNvContentPartPr/>
                <p14:nvPr/>
              </p14:nvContentPartPr>
              <p14:xfrm>
                <a:off x="3486796" y="5663422"/>
                <a:ext cx="151200" cy="2019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3C93661-0F35-D38B-E3A3-E992C1CC13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7796" y="5654782"/>
                  <a:ext cx="168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911E63B-4C51-EAD4-ED7A-CB24FFFBFFAA}"/>
                    </a:ext>
                  </a:extLst>
                </p14:cNvPr>
                <p14:cNvContentPartPr/>
                <p14:nvPr/>
              </p14:nvContentPartPr>
              <p14:xfrm>
                <a:off x="3688396" y="5625622"/>
                <a:ext cx="425880" cy="183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911E63B-4C51-EAD4-ED7A-CB24FFFBFF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9396" y="5616982"/>
                  <a:ext cx="443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3CA45FB-12E0-D736-9D68-45AAFF099854}"/>
                    </a:ext>
                  </a:extLst>
                </p14:cNvPr>
                <p14:cNvContentPartPr/>
                <p14:nvPr/>
              </p14:nvContentPartPr>
              <p14:xfrm>
                <a:off x="4192756" y="5462542"/>
                <a:ext cx="527760" cy="2754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3CA45FB-12E0-D736-9D68-45AAFF0998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3756" y="5453542"/>
                  <a:ext cx="545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04472C3-3C08-BD42-F3F4-D1E482113EFA}"/>
                    </a:ext>
                  </a:extLst>
                </p14:cNvPr>
                <p14:cNvContentPartPr/>
                <p14:nvPr/>
              </p14:nvContentPartPr>
              <p14:xfrm>
                <a:off x="4721596" y="5427982"/>
                <a:ext cx="9720" cy="169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04472C3-3C08-BD42-F3F4-D1E482113E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2956" y="5418982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FA89EE6-653F-CACE-4C5A-92B3E3FEB818}"/>
                    </a:ext>
                  </a:extLst>
                </p14:cNvPr>
                <p14:cNvContentPartPr/>
                <p14:nvPr/>
              </p14:nvContentPartPr>
              <p14:xfrm>
                <a:off x="4765156" y="5361022"/>
                <a:ext cx="342000" cy="4820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FA89EE6-653F-CACE-4C5A-92B3E3FEB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6516" y="5352022"/>
                  <a:ext cx="3596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F206E47-B313-2E25-787F-173F5C77E8B1}"/>
                    </a:ext>
                  </a:extLst>
                </p14:cNvPr>
                <p14:cNvContentPartPr/>
                <p14:nvPr/>
              </p14:nvContentPartPr>
              <p14:xfrm>
                <a:off x="3372676" y="6071302"/>
                <a:ext cx="414000" cy="2268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F206E47-B313-2E25-787F-173F5C77E8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3676" y="6062662"/>
                  <a:ext cx="431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9DC44E5-8CCC-5FE2-6A3E-6A1C9EAF8063}"/>
                    </a:ext>
                  </a:extLst>
                </p14:cNvPr>
                <p14:cNvContentPartPr/>
                <p14:nvPr/>
              </p14:nvContentPartPr>
              <p14:xfrm>
                <a:off x="3741316" y="5960062"/>
                <a:ext cx="10800" cy="5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9DC44E5-8CCC-5FE2-6A3E-6A1C9EAF80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2676" y="5951062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F0C75EF-0B4D-A319-0C58-72B69480657D}"/>
                    </a:ext>
                  </a:extLst>
                </p14:cNvPr>
                <p14:cNvContentPartPr/>
                <p14:nvPr/>
              </p14:nvContentPartPr>
              <p14:xfrm>
                <a:off x="3895396" y="5928742"/>
                <a:ext cx="135720" cy="174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F0C75EF-0B4D-A319-0C58-72B6948065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6756" y="5920102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DB9C2DF-6D4B-0D4C-75B1-3A1A3FA9C49F}"/>
                    </a:ext>
                  </a:extLst>
                </p14:cNvPr>
                <p14:cNvContentPartPr/>
                <p14:nvPr/>
              </p14:nvContentPartPr>
              <p14:xfrm>
                <a:off x="4293196" y="5964742"/>
                <a:ext cx="104760" cy="96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DB9C2DF-6D4B-0D4C-75B1-3A1A3FA9C4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4556" y="5956102"/>
                  <a:ext cx="12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A12FE11-6BE2-784C-8A20-7CE49DAEAFB5}"/>
                    </a:ext>
                  </a:extLst>
                </p14:cNvPr>
                <p14:cNvContentPartPr/>
                <p14:nvPr/>
              </p14:nvContentPartPr>
              <p14:xfrm>
                <a:off x="4418476" y="5841262"/>
                <a:ext cx="96480" cy="196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A12FE11-6BE2-784C-8A20-7CE49DAEA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9476" y="5832262"/>
                  <a:ext cx="114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24AD759-1A14-3B3B-501E-55789B042158}"/>
                    </a:ext>
                  </a:extLst>
                </p14:cNvPr>
                <p14:cNvContentPartPr/>
                <p14:nvPr/>
              </p14:nvContentPartPr>
              <p14:xfrm>
                <a:off x="4553116" y="5879422"/>
                <a:ext cx="176400" cy="97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24AD759-1A14-3B3B-501E-55789B0421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4116" y="5870782"/>
                  <a:ext cx="194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34D66AF-1290-F94D-B6F8-C2285F300B85}"/>
                    </a:ext>
                  </a:extLst>
                </p14:cNvPr>
                <p14:cNvContentPartPr/>
                <p14:nvPr/>
              </p14:nvContentPartPr>
              <p14:xfrm>
                <a:off x="4387876" y="5806702"/>
                <a:ext cx="72000" cy="5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34D66AF-1290-F94D-B6F8-C2285F300B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9236" y="5797702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BBFA752-9608-8BD3-E9B4-8C82887CA4E0}"/>
                    </a:ext>
                  </a:extLst>
                </p14:cNvPr>
                <p14:cNvContentPartPr/>
                <p14:nvPr/>
              </p14:nvContentPartPr>
              <p14:xfrm>
                <a:off x="4925716" y="5758102"/>
                <a:ext cx="303120" cy="1692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BBFA752-9608-8BD3-E9B4-8C82887CA4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7076" y="5749102"/>
                  <a:ext cx="320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B78A1BA-1929-BD95-8AF0-E89D233B8A49}"/>
                    </a:ext>
                  </a:extLst>
                </p14:cNvPr>
                <p14:cNvContentPartPr/>
                <p14:nvPr/>
              </p14:nvContentPartPr>
              <p14:xfrm>
                <a:off x="5159356" y="5700502"/>
                <a:ext cx="3600" cy="309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B78A1BA-1929-BD95-8AF0-E89D233B8A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0356" y="5691502"/>
                  <a:ext cx="2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03CABF7-17CC-8678-02C0-C3ECBC277C77}"/>
                    </a:ext>
                  </a:extLst>
                </p14:cNvPr>
                <p14:cNvContentPartPr/>
                <p14:nvPr/>
              </p14:nvContentPartPr>
              <p14:xfrm>
                <a:off x="3319396" y="6448222"/>
                <a:ext cx="110520" cy="231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03CABF7-17CC-8678-02C0-C3ECBC277C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0396" y="6439582"/>
                  <a:ext cx="128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B513DC0-AA79-638C-4D78-D9D459F8D067}"/>
                    </a:ext>
                  </a:extLst>
                </p14:cNvPr>
                <p14:cNvContentPartPr/>
                <p14:nvPr/>
              </p14:nvContentPartPr>
              <p14:xfrm>
                <a:off x="3459796" y="6450382"/>
                <a:ext cx="122760" cy="702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B513DC0-AA79-638C-4D78-D9D459F8D0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50796" y="6441382"/>
                  <a:ext cx="140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C3CE921-59E4-C1E0-218A-A35332B2FDDE}"/>
                    </a:ext>
                  </a:extLst>
                </p14:cNvPr>
                <p14:cNvContentPartPr/>
                <p14:nvPr/>
              </p14:nvContentPartPr>
              <p14:xfrm>
                <a:off x="3620356" y="6422662"/>
                <a:ext cx="66960" cy="71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C3CE921-59E4-C1E0-218A-A35332B2FD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1356" y="6414022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4AA977B-4530-D663-E8EE-42084FA4314F}"/>
                    </a:ext>
                  </a:extLst>
                </p14:cNvPr>
                <p14:cNvContentPartPr/>
                <p14:nvPr/>
              </p14:nvContentPartPr>
              <p14:xfrm>
                <a:off x="3752476" y="6300982"/>
                <a:ext cx="195480" cy="143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4AA977B-4530-D663-E8EE-42084FA431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43836" y="6292342"/>
                  <a:ext cx="213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304CAB9-53B2-9179-C864-16FD3A73B0B7}"/>
                    </a:ext>
                  </a:extLst>
                </p14:cNvPr>
                <p14:cNvContentPartPr/>
                <p14:nvPr/>
              </p14:nvContentPartPr>
              <p14:xfrm>
                <a:off x="4041916" y="6174262"/>
                <a:ext cx="297000" cy="220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304CAB9-53B2-9179-C864-16FD3A73B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32916" y="6165262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1B4E292-74ED-F85E-5437-982F42A31680}"/>
                    </a:ext>
                  </a:extLst>
                </p14:cNvPr>
                <p14:cNvContentPartPr/>
                <p14:nvPr/>
              </p14:nvContentPartPr>
              <p14:xfrm>
                <a:off x="4316236" y="6212062"/>
                <a:ext cx="145800" cy="128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1B4E292-74ED-F85E-5437-982F42A316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7236" y="6203422"/>
                  <a:ext cx="16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0AE4991-BCEA-3C33-D680-C49C5AB45680}"/>
                    </a:ext>
                  </a:extLst>
                </p14:cNvPr>
                <p14:cNvContentPartPr/>
                <p14:nvPr/>
              </p14:nvContentPartPr>
              <p14:xfrm>
                <a:off x="4528276" y="6115942"/>
                <a:ext cx="237960" cy="1893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0AE4991-BCEA-3C33-D680-C49C5AB456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9636" y="6107302"/>
                  <a:ext cx="255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0FED685-51D8-6143-E408-E947652CF14C}"/>
                    </a:ext>
                  </a:extLst>
                </p14:cNvPr>
                <p14:cNvContentPartPr/>
                <p14:nvPr/>
              </p14:nvContentPartPr>
              <p14:xfrm>
                <a:off x="4963156" y="6043582"/>
                <a:ext cx="87120" cy="142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0FED685-51D8-6143-E408-E947652CF1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54516" y="6034582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AD40DC6-6776-12A4-B527-EDDAD5D4FC60}"/>
                    </a:ext>
                  </a:extLst>
                </p14:cNvPr>
                <p14:cNvContentPartPr/>
                <p14:nvPr/>
              </p14:nvContentPartPr>
              <p14:xfrm>
                <a:off x="5072956" y="5979142"/>
                <a:ext cx="103320" cy="191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AD40DC6-6776-12A4-B527-EDDAD5D4FC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63956" y="5970142"/>
                  <a:ext cx="12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1718B24-7B23-E476-B729-BCADC5171E76}"/>
                    </a:ext>
                  </a:extLst>
                </p14:cNvPr>
                <p14:cNvContentPartPr/>
                <p14:nvPr/>
              </p14:nvContentPartPr>
              <p14:xfrm>
                <a:off x="5265556" y="5958982"/>
                <a:ext cx="299880" cy="1850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1718B24-7B23-E476-B729-BCADC5171E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6556" y="5949982"/>
                  <a:ext cx="317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C5AB47A-E5E5-3A8E-4945-15CFC4F1E672}"/>
                    </a:ext>
                  </a:extLst>
                </p14:cNvPr>
                <p14:cNvContentPartPr/>
                <p14:nvPr/>
              </p14:nvContentPartPr>
              <p14:xfrm>
                <a:off x="5579836" y="5811382"/>
                <a:ext cx="36000" cy="540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C5AB47A-E5E5-3A8E-4945-15CFC4F1E6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1196" y="5802382"/>
                  <a:ext cx="53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7C03F05-1F74-0AA4-5A2C-F2AC4D43018C}"/>
                    </a:ext>
                  </a:extLst>
                </p14:cNvPr>
                <p14:cNvContentPartPr/>
                <p14:nvPr/>
              </p14:nvContentPartPr>
              <p14:xfrm>
                <a:off x="5624116" y="5753422"/>
                <a:ext cx="182520" cy="246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7C03F05-1F74-0AA4-5A2C-F2AC4D4301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5116" y="5744782"/>
                  <a:ext cx="200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90806BA-8CC9-C1FE-1927-43BDAB451775}"/>
                    </a:ext>
                  </a:extLst>
                </p14:cNvPr>
                <p14:cNvContentPartPr/>
                <p14:nvPr/>
              </p14:nvContentPartPr>
              <p14:xfrm>
                <a:off x="5858836" y="5832982"/>
                <a:ext cx="310680" cy="2610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90806BA-8CC9-C1FE-1927-43BDAB4517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0196" y="5824342"/>
                  <a:ext cx="328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84BDC36-100A-5A57-35DA-B13746CD09B5}"/>
                    </a:ext>
                  </a:extLst>
                </p14:cNvPr>
                <p14:cNvContentPartPr/>
                <p14:nvPr/>
              </p14:nvContentPartPr>
              <p14:xfrm>
                <a:off x="3895396" y="6672862"/>
                <a:ext cx="169560" cy="1155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84BDC36-100A-5A57-35DA-B13746CD09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86396" y="6663862"/>
                  <a:ext cx="187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0ED1AE3-76C8-82EA-33B2-D6C9D01CC497}"/>
                    </a:ext>
                  </a:extLst>
                </p14:cNvPr>
                <p14:cNvContentPartPr/>
                <p14:nvPr/>
              </p14:nvContentPartPr>
              <p14:xfrm>
                <a:off x="4097356" y="6475582"/>
                <a:ext cx="232560" cy="241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0ED1AE3-76C8-82EA-33B2-D6C9D01CC4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8356" y="6466582"/>
                  <a:ext cx="250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0127CA8-2D47-6D1F-FA0F-2F9E63F2A480}"/>
                    </a:ext>
                  </a:extLst>
                </p14:cNvPr>
                <p14:cNvContentPartPr/>
                <p14:nvPr/>
              </p14:nvContentPartPr>
              <p14:xfrm>
                <a:off x="4288516" y="6459742"/>
                <a:ext cx="62280" cy="192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0127CA8-2D47-6D1F-FA0F-2F9E63F2A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9516" y="6450742"/>
                  <a:ext cx="7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FD4244D-3916-C02F-E9C7-F0E517A893DA}"/>
                    </a:ext>
                  </a:extLst>
                </p14:cNvPr>
                <p14:cNvContentPartPr/>
                <p14:nvPr/>
              </p14:nvContentPartPr>
              <p14:xfrm>
                <a:off x="4412716" y="6502942"/>
                <a:ext cx="335160" cy="1234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FD4244D-3916-C02F-E9C7-F0E517A893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03716" y="6493942"/>
                  <a:ext cx="352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CFC8081-31A2-5BF5-6F75-A77AE3ABD02A}"/>
                    </a:ext>
                  </a:extLst>
                </p14:cNvPr>
                <p14:cNvContentPartPr/>
                <p14:nvPr/>
              </p14:nvContentPartPr>
              <p14:xfrm>
                <a:off x="4800076" y="6326542"/>
                <a:ext cx="268200" cy="2109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CFC8081-31A2-5BF5-6F75-A77AE3ABD0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1076" y="6317542"/>
                  <a:ext cx="285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CCBDD86-E1F4-3626-CD9A-D86C1D3333D2}"/>
                    </a:ext>
                  </a:extLst>
                </p14:cNvPr>
                <p14:cNvContentPartPr/>
                <p14:nvPr/>
              </p14:nvContentPartPr>
              <p14:xfrm>
                <a:off x="5058196" y="6289102"/>
                <a:ext cx="54000" cy="518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CCBDD86-E1F4-3626-CD9A-D86C1D3333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9196" y="6280462"/>
                  <a:ext cx="7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8EA7E54-6718-ED57-1796-C256D0B60166}"/>
                    </a:ext>
                  </a:extLst>
                </p14:cNvPr>
                <p14:cNvContentPartPr/>
                <p14:nvPr/>
              </p14:nvContentPartPr>
              <p14:xfrm>
                <a:off x="5141716" y="6331942"/>
                <a:ext cx="106920" cy="124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8EA7E54-6718-ED57-1796-C256D0B601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32716" y="6322942"/>
                  <a:ext cx="12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9120A32-803F-159A-34C7-AF013CF185C5}"/>
                    </a:ext>
                  </a:extLst>
                </p14:cNvPr>
                <p14:cNvContentPartPr/>
                <p14:nvPr/>
              </p14:nvContentPartPr>
              <p14:xfrm>
                <a:off x="5360956" y="6200902"/>
                <a:ext cx="188280" cy="189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9120A32-803F-159A-34C7-AF013CF185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51956" y="6191902"/>
                  <a:ext cx="20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9A06FFB-1153-B248-6A03-BB2EBDE256FB}"/>
                    </a:ext>
                  </a:extLst>
                </p14:cNvPr>
                <p14:cNvContentPartPr/>
                <p14:nvPr/>
              </p14:nvContentPartPr>
              <p14:xfrm>
                <a:off x="5683156" y="6104782"/>
                <a:ext cx="77760" cy="226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9A06FFB-1153-B248-6A03-BB2EBDE256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74156" y="6096142"/>
                  <a:ext cx="95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A5D3CC4-E77E-12FA-C7DC-28DD5D2328E5}"/>
                    </a:ext>
                  </a:extLst>
                </p14:cNvPr>
                <p14:cNvContentPartPr/>
                <p14:nvPr/>
              </p14:nvContentPartPr>
              <p14:xfrm>
                <a:off x="5784316" y="6148342"/>
                <a:ext cx="185040" cy="139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A5D3CC4-E77E-12FA-C7DC-28DD5D2328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75316" y="6139342"/>
                  <a:ext cx="202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3B72796-AC66-7B87-FBF6-225E5E45C393}"/>
                    </a:ext>
                  </a:extLst>
                </p14:cNvPr>
                <p14:cNvContentPartPr/>
                <p14:nvPr/>
              </p14:nvContentPartPr>
              <p14:xfrm>
                <a:off x="6032716" y="5987422"/>
                <a:ext cx="363960" cy="2667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3B72796-AC66-7B87-FBF6-225E5E45C3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4076" y="5978782"/>
                  <a:ext cx="381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1FE67EB-6B59-73C5-0FB5-82680C8226AE}"/>
                    </a:ext>
                  </a:extLst>
                </p14:cNvPr>
                <p14:cNvContentPartPr/>
                <p14:nvPr/>
              </p14:nvContentPartPr>
              <p14:xfrm>
                <a:off x="6350236" y="5931982"/>
                <a:ext cx="44640" cy="219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1FE67EB-6B59-73C5-0FB5-82680C8226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41236" y="5923342"/>
                  <a:ext cx="6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2EEEF97-7EC7-ED77-4839-AF926259DB44}"/>
                    </a:ext>
                  </a:extLst>
                </p14:cNvPr>
                <p14:cNvContentPartPr/>
                <p14:nvPr/>
              </p14:nvContentPartPr>
              <p14:xfrm>
                <a:off x="6410356" y="5914702"/>
                <a:ext cx="72720" cy="191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2EEEF97-7EC7-ED77-4839-AF926259DB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01356" y="5905702"/>
                  <a:ext cx="90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EEF15C1-CCCF-23E6-3963-20B25783952B}"/>
                    </a:ext>
                  </a:extLst>
                </p14:cNvPr>
                <p14:cNvContentPartPr/>
                <p14:nvPr/>
              </p14:nvContentPartPr>
              <p14:xfrm>
                <a:off x="6488116" y="5774662"/>
                <a:ext cx="348120" cy="370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EEF15C1-CCCF-23E6-3963-20B2578395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79116" y="5766022"/>
                  <a:ext cx="365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606EEDD-1988-F859-E8CA-9C7F8145BBA4}"/>
                    </a:ext>
                  </a:extLst>
                </p14:cNvPr>
                <p14:cNvContentPartPr/>
                <p14:nvPr/>
              </p14:nvContentPartPr>
              <p14:xfrm>
                <a:off x="5565796" y="6224662"/>
                <a:ext cx="1297440" cy="3124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606EEDD-1988-F859-E8CA-9C7F8145BB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57156" y="6215662"/>
                  <a:ext cx="131508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91937C1B-F413-EF82-DDDD-DD6FCD05F91D}"/>
                  </a:ext>
                </a:extLst>
              </p14:cNvPr>
              <p14:cNvContentPartPr/>
              <p14:nvPr/>
            </p14:nvContentPartPr>
            <p14:xfrm>
              <a:off x="2511916" y="2425582"/>
              <a:ext cx="2695320" cy="3909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91937C1B-F413-EF82-DDDD-DD6FCD05F91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02916" y="2416942"/>
                <a:ext cx="27129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F4B6A1B-EC4D-5C09-DD81-99D79D3A4DBE}"/>
                  </a:ext>
                </a:extLst>
              </p14:cNvPr>
              <p14:cNvContentPartPr/>
              <p14:nvPr/>
            </p14:nvContentPartPr>
            <p14:xfrm>
              <a:off x="5607196" y="2002582"/>
              <a:ext cx="6197400" cy="5090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F4B6A1B-EC4D-5C09-DD81-99D79D3A4DB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98556" y="1993582"/>
                <a:ext cx="62150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ED1BE34F-9DF6-5E77-9879-D1BAEC09A5EC}"/>
                  </a:ext>
                </a:extLst>
              </p14:cNvPr>
              <p14:cNvContentPartPr/>
              <p14:nvPr/>
            </p14:nvContentPartPr>
            <p14:xfrm>
              <a:off x="3360076" y="4436542"/>
              <a:ext cx="755280" cy="7354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ED1BE34F-9DF6-5E77-9879-D1BAEC09A5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51076" y="4427542"/>
                <a:ext cx="772920" cy="75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7CF4F5BF-4B55-2C47-4F80-40525136B750}"/>
              </a:ext>
            </a:extLst>
          </p:cNvPr>
          <p:cNvGrpSpPr/>
          <p:nvPr/>
        </p:nvGrpSpPr>
        <p:grpSpPr>
          <a:xfrm>
            <a:off x="373156" y="160102"/>
            <a:ext cx="11633040" cy="5167800"/>
            <a:chOff x="373156" y="160102"/>
            <a:chExt cx="11633040" cy="51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08C9CFE-1C62-0CB2-C65B-BA699B6DB20B}"/>
                    </a:ext>
                  </a:extLst>
                </p14:cNvPr>
                <p14:cNvContentPartPr/>
                <p14:nvPr/>
              </p14:nvContentPartPr>
              <p14:xfrm>
                <a:off x="373156" y="1351702"/>
                <a:ext cx="4320" cy="15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08C9CFE-1C62-0CB2-C65B-BA699B6DB2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4156" y="1343062"/>
                  <a:ext cx="2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D3AF0B-A7D4-850D-1B38-75BE6E75E1A3}"/>
                    </a:ext>
                  </a:extLst>
                </p14:cNvPr>
                <p14:cNvContentPartPr/>
                <p14:nvPr/>
              </p14:nvContentPartPr>
              <p14:xfrm>
                <a:off x="385036" y="382942"/>
                <a:ext cx="126000" cy="25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D3AF0B-A7D4-850D-1B38-75BE6E75E1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6036" y="374302"/>
                  <a:ext cx="143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04327D-5CCE-A85B-700B-6DE52089CE75}"/>
                    </a:ext>
                  </a:extLst>
                </p14:cNvPr>
                <p14:cNvContentPartPr/>
                <p14:nvPr/>
              </p14:nvContentPartPr>
              <p14:xfrm>
                <a:off x="510316" y="318862"/>
                <a:ext cx="115920" cy="389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04327D-5CCE-A85B-700B-6DE52089CE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316" y="310222"/>
                  <a:ext cx="133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FA028E-1E86-7773-DCD9-0E3394BF63E3}"/>
                    </a:ext>
                  </a:extLst>
                </p14:cNvPr>
                <p14:cNvContentPartPr/>
                <p14:nvPr/>
              </p14:nvContentPartPr>
              <p14:xfrm>
                <a:off x="2289796" y="497062"/>
                <a:ext cx="253080" cy="1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FA028E-1E86-7773-DCD9-0E3394BF63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81156" y="488062"/>
                  <a:ext cx="270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05AA239-CAF0-A340-1B9D-19A3194028DD}"/>
                    </a:ext>
                  </a:extLst>
                </p14:cNvPr>
                <p14:cNvContentPartPr/>
                <p14:nvPr/>
              </p14:nvContentPartPr>
              <p14:xfrm>
                <a:off x="2313196" y="560782"/>
                <a:ext cx="263880" cy="13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05AA239-CAF0-A340-1B9D-19A3194028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04196" y="552142"/>
                  <a:ext cx="28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763468-4BB2-C59F-52D2-3124C01FC72A}"/>
                    </a:ext>
                  </a:extLst>
                </p14:cNvPr>
                <p14:cNvContentPartPr/>
                <p14:nvPr/>
              </p14:nvContentPartPr>
              <p14:xfrm>
                <a:off x="4140916" y="508582"/>
                <a:ext cx="176760" cy="10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763468-4BB2-C59F-52D2-3124C01FC7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31916" y="499582"/>
                  <a:ext cx="19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DA5CC90-BB92-5FA5-E134-09926CA76FFE}"/>
                    </a:ext>
                  </a:extLst>
                </p14:cNvPr>
                <p14:cNvContentPartPr/>
                <p14:nvPr/>
              </p14:nvContentPartPr>
              <p14:xfrm>
                <a:off x="4459156" y="437662"/>
                <a:ext cx="130680" cy="90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DA5CC90-BB92-5FA5-E134-09926CA76F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50156" y="428662"/>
                  <a:ext cx="148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269207-9D84-6505-FC34-4EC1DBD73631}"/>
                    </a:ext>
                  </a:extLst>
                </p14:cNvPr>
                <p14:cNvContentPartPr/>
                <p14:nvPr/>
              </p14:nvContentPartPr>
              <p14:xfrm>
                <a:off x="4468516" y="465382"/>
                <a:ext cx="145800" cy="10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269207-9D84-6505-FC34-4EC1DBD736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9516" y="456742"/>
                  <a:ext cx="16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61B734-3A83-5994-C0E9-42B027E57CDC}"/>
                    </a:ext>
                  </a:extLst>
                </p14:cNvPr>
                <p14:cNvContentPartPr/>
                <p14:nvPr/>
              </p14:nvContentPartPr>
              <p14:xfrm>
                <a:off x="4707916" y="471502"/>
                <a:ext cx="31680" cy="133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61B734-3A83-5994-C0E9-42B027E57C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98916" y="462862"/>
                  <a:ext cx="4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3F49AE-3F3A-2AF1-FB01-D8C0F77D45FE}"/>
                    </a:ext>
                  </a:extLst>
                </p14:cNvPr>
                <p14:cNvContentPartPr/>
                <p14:nvPr/>
              </p14:nvContentPartPr>
              <p14:xfrm>
                <a:off x="1219876" y="393382"/>
                <a:ext cx="191880" cy="212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3F49AE-3F3A-2AF1-FB01-D8C0F77D45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10876" y="384382"/>
                  <a:ext cx="209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6520BA-C070-E8AB-A170-F2B29F447A7D}"/>
                    </a:ext>
                  </a:extLst>
                </p14:cNvPr>
                <p14:cNvContentPartPr/>
                <p14:nvPr/>
              </p14:nvContentPartPr>
              <p14:xfrm>
                <a:off x="1525156" y="386542"/>
                <a:ext cx="153720" cy="21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6520BA-C070-E8AB-A170-F2B29F447A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16156" y="377542"/>
                  <a:ext cx="171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8B372AD-3846-9323-C962-D8F47F523F46}"/>
                    </a:ext>
                  </a:extLst>
                </p14:cNvPr>
                <p14:cNvContentPartPr/>
                <p14:nvPr/>
              </p14:nvContentPartPr>
              <p14:xfrm>
                <a:off x="1664116" y="397342"/>
                <a:ext cx="24480" cy="193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8B372AD-3846-9323-C962-D8F47F523F4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5116" y="388702"/>
                  <a:ext cx="42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62FC55D-3CB6-33DB-1780-4A7B09183510}"/>
                    </a:ext>
                  </a:extLst>
                </p14:cNvPr>
                <p14:cNvContentPartPr/>
                <p14:nvPr/>
              </p14:nvContentPartPr>
              <p14:xfrm>
                <a:off x="1610836" y="406702"/>
                <a:ext cx="278640" cy="148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62FC55D-3CB6-33DB-1780-4A7B091835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02196" y="397702"/>
                  <a:ext cx="296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8CE848-921A-089A-638C-21113742AA41}"/>
                    </a:ext>
                  </a:extLst>
                </p14:cNvPr>
                <p14:cNvContentPartPr/>
                <p14:nvPr/>
              </p14:nvContentPartPr>
              <p14:xfrm>
                <a:off x="1797316" y="376462"/>
                <a:ext cx="230400" cy="208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8CE848-921A-089A-638C-21113742AA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8676" y="367462"/>
                  <a:ext cx="248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D1C377B-3B6A-2C87-C054-25DD734D2532}"/>
                    </a:ext>
                  </a:extLst>
                </p14:cNvPr>
                <p14:cNvContentPartPr/>
                <p14:nvPr/>
              </p14:nvContentPartPr>
              <p14:xfrm>
                <a:off x="1826116" y="578782"/>
                <a:ext cx="300240" cy="135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D1C377B-3B6A-2C87-C054-25DD734D25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17116" y="570142"/>
                  <a:ext cx="317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93B9F2-6FFA-04C7-3110-E9FCF10FDBEF}"/>
                    </a:ext>
                  </a:extLst>
                </p14:cNvPr>
                <p14:cNvContentPartPr/>
                <p14:nvPr/>
              </p14:nvContentPartPr>
              <p14:xfrm>
                <a:off x="3349276" y="354502"/>
                <a:ext cx="219600" cy="30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93B9F2-6FFA-04C7-3110-E9FCF10FDB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40276" y="345862"/>
                  <a:ext cx="23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54A532-7451-798D-917C-73C24B26AF7B}"/>
                    </a:ext>
                  </a:extLst>
                </p14:cNvPr>
                <p14:cNvContentPartPr/>
                <p14:nvPr/>
              </p14:nvContentPartPr>
              <p14:xfrm>
                <a:off x="3332716" y="407782"/>
                <a:ext cx="288720" cy="203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54A532-7451-798D-917C-73C24B26AF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24076" y="398782"/>
                  <a:ext cx="30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1AAE71-7BC9-330D-1703-B93D24CD6C1A}"/>
                    </a:ext>
                  </a:extLst>
                </p14:cNvPr>
                <p14:cNvContentPartPr/>
                <p14:nvPr/>
              </p14:nvContentPartPr>
              <p14:xfrm>
                <a:off x="3864076" y="445942"/>
                <a:ext cx="119520" cy="123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1AAE71-7BC9-330D-1703-B93D24CD6C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5436" y="436942"/>
                  <a:ext cx="13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1AA9530-B4D4-F304-372D-1FDEDF84E0D5}"/>
                    </a:ext>
                  </a:extLst>
                </p14:cNvPr>
                <p14:cNvContentPartPr/>
                <p14:nvPr/>
              </p14:nvContentPartPr>
              <p14:xfrm>
                <a:off x="3848236" y="454942"/>
                <a:ext cx="117720" cy="8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1AA9530-B4D4-F304-372D-1FDEDF84E0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9596" y="446302"/>
                  <a:ext cx="13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B391A9A-876F-0C63-144F-2FE94B7CD6D5}"/>
                    </a:ext>
                  </a:extLst>
                </p14:cNvPr>
                <p14:cNvContentPartPr/>
                <p14:nvPr/>
              </p14:nvContentPartPr>
              <p14:xfrm>
                <a:off x="3820156" y="360622"/>
                <a:ext cx="175320" cy="52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B391A9A-876F-0C63-144F-2FE94B7CD6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11156" y="351982"/>
                  <a:ext cx="192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99EF9B-FF79-D5F9-56C3-C856105ACABC}"/>
                    </a:ext>
                  </a:extLst>
                </p14:cNvPr>
                <p14:cNvContentPartPr/>
                <p14:nvPr/>
              </p14:nvContentPartPr>
              <p14:xfrm>
                <a:off x="3731236" y="321382"/>
                <a:ext cx="33840" cy="337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99EF9B-FF79-D5F9-56C3-C856105ACA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2236" y="312742"/>
                  <a:ext cx="51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D72682-8495-DD4F-3F5E-4173F2943774}"/>
                    </a:ext>
                  </a:extLst>
                </p14:cNvPr>
                <p14:cNvContentPartPr/>
                <p14:nvPr/>
              </p14:nvContentPartPr>
              <p14:xfrm>
                <a:off x="4836796" y="333622"/>
                <a:ext cx="26640" cy="36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D72682-8495-DD4F-3F5E-4173F29437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28156" y="324622"/>
                  <a:ext cx="44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703AB6-735E-1F35-25E7-A628C0AF54F9}"/>
                    </a:ext>
                  </a:extLst>
                </p14:cNvPr>
                <p14:cNvContentPartPr/>
                <p14:nvPr/>
              </p14:nvContentPartPr>
              <p14:xfrm>
                <a:off x="2906476" y="243622"/>
                <a:ext cx="168840" cy="217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703AB6-735E-1F35-25E7-A628C0AF54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97836" y="234982"/>
                  <a:ext cx="186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AB309E7-50C6-A651-02C2-76AC9EF7A6A0}"/>
                    </a:ext>
                  </a:extLst>
                </p14:cNvPr>
                <p14:cNvContentPartPr/>
                <p14:nvPr/>
              </p14:nvContentPartPr>
              <p14:xfrm>
                <a:off x="2849596" y="517582"/>
                <a:ext cx="273600" cy="42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AB309E7-50C6-A651-02C2-76AC9EF7A6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40956" y="508582"/>
                  <a:ext cx="291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FB3F4EF-957C-4CF9-5115-92E71A24E9C9}"/>
                    </a:ext>
                  </a:extLst>
                </p14:cNvPr>
                <p14:cNvContentPartPr/>
                <p14:nvPr/>
              </p14:nvContentPartPr>
              <p14:xfrm>
                <a:off x="2927356" y="666622"/>
                <a:ext cx="132840" cy="15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FB3F4EF-957C-4CF9-5115-92E71A24E9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18716" y="657982"/>
                  <a:ext cx="15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216C17-8938-648B-3DDD-30E800417BBC}"/>
                    </a:ext>
                  </a:extLst>
                </p14:cNvPr>
                <p14:cNvContentPartPr/>
                <p14:nvPr/>
              </p14:nvContentPartPr>
              <p14:xfrm>
                <a:off x="3351436" y="772822"/>
                <a:ext cx="16920" cy="72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216C17-8938-648B-3DDD-30E800417BB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42436" y="764182"/>
                  <a:ext cx="34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7328B3-B36D-1D98-D20C-CA825FA44631}"/>
                    </a:ext>
                  </a:extLst>
                </p14:cNvPr>
                <p14:cNvContentPartPr/>
                <p14:nvPr/>
              </p14:nvContentPartPr>
              <p14:xfrm>
                <a:off x="3328036" y="721702"/>
                <a:ext cx="172080" cy="44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7328B3-B36D-1D98-D20C-CA825FA446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19396" y="713062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7FA9593-0283-CF27-E5B2-D266EDF18E6E}"/>
                    </a:ext>
                  </a:extLst>
                </p14:cNvPr>
                <p14:cNvContentPartPr/>
                <p14:nvPr/>
              </p14:nvContentPartPr>
              <p14:xfrm>
                <a:off x="3427756" y="822862"/>
                <a:ext cx="68040" cy="28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7FA9593-0283-CF27-E5B2-D266EDF18E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8756" y="814222"/>
                  <a:ext cx="85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485554-B756-7964-7262-16340F227B75}"/>
                    </a:ext>
                  </a:extLst>
                </p14:cNvPr>
                <p14:cNvContentPartPr/>
                <p14:nvPr/>
              </p14:nvContentPartPr>
              <p14:xfrm>
                <a:off x="3580756" y="738622"/>
                <a:ext cx="85320" cy="77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485554-B756-7964-7262-16340F227B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72116" y="729982"/>
                  <a:ext cx="102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0B3C533-59EE-3491-9E39-5816A8384F5C}"/>
                    </a:ext>
                  </a:extLst>
                </p14:cNvPr>
                <p14:cNvContentPartPr/>
                <p14:nvPr/>
              </p14:nvContentPartPr>
              <p14:xfrm>
                <a:off x="3415516" y="214102"/>
                <a:ext cx="102240" cy="67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0B3C533-59EE-3491-9E39-5816A8384F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06516" y="205462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B52BB8-4936-F534-3635-805E05E3B64C}"/>
                    </a:ext>
                  </a:extLst>
                </p14:cNvPr>
                <p14:cNvContentPartPr/>
                <p14:nvPr/>
              </p14:nvContentPartPr>
              <p14:xfrm>
                <a:off x="5111476" y="480862"/>
                <a:ext cx="196560" cy="15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B52BB8-4936-F534-3635-805E05E3B64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02476" y="472222"/>
                  <a:ext cx="21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A37BEE1-5250-7E1B-801E-A458E96F0995}"/>
                    </a:ext>
                  </a:extLst>
                </p14:cNvPr>
                <p14:cNvContentPartPr/>
                <p14:nvPr/>
              </p14:nvContentPartPr>
              <p14:xfrm>
                <a:off x="5149996" y="531982"/>
                <a:ext cx="150120" cy="14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A37BEE1-5250-7E1B-801E-A458E96F099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41356" y="523342"/>
                  <a:ext cx="167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251826-C3BC-27ED-19BF-B7D88214834A}"/>
                    </a:ext>
                  </a:extLst>
                </p14:cNvPr>
                <p14:cNvContentPartPr/>
                <p14:nvPr/>
              </p14:nvContentPartPr>
              <p14:xfrm>
                <a:off x="5551036" y="259822"/>
                <a:ext cx="163800" cy="198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251826-C3BC-27ED-19BF-B7D8821483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2036" y="251182"/>
                  <a:ext cx="181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0FBA16-F11C-5A4D-77C6-02C0FDFCA365}"/>
                    </a:ext>
                  </a:extLst>
                </p14:cNvPr>
                <p14:cNvContentPartPr/>
                <p14:nvPr/>
              </p14:nvContentPartPr>
              <p14:xfrm>
                <a:off x="5516836" y="495262"/>
                <a:ext cx="288720" cy="3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0FBA16-F11C-5A4D-77C6-02C0FDFCA3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08196" y="486622"/>
                  <a:ext cx="30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49AB3F5-F8CD-F3F5-6871-EE9E15F04775}"/>
                    </a:ext>
                  </a:extLst>
                </p14:cNvPr>
                <p14:cNvContentPartPr/>
                <p14:nvPr/>
              </p14:nvContentPartPr>
              <p14:xfrm>
                <a:off x="5486596" y="677062"/>
                <a:ext cx="106200" cy="85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49AB3F5-F8CD-F3F5-6871-EE9E15F047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7596" y="668422"/>
                  <a:ext cx="12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17FDDD-06A0-3209-D652-6B97BF708992}"/>
                    </a:ext>
                  </a:extLst>
                </p14:cNvPr>
                <p14:cNvContentPartPr/>
                <p14:nvPr/>
              </p14:nvContentPartPr>
              <p14:xfrm>
                <a:off x="5681356" y="597142"/>
                <a:ext cx="154800" cy="190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17FDDD-06A0-3209-D652-6B97BF7089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72716" y="588142"/>
                  <a:ext cx="17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9EF096E-36FD-D25D-EBE7-372BE0E4FB86}"/>
                    </a:ext>
                  </a:extLst>
                </p14:cNvPr>
                <p14:cNvContentPartPr/>
                <p14:nvPr/>
              </p14:nvContentPartPr>
              <p14:xfrm>
                <a:off x="6005716" y="268462"/>
                <a:ext cx="138240" cy="47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9EF096E-36FD-D25D-EBE7-372BE0E4FB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96716" y="259462"/>
                  <a:ext cx="1558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8D72C97-7135-7A58-DF82-C7BEC5654DD7}"/>
                    </a:ext>
                  </a:extLst>
                </p14:cNvPr>
                <p14:cNvContentPartPr/>
                <p14:nvPr/>
              </p14:nvContentPartPr>
              <p14:xfrm>
                <a:off x="6220996" y="382222"/>
                <a:ext cx="142200" cy="136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8D72C97-7135-7A58-DF82-C7BEC5654D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11996" y="373222"/>
                  <a:ext cx="159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68D0993-9AC8-18A6-6FA6-A8E5CF079EF7}"/>
                    </a:ext>
                  </a:extLst>
                </p14:cNvPr>
                <p14:cNvContentPartPr/>
                <p14:nvPr/>
              </p14:nvContentPartPr>
              <p14:xfrm>
                <a:off x="6414316" y="377182"/>
                <a:ext cx="77760" cy="136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68D0993-9AC8-18A6-6FA6-A8E5CF079E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05316" y="368542"/>
                  <a:ext cx="9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E60FA8-487D-7230-2D4E-B4488BA23B50}"/>
                    </a:ext>
                  </a:extLst>
                </p14:cNvPr>
                <p14:cNvContentPartPr/>
                <p14:nvPr/>
              </p14:nvContentPartPr>
              <p14:xfrm>
                <a:off x="6459676" y="357742"/>
                <a:ext cx="100080" cy="10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E60FA8-487D-7230-2D4E-B4488BA23B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0676" y="348742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EE9381-EDF2-5549-7958-032EAEB917F3}"/>
                    </a:ext>
                  </a:extLst>
                </p14:cNvPr>
                <p14:cNvContentPartPr/>
                <p14:nvPr/>
              </p14:nvContentPartPr>
              <p14:xfrm>
                <a:off x="6656236" y="380782"/>
                <a:ext cx="58320" cy="127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EE9381-EDF2-5549-7958-032EAEB917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47236" y="372142"/>
                  <a:ext cx="75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5988E0D-EC42-20B9-4A52-49F94A987374}"/>
                    </a:ext>
                  </a:extLst>
                </p14:cNvPr>
                <p14:cNvContentPartPr/>
                <p14:nvPr/>
              </p14:nvContentPartPr>
              <p14:xfrm>
                <a:off x="6644716" y="462862"/>
                <a:ext cx="228960" cy="27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5988E0D-EC42-20B9-4A52-49F94A9873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6076" y="454222"/>
                  <a:ext cx="246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7317B06-6000-D8E2-6076-700725848D96}"/>
                    </a:ext>
                  </a:extLst>
                </p14:cNvPr>
                <p14:cNvContentPartPr/>
                <p14:nvPr/>
              </p14:nvContentPartPr>
              <p14:xfrm>
                <a:off x="7028116" y="389062"/>
                <a:ext cx="14760" cy="109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7317B06-6000-D8E2-6076-700725848D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19476" y="380422"/>
                  <a:ext cx="3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023A11-8CD9-4B32-4AFB-04BB83258140}"/>
                    </a:ext>
                  </a:extLst>
                </p14:cNvPr>
                <p14:cNvContentPartPr/>
                <p14:nvPr/>
              </p14:nvContentPartPr>
              <p14:xfrm>
                <a:off x="7086796" y="325702"/>
                <a:ext cx="83520" cy="179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023A11-8CD9-4B32-4AFB-04BB832581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78156" y="316702"/>
                  <a:ext cx="10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204657B-4A9B-1424-411B-3ED1EE542F7D}"/>
                    </a:ext>
                  </a:extLst>
                </p14:cNvPr>
                <p14:cNvContentPartPr/>
                <p14:nvPr/>
              </p14:nvContentPartPr>
              <p14:xfrm>
                <a:off x="7257076" y="340102"/>
                <a:ext cx="74880" cy="169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204657B-4A9B-1424-411B-3ED1EE542F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8076" y="331102"/>
                  <a:ext cx="92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C5A806-7097-2050-004C-B4DB4047B718}"/>
                    </a:ext>
                  </a:extLst>
                </p14:cNvPr>
                <p14:cNvContentPartPr/>
                <p14:nvPr/>
              </p14:nvContentPartPr>
              <p14:xfrm>
                <a:off x="7410076" y="319582"/>
                <a:ext cx="44640" cy="194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C5A806-7097-2050-004C-B4DB4047B7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01076" y="310582"/>
                  <a:ext cx="62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524657-6884-76AE-A8D4-90D0CC315037}"/>
                    </a:ext>
                  </a:extLst>
                </p14:cNvPr>
                <p14:cNvContentPartPr/>
                <p14:nvPr/>
              </p14:nvContentPartPr>
              <p14:xfrm>
                <a:off x="6195076" y="303382"/>
                <a:ext cx="89280" cy="260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524657-6884-76AE-A8D4-90D0CC3150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6076" y="294742"/>
                  <a:ext cx="106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002051-E1C0-8A4C-28E8-88FD9FBDDA7F}"/>
                    </a:ext>
                  </a:extLst>
                </p14:cNvPr>
                <p14:cNvContentPartPr/>
                <p14:nvPr/>
              </p14:nvContentPartPr>
              <p14:xfrm>
                <a:off x="7662436" y="345862"/>
                <a:ext cx="13680" cy="136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002051-E1C0-8A4C-28E8-88FD9FBDDA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53436" y="336862"/>
                  <a:ext cx="3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B17795-9A13-B0CC-A0A7-B0E6DECE1CF3}"/>
                    </a:ext>
                  </a:extLst>
                </p14:cNvPr>
                <p14:cNvContentPartPr/>
                <p14:nvPr/>
              </p14:nvContentPartPr>
              <p14:xfrm>
                <a:off x="7626076" y="393742"/>
                <a:ext cx="93240" cy="27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B17795-9A13-B0CC-A0A7-B0E6DECE1C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17436" y="384742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9146605-4F96-F457-0653-EE83A07CAD49}"/>
                    </a:ext>
                  </a:extLst>
                </p14:cNvPr>
                <p14:cNvContentPartPr/>
                <p14:nvPr/>
              </p14:nvContentPartPr>
              <p14:xfrm>
                <a:off x="7900036" y="322462"/>
                <a:ext cx="1198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9146605-4F96-F457-0653-EE83A07CAD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91396" y="313462"/>
                  <a:ext cx="13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BAFCD24-A122-0606-AF0B-A3725CA8D12D}"/>
                    </a:ext>
                  </a:extLst>
                </p14:cNvPr>
                <p14:cNvContentPartPr/>
                <p14:nvPr/>
              </p14:nvContentPartPr>
              <p14:xfrm>
                <a:off x="8039716" y="336862"/>
                <a:ext cx="70920" cy="138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BAFCD24-A122-0606-AF0B-A3725CA8D12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30716" y="328222"/>
                  <a:ext cx="8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559D35C-1D18-C84F-6C12-B8744258CD0A}"/>
                    </a:ext>
                  </a:extLst>
                </p14:cNvPr>
                <p14:cNvContentPartPr/>
                <p14:nvPr/>
              </p14:nvContentPartPr>
              <p14:xfrm>
                <a:off x="8067436" y="315982"/>
                <a:ext cx="109800" cy="28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559D35C-1D18-C84F-6C12-B8744258CD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58436" y="306982"/>
                  <a:ext cx="12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804CA7-9D21-0D0B-5FFB-B0B65D7961D2}"/>
                    </a:ext>
                  </a:extLst>
                </p14:cNvPr>
                <p14:cNvContentPartPr/>
                <p14:nvPr/>
              </p14:nvContentPartPr>
              <p14:xfrm>
                <a:off x="8179036" y="310222"/>
                <a:ext cx="249840" cy="161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804CA7-9D21-0D0B-5FFB-B0B65D7961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0036" y="301222"/>
                  <a:ext cx="267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607B71E-7AFE-9180-60C7-CF13A29BC1C8}"/>
                    </a:ext>
                  </a:extLst>
                </p14:cNvPr>
                <p14:cNvContentPartPr/>
                <p14:nvPr/>
              </p14:nvContentPartPr>
              <p14:xfrm>
                <a:off x="8530396" y="312382"/>
                <a:ext cx="50040" cy="116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607B71E-7AFE-9180-60C7-CF13A29BC1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21396" y="303382"/>
                  <a:ext cx="67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A6BB0FC-06A8-D118-45A5-713F2BC027FD}"/>
                    </a:ext>
                  </a:extLst>
                </p14:cNvPr>
                <p14:cNvContentPartPr/>
                <p14:nvPr/>
              </p14:nvContentPartPr>
              <p14:xfrm>
                <a:off x="8620756" y="287902"/>
                <a:ext cx="75240" cy="180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A6BB0FC-06A8-D118-45A5-713F2BC027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11756" y="279262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0325E58-A617-23CC-BFF1-FF4D55294D81}"/>
                    </a:ext>
                  </a:extLst>
                </p14:cNvPr>
                <p14:cNvContentPartPr/>
                <p14:nvPr/>
              </p14:nvContentPartPr>
              <p14:xfrm>
                <a:off x="8738116" y="308782"/>
                <a:ext cx="100440" cy="158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0325E58-A617-23CC-BFF1-FF4D55294D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29476" y="300142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7D4C4D2-40B6-1150-5F29-29C5380C608C}"/>
                    </a:ext>
                  </a:extLst>
                </p14:cNvPr>
                <p14:cNvContentPartPr/>
                <p14:nvPr/>
              </p14:nvContentPartPr>
              <p14:xfrm>
                <a:off x="8874916" y="285382"/>
                <a:ext cx="24120" cy="205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7D4C4D2-40B6-1150-5F29-29C5380C60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66276" y="276382"/>
                  <a:ext cx="41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0AC6CF-EADD-5E55-4E13-C446D4237340}"/>
                    </a:ext>
                  </a:extLst>
                </p14:cNvPr>
                <p14:cNvContentPartPr/>
                <p14:nvPr/>
              </p14:nvContentPartPr>
              <p14:xfrm>
                <a:off x="7850716" y="278182"/>
                <a:ext cx="38520" cy="249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0AC6CF-EADD-5E55-4E13-C446D42373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41716" y="269182"/>
                  <a:ext cx="5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1D6B544-E371-254F-8F89-119406D12C5A}"/>
                    </a:ext>
                  </a:extLst>
                </p14:cNvPr>
                <p14:cNvContentPartPr/>
                <p14:nvPr/>
              </p14:nvContentPartPr>
              <p14:xfrm>
                <a:off x="9063916" y="314902"/>
                <a:ext cx="22680" cy="169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1D6B544-E371-254F-8F89-119406D12C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54916" y="305902"/>
                  <a:ext cx="4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2E7E4F2-1F00-DEF4-61C4-063B8DC56966}"/>
                    </a:ext>
                  </a:extLst>
                </p14:cNvPr>
                <p14:cNvContentPartPr/>
                <p14:nvPr/>
              </p14:nvContentPartPr>
              <p14:xfrm>
                <a:off x="9037996" y="384382"/>
                <a:ext cx="70560" cy="1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2E7E4F2-1F00-DEF4-61C4-063B8DC569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28996" y="375742"/>
                  <a:ext cx="88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8FC6D4-A5C0-11EE-6B85-894B3CDE30B9}"/>
                    </a:ext>
                  </a:extLst>
                </p14:cNvPr>
                <p14:cNvContentPartPr/>
                <p14:nvPr/>
              </p14:nvContentPartPr>
              <p14:xfrm>
                <a:off x="9291796" y="270262"/>
                <a:ext cx="26280" cy="209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8FC6D4-A5C0-11EE-6B85-894B3CDE30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83156" y="261622"/>
                  <a:ext cx="43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9A817BD-73FE-4B6F-C93E-83857D39957D}"/>
                    </a:ext>
                  </a:extLst>
                </p14:cNvPr>
                <p14:cNvContentPartPr/>
                <p14:nvPr/>
              </p14:nvContentPartPr>
              <p14:xfrm>
                <a:off x="9374236" y="305182"/>
                <a:ext cx="95040" cy="118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9A817BD-73FE-4B6F-C93E-83857D3995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65596" y="296182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7A973D5-318D-212F-DF33-062A5863D659}"/>
                    </a:ext>
                  </a:extLst>
                </p14:cNvPr>
                <p14:cNvContentPartPr/>
                <p14:nvPr/>
              </p14:nvContentPartPr>
              <p14:xfrm>
                <a:off x="9531196" y="283942"/>
                <a:ext cx="68760" cy="169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7A973D5-318D-212F-DF33-062A5863D6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22556" y="274942"/>
                  <a:ext cx="86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748572A-BC8B-C4CF-7983-109471DB84C4}"/>
                    </a:ext>
                  </a:extLst>
                </p14:cNvPr>
                <p14:cNvContentPartPr/>
                <p14:nvPr/>
              </p14:nvContentPartPr>
              <p14:xfrm>
                <a:off x="9666556" y="290782"/>
                <a:ext cx="100800" cy="131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748572A-BC8B-C4CF-7983-109471DB84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57556" y="282142"/>
                  <a:ext cx="11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7307648-0D97-B503-46D1-BB6763D49301}"/>
                    </a:ext>
                  </a:extLst>
                </p14:cNvPr>
                <p14:cNvContentPartPr/>
                <p14:nvPr/>
              </p14:nvContentPartPr>
              <p14:xfrm>
                <a:off x="9797956" y="291502"/>
                <a:ext cx="161280" cy="123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7307648-0D97-B503-46D1-BB6763D493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89316" y="282862"/>
                  <a:ext cx="17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C33000-316E-8F12-4D70-0E82C8F591C4}"/>
                    </a:ext>
                  </a:extLst>
                </p14:cNvPr>
                <p14:cNvContentPartPr/>
                <p14:nvPr/>
              </p14:nvContentPartPr>
              <p14:xfrm>
                <a:off x="10060756" y="281422"/>
                <a:ext cx="100080" cy="152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C33000-316E-8F12-4D70-0E82C8F591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52116" y="272782"/>
                  <a:ext cx="117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9E318FE-6721-79C3-82A4-E656219CC6E1}"/>
                    </a:ext>
                  </a:extLst>
                </p14:cNvPr>
                <p14:cNvContentPartPr/>
                <p14:nvPr/>
              </p14:nvContentPartPr>
              <p14:xfrm>
                <a:off x="10210516" y="283582"/>
                <a:ext cx="83160" cy="157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9E318FE-6721-79C3-82A4-E656219CC6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01876" y="274942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01CCA7-A542-AF2F-32CD-26459648F821}"/>
                    </a:ext>
                  </a:extLst>
                </p14:cNvPr>
                <p14:cNvContentPartPr/>
                <p14:nvPr/>
              </p14:nvContentPartPr>
              <p14:xfrm>
                <a:off x="10376476" y="256942"/>
                <a:ext cx="6480" cy="223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01CCA7-A542-AF2F-32CD-26459648F8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67476" y="248302"/>
                  <a:ext cx="24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4856D7E-FB30-F46E-B0E4-ADCEFFAE3757}"/>
                    </a:ext>
                  </a:extLst>
                </p14:cNvPr>
                <p14:cNvContentPartPr/>
                <p14:nvPr/>
              </p14:nvContentPartPr>
              <p14:xfrm>
                <a:off x="10531276" y="311662"/>
                <a:ext cx="15840" cy="148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4856D7E-FB30-F46E-B0E4-ADCEFFAE37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22276" y="303022"/>
                  <a:ext cx="33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CE28C8-DBA6-22E0-7A46-7C1B78013EC5}"/>
                    </a:ext>
                  </a:extLst>
                </p14:cNvPr>
                <p14:cNvContentPartPr/>
                <p14:nvPr/>
              </p14:nvContentPartPr>
              <p14:xfrm>
                <a:off x="10506076" y="399862"/>
                <a:ext cx="243000" cy="70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CE28C8-DBA6-22E0-7A46-7C1B78013E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97076" y="391222"/>
                  <a:ext cx="26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267E785-614A-92BB-5BF2-2BE5114548B7}"/>
                    </a:ext>
                  </a:extLst>
                </p14:cNvPr>
                <p14:cNvContentPartPr/>
                <p14:nvPr/>
              </p14:nvContentPartPr>
              <p14:xfrm>
                <a:off x="10868236" y="453142"/>
                <a:ext cx="282240" cy="22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267E785-614A-92BB-5BF2-2BE5114548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59236" y="444142"/>
                  <a:ext cx="29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3372162-77DB-9D27-EFE0-B0C1A94130C8}"/>
                    </a:ext>
                  </a:extLst>
                </p14:cNvPr>
                <p14:cNvContentPartPr/>
                <p14:nvPr/>
              </p14:nvContentPartPr>
              <p14:xfrm>
                <a:off x="11565916" y="160102"/>
                <a:ext cx="120960" cy="349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3372162-77DB-9D27-EFE0-B0C1A94130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56916" y="151102"/>
                  <a:ext cx="138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4A18BDB-5D87-64B6-4015-74C4A19E4F64}"/>
                    </a:ext>
                  </a:extLst>
                </p14:cNvPr>
                <p14:cNvContentPartPr/>
                <p14:nvPr/>
              </p14:nvContentPartPr>
              <p14:xfrm>
                <a:off x="5524396" y="933022"/>
                <a:ext cx="172800" cy="241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4A18BDB-5D87-64B6-4015-74C4A19E4F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15756" y="924382"/>
                  <a:ext cx="190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B0350F-FB1B-E353-4A8D-753E4FECA0AA}"/>
                    </a:ext>
                  </a:extLst>
                </p14:cNvPr>
                <p14:cNvContentPartPr/>
                <p14:nvPr/>
              </p14:nvContentPartPr>
              <p14:xfrm>
                <a:off x="5796916" y="1116982"/>
                <a:ext cx="34920" cy="82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B0350F-FB1B-E353-4A8D-753E4FECA0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88276" y="1108342"/>
                  <a:ext cx="5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E315E8-6ED5-108F-FFF9-1442D84EB2C2}"/>
                    </a:ext>
                  </a:extLst>
                </p14:cNvPr>
                <p14:cNvContentPartPr/>
                <p14:nvPr/>
              </p14:nvContentPartPr>
              <p14:xfrm>
                <a:off x="5961796" y="981982"/>
                <a:ext cx="54720" cy="155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E315E8-6ED5-108F-FFF9-1442D84EB2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52796" y="972982"/>
                  <a:ext cx="72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EFE488F-D008-4606-E2EA-4E0F22E980A7}"/>
                    </a:ext>
                  </a:extLst>
                </p14:cNvPr>
                <p14:cNvContentPartPr/>
                <p14:nvPr/>
              </p14:nvContentPartPr>
              <p14:xfrm>
                <a:off x="432916" y="1434862"/>
                <a:ext cx="143280" cy="216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EFE488F-D008-4606-E2EA-4E0F22E980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3916" y="1425862"/>
                  <a:ext cx="160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50E095B-B1CC-A89F-9B70-D2CFC84EF052}"/>
                    </a:ext>
                  </a:extLst>
                </p14:cNvPr>
                <p14:cNvContentPartPr/>
                <p14:nvPr/>
              </p14:nvContentPartPr>
              <p14:xfrm>
                <a:off x="588076" y="1542862"/>
                <a:ext cx="153720" cy="93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50E095B-B1CC-A89F-9B70-D2CFC84EF0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436" y="1533862"/>
                  <a:ext cx="171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BD0892-2294-94A1-2F65-F0FE5A5BBD87}"/>
                    </a:ext>
                  </a:extLst>
                </p14:cNvPr>
                <p14:cNvContentPartPr/>
                <p14:nvPr/>
              </p14:nvContentPartPr>
              <p14:xfrm>
                <a:off x="733156" y="1538902"/>
                <a:ext cx="187200" cy="100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BD0892-2294-94A1-2F65-F0FE5A5BBD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4516" y="1530262"/>
                  <a:ext cx="204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6256AE5-BEB0-2B89-A5FD-0E6ED2513B3B}"/>
                    </a:ext>
                  </a:extLst>
                </p14:cNvPr>
                <p14:cNvContentPartPr/>
                <p14:nvPr/>
              </p14:nvContentPartPr>
              <p14:xfrm>
                <a:off x="936556" y="1442782"/>
                <a:ext cx="11880" cy="14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6256AE5-BEB0-2B89-A5FD-0E6ED2513B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7556" y="143378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EE80F3A-5ED9-AED7-3678-54409CD7217E}"/>
                    </a:ext>
                  </a:extLst>
                </p14:cNvPr>
                <p14:cNvContentPartPr/>
                <p14:nvPr/>
              </p14:nvContentPartPr>
              <p14:xfrm>
                <a:off x="973276" y="1524142"/>
                <a:ext cx="267120" cy="84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EE80F3A-5ED9-AED7-3678-54409CD721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4276" y="1515502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F232192-E349-AEB7-E016-4FE08F181E58}"/>
                    </a:ext>
                  </a:extLst>
                </p14:cNvPr>
                <p14:cNvContentPartPr/>
                <p14:nvPr/>
              </p14:nvContentPartPr>
              <p14:xfrm>
                <a:off x="1330036" y="1499302"/>
                <a:ext cx="92520" cy="119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F232192-E349-AEB7-E016-4FE08F181E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21036" y="1490662"/>
                  <a:ext cx="11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4B3E00-3DF9-010D-7EE9-2B510A00D078}"/>
                    </a:ext>
                  </a:extLst>
                </p14:cNvPr>
                <p14:cNvContentPartPr/>
                <p14:nvPr/>
              </p14:nvContentPartPr>
              <p14:xfrm>
                <a:off x="1484476" y="1500022"/>
                <a:ext cx="119520" cy="132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4B3E00-3DF9-010D-7EE9-2B510A00D0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75476" y="1491382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5EDECF6-3B26-57AA-CC5D-A8A52080BE18}"/>
                    </a:ext>
                  </a:extLst>
                </p14:cNvPr>
                <p14:cNvContentPartPr/>
                <p14:nvPr/>
              </p14:nvContentPartPr>
              <p14:xfrm>
                <a:off x="1853476" y="1521982"/>
                <a:ext cx="13320" cy="5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5EDECF6-3B26-57AA-CC5D-A8A52080BE1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44476" y="1513342"/>
                  <a:ext cx="3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FEE7F30-B546-4792-3403-6AE94D7424AB}"/>
                    </a:ext>
                  </a:extLst>
                </p14:cNvPr>
                <p14:cNvContentPartPr/>
                <p14:nvPr/>
              </p14:nvContentPartPr>
              <p14:xfrm>
                <a:off x="1850236" y="1523782"/>
                <a:ext cx="335880" cy="104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FEE7F30-B546-4792-3403-6AE94D7424A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41596" y="1514782"/>
                  <a:ext cx="35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A0C401C-8B2B-E167-FAC2-D3BBC472E1B7}"/>
                    </a:ext>
                  </a:extLst>
                </p14:cNvPr>
                <p14:cNvContentPartPr/>
                <p14:nvPr/>
              </p14:nvContentPartPr>
              <p14:xfrm>
                <a:off x="2052196" y="1613422"/>
                <a:ext cx="151560" cy="7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A0C401C-8B2B-E167-FAC2-D3BBC472E1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43196" y="1604782"/>
                  <a:ext cx="16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FE280C-C97A-8E10-504F-774D81AB8B17}"/>
                    </a:ext>
                  </a:extLst>
                </p14:cNvPr>
                <p14:cNvContentPartPr/>
                <p14:nvPr/>
              </p14:nvContentPartPr>
              <p14:xfrm>
                <a:off x="2520556" y="1354942"/>
                <a:ext cx="255240" cy="243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FE280C-C97A-8E10-504F-774D81AB8B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11556" y="1345942"/>
                  <a:ext cx="272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0681260-4AF7-D4B1-7770-B5FDAFEB236B}"/>
                    </a:ext>
                  </a:extLst>
                </p14:cNvPr>
                <p14:cNvContentPartPr/>
                <p14:nvPr/>
              </p14:nvContentPartPr>
              <p14:xfrm>
                <a:off x="2834836" y="1362502"/>
                <a:ext cx="586080" cy="257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0681260-4AF7-D4B1-7770-B5FDAFEB23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26196" y="1353502"/>
                  <a:ext cx="603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8EEB7ED-7EE0-8B41-DF98-CB6E8B1C0429}"/>
                    </a:ext>
                  </a:extLst>
                </p14:cNvPr>
                <p14:cNvContentPartPr/>
                <p14:nvPr/>
              </p14:nvContentPartPr>
              <p14:xfrm>
                <a:off x="2739796" y="1258462"/>
                <a:ext cx="28080" cy="14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8EEB7ED-7EE0-8B41-DF98-CB6E8B1C04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31156" y="1249822"/>
                  <a:ext cx="45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1EF48F-CACE-ADD2-8817-E3D609FFF965}"/>
                    </a:ext>
                  </a:extLst>
                </p14:cNvPr>
                <p14:cNvContentPartPr/>
                <p14:nvPr/>
              </p14:nvContentPartPr>
              <p14:xfrm>
                <a:off x="3678676" y="1458982"/>
                <a:ext cx="96480" cy="306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1EF48F-CACE-ADD2-8817-E3D609FFF9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69676" y="1449982"/>
                  <a:ext cx="114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560B4F-DCC8-2707-14E3-CE4F813FE209}"/>
                    </a:ext>
                  </a:extLst>
                </p14:cNvPr>
                <p14:cNvContentPartPr/>
                <p14:nvPr/>
              </p14:nvContentPartPr>
              <p14:xfrm>
                <a:off x="3802516" y="1486342"/>
                <a:ext cx="164160" cy="1317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560B4F-DCC8-2707-14E3-CE4F813FE2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93876" y="1477342"/>
                  <a:ext cx="18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09AFE60-3C02-CA17-DCB3-A864BBED6A04}"/>
                    </a:ext>
                  </a:extLst>
                </p14:cNvPr>
                <p14:cNvContentPartPr/>
                <p14:nvPr/>
              </p14:nvContentPartPr>
              <p14:xfrm>
                <a:off x="4013116" y="1480222"/>
                <a:ext cx="99720" cy="105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09AFE60-3C02-CA17-DCB3-A864BBED6A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04116" y="1471582"/>
                  <a:ext cx="117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536EBE3-90C7-D8C0-C208-BE171260631A}"/>
                    </a:ext>
                  </a:extLst>
                </p14:cNvPr>
                <p14:cNvContentPartPr/>
                <p14:nvPr/>
              </p14:nvContentPartPr>
              <p14:xfrm>
                <a:off x="4161796" y="1430902"/>
                <a:ext cx="268560" cy="154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536EBE3-90C7-D8C0-C208-BE171260631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52796" y="1422262"/>
                  <a:ext cx="28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CA0139-5855-3724-7669-710AB782004C}"/>
                    </a:ext>
                  </a:extLst>
                </p14:cNvPr>
                <p14:cNvContentPartPr/>
                <p14:nvPr/>
              </p14:nvContentPartPr>
              <p14:xfrm>
                <a:off x="4451236" y="1393102"/>
                <a:ext cx="401400" cy="167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CA0139-5855-3724-7669-710AB78200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42236" y="1384102"/>
                  <a:ext cx="41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2B445A-6EB2-FC41-A9D7-DBB08889B845}"/>
                    </a:ext>
                  </a:extLst>
                </p14:cNvPr>
                <p14:cNvContentPartPr/>
                <p14:nvPr/>
              </p14:nvContentPartPr>
              <p14:xfrm>
                <a:off x="4874596" y="1405702"/>
                <a:ext cx="128880" cy="151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2B445A-6EB2-FC41-A9D7-DBB08889B8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65596" y="1396702"/>
                  <a:ext cx="14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059FDB9-D874-2F8E-A7F2-500A96DB1958}"/>
                    </a:ext>
                  </a:extLst>
                </p14:cNvPr>
                <p14:cNvContentPartPr/>
                <p14:nvPr/>
              </p14:nvContentPartPr>
              <p14:xfrm>
                <a:off x="5058916" y="1411462"/>
                <a:ext cx="285480" cy="120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059FDB9-D874-2F8E-A7F2-500A96DB19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49916" y="1402462"/>
                  <a:ext cx="303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D918674-D924-0577-51B2-EF7B30C4531F}"/>
                    </a:ext>
                  </a:extLst>
                </p14:cNvPr>
                <p14:cNvContentPartPr/>
                <p14:nvPr/>
              </p14:nvContentPartPr>
              <p14:xfrm>
                <a:off x="5710156" y="1395262"/>
                <a:ext cx="210240" cy="145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D918674-D924-0577-51B2-EF7B30C4531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01156" y="1386262"/>
                  <a:ext cx="227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8B341DF-7A08-3441-1CCC-D80FCAAFB6B3}"/>
                    </a:ext>
                  </a:extLst>
                </p14:cNvPr>
                <p14:cNvContentPartPr/>
                <p14:nvPr/>
              </p14:nvContentPartPr>
              <p14:xfrm>
                <a:off x="5963956" y="1397062"/>
                <a:ext cx="62640" cy="129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8B341DF-7A08-3441-1CCC-D80FCAAFB6B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55316" y="1388422"/>
                  <a:ext cx="80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405A7A0-3EC6-91A6-DE1A-CBD3DBAA693B}"/>
                    </a:ext>
                  </a:extLst>
                </p14:cNvPr>
                <p14:cNvContentPartPr/>
                <p14:nvPr/>
              </p14:nvContentPartPr>
              <p14:xfrm>
                <a:off x="6127396" y="1432342"/>
                <a:ext cx="480600" cy="74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405A7A0-3EC6-91A6-DE1A-CBD3DBAA69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18396" y="1423342"/>
                  <a:ext cx="498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0798D8D-F09F-4728-F035-045C4988A886}"/>
                    </a:ext>
                  </a:extLst>
                </p14:cNvPr>
                <p14:cNvContentPartPr/>
                <p14:nvPr/>
              </p14:nvContentPartPr>
              <p14:xfrm>
                <a:off x="6592876" y="1357102"/>
                <a:ext cx="32760" cy="44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0798D8D-F09F-4728-F035-045C4988A8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83876" y="1348102"/>
                  <a:ext cx="50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6E98FDE-8697-462A-4E0A-1A70225EA8D4}"/>
                    </a:ext>
                  </a:extLst>
                </p14:cNvPr>
                <p14:cNvContentPartPr/>
                <p14:nvPr/>
              </p14:nvContentPartPr>
              <p14:xfrm>
                <a:off x="6649036" y="1295182"/>
                <a:ext cx="712800" cy="350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6E98FDE-8697-462A-4E0A-1A70225EA8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40396" y="1286182"/>
                  <a:ext cx="730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DB7996-57F9-CC9A-3CEC-FE88384CD3EC}"/>
                    </a:ext>
                  </a:extLst>
                </p14:cNvPr>
                <p14:cNvContentPartPr/>
                <p14:nvPr/>
              </p14:nvContentPartPr>
              <p14:xfrm>
                <a:off x="3103036" y="2106262"/>
                <a:ext cx="308520" cy="5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DB7996-57F9-CC9A-3CEC-FE88384CD3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94396" y="2097262"/>
                  <a:ext cx="326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5F5B9D2-4F30-34D8-DA78-1BCD9C9DC88E}"/>
                    </a:ext>
                  </a:extLst>
                </p14:cNvPr>
                <p14:cNvContentPartPr/>
                <p14:nvPr/>
              </p14:nvContentPartPr>
              <p14:xfrm>
                <a:off x="3127876" y="2133982"/>
                <a:ext cx="250200" cy="232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5F5B9D2-4F30-34D8-DA78-1BCD9C9DC88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8876" y="2125342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D01BF70-4770-EF2E-7880-5E9822B43539}"/>
                    </a:ext>
                  </a:extLst>
                </p14:cNvPr>
                <p14:cNvContentPartPr/>
                <p14:nvPr/>
              </p14:nvContentPartPr>
              <p14:xfrm>
                <a:off x="3710716" y="2154502"/>
                <a:ext cx="193680" cy="191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D01BF70-4770-EF2E-7880-5E9822B435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01716" y="2145862"/>
                  <a:ext cx="211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DC35EC3-2E21-686A-7F68-4D3D2EB6F316}"/>
                    </a:ext>
                  </a:extLst>
                </p14:cNvPr>
                <p14:cNvContentPartPr/>
                <p14:nvPr/>
              </p14:nvContentPartPr>
              <p14:xfrm>
                <a:off x="3755716" y="2222902"/>
                <a:ext cx="128880" cy="102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DC35EC3-2E21-686A-7F68-4D3D2EB6F3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47076" y="2213902"/>
                  <a:ext cx="146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30B6E92-8963-5A3E-14A7-F0158517B4B2}"/>
                    </a:ext>
                  </a:extLst>
                </p14:cNvPr>
                <p14:cNvContentPartPr/>
                <p14:nvPr/>
              </p14:nvContentPartPr>
              <p14:xfrm>
                <a:off x="3703156" y="2110222"/>
                <a:ext cx="195480" cy="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30B6E92-8963-5A3E-14A7-F0158517B4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94516" y="2101582"/>
                  <a:ext cx="21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32025F1-70A6-E106-EA60-49D90D62778C}"/>
                    </a:ext>
                  </a:extLst>
                </p14:cNvPr>
                <p14:cNvContentPartPr/>
                <p14:nvPr/>
              </p14:nvContentPartPr>
              <p14:xfrm>
                <a:off x="4078996" y="2261062"/>
                <a:ext cx="143280" cy="21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32025F1-70A6-E106-EA60-49D90D6277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69996" y="2252062"/>
                  <a:ext cx="16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C837E39-EBC9-6284-A525-41F078E86F8C}"/>
                    </a:ext>
                  </a:extLst>
                </p14:cNvPr>
                <p14:cNvContentPartPr/>
                <p14:nvPr/>
              </p14:nvContentPartPr>
              <p14:xfrm>
                <a:off x="4394716" y="2143702"/>
                <a:ext cx="158400" cy="155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C837E39-EBC9-6284-A525-41F078E86F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85716" y="2135062"/>
                  <a:ext cx="176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89BFE8-EAC6-EE8B-5CC0-6280015B467F}"/>
                    </a:ext>
                  </a:extLst>
                </p14:cNvPr>
                <p14:cNvContentPartPr/>
                <p14:nvPr/>
              </p14:nvContentPartPr>
              <p14:xfrm>
                <a:off x="4394716" y="2173942"/>
                <a:ext cx="250200" cy="151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89BFE8-EAC6-EE8B-5CC0-6280015B46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85716" y="2164942"/>
                  <a:ext cx="26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1D368C0-4EE6-FF85-F5E3-685ADF4C4C55}"/>
                    </a:ext>
                  </a:extLst>
                </p14:cNvPr>
                <p14:cNvContentPartPr/>
                <p14:nvPr/>
              </p14:nvContentPartPr>
              <p14:xfrm>
                <a:off x="4761916" y="2103022"/>
                <a:ext cx="87120" cy="252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1D368C0-4EE6-FF85-F5E3-685ADF4C4C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53276" y="2094382"/>
                  <a:ext cx="104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65278B2-C367-8C1F-9D77-444E6DB28724}"/>
                    </a:ext>
                  </a:extLst>
                </p14:cNvPr>
                <p14:cNvContentPartPr/>
                <p14:nvPr/>
              </p14:nvContentPartPr>
              <p14:xfrm>
                <a:off x="3586516" y="2074222"/>
                <a:ext cx="96840" cy="330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65278B2-C367-8C1F-9D77-444E6DB287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77876" y="2065222"/>
                  <a:ext cx="114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5FAB9FC-C7FB-7958-3A4F-FEE330D2323D}"/>
                    </a:ext>
                  </a:extLst>
                </p14:cNvPr>
                <p14:cNvContentPartPr/>
                <p14:nvPr/>
              </p14:nvContentPartPr>
              <p14:xfrm>
                <a:off x="4886116" y="1892782"/>
                <a:ext cx="188280" cy="178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5FAB9FC-C7FB-7958-3A4F-FEE330D232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77476" y="1884142"/>
                  <a:ext cx="205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B91584F-4F6A-F74C-C1BB-ECE0E9276E3B}"/>
                    </a:ext>
                  </a:extLst>
                </p14:cNvPr>
                <p14:cNvContentPartPr/>
                <p14:nvPr/>
              </p14:nvContentPartPr>
              <p14:xfrm>
                <a:off x="2736556" y="1927342"/>
                <a:ext cx="162720" cy="209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B91584F-4F6A-F74C-C1BB-ECE0E9276E3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27916" y="1918342"/>
                  <a:ext cx="180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14CD81-3F5A-CCE0-862F-DBE29EDF145F}"/>
                    </a:ext>
                  </a:extLst>
                </p14:cNvPr>
                <p14:cNvContentPartPr/>
                <p14:nvPr/>
              </p14:nvContentPartPr>
              <p14:xfrm>
                <a:off x="2665636" y="2263942"/>
                <a:ext cx="307440" cy="55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14CD81-3F5A-CCE0-862F-DBE29EDF14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56636" y="2255302"/>
                  <a:ext cx="325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9846980-9BE5-6BF0-133D-0A1A496349D9}"/>
                    </a:ext>
                  </a:extLst>
                </p14:cNvPr>
                <p14:cNvContentPartPr/>
                <p14:nvPr/>
              </p14:nvContentPartPr>
              <p14:xfrm>
                <a:off x="2763556" y="2378062"/>
                <a:ext cx="93960" cy="137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9846980-9BE5-6BF0-133D-0A1A496349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54916" y="2369422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D9BFE6E-432A-81C5-7F10-10A12335BF20}"/>
                    </a:ext>
                  </a:extLst>
                </p14:cNvPr>
                <p14:cNvContentPartPr/>
                <p14:nvPr/>
              </p14:nvContentPartPr>
              <p14:xfrm>
                <a:off x="5206156" y="2207782"/>
                <a:ext cx="131760" cy="21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D9BFE6E-432A-81C5-7F10-10A12335BF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97516" y="2199142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63AD9D8-CE1F-F350-4335-E7E60E733F51}"/>
                    </a:ext>
                  </a:extLst>
                </p14:cNvPr>
                <p14:cNvContentPartPr/>
                <p14:nvPr/>
              </p14:nvContentPartPr>
              <p14:xfrm>
                <a:off x="5199676" y="2294902"/>
                <a:ext cx="104760" cy="10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63AD9D8-CE1F-F350-4335-E7E60E733F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90676" y="2286262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26A245A-FBC6-A8CC-D936-7CF7CA8762B5}"/>
                    </a:ext>
                  </a:extLst>
                </p14:cNvPr>
                <p14:cNvContentPartPr/>
                <p14:nvPr/>
              </p14:nvContentPartPr>
              <p14:xfrm>
                <a:off x="5624836" y="1931662"/>
                <a:ext cx="124200" cy="212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26A245A-FBC6-A8CC-D936-7CF7CA8762B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15836" y="1923022"/>
                  <a:ext cx="141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2E112E-A85B-BF21-A823-694CD175899A}"/>
                    </a:ext>
                  </a:extLst>
                </p14:cNvPr>
                <p14:cNvContentPartPr/>
                <p14:nvPr/>
              </p14:nvContentPartPr>
              <p14:xfrm>
                <a:off x="5593876" y="2169622"/>
                <a:ext cx="188280" cy="19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2E112E-A85B-BF21-A823-694CD175899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84876" y="2160982"/>
                  <a:ext cx="205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9D29279-AF7C-B9FC-E969-B487D3620EEF}"/>
                    </a:ext>
                  </a:extLst>
                </p14:cNvPr>
                <p14:cNvContentPartPr/>
                <p14:nvPr/>
              </p14:nvContentPartPr>
              <p14:xfrm>
                <a:off x="5515756" y="2327662"/>
                <a:ext cx="131400" cy="110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9D29279-AF7C-B9FC-E969-B487D3620E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07116" y="2319022"/>
                  <a:ext cx="149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66A1541-2531-F746-AACE-9389F671AFAB}"/>
                    </a:ext>
                  </a:extLst>
                </p14:cNvPr>
                <p14:cNvContentPartPr/>
                <p14:nvPr/>
              </p14:nvContentPartPr>
              <p14:xfrm>
                <a:off x="5722396" y="2282662"/>
                <a:ext cx="188280" cy="141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66A1541-2531-F746-AACE-9389F671AF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13396" y="2274022"/>
                  <a:ext cx="205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479F0F8-1D90-F190-2835-E0D00B310D45}"/>
                    </a:ext>
                  </a:extLst>
                </p14:cNvPr>
                <p14:cNvContentPartPr/>
                <p14:nvPr/>
              </p14:nvContentPartPr>
              <p14:xfrm>
                <a:off x="6053236" y="1950022"/>
                <a:ext cx="124200" cy="377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479F0F8-1D90-F190-2835-E0D00B310D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4236" y="1941022"/>
                  <a:ext cx="141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3A6F813-F3E0-6311-348C-2582266EC4FC}"/>
                    </a:ext>
                  </a:extLst>
                </p14:cNvPr>
                <p14:cNvContentPartPr/>
                <p14:nvPr/>
              </p14:nvContentPartPr>
              <p14:xfrm>
                <a:off x="3405076" y="1097902"/>
                <a:ext cx="308520" cy="72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3A6F813-F3E0-6311-348C-2582266EC4F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96076" y="1089262"/>
                  <a:ext cx="32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237B599-9031-2BA1-974E-75EF04D92146}"/>
                    </a:ext>
                  </a:extLst>
                </p14:cNvPr>
                <p14:cNvContentPartPr/>
                <p14:nvPr/>
              </p14:nvContentPartPr>
              <p14:xfrm>
                <a:off x="5154316" y="1072702"/>
                <a:ext cx="140040" cy="42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237B599-9031-2BA1-974E-75EF04D921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45316" y="1064062"/>
                  <a:ext cx="15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5C1ACB-918D-CB7A-2CC5-AB90E4AFD202}"/>
                    </a:ext>
                  </a:extLst>
                </p14:cNvPr>
                <p14:cNvContentPartPr/>
                <p14:nvPr/>
              </p14:nvContentPartPr>
              <p14:xfrm>
                <a:off x="5138116" y="988462"/>
                <a:ext cx="186120" cy="34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5C1ACB-918D-CB7A-2CC5-AB90E4AFD2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29476" y="979822"/>
                  <a:ext cx="203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4CB767E-9179-7B40-FE22-AD06CAB1BD69}"/>
                    </a:ext>
                  </a:extLst>
                </p14:cNvPr>
                <p14:cNvContentPartPr/>
                <p14:nvPr/>
              </p14:nvContentPartPr>
              <p14:xfrm>
                <a:off x="4025356" y="907822"/>
                <a:ext cx="970560" cy="152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4CB767E-9179-7B40-FE22-AD06CAB1BD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16356" y="898822"/>
                  <a:ext cx="98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643EB97-0623-B7D8-8062-17BCDB8E75A8}"/>
                    </a:ext>
                  </a:extLst>
                </p14:cNvPr>
                <p14:cNvContentPartPr/>
                <p14:nvPr/>
              </p14:nvContentPartPr>
              <p14:xfrm>
                <a:off x="6362116" y="2042182"/>
                <a:ext cx="93600" cy="87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643EB97-0623-B7D8-8062-17BCDB8E75A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53116" y="2033542"/>
                  <a:ext cx="111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B88BF8E-0524-FB28-C276-949EC703FF06}"/>
                    </a:ext>
                  </a:extLst>
                </p14:cNvPr>
                <p14:cNvContentPartPr/>
                <p14:nvPr/>
              </p14:nvContentPartPr>
              <p14:xfrm>
                <a:off x="6537436" y="2011942"/>
                <a:ext cx="73080" cy="145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B88BF8E-0524-FB28-C276-949EC703FF0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28436" y="2002942"/>
                  <a:ext cx="90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3908857-AA00-D9EB-90E4-8D0C488904B0}"/>
                    </a:ext>
                  </a:extLst>
                </p14:cNvPr>
                <p14:cNvContentPartPr/>
                <p14:nvPr/>
              </p14:nvContentPartPr>
              <p14:xfrm>
                <a:off x="6599356" y="1966942"/>
                <a:ext cx="245520" cy="157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3908857-AA00-D9EB-90E4-8D0C488904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90716" y="1957942"/>
                  <a:ext cx="26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E5FB009-6F9C-5DE9-32F6-BAC3175FC350}"/>
                    </a:ext>
                  </a:extLst>
                </p14:cNvPr>
                <p14:cNvContentPartPr/>
                <p14:nvPr/>
              </p14:nvContentPartPr>
              <p14:xfrm>
                <a:off x="6912196" y="2056222"/>
                <a:ext cx="57240" cy="14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E5FB009-6F9C-5DE9-32F6-BAC3175FC3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03196" y="2047222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698A49D-58B9-5E5B-B95E-26627B86A87E}"/>
                    </a:ext>
                  </a:extLst>
                </p14:cNvPr>
                <p14:cNvContentPartPr/>
                <p14:nvPr/>
              </p14:nvContentPartPr>
              <p14:xfrm>
                <a:off x="7066996" y="1944262"/>
                <a:ext cx="135720" cy="147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698A49D-58B9-5E5B-B95E-26627B86A8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57996" y="1935262"/>
                  <a:ext cx="153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BA6A794-AE10-96AD-E963-F65D8BCD2DA6}"/>
                    </a:ext>
                  </a:extLst>
                </p14:cNvPr>
                <p14:cNvContentPartPr/>
                <p14:nvPr/>
              </p14:nvContentPartPr>
              <p14:xfrm>
                <a:off x="7288756" y="1948942"/>
                <a:ext cx="63000" cy="157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BA6A794-AE10-96AD-E963-F65D8BCD2D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79756" y="1939942"/>
                  <a:ext cx="8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67C1F1-A6C5-CA0C-1205-16F90E0EDC7A}"/>
                    </a:ext>
                  </a:extLst>
                </p14:cNvPr>
                <p14:cNvContentPartPr/>
                <p14:nvPr/>
              </p14:nvContentPartPr>
              <p14:xfrm>
                <a:off x="7311076" y="1916182"/>
                <a:ext cx="125640" cy="239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67C1F1-A6C5-CA0C-1205-16F90E0EDC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02076" y="1907542"/>
                  <a:ext cx="143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4FF5FD8-7A71-2BE2-ACF4-2579159920A9}"/>
                    </a:ext>
                  </a:extLst>
                </p14:cNvPr>
                <p14:cNvContentPartPr/>
                <p14:nvPr/>
              </p14:nvContentPartPr>
              <p14:xfrm>
                <a:off x="6344116" y="1958302"/>
                <a:ext cx="61200" cy="239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4FF5FD8-7A71-2BE2-ACF4-2579159920A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35116" y="1949302"/>
                  <a:ext cx="7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D2A1A01-D941-9669-B962-0DB1DAC725CC}"/>
                    </a:ext>
                  </a:extLst>
                </p14:cNvPr>
                <p14:cNvContentPartPr/>
                <p14:nvPr/>
              </p14:nvContentPartPr>
              <p14:xfrm>
                <a:off x="7451476" y="1783342"/>
                <a:ext cx="137520" cy="106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D2A1A01-D941-9669-B962-0DB1DAC725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42476" y="1774702"/>
                  <a:ext cx="15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A03889E-DA45-8AF4-49F9-2210ECBB973A}"/>
                    </a:ext>
                  </a:extLst>
                </p14:cNvPr>
                <p14:cNvContentPartPr/>
                <p14:nvPr/>
              </p14:nvContentPartPr>
              <p14:xfrm>
                <a:off x="7756756" y="1994662"/>
                <a:ext cx="34920" cy="120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A03889E-DA45-8AF4-49F9-2210ECBB973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48116" y="1986022"/>
                  <a:ext cx="52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E7C2F44-F523-DBBF-CB1E-80A5F4162E22}"/>
                    </a:ext>
                  </a:extLst>
                </p14:cNvPr>
                <p14:cNvContentPartPr/>
                <p14:nvPr/>
              </p14:nvContentPartPr>
              <p14:xfrm>
                <a:off x="7718236" y="2055142"/>
                <a:ext cx="106200" cy="5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E7C2F44-F523-DBBF-CB1E-80A5F4162E2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09236" y="2046142"/>
                  <a:ext cx="12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B9BDBF8-9E5A-738A-8070-4B8FAE114AE0}"/>
                    </a:ext>
                  </a:extLst>
                </p14:cNvPr>
                <p14:cNvContentPartPr/>
                <p14:nvPr/>
              </p14:nvContentPartPr>
              <p14:xfrm>
                <a:off x="7970236" y="1867942"/>
                <a:ext cx="85320" cy="2458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B9BDBF8-9E5A-738A-8070-4B8FAE114AE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61596" y="1858942"/>
                  <a:ext cx="10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C5581D5-5B42-9658-BBAE-EDC6DF018B34}"/>
                    </a:ext>
                  </a:extLst>
                </p14:cNvPr>
                <p14:cNvContentPartPr/>
                <p14:nvPr/>
              </p14:nvContentPartPr>
              <p14:xfrm>
                <a:off x="8077876" y="1903582"/>
                <a:ext cx="126000" cy="128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C5581D5-5B42-9658-BBAE-EDC6DF018B3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68876" y="1894582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3280C73-3345-43E1-8D55-D6438E490714}"/>
                    </a:ext>
                  </a:extLst>
                </p14:cNvPr>
                <p14:cNvContentPartPr/>
                <p14:nvPr/>
              </p14:nvContentPartPr>
              <p14:xfrm>
                <a:off x="8241676" y="1862182"/>
                <a:ext cx="174960" cy="160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3280C73-3345-43E1-8D55-D6438E49071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32676" y="1853182"/>
                  <a:ext cx="192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0ECF39B-403A-88AD-FF75-C5CD4D12C702}"/>
                    </a:ext>
                  </a:extLst>
                </p14:cNvPr>
                <p14:cNvContentPartPr/>
                <p14:nvPr/>
              </p14:nvContentPartPr>
              <p14:xfrm>
                <a:off x="8398636" y="1847062"/>
                <a:ext cx="100080" cy="165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0ECF39B-403A-88AD-FF75-C5CD4D12C7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89996" y="1838422"/>
                  <a:ext cx="11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78CBD1-B582-BCEC-55CD-77E53B7ABD1C}"/>
                    </a:ext>
                  </a:extLst>
                </p14:cNvPr>
                <p14:cNvContentPartPr/>
                <p14:nvPr/>
              </p14:nvContentPartPr>
              <p14:xfrm>
                <a:off x="8590156" y="1928062"/>
                <a:ext cx="50760" cy="14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78CBD1-B582-BCEC-55CD-77E53B7ABD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81156" y="1919422"/>
                  <a:ext cx="6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3FFB639-163D-D608-AA9E-026E23124899}"/>
                    </a:ext>
                  </a:extLst>
                </p14:cNvPr>
                <p14:cNvContentPartPr/>
                <p14:nvPr/>
              </p14:nvContentPartPr>
              <p14:xfrm>
                <a:off x="8704996" y="1879822"/>
                <a:ext cx="21960" cy="100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3FFB639-163D-D608-AA9E-026E231248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696356" y="1870822"/>
                  <a:ext cx="3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4A7809-C2A0-84AB-6DF4-BD80EAF67E0B}"/>
                    </a:ext>
                  </a:extLst>
                </p14:cNvPr>
                <p14:cNvContentPartPr/>
                <p14:nvPr/>
              </p14:nvContentPartPr>
              <p14:xfrm>
                <a:off x="8837476" y="1851382"/>
                <a:ext cx="25920" cy="12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4A7809-C2A0-84AB-6DF4-BD80EAF67E0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28836" y="1842382"/>
                  <a:ext cx="4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9F88B98-AD08-3A99-1DD4-EC8B1C62384C}"/>
                    </a:ext>
                  </a:extLst>
                </p14:cNvPr>
                <p14:cNvContentPartPr/>
                <p14:nvPr/>
              </p14:nvContentPartPr>
              <p14:xfrm>
                <a:off x="8389276" y="1860742"/>
                <a:ext cx="137880" cy="176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9F88B98-AD08-3A99-1DD4-EC8B1C62384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80636" y="1852102"/>
                  <a:ext cx="155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AE65EC-A38A-F049-16A6-FDEBB9868528}"/>
                    </a:ext>
                  </a:extLst>
                </p14:cNvPr>
                <p14:cNvContentPartPr/>
                <p14:nvPr/>
              </p14:nvContentPartPr>
              <p14:xfrm>
                <a:off x="8825596" y="1876582"/>
                <a:ext cx="87840" cy="128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AE65EC-A38A-F049-16A6-FDEBB98685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16596" y="1867582"/>
                  <a:ext cx="10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E41E8D-C975-3792-7B2E-FDA5965A9F0D}"/>
                    </a:ext>
                  </a:extLst>
                </p14:cNvPr>
                <p14:cNvContentPartPr/>
                <p14:nvPr/>
              </p14:nvContentPartPr>
              <p14:xfrm>
                <a:off x="8947636" y="1837342"/>
                <a:ext cx="104040" cy="138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E41E8D-C975-3792-7B2E-FDA5965A9F0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38996" y="1828702"/>
                  <a:ext cx="12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3123FD-55D6-FC03-79D8-C91E5DD5B8FB}"/>
                    </a:ext>
                  </a:extLst>
                </p14:cNvPr>
                <p14:cNvContentPartPr/>
                <p14:nvPr/>
              </p14:nvContentPartPr>
              <p14:xfrm>
                <a:off x="9027556" y="1783342"/>
                <a:ext cx="84240" cy="2718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3123FD-55D6-FC03-79D8-C91E5DD5B8F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18916" y="1774342"/>
                  <a:ext cx="101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E2094A3-1B1C-A38E-561D-750F0B50ABB0}"/>
                    </a:ext>
                  </a:extLst>
                </p14:cNvPr>
                <p14:cNvContentPartPr/>
                <p14:nvPr/>
              </p14:nvContentPartPr>
              <p14:xfrm>
                <a:off x="9189196" y="1649782"/>
                <a:ext cx="84600" cy="147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E2094A3-1B1C-A38E-561D-750F0B50ABB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80196" y="1641142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2A7F0D-18F6-2CA5-848D-EC6456893AC3}"/>
                    </a:ext>
                  </a:extLst>
                </p14:cNvPr>
                <p14:cNvContentPartPr/>
                <p14:nvPr/>
              </p14:nvContentPartPr>
              <p14:xfrm>
                <a:off x="9318076" y="1919422"/>
                <a:ext cx="18000" cy="135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2A7F0D-18F6-2CA5-848D-EC6456893A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09436" y="1910782"/>
                  <a:ext cx="3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C9B17B6-42E4-2BCE-4CA5-CC3EE578FCE5}"/>
                    </a:ext>
                  </a:extLst>
                </p14:cNvPr>
                <p14:cNvContentPartPr/>
                <p14:nvPr/>
              </p14:nvContentPartPr>
              <p14:xfrm>
                <a:off x="9287116" y="1962622"/>
                <a:ext cx="90000" cy="10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C9B17B6-42E4-2BCE-4CA5-CC3EE578FC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78476" y="1953982"/>
                  <a:ext cx="10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03BFF90-0C1C-7746-F1FE-0DCE5BCD8874}"/>
                    </a:ext>
                  </a:extLst>
                </p14:cNvPr>
                <p14:cNvContentPartPr/>
                <p14:nvPr/>
              </p14:nvContentPartPr>
              <p14:xfrm>
                <a:off x="9501316" y="1865422"/>
                <a:ext cx="149040" cy="116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03BFF90-0C1C-7746-F1FE-0DCE5BCD887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92316" y="1856422"/>
                  <a:ext cx="166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1A74CC4-9CD2-541F-91BF-2838540E1247}"/>
                    </a:ext>
                  </a:extLst>
                </p14:cNvPr>
                <p14:cNvContentPartPr/>
                <p14:nvPr/>
              </p14:nvContentPartPr>
              <p14:xfrm>
                <a:off x="9748276" y="1845262"/>
                <a:ext cx="257040" cy="1598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1A74CC4-9CD2-541F-91BF-2838540E124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39276" y="1836262"/>
                  <a:ext cx="27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40C8AEF-BD52-5B45-46AE-75E2F43D3FF6}"/>
                    </a:ext>
                  </a:extLst>
                </p14:cNvPr>
                <p14:cNvContentPartPr/>
                <p14:nvPr/>
              </p14:nvContentPartPr>
              <p14:xfrm>
                <a:off x="10098196" y="1901782"/>
                <a:ext cx="93600" cy="11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40C8AEF-BD52-5B45-46AE-75E2F43D3F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89556" y="1893142"/>
                  <a:ext cx="11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3F98116-0D8E-C3FE-6E12-B119EAD7AE5F}"/>
                    </a:ext>
                  </a:extLst>
                </p14:cNvPr>
                <p14:cNvContentPartPr/>
                <p14:nvPr/>
              </p14:nvContentPartPr>
              <p14:xfrm>
                <a:off x="10275316" y="1818982"/>
                <a:ext cx="24480" cy="118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3F98116-0D8E-C3FE-6E12-B119EAD7AE5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266316" y="1809982"/>
                  <a:ext cx="42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C7382A2-5B9E-4AA7-111D-6530EB5DACAF}"/>
                    </a:ext>
                  </a:extLst>
                </p14:cNvPr>
                <p14:cNvContentPartPr/>
                <p14:nvPr/>
              </p14:nvContentPartPr>
              <p14:xfrm>
                <a:off x="10346236" y="1791622"/>
                <a:ext cx="79920" cy="154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C7382A2-5B9E-4AA7-111D-6530EB5DAC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37596" y="1782622"/>
                  <a:ext cx="97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6F69EC1-BC6B-39DA-D160-11D71F129DC1}"/>
                    </a:ext>
                  </a:extLst>
                </p14:cNvPr>
                <p14:cNvContentPartPr/>
                <p14:nvPr/>
              </p14:nvContentPartPr>
              <p14:xfrm>
                <a:off x="10489516" y="1808902"/>
                <a:ext cx="62640" cy="122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6F69EC1-BC6B-39DA-D160-11D71F129DC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80876" y="1800262"/>
                  <a:ext cx="80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70AFEDB-E8B1-1149-553B-072B4B99ACCE}"/>
                    </a:ext>
                  </a:extLst>
                </p14:cNvPr>
                <p14:cNvContentPartPr/>
                <p14:nvPr/>
              </p14:nvContentPartPr>
              <p14:xfrm>
                <a:off x="10512556" y="1764262"/>
                <a:ext cx="133560" cy="2764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70AFEDB-E8B1-1149-553B-072B4B99AC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03916" y="1755262"/>
                  <a:ext cx="15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8483E90-38F5-85D6-3EE4-44595976F903}"/>
                    </a:ext>
                  </a:extLst>
                </p14:cNvPr>
                <p14:cNvContentPartPr/>
                <p14:nvPr/>
              </p14:nvContentPartPr>
              <p14:xfrm>
                <a:off x="9515716" y="1794142"/>
                <a:ext cx="102960" cy="282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8483E90-38F5-85D6-3EE4-44595976F90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7076" y="1785142"/>
                  <a:ext cx="120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4A7536E-4E17-4E33-680D-8103EAF2372F}"/>
                    </a:ext>
                  </a:extLst>
                </p14:cNvPr>
                <p14:cNvContentPartPr/>
                <p14:nvPr/>
              </p14:nvContentPartPr>
              <p14:xfrm>
                <a:off x="10703716" y="1614862"/>
                <a:ext cx="77040" cy="141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4A7536E-4E17-4E33-680D-8103EAF237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94716" y="1605862"/>
                  <a:ext cx="94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3AA179C-13E5-E5AB-BE76-28DE90B87067}"/>
                    </a:ext>
                  </a:extLst>
                </p14:cNvPr>
                <p14:cNvContentPartPr/>
                <p14:nvPr/>
              </p14:nvContentPartPr>
              <p14:xfrm>
                <a:off x="10795516" y="1838062"/>
                <a:ext cx="88560" cy="78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3AA179C-13E5-E5AB-BE76-28DE90B8706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86516" y="1829062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4E47539-23A3-2F63-F2E4-7552C0A36774}"/>
                    </a:ext>
                  </a:extLst>
                </p14:cNvPr>
                <p14:cNvContentPartPr/>
                <p14:nvPr/>
              </p14:nvContentPartPr>
              <p14:xfrm>
                <a:off x="11014036" y="1935982"/>
                <a:ext cx="321840" cy="26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4E47539-23A3-2F63-F2E4-7552C0A3677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05396" y="1926982"/>
                  <a:ext cx="339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1796B09-EC9C-3316-9795-EA1F975A10BD}"/>
                    </a:ext>
                  </a:extLst>
                </p14:cNvPr>
                <p14:cNvContentPartPr/>
                <p14:nvPr/>
              </p14:nvContentPartPr>
              <p14:xfrm>
                <a:off x="11565196" y="1676062"/>
                <a:ext cx="192240" cy="365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1796B09-EC9C-3316-9795-EA1F975A10B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6556" y="1667062"/>
                  <a:ext cx="2098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DAAF269-2FF9-104B-FDE2-844F5237D7E0}"/>
                    </a:ext>
                  </a:extLst>
                </p14:cNvPr>
                <p14:cNvContentPartPr/>
                <p14:nvPr/>
              </p14:nvContentPartPr>
              <p14:xfrm>
                <a:off x="8357956" y="2415862"/>
                <a:ext cx="117720" cy="3092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DAAF269-2FF9-104B-FDE2-844F5237D7E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49316" y="2406862"/>
                  <a:ext cx="135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C638B80-3FA5-4A06-BDFF-2CB41B2FF718}"/>
                    </a:ext>
                  </a:extLst>
                </p14:cNvPr>
                <p14:cNvContentPartPr/>
                <p14:nvPr/>
              </p14:nvContentPartPr>
              <p14:xfrm>
                <a:off x="8584396" y="2425942"/>
                <a:ext cx="192960" cy="1591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C638B80-3FA5-4A06-BDFF-2CB41B2FF7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75756" y="2417302"/>
                  <a:ext cx="210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96A25D9-0D7D-9535-4EE9-A3C036EEDDCA}"/>
                    </a:ext>
                  </a:extLst>
                </p14:cNvPr>
                <p14:cNvContentPartPr/>
                <p14:nvPr/>
              </p14:nvContentPartPr>
              <p14:xfrm>
                <a:off x="8700676" y="2406502"/>
                <a:ext cx="183600" cy="195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96A25D9-0D7D-9535-4EE9-A3C036EEDDC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91676" y="2397502"/>
                  <a:ext cx="201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D6790EF-1CAD-AE9F-F1C4-351288784813}"/>
                    </a:ext>
                  </a:extLst>
                </p14:cNvPr>
                <p14:cNvContentPartPr/>
                <p14:nvPr/>
              </p14:nvContentPartPr>
              <p14:xfrm>
                <a:off x="8993716" y="2508022"/>
                <a:ext cx="169560" cy="29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D6790EF-1CAD-AE9F-F1C4-35128878481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84716" y="2499382"/>
                  <a:ext cx="187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4C4B741-B4D9-9F9C-3F83-76F35570D4DD}"/>
                    </a:ext>
                  </a:extLst>
                </p14:cNvPr>
                <p14:cNvContentPartPr/>
                <p14:nvPr/>
              </p14:nvContentPartPr>
              <p14:xfrm>
                <a:off x="9035836" y="2562382"/>
                <a:ext cx="172800" cy="10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4C4B741-B4D9-9F9C-3F83-76F35570D4D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27196" y="2553382"/>
                  <a:ext cx="19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F6B1E12-A1E8-06EE-D43C-F186F49FC4C1}"/>
                    </a:ext>
                  </a:extLst>
                </p14:cNvPr>
                <p14:cNvContentPartPr/>
                <p14:nvPr/>
              </p14:nvContentPartPr>
              <p14:xfrm>
                <a:off x="9315196" y="2405422"/>
                <a:ext cx="224640" cy="185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F6B1E12-A1E8-06EE-D43C-F186F49FC4C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06196" y="2396782"/>
                  <a:ext cx="242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646A85D-C87B-65AA-03BE-671C984E2609}"/>
                    </a:ext>
                  </a:extLst>
                </p14:cNvPr>
                <p14:cNvContentPartPr/>
                <p14:nvPr/>
              </p14:nvContentPartPr>
              <p14:xfrm>
                <a:off x="9428596" y="2400742"/>
                <a:ext cx="199080" cy="176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646A85D-C87B-65AA-03BE-671C984E26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19596" y="2392102"/>
                  <a:ext cx="216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6285623-D989-A1E4-39AF-25F747E96A86}"/>
                    </a:ext>
                  </a:extLst>
                </p14:cNvPr>
                <p14:cNvContentPartPr/>
                <p14:nvPr/>
              </p14:nvContentPartPr>
              <p14:xfrm>
                <a:off x="10525156" y="2353942"/>
                <a:ext cx="43200" cy="711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6285623-D989-A1E4-39AF-25F747E96A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16516" y="2344942"/>
                  <a:ext cx="6084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541D946-DE60-9598-E04A-6B001F17F219}"/>
                    </a:ext>
                  </a:extLst>
                </p14:cNvPr>
                <p14:cNvContentPartPr/>
                <p14:nvPr/>
              </p14:nvContentPartPr>
              <p14:xfrm>
                <a:off x="9814156" y="2904022"/>
                <a:ext cx="1832040" cy="89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541D946-DE60-9598-E04A-6B001F17F21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805156" y="2895022"/>
                  <a:ext cx="1849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85E98D-762A-0692-890E-9A476B031C36}"/>
                    </a:ext>
                  </a:extLst>
                </p14:cNvPr>
                <p14:cNvContentPartPr/>
                <p14:nvPr/>
              </p14:nvContentPartPr>
              <p14:xfrm>
                <a:off x="11650876" y="2831662"/>
                <a:ext cx="117720" cy="173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85E98D-762A-0692-890E-9A476B031C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42236" y="2822662"/>
                  <a:ext cx="135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7DC9F0-A2FF-95CA-8298-F9209D4A3441}"/>
                    </a:ext>
                  </a:extLst>
                </p14:cNvPr>
                <p14:cNvContentPartPr/>
                <p14:nvPr/>
              </p14:nvContentPartPr>
              <p14:xfrm>
                <a:off x="10381156" y="2194462"/>
                <a:ext cx="258480" cy="175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7DC9F0-A2FF-95CA-8298-F9209D4A344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72156" y="2185462"/>
                  <a:ext cx="276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725959-B843-1D6C-7215-775A08775ED3}"/>
                    </a:ext>
                  </a:extLst>
                </p14:cNvPr>
                <p14:cNvContentPartPr/>
                <p14:nvPr/>
              </p14:nvContentPartPr>
              <p14:xfrm>
                <a:off x="10071916" y="2142262"/>
                <a:ext cx="129240" cy="205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725959-B843-1D6C-7215-775A08775ED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63276" y="2133622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7197C92-AEBF-D17F-AAC4-175511E5543D}"/>
                    </a:ext>
                  </a:extLst>
                </p14:cNvPr>
                <p14:cNvContentPartPr/>
                <p14:nvPr/>
              </p14:nvContentPartPr>
              <p14:xfrm>
                <a:off x="10225636" y="2124622"/>
                <a:ext cx="125640" cy="153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7197C92-AEBF-D17F-AAC4-175511E554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16996" y="2115982"/>
                  <a:ext cx="14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BBDCE3-DB20-E682-A1AE-B46A815AB29F}"/>
                    </a:ext>
                  </a:extLst>
                </p14:cNvPr>
                <p14:cNvContentPartPr/>
                <p14:nvPr/>
              </p14:nvContentPartPr>
              <p14:xfrm>
                <a:off x="10285036" y="2127502"/>
                <a:ext cx="142200" cy="174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BBDCE3-DB20-E682-A1AE-B46A815AB29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76396" y="2118502"/>
                  <a:ext cx="159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725A3EF-D35B-B59B-3A05-B50119AEF8A7}"/>
                    </a:ext>
                  </a:extLst>
                </p14:cNvPr>
                <p14:cNvContentPartPr/>
                <p14:nvPr/>
              </p14:nvContentPartPr>
              <p14:xfrm>
                <a:off x="6999676" y="2826622"/>
                <a:ext cx="22680" cy="142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725A3EF-D35B-B59B-3A05-B50119AEF8A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991036" y="2817622"/>
                  <a:ext cx="4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BDC2D30-DCF9-C8C1-753E-1AF5D8131E84}"/>
                    </a:ext>
                  </a:extLst>
                </p14:cNvPr>
                <p14:cNvContentPartPr/>
                <p14:nvPr/>
              </p14:nvContentPartPr>
              <p14:xfrm>
                <a:off x="7077076" y="2797462"/>
                <a:ext cx="105120" cy="147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BDC2D30-DCF9-C8C1-753E-1AF5D8131E8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68436" y="2788822"/>
                  <a:ext cx="122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C7945CD-A6AD-CCF4-1072-0D42FA1137D0}"/>
                    </a:ext>
                  </a:extLst>
                </p14:cNvPr>
                <p14:cNvContentPartPr/>
                <p14:nvPr/>
              </p14:nvContentPartPr>
              <p14:xfrm>
                <a:off x="7236196" y="2727262"/>
                <a:ext cx="104760" cy="199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C7945CD-A6AD-CCF4-1072-0D42FA1137D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27196" y="2718622"/>
                  <a:ext cx="122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165F5BB-48A8-4CF2-F21D-00F3FEC775C4}"/>
                    </a:ext>
                  </a:extLst>
                </p14:cNvPr>
                <p14:cNvContentPartPr/>
                <p14:nvPr/>
              </p14:nvContentPartPr>
              <p14:xfrm>
                <a:off x="7385596" y="2788102"/>
                <a:ext cx="388800" cy="111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165F5BB-48A8-4CF2-F21D-00F3FEC775C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376596" y="2779462"/>
                  <a:ext cx="40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CB20741-2621-E652-AD18-486FA3C37F46}"/>
                    </a:ext>
                  </a:extLst>
                </p14:cNvPr>
                <p14:cNvContentPartPr/>
                <p14:nvPr/>
              </p14:nvContentPartPr>
              <p14:xfrm>
                <a:off x="7694476" y="2694862"/>
                <a:ext cx="26280" cy="169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CB20741-2621-E652-AD18-486FA3C37F4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85476" y="2686222"/>
                  <a:ext cx="4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A74D3D0-FA10-AD8B-33CC-FA5CA9D265D4}"/>
                    </a:ext>
                  </a:extLst>
                </p14:cNvPr>
                <p14:cNvContentPartPr/>
                <p14:nvPr/>
              </p14:nvContentPartPr>
              <p14:xfrm>
                <a:off x="7049716" y="3120742"/>
                <a:ext cx="140400" cy="1695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A74D3D0-FA10-AD8B-33CC-FA5CA9D265D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41076" y="3111742"/>
                  <a:ext cx="15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C0B8665-3F38-0834-2E30-1EBE22866B74}"/>
                    </a:ext>
                  </a:extLst>
                </p14:cNvPr>
                <p14:cNvContentPartPr/>
                <p14:nvPr/>
              </p14:nvContentPartPr>
              <p14:xfrm>
                <a:off x="7241596" y="3102382"/>
                <a:ext cx="91800" cy="145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C0B8665-3F38-0834-2E30-1EBE22866B7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32596" y="3093742"/>
                  <a:ext cx="109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D9D80E-5A86-EC46-AF8A-803E11490BD8}"/>
                    </a:ext>
                  </a:extLst>
                </p14:cNvPr>
                <p14:cNvContentPartPr/>
                <p14:nvPr/>
              </p14:nvContentPartPr>
              <p14:xfrm>
                <a:off x="7355716" y="3044782"/>
                <a:ext cx="54360" cy="194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D9D80E-5A86-EC46-AF8A-803E11490BD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47076" y="3035782"/>
                  <a:ext cx="7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B1EC4AF-8CDC-8814-6C43-5BBF26595699}"/>
                    </a:ext>
                  </a:extLst>
                </p14:cNvPr>
                <p14:cNvContentPartPr/>
                <p14:nvPr/>
              </p14:nvContentPartPr>
              <p14:xfrm>
                <a:off x="7405396" y="3055222"/>
                <a:ext cx="531360" cy="335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B1EC4AF-8CDC-8814-6C43-5BBF2659569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96756" y="3046582"/>
                  <a:ext cx="549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0E539E4-229B-E414-65D9-0737D441F93D}"/>
                    </a:ext>
                  </a:extLst>
                </p14:cNvPr>
                <p14:cNvContentPartPr/>
                <p14:nvPr/>
              </p14:nvContentPartPr>
              <p14:xfrm>
                <a:off x="9787156" y="2898622"/>
                <a:ext cx="401760" cy="129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0E539E4-229B-E414-65D9-0737D441F93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78516" y="2889982"/>
                  <a:ext cx="419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C0C8F9B-D393-5C46-90D7-CE7C668E8650}"/>
                    </a:ext>
                  </a:extLst>
                </p14:cNvPr>
                <p14:cNvContentPartPr/>
                <p14:nvPr/>
              </p14:nvContentPartPr>
              <p14:xfrm>
                <a:off x="10136356" y="2847502"/>
                <a:ext cx="172440" cy="1220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C0C8F9B-D393-5C46-90D7-CE7C668E865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27716" y="2838862"/>
                  <a:ext cx="190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F7D1F3-D18E-1B9F-DAE5-5D99405F8110}"/>
                    </a:ext>
                  </a:extLst>
                </p14:cNvPr>
                <p14:cNvContentPartPr/>
                <p14:nvPr/>
              </p14:nvContentPartPr>
              <p14:xfrm>
                <a:off x="8157796" y="2900782"/>
                <a:ext cx="1663560" cy="54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F7D1F3-D18E-1B9F-DAE5-5D99405F811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48796" y="2892142"/>
                  <a:ext cx="168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39BF261-D8F3-106C-A3CF-F8542A0C2DE8}"/>
                    </a:ext>
                  </a:extLst>
                </p14:cNvPr>
                <p14:cNvContentPartPr/>
                <p14:nvPr/>
              </p14:nvContentPartPr>
              <p14:xfrm>
                <a:off x="8162476" y="3159262"/>
                <a:ext cx="175320" cy="720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39BF261-D8F3-106C-A3CF-F8542A0C2DE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53476" y="3150262"/>
                  <a:ext cx="19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B5EA6C1-6ECF-D695-7AF8-50DBE112BDF9}"/>
                    </a:ext>
                  </a:extLst>
                </p14:cNvPr>
                <p14:cNvContentPartPr/>
                <p14:nvPr/>
              </p14:nvContentPartPr>
              <p14:xfrm>
                <a:off x="8367316" y="3073582"/>
                <a:ext cx="41760" cy="64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B5EA6C1-6ECF-D695-7AF8-50DBE112BD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58316" y="3064942"/>
                  <a:ext cx="5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C8764D0-4726-A42C-41C2-B427A97B84AC}"/>
                    </a:ext>
                  </a:extLst>
                </p14:cNvPr>
                <p14:cNvContentPartPr/>
                <p14:nvPr/>
              </p14:nvContentPartPr>
              <p14:xfrm>
                <a:off x="8428876" y="3068182"/>
                <a:ext cx="319320" cy="182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C8764D0-4726-A42C-41C2-B427A97B84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420236" y="3059182"/>
                  <a:ext cx="33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B3B708F-0631-2B88-49B1-FFE6AFBD8C47}"/>
                    </a:ext>
                  </a:extLst>
                </p14:cNvPr>
                <p14:cNvContentPartPr/>
                <p14:nvPr/>
              </p14:nvContentPartPr>
              <p14:xfrm>
                <a:off x="8924596" y="3136942"/>
                <a:ext cx="324720" cy="100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B3B708F-0631-2B88-49B1-FFE6AFBD8C4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15956" y="3128302"/>
                  <a:ext cx="34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06AEDA0-6275-AE05-2358-C3E873BEB856}"/>
                    </a:ext>
                  </a:extLst>
                </p14:cNvPr>
                <p14:cNvContentPartPr/>
                <p14:nvPr/>
              </p14:nvContentPartPr>
              <p14:xfrm>
                <a:off x="9253276" y="3055582"/>
                <a:ext cx="50040" cy="41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06AEDA0-6275-AE05-2358-C3E873BEB85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244276" y="3046582"/>
                  <a:ext cx="6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71CD51F-33B7-8A46-E02D-FCB32AEFCD0D}"/>
                    </a:ext>
                  </a:extLst>
                </p14:cNvPr>
                <p14:cNvContentPartPr/>
                <p14:nvPr/>
              </p14:nvContentPartPr>
              <p14:xfrm>
                <a:off x="9319516" y="3084022"/>
                <a:ext cx="416160" cy="144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71CD51F-33B7-8A46-E02D-FCB32AEFCD0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310516" y="3075022"/>
                  <a:ext cx="43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6F8A065-9F3B-6507-4DFC-A66F0BE4A10A}"/>
                    </a:ext>
                  </a:extLst>
                </p14:cNvPr>
                <p14:cNvContentPartPr/>
                <p14:nvPr/>
              </p14:nvContentPartPr>
              <p14:xfrm>
                <a:off x="9763756" y="3047302"/>
                <a:ext cx="182160" cy="1904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6F8A065-9F3B-6507-4DFC-A66F0BE4A10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54756" y="3038662"/>
                  <a:ext cx="199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A3CCF1-7D13-5F2C-7FFD-64B2AD7FB3A9}"/>
                    </a:ext>
                  </a:extLst>
                </p14:cNvPr>
                <p14:cNvContentPartPr/>
                <p14:nvPr/>
              </p14:nvContentPartPr>
              <p14:xfrm>
                <a:off x="9963556" y="3067822"/>
                <a:ext cx="59040" cy="119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A3CCF1-7D13-5F2C-7FFD-64B2AD7FB3A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954916" y="3059182"/>
                  <a:ext cx="76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8302144-B97D-F547-0A6C-F414CB89AD39}"/>
                    </a:ext>
                  </a:extLst>
                </p14:cNvPr>
                <p14:cNvContentPartPr/>
                <p14:nvPr/>
              </p14:nvContentPartPr>
              <p14:xfrm>
                <a:off x="4861276" y="2858662"/>
                <a:ext cx="5347080" cy="5328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8302144-B97D-F547-0A6C-F414CB89AD3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52636" y="2850022"/>
                  <a:ext cx="5364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5539047-423F-67C4-AA84-F7169BB3A686}"/>
                    </a:ext>
                  </a:extLst>
                </p14:cNvPr>
                <p14:cNvContentPartPr/>
                <p14:nvPr/>
              </p14:nvContentPartPr>
              <p14:xfrm>
                <a:off x="402676" y="5109022"/>
                <a:ext cx="269280" cy="17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5539047-423F-67C4-AA84-F7169BB3A68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4036" y="5100382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EDB22C9-7CD1-B1D5-6785-C14DF8FCB91A}"/>
                    </a:ext>
                  </a:extLst>
                </p14:cNvPr>
                <p14:cNvContentPartPr/>
                <p14:nvPr/>
              </p14:nvContentPartPr>
              <p14:xfrm>
                <a:off x="676276" y="4989142"/>
                <a:ext cx="122400" cy="264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EDB22C9-7CD1-B1D5-6785-C14DF8FCB9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7276" y="4980502"/>
                  <a:ext cx="140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7975DE7-3396-F8ED-0DD5-CA502A501F7D}"/>
                    </a:ext>
                  </a:extLst>
                </p14:cNvPr>
                <p14:cNvContentPartPr/>
                <p14:nvPr/>
              </p14:nvContentPartPr>
              <p14:xfrm>
                <a:off x="10601836" y="1343782"/>
                <a:ext cx="158760" cy="18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7975DE7-3396-F8ED-0DD5-CA502A501F7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93196" y="1334782"/>
                  <a:ext cx="176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002EDD7-6F36-4707-A370-1613F5A1D2EE}"/>
                    </a:ext>
                  </a:extLst>
                </p14:cNvPr>
                <p14:cNvContentPartPr/>
                <p14:nvPr/>
              </p14:nvContentPartPr>
              <p14:xfrm>
                <a:off x="10576996" y="1408222"/>
                <a:ext cx="176400" cy="43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002EDD7-6F36-4707-A370-1613F5A1D2E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568356" y="1399222"/>
                  <a:ext cx="19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7114DA4-A936-60E3-08CB-B60924DECEC6}"/>
                    </a:ext>
                  </a:extLst>
                </p14:cNvPr>
                <p14:cNvContentPartPr/>
                <p14:nvPr/>
              </p14:nvContentPartPr>
              <p14:xfrm>
                <a:off x="10910356" y="1257382"/>
                <a:ext cx="195120" cy="151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7114DA4-A936-60E3-08CB-B60924DECEC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01716" y="1248382"/>
                  <a:ext cx="21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50C0F88-1F62-2B23-95FF-C87DADE6A2DF}"/>
                    </a:ext>
                  </a:extLst>
                </p14:cNvPr>
                <p14:cNvContentPartPr/>
                <p14:nvPr/>
              </p14:nvContentPartPr>
              <p14:xfrm>
                <a:off x="11163076" y="1231102"/>
                <a:ext cx="109080" cy="181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50C0F88-1F62-2B23-95FF-C87DADE6A2D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54076" y="1222462"/>
                  <a:ext cx="126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81EFC56-DC9A-82DD-9AFC-3485DC2ED45D}"/>
                    </a:ext>
                  </a:extLst>
                </p14:cNvPr>
                <p14:cNvContentPartPr/>
                <p14:nvPr/>
              </p14:nvContentPartPr>
              <p14:xfrm>
                <a:off x="11356396" y="1252702"/>
                <a:ext cx="104760" cy="1540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81EFC56-DC9A-82DD-9AFC-3485DC2ED45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7396" y="1244062"/>
                  <a:ext cx="12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13F1B67-C11C-BDC4-EE05-39742928844E}"/>
                    </a:ext>
                  </a:extLst>
                </p14:cNvPr>
                <p14:cNvContentPartPr/>
                <p14:nvPr/>
              </p14:nvContentPartPr>
              <p14:xfrm>
                <a:off x="11417596" y="1234702"/>
                <a:ext cx="150480" cy="214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13F1B67-C11C-BDC4-EE05-39742928844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408956" y="1226062"/>
                  <a:ext cx="168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6DBFD7C-659D-040F-60E9-CCCF387287DC}"/>
                    </a:ext>
                  </a:extLst>
                </p14:cNvPr>
                <p14:cNvContentPartPr/>
                <p14:nvPr/>
              </p14:nvContentPartPr>
              <p14:xfrm>
                <a:off x="11677516" y="1267822"/>
                <a:ext cx="108360" cy="1584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6DBFD7C-659D-040F-60E9-CCCF387287D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68516" y="1258822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86D98AD-DFC0-64E4-FCC5-3A3EC1AC3AB9}"/>
                    </a:ext>
                  </a:extLst>
                </p14:cNvPr>
                <p14:cNvContentPartPr/>
                <p14:nvPr/>
              </p14:nvContentPartPr>
              <p14:xfrm>
                <a:off x="7091116" y="3316582"/>
                <a:ext cx="4290120" cy="139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86D98AD-DFC0-64E4-FCC5-3A3EC1AC3AB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82476" y="3307942"/>
                  <a:ext cx="4307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3018F06-D3AE-9C6F-0325-F9C31790A572}"/>
                    </a:ext>
                  </a:extLst>
                </p14:cNvPr>
                <p14:cNvContentPartPr/>
                <p14:nvPr/>
              </p14:nvContentPartPr>
              <p14:xfrm>
                <a:off x="7107676" y="3521422"/>
                <a:ext cx="140040" cy="1940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3018F06-D3AE-9C6F-0325-F9C31790A57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098676" y="3512782"/>
                  <a:ext cx="157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173CC38-2DFC-4508-D78C-6A5C93989646}"/>
                    </a:ext>
                  </a:extLst>
                </p14:cNvPr>
                <p14:cNvContentPartPr/>
                <p14:nvPr/>
              </p14:nvContentPartPr>
              <p14:xfrm>
                <a:off x="7240516" y="3498742"/>
                <a:ext cx="93240" cy="2127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173CC38-2DFC-4508-D78C-6A5C939896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231516" y="3490102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17CF5A5-101F-5A4F-EB47-4600B30B18E8}"/>
                    </a:ext>
                  </a:extLst>
                </p14:cNvPr>
                <p14:cNvContentPartPr/>
                <p14:nvPr/>
              </p14:nvContentPartPr>
              <p14:xfrm>
                <a:off x="7353196" y="3631222"/>
                <a:ext cx="177120" cy="529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17CF5A5-101F-5A4F-EB47-4600B30B18E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44196" y="3622582"/>
                  <a:ext cx="19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00F5707-3D99-C493-CD0D-AB5C9282C9C0}"/>
                    </a:ext>
                  </a:extLst>
                </p14:cNvPr>
                <p14:cNvContentPartPr/>
                <p14:nvPr/>
              </p14:nvContentPartPr>
              <p14:xfrm>
                <a:off x="7574956" y="3527902"/>
                <a:ext cx="141480" cy="146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00F5707-3D99-C493-CD0D-AB5C9282C9C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66316" y="3519262"/>
                  <a:ext cx="159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D69909D-B515-4765-92DE-DFD22738B9CE}"/>
                    </a:ext>
                  </a:extLst>
                </p14:cNvPr>
                <p14:cNvContentPartPr/>
                <p14:nvPr/>
              </p14:nvContentPartPr>
              <p14:xfrm>
                <a:off x="7731556" y="3592702"/>
                <a:ext cx="171720" cy="748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D69909D-B515-4765-92DE-DFD22738B9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22556" y="3583702"/>
                  <a:ext cx="189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887D88D-BFAF-6A99-1334-5912191564DA}"/>
                    </a:ext>
                  </a:extLst>
                </p14:cNvPr>
                <p14:cNvContentPartPr/>
                <p14:nvPr/>
              </p14:nvContentPartPr>
              <p14:xfrm>
                <a:off x="7927756" y="3517102"/>
                <a:ext cx="169920" cy="1432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887D88D-BFAF-6A99-1334-5912191564D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19116" y="3508102"/>
                  <a:ext cx="187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FC5F59-2943-D19E-BDC4-5950BD7958DF}"/>
                    </a:ext>
                  </a:extLst>
                </p14:cNvPr>
                <p14:cNvContentPartPr/>
                <p14:nvPr/>
              </p14:nvContentPartPr>
              <p14:xfrm>
                <a:off x="8185876" y="3572542"/>
                <a:ext cx="93600" cy="95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FC5F59-2943-D19E-BDC4-5950BD7958D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76876" y="3563542"/>
                  <a:ext cx="111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F22EFC3-D03D-938F-8974-D1FDD8D78255}"/>
                    </a:ext>
                  </a:extLst>
                </p14:cNvPr>
                <p14:cNvContentPartPr/>
                <p14:nvPr/>
              </p14:nvContentPartPr>
              <p14:xfrm>
                <a:off x="8335636" y="3472462"/>
                <a:ext cx="83880" cy="1940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F22EFC3-D03D-938F-8974-D1FDD8D7825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26636" y="3463822"/>
                  <a:ext cx="101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E54FB1D-17C2-C6A4-33FC-57D24078202F}"/>
                    </a:ext>
                  </a:extLst>
                </p14:cNvPr>
                <p14:cNvContentPartPr/>
                <p14:nvPr/>
              </p14:nvContentPartPr>
              <p14:xfrm>
                <a:off x="8445076" y="3535102"/>
                <a:ext cx="302400" cy="108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E54FB1D-17C2-C6A4-33FC-57D24078202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36076" y="3526462"/>
                  <a:ext cx="32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51468D0-7EF3-B0E5-7023-F4C700C03646}"/>
                    </a:ext>
                  </a:extLst>
                </p14:cNvPr>
                <p14:cNvContentPartPr/>
                <p14:nvPr/>
              </p14:nvContentPartPr>
              <p14:xfrm>
                <a:off x="8749636" y="3492622"/>
                <a:ext cx="18360" cy="147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51468D0-7EF3-B0E5-7023-F4C700C0364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40636" y="3483622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6B5F53-2772-28BD-5D9D-79F46E45684E}"/>
                    </a:ext>
                  </a:extLst>
                </p14:cNvPr>
                <p14:cNvContentPartPr/>
                <p14:nvPr/>
              </p14:nvContentPartPr>
              <p14:xfrm>
                <a:off x="8811916" y="3448702"/>
                <a:ext cx="132120" cy="1749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6B5F53-2772-28BD-5D9D-79F46E45684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03276" y="3440062"/>
                  <a:ext cx="149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BFE494C-DBA8-DB7B-F75A-D2BB197B14EF}"/>
                    </a:ext>
                  </a:extLst>
                </p14:cNvPr>
                <p14:cNvContentPartPr/>
                <p14:nvPr/>
              </p14:nvContentPartPr>
              <p14:xfrm>
                <a:off x="9058156" y="3523942"/>
                <a:ext cx="466200" cy="2379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BFE494C-DBA8-DB7B-F75A-D2BB197B14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49516" y="3515302"/>
                  <a:ext cx="48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3109AE9-16B2-A229-55B9-9921B13EAC11}"/>
                    </a:ext>
                  </a:extLst>
                </p14:cNvPr>
                <p14:cNvContentPartPr/>
                <p14:nvPr/>
              </p14:nvContentPartPr>
              <p14:xfrm>
                <a:off x="9408076" y="3559582"/>
                <a:ext cx="114480" cy="255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3109AE9-16B2-A229-55B9-9921B13EAC1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399076" y="3550942"/>
                  <a:ext cx="132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F34FF99-F8C0-96C8-050C-B96907671347}"/>
                    </a:ext>
                  </a:extLst>
                </p14:cNvPr>
                <p14:cNvContentPartPr/>
                <p14:nvPr/>
              </p14:nvContentPartPr>
              <p14:xfrm>
                <a:off x="9713356" y="3320902"/>
                <a:ext cx="1330560" cy="3441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F34FF99-F8C0-96C8-050C-B9690767134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04716" y="3311902"/>
                  <a:ext cx="1348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9FBF1FD-8075-6F17-FD6D-D15829B941A8}"/>
                    </a:ext>
                  </a:extLst>
                </p14:cNvPr>
                <p14:cNvContentPartPr/>
                <p14:nvPr/>
              </p14:nvContentPartPr>
              <p14:xfrm>
                <a:off x="9922516" y="3492622"/>
                <a:ext cx="94680" cy="129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9FBF1FD-8075-6F17-FD6D-D15829B941A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13876" y="3483622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B779A21-220D-C541-1429-42550E7C1236}"/>
                    </a:ext>
                  </a:extLst>
                </p14:cNvPr>
                <p14:cNvContentPartPr/>
                <p14:nvPr/>
              </p14:nvContentPartPr>
              <p14:xfrm>
                <a:off x="10008916" y="3530782"/>
                <a:ext cx="252360" cy="892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B779A21-220D-C541-1429-42550E7C123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999916" y="3522142"/>
                  <a:ext cx="27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D7F3D3B-2D1E-4815-8619-6C5FED0A36A5}"/>
                    </a:ext>
                  </a:extLst>
                </p14:cNvPr>
                <p14:cNvContentPartPr/>
                <p14:nvPr/>
              </p14:nvContentPartPr>
              <p14:xfrm>
                <a:off x="10267036" y="3483982"/>
                <a:ext cx="15480" cy="172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D7F3D3B-2D1E-4815-8619-6C5FED0A36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58396" y="3474982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D5378123-FA70-9D61-428C-650AC003F25A}"/>
                    </a:ext>
                  </a:extLst>
                </p14:cNvPr>
                <p14:cNvContentPartPr/>
                <p14:nvPr/>
              </p14:nvContentPartPr>
              <p14:xfrm>
                <a:off x="10333276" y="3501262"/>
                <a:ext cx="353520" cy="943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D5378123-FA70-9D61-428C-650AC003F25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24636" y="3492622"/>
                  <a:ext cx="37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C5644C7-B948-C1C6-4AA0-C7F59760B374}"/>
                    </a:ext>
                  </a:extLst>
                </p14:cNvPr>
                <p14:cNvContentPartPr/>
                <p14:nvPr/>
              </p14:nvContentPartPr>
              <p14:xfrm>
                <a:off x="10737556" y="3492622"/>
                <a:ext cx="128880" cy="1058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C5644C7-B948-C1C6-4AA0-C7F59760B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728556" y="3483982"/>
                  <a:ext cx="14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736C6D-207A-0862-F48F-6CC1CA6C176B}"/>
                    </a:ext>
                  </a:extLst>
                </p14:cNvPr>
                <p14:cNvContentPartPr/>
                <p14:nvPr/>
              </p14:nvContentPartPr>
              <p14:xfrm>
                <a:off x="11144356" y="3521062"/>
                <a:ext cx="147240" cy="1620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736C6D-207A-0862-F48F-6CC1CA6C176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135356" y="3512062"/>
                  <a:ext cx="164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253267A-3308-2AEC-4C4C-6BD01938ECDC}"/>
                    </a:ext>
                  </a:extLst>
                </p14:cNvPr>
                <p14:cNvContentPartPr/>
                <p14:nvPr/>
              </p14:nvContentPartPr>
              <p14:xfrm>
                <a:off x="11125276" y="3610702"/>
                <a:ext cx="175320" cy="349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253267A-3308-2AEC-4C4C-6BD01938ECD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16276" y="3602062"/>
                  <a:ext cx="192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264330D-DC20-24C4-218B-B1FA7639AE24}"/>
                    </a:ext>
                  </a:extLst>
                </p14:cNvPr>
                <p14:cNvContentPartPr/>
                <p14:nvPr/>
              </p14:nvContentPartPr>
              <p14:xfrm>
                <a:off x="11375836" y="3411262"/>
                <a:ext cx="172440" cy="2149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264330D-DC20-24C4-218B-B1FA7639AE2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367196" y="3402622"/>
                  <a:ext cx="190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B3EB0CC-16A6-7209-7509-A4C459C74D67}"/>
                    </a:ext>
                  </a:extLst>
                </p14:cNvPr>
                <p14:cNvContentPartPr/>
                <p14:nvPr/>
              </p14:nvContentPartPr>
              <p14:xfrm>
                <a:off x="11553676" y="3424582"/>
                <a:ext cx="126720" cy="151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B3EB0CC-16A6-7209-7509-A4C459C74D6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545036" y="3415942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2B3113E-5E3C-7EA7-86C4-33DD1FDD7B87}"/>
                    </a:ext>
                  </a:extLst>
                </p14:cNvPr>
                <p14:cNvContentPartPr/>
                <p14:nvPr/>
              </p14:nvContentPartPr>
              <p14:xfrm>
                <a:off x="11647996" y="3535822"/>
                <a:ext cx="60120" cy="1357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2B3113E-5E3C-7EA7-86C4-33DD1FDD7B8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638996" y="3527182"/>
                  <a:ext cx="7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F0E69F6-70B2-FD24-0C9A-3B918E3B8999}"/>
                    </a:ext>
                  </a:extLst>
                </p14:cNvPr>
                <p14:cNvContentPartPr/>
                <p14:nvPr/>
              </p14:nvContentPartPr>
              <p14:xfrm>
                <a:off x="11777596" y="3438982"/>
                <a:ext cx="82800" cy="1396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F0E69F6-70B2-FD24-0C9A-3B918E3B899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768596" y="3430342"/>
                  <a:ext cx="100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87610AD-E65B-44B6-FFC3-DFD2C27124D1}"/>
                    </a:ext>
                  </a:extLst>
                </p14:cNvPr>
                <p14:cNvContentPartPr/>
                <p14:nvPr/>
              </p14:nvContentPartPr>
              <p14:xfrm>
                <a:off x="11872996" y="3428182"/>
                <a:ext cx="133200" cy="2030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87610AD-E65B-44B6-FFC3-DFD2C27124D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863996" y="3419182"/>
                  <a:ext cx="150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93ABBD2-B1E4-9AF0-9863-8B300F3E3F89}"/>
                    </a:ext>
                  </a:extLst>
                </p14:cNvPr>
                <p14:cNvContentPartPr/>
                <p14:nvPr/>
              </p14:nvContentPartPr>
              <p14:xfrm>
                <a:off x="6999676" y="3896902"/>
                <a:ext cx="134640" cy="2282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93ABBD2-B1E4-9AF0-9863-8B300F3E3F8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90676" y="3888262"/>
                  <a:ext cx="152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3E343C4-B683-FE64-B9CB-492453363A3A}"/>
                    </a:ext>
                  </a:extLst>
                </p14:cNvPr>
                <p14:cNvContentPartPr/>
                <p14:nvPr/>
              </p14:nvContentPartPr>
              <p14:xfrm>
                <a:off x="7144396" y="3995542"/>
                <a:ext cx="270000" cy="107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3E343C4-B683-FE64-B9CB-492453363A3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135756" y="3986902"/>
                  <a:ext cx="28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A412771-2249-FAD1-ACC9-C01174D42834}"/>
                    </a:ext>
                  </a:extLst>
                </p14:cNvPr>
                <p14:cNvContentPartPr/>
                <p14:nvPr/>
              </p14:nvContentPartPr>
              <p14:xfrm>
                <a:off x="7431316" y="3940462"/>
                <a:ext cx="187560" cy="1166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A412771-2249-FAD1-ACC9-C01174D4283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2316" y="3931462"/>
                  <a:ext cx="20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BD41E50-D51C-7495-6FEB-D80B9426533C}"/>
                    </a:ext>
                  </a:extLst>
                </p14:cNvPr>
                <p14:cNvContentPartPr/>
                <p14:nvPr/>
              </p14:nvContentPartPr>
              <p14:xfrm>
                <a:off x="7698076" y="3884662"/>
                <a:ext cx="115920" cy="1537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BD41E50-D51C-7495-6FEB-D80B9426533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89076" y="3876022"/>
                  <a:ext cx="13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50379AD-019C-5023-3170-DE8BF4AF7FB0}"/>
                    </a:ext>
                  </a:extLst>
                </p14:cNvPr>
                <p14:cNvContentPartPr/>
                <p14:nvPr/>
              </p14:nvContentPartPr>
              <p14:xfrm>
                <a:off x="7830196" y="3926062"/>
                <a:ext cx="218520" cy="968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50379AD-019C-5023-3170-DE8BF4AF7FB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821196" y="3917062"/>
                  <a:ext cx="236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0AE154B-18F9-2126-D98E-6240935620D4}"/>
                    </a:ext>
                  </a:extLst>
                </p14:cNvPr>
                <p14:cNvContentPartPr/>
                <p14:nvPr/>
              </p14:nvContentPartPr>
              <p14:xfrm>
                <a:off x="8044036" y="3948742"/>
                <a:ext cx="100080" cy="77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0AE154B-18F9-2126-D98E-6240935620D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035036" y="3939742"/>
                  <a:ext cx="117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3A0121F-07D6-95C9-69BA-5432B985CEEE}"/>
                    </a:ext>
                  </a:extLst>
                </p14:cNvPr>
                <p14:cNvContentPartPr/>
                <p14:nvPr/>
              </p14:nvContentPartPr>
              <p14:xfrm>
                <a:off x="8193796" y="3876022"/>
                <a:ext cx="138240" cy="1407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3A0121F-07D6-95C9-69BA-5432B985CE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85156" y="3867382"/>
                  <a:ext cx="155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E138962-AD98-6F35-0F2A-7FB266003822}"/>
                    </a:ext>
                  </a:extLst>
                </p14:cNvPr>
                <p14:cNvContentPartPr/>
                <p14:nvPr/>
              </p14:nvContentPartPr>
              <p14:xfrm>
                <a:off x="8263636" y="3945502"/>
                <a:ext cx="131760" cy="612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E138962-AD98-6F35-0F2A-7FB26600382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54636" y="3936862"/>
                  <a:ext cx="149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AD51367-6C1D-FC26-8D80-4068AEC3C336}"/>
                    </a:ext>
                  </a:extLst>
                </p14:cNvPr>
                <p14:cNvContentPartPr/>
                <p14:nvPr/>
              </p14:nvContentPartPr>
              <p14:xfrm>
                <a:off x="8460196" y="3923902"/>
                <a:ext cx="86760" cy="640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AD51367-6C1D-FC26-8D80-4068AEC3C33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51196" y="3915262"/>
                  <a:ext cx="104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CEA7070-6F96-177C-78AB-629128571A76}"/>
                    </a:ext>
                  </a:extLst>
                </p14:cNvPr>
                <p14:cNvContentPartPr/>
                <p14:nvPr/>
              </p14:nvContentPartPr>
              <p14:xfrm>
                <a:off x="8567836" y="3808342"/>
                <a:ext cx="106200" cy="2440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CEA7070-6F96-177C-78AB-629128571A7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559196" y="3799702"/>
                  <a:ext cx="123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DE0ED42-453B-4CDB-0E47-E66422682359}"/>
                    </a:ext>
                  </a:extLst>
                </p14:cNvPr>
                <p14:cNvContentPartPr/>
                <p14:nvPr/>
              </p14:nvContentPartPr>
              <p14:xfrm>
                <a:off x="8680516" y="3799702"/>
                <a:ext cx="299520" cy="2239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DE0ED42-453B-4CDB-0E47-E664226823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71876" y="3791062"/>
                  <a:ext cx="317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B2C4BC7-0092-532D-F5C5-24F2FDDB328F}"/>
                    </a:ext>
                  </a:extLst>
                </p14:cNvPr>
                <p14:cNvContentPartPr/>
                <p14:nvPr/>
              </p14:nvContentPartPr>
              <p14:xfrm>
                <a:off x="8881036" y="3892942"/>
                <a:ext cx="188280" cy="612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B2C4BC7-0092-532D-F5C5-24F2FDDB328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872396" y="3884302"/>
                  <a:ext cx="205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D51C075-CB40-8E93-A898-5BE0E76F5FBF}"/>
                    </a:ext>
                  </a:extLst>
                </p14:cNvPr>
                <p14:cNvContentPartPr/>
                <p14:nvPr/>
              </p14:nvContentPartPr>
              <p14:xfrm>
                <a:off x="9091636" y="3819142"/>
                <a:ext cx="386280" cy="1346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D51C075-CB40-8E93-A898-5BE0E76F5FB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82636" y="3810142"/>
                  <a:ext cx="40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39F9934-4820-91D1-1DF2-1BB35A1D1780}"/>
                    </a:ext>
                  </a:extLst>
                </p14:cNvPr>
                <p14:cNvContentPartPr/>
                <p14:nvPr/>
              </p14:nvContentPartPr>
              <p14:xfrm>
                <a:off x="9163276" y="3792502"/>
                <a:ext cx="10800" cy="126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39F9934-4820-91D1-1DF2-1BB35A1D17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54636" y="378350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AC174B1-EDB3-A6F9-F8D6-82FC5E8442E8}"/>
                    </a:ext>
                  </a:extLst>
                </p14:cNvPr>
                <p14:cNvContentPartPr/>
                <p14:nvPr/>
              </p14:nvContentPartPr>
              <p14:xfrm>
                <a:off x="9609676" y="3937942"/>
                <a:ext cx="170640" cy="90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AC174B1-EDB3-A6F9-F8D6-82FC5E8442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601036" y="3928942"/>
                  <a:ext cx="188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0CA42AF-E07D-B7D4-DC5D-4C9E82570A78}"/>
                    </a:ext>
                  </a:extLst>
                </p14:cNvPr>
                <p14:cNvContentPartPr/>
                <p14:nvPr/>
              </p14:nvContentPartPr>
              <p14:xfrm>
                <a:off x="9620116" y="3999862"/>
                <a:ext cx="122040" cy="108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0CA42AF-E07D-B7D4-DC5D-4C9E82570A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11116" y="3990862"/>
                  <a:ext cx="13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E6D9155-BD63-2172-B363-5D293F8EFA19}"/>
                    </a:ext>
                  </a:extLst>
                </p14:cNvPr>
                <p14:cNvContentPartPr/>
                <p14:nvPr/>
              </p14:nvContentPartPr>
              <p14:xfrm>
                <a:off x="10012156" y="3737422"/>
                <a:ext cx="156600" cy="172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E6D9155-BD63-2172-B363-5D293F8EFA1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003516" y="3728422"/>
                  <a:ext cx="17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8C5B9E0-D37E-EC3E-F15C-690F4D0F8F39}"/>
                    </a:ext>
                  </a:extLst>
                </p14:cNvPr>
                <p14:cNvContentPartPr/>
                <p14:nvPr/>
              </p14:nvContentPartPr>
              <p14:xfrm>
                <a:off x="9962116" y="3906262"/>
                <a:ext cx="336240" cy="774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8C5B9E0-D37E-EC3E-F15C-690F4D0F8F3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53116" y="3897622"/>
                  <a:ext cx="353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E8151D0-EDBD-E95D-C372-13C69C7161BB}"/>
                    </a:ext>
                  </a:extLst>
                </p14:cNvPr>
                <p14:cNvContentPartPr/>
                <p14:nvPr/>
              </p14:nvContentPartPr>
              <p14:xfrm>
                <a:off x="9972556" y="4006702"/>
                <a:ext cx="272880" cy="2106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E8151D0-EDBD-E95D-C372-13C69C7161B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963556" y="3997702"/>
                  <a:ext cx="29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EF1B54C-03D6-E6AE-0873-B15CD34898FD}"/>
                    </a:ext>
                  </a:extLst>
                </p14:cNvPr>
                <p14:cNvContentPartPr/>
                <p14:nvPr/>
              </p14:nvContentPartPr>
              <p14:xfrm>
                <a:off x="2066596" y="2232622"/>
                <a:ext cx="215640" cy="13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EF1B54C-03D6-E6AE-0873-B15CD34898F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057596" y="2223622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5E4835C-08EE-F68A-09DD-B64DD41E65EB}"/>
                    </a:ext>
                  </a:extLst>
                </p14:cNvPr>
                <p14:cNvContentPartPr/>
                <p14:nvPr/>
              </p14:nvContentPartPr>
              <p14:xfrm>
                <a:off x="2109796" y="2315782"/>
                <a:ext cx="146880" cy="7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5E4835C-08EE-F68A-09DD-B64DD41E65E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01156" y="2306782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5706B98-4E69-08AF-BE0A-C30717F9545E}"/>
                    </a:ext>
                  </a:extLst>
                </p14:cNvPr>
                <p14:cNvContentPartPr/>
                <p14:nvPr/>
              </p14:nvContentPartPr>
              <p14:xfrm>
                <a:off x="1646116" y="2133982"/>
                <a:ext cx="184680" cy="2703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5706B98-4E69-08AF-BE0A-C30717F9545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637116" y="2124982"/>
                  <a:ext cx="202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C5CFA26-D9B1-890A-8662-9CF7AB2524BB}"/>
                    </a:ext>
                  </a:extLst>
                </p14:cNvPr>
                <p14:cNvContentPartPr/>
                <p14:nvPr/>
              </p14:nvContentPartPr>
              <p14:xfrm>
                <a:off x="1858516" y="1968382"/>
                <a:ext cx="183600" cy="152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C5CFA26-D9B1-890A-8662-9CF7AB2524B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849516" y="1959742"/>
                  <a:ext cx="20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3D1E60D-3C3B-0BB1-F671-42F582C6C516}"/>
                    </a:ext>
                  </a:extLst>
                </p14:cNvPr>
                <p14:cNvContentPartPr/>
                <p14:nvPr/>
              </p14:nvContentPartPr>
              <p14:xfrm>
                <a:off x="6303436" y="2681739"/>
                <a:ext cx="156240" cy="1407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3D1E60D-3C3B-0BB1-F671-42F582C6C51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94796" y="2673099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69E36FC-A695-EE73-21E5-E70E73AC664E}"/>
                    </a:ext>
                  </a:extLst>
                </p14:cNvPr>
                <p14:cNvContentPartPr/>
                <p14:nvPr/>
              </p14:nvContentPartPr>
              <p14:xfrm>
                <a:off x="6337636" y="2690019"/>
                <a:ext cx="118080" cy="1144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69E36FC-A695-EE73-21E5-E70E73AC664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28636" y="2681379"/>
                  <a:ext cx="13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B8F99E5-D552-46F3-F2D0-320F64137B2B}"/>
                    </a:ext>
                  </a:extLst>
                </p14:cNvPr>
                <p14:cNvContentPartPr/>
                <p14:nvPr/>
              </p14:nvContentPartPr>
              <p14:xfrm>
                <a:off x="3107716" y="3120219"/>
                <a:ext cx="167400" cy="366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B8F99E5-D552-46F3-F2D0-320F64137B2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098716" y="3111579"/>
                  <a:ext cx="18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5FF0A8-34FF-1F0B-B1BD-43E4D3237794}"/>
                    </a:ext>
                  </a:extLst>
                </p14:cNvPr>
                <p14:cNvContentPartPr/>
                <p14:nvPr/>
              </p14:nvContentPartPr>
              <p14:xfrm>
                <a:off x="3347836" y="3091059"/>
                <a:ext cx="61560" cy="220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5FF0A8-34FF-1F0B-B1BD-43E4D323779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38836" y="3082059"/>
                  <a:ext cx="79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09295B6-C495-60E3-F7F6-76B9442668A0}"/>
                    </a:ext>
                  </a:extLst>
                </p14:cNvPr>
                <p14:cNvContentPartPr/>
                <p14:nvPr/>
              </p14:nvContentPartPr>
              <p14:xfrm>
                <a:off x="3428116" y="3108339"/>
                <a:ext cx="249480" cy="3052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09295B6-C495-60E3-F7F6-76B9442668A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19116" y="3099699"/>
                  <a:ext cx="267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7D8E80-C122-BD0A-DB80-8E4CED00FA77}"/>
                    </a:ext>
                  </a:extLst>
                </p14:cNvPr>
                <p14:cNvContentPartPr/>
                <p14:nvPr/>
              </p14:nvContentPartPr>
              <p14:xfrm>
                <a:off x="3846076" y="3277179"/>
                <a:ext cx="155520" cy="11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7D8E80-C122-BD0A-DB80-8E4CED00FA7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837076" y="3268539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6E32367-D670-AE9C-FAB2-F397A0FEE55F}"/>
                    </a:ext>
                  </a:extLst>
                </p14:cNvPr>
                <p14:cNvContentPartPr/>
                <p14:nvPr/>
              </p14:nvContentPartPr>
              <p14:xfrm>
                <a:off x="3898636" y="3308859"/>
                <a:ext cx="127800" cy="14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6E32367-D670-AE9C-FAB2-F397A0FEE55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889636" y="3299859"/>
                  <a:ext cx="145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A29D6CD-272B-F41C-731D-3A263B86C886}"/>
                    </a:ext>
                  </a:extLst>
                </p14:cNvPr>
                <p14:cNvContentPartPr/>
                <p14:nvPr/>
              </p14:nvContentPartPr>
              <p14:xfrm>
                <a:off x="4213276" y="3180339"/>
                <a:ext cx="158400" cy="157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A29D6CD-272B-F41C-731D-3A263B86C88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204636" y="3171339"/>
                  <a:ext cx="17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45ED0CA-0A51-766F-96B5-3A8C1802A903}"/>
                    </a:ext>
                  </a:extLst>
                </p14:cNvPr>
                <p14:cNvContentPartPr/>
                <p14:nvPr/>
              </p14:nvContentPartPr>
              <p14:xfrm>
                <a:off x="4421716" y="3042459"/>
                <a:ext cx="110880" cy="1605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45ED0CA-0A51-766F-96B5-3A8C1802A90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13076" y="3033819"/>
                  <a:ext cx="12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E992E4-D4AF-F8C4-7EFD-B2EB5609E694}"/>
                    </a:ext>
                  </a:extLst>
                </p14:cNvPr>
                <p14:cNvContentPartPr/>
                <p14:nvPr/>
              </p14:nvContentPartPr>
              <p14:xfrm>
                <a:off x="5260156" y="2992419"/>
                <a:ext cx="88200" cy="839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E992E4-D4AF-F8C4-7EFD-B2EB5609E69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51516" y="2983419"/>
                  <a:ext cx="10584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A4EE627-4B9B-29BF-B580-3581B248C041}"/>
                    </a:ext>
                  </a:extLst>
                </p14:cNvPr>
                <p14:cNvContentPartPr/>
                <p14:nvPr/>
              </p14:nvContentPartPr>
              <p14:xfrm>
                <a:off x="4517836" y="3681459"/>
                <a:ext cx="1967040" cy="89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A4EE627-4B9B-29BF-B580-3581B248C0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508836" y="3672459"/>
                  <a:ext cx="19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7B5AE2E-390F-19AE-17E2-7704ADC27D5F}"/>
                    </a:ext>
                  </a:extLst>
                </p14:cNvPr>
                <p14:cNvContentPartPr/>
                <p14:nvPr/>
              </p14:nvContentPartPr>
              <p14:xfrm>
                <a:off x="6424396" y="3621339"/>
                <a:ext cx="167400" cy="175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7B5AE2E-390F-19AE-17E2-7704ADC27D5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415396" y="3612699"/>
                  <a:ext cx="185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2C5553-6C31-6BCE-10C3-D09339049469}"/>
                    </a:ext>
                  </a:extLst>
                </p14:cNvPr>
                <p14:cNvContentPartPr/>
                <p14:nvPr/>
              </p14:nvContentPartPr>
              <p14:xfrm>
                <a:off x="5168356" y="2822859"/>
                <a:ext cx="275400" cy="254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2C5553-6C31-6BCE-10C3-D0933904946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59716" y="2814219"/>
                  <a:ext cx="29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81D92D-8942-80A0-1378-5C0C0A557A01}"/>
                    </a:ext>
                  </a:extLst>
                </p14:cNvPr>
                <p14:cNvContentPartPr/>
                <p14:nvPr/>
              </p14:nvContentPartPr>
              <p14:xfrm>
                <a:off x="4811236" y="2851659"/>
                <a:ext cx="1379880" cy="893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81D92D-8942-80A0-1378-5C0C0A557A0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02596" y="2842659"/>
                  <a:ext cx="139752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2A1F5AC-FCA8-DADE-6397-7527B36517D4}"/>
                    </a:ext>
                  </a:extLst>
                </p14:cNvPr>
                <p14:cNvContentPartPr/>
                <p14:nvPr/>
              </p14:nvContentPartPr>
              <p14:xfrm>
                <a:off x="6178156" y="3095739"/>
                <a:ext cx="16920" cy="132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2A1F5AC-FCA8-DADE-6397-7527B36517D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169516" y="3086739"/>
                  <a:ext cx="34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568D06A-121A-D151-5426-6878A8ED2A69}"/>
                    </a:ext>
                  </a:extLst>
                </p14:cNvPr>
                <p14:cNvContentPartPr/>
                <p14:nvPr/>
              </p14:nvContentPartPr>
              <p14:xfrm>
                <a:off x="6114796" y="3040659"/>
                <a:ext cx="116640" cy="770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568D06A-121A-D151-5426-6878A8ED2A6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105796" y="3031659"/>
                  <a:ext cx="134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5C9D1DF-AD92-902D-BBE6-A8B5F998A42B}"/>
                    </a:ext>
                  </a:extLst>
                </p14:cNvPr>
                <p14:cNvContentPartPr/>
                <p14:nvPr/>
              </p14:nvContentPartPr>
              <p14:xfrm>
                <a:off x="6225316" y="3077739"/>
                <a:ext cx="302040" cy="157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5C9D1DF-AD92-902D-BBE6-A8B5F998A42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16316" y="3069099"/>
                  <a:ext cx="319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E40872E-A2D8-9031-6F52-C4E57047FA86}"/>
                    </a:ext>
                  </a:extLst>
                </p14:cNvPr>
                <p14:cNvContentPartPr/>
                <p14:nvPr/>
              </p14:nvContentPartPr>
              <p14:xfrm>
                <a:off x="6546436" y="3087819"/>
                <a:ext cx="72720" cy="137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E40872E-A2D8-9031-6F52-C4E57047FA8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537796" y="3079179"/>
                  <a:ext cx="90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0B6FC80-462D-1403-4FB9-5DBC11D4AA71}"/>
                    </a:ext>
                  </a:extLst>
                </p14:cNvPr>
                <p14:cNvContentPartPr/>
                <p14:nvPr/>
              </p14:nvContentPartPr>
              <p14:xfrm>
                <a:off x="6592516" y="3140379"/>
                <a:ext cx="66960" cy="874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0B6FC80-462D-1403-4FB9-5DBC11D4AA7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583516" y="3131739"/>
                  <a:ext cx="8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14601B8-571E-74D7-D868-C5623FC4129A}"/>
                    </a:ext>
                  </a:extLst>
                </p14:cNvPr>
                <p14:cNvContentPartPr/>
                <p14:nvPr/>
              </p14:nvContentPartPr>
              <p14:xfrm>
                <a:off x="6679636" y="3073779"/>
                <a:ext cx="28080" cy="176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14601B8-571E-74D7-D868-C5623FC4129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670996" y="3065139"/>
                  <a:ext cx="45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95D2415-E492-A83B-B505-487DA659C21F}"/>
                    </a:ext>
                  </a:extLst>
                </p14:cNvPr>
                <p14:cNvContentPartPr/>
                <p14:nvPr/>
              </p14:nvContentPartPr>
              <p14:xfrm>
                <a:off x="5067916" y="3508299"/>
                <a:ext cx="499320" cy="403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95D2415-E492-A83B-B505-487DA659C21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059276" y="3499659"/>
                  <a:ext cx="516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E3280A-39E5-F081-BD9E-7AD091987A43}"/>
                    </a:ext>
                  </a:extLst>
                </p14:cNvPr>
                <p14:cNvContentPartPr/>
                <p14:nvPr/>
              </p14:nvContentPartPr>
              <p14:xfrm>
                <a:off x="2992876" y="3840219"/>
                <a:ext cx="2150640" cy="74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E3280A-39E5-F081-BD9E-7AD091987A4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984236" y="3831219"/>
                  <a:ext cx="2168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D2DF0A-EBF5-8889-D2B1-6B253585F015}"/>
                    </a:ext>
                  </a:extLst>
                </p14:cNvPr>
                <p14:cNvContentPartPr/>
                <p14:nvPr/>
              </p14:nvContentPartPr>
              <p14:xfrm>
                <a:off x="1908556" y="3836979"/>
                <a:ext cx="23040" cy="1202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D2DF0A-EBF5-8889-D2B1-6B253585F01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899556" y="3828339"/>
                  <a:ext cx="40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8D9E541-F423-1C0E-550A-D79581CA4FB1}"/>
                    </a:ext>
                  </a:extLst>
                </p14:cNvPr>
                <p14:cNvContentPartPr/>
                <p14:nvPr/>
              </p14:nvContentPartPr>
              <p14:xfrm>
                <a:off x="1887676" y="3732219"/>
                <a:ext cx="58680" cy="39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8D9E541-F423-1C0E-550A-D79581CA4FB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879036" y="3723579"/>
                  <a:ext cx="76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CA2BFEC-FB2B-4251-1209-BA2F4494A42E}"/>
                    </a:ext>
                  </a:extLst>
                </p14:cNvPr>
                <p14:cNvContentPartPr/>
                <p14:nvPr/>
              </p14:nvContentPartPr>
              <p14:xfrm>
                <a:off x="1994596" y="3698739"/>
                <a:ext cx="218520" cy="284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CA2BFEC-FB2B-4251-1209-BA2F4494A42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985956" y="3690099"/>
                  <a:ext cx="236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158BB63-50F4-D08A-74BB-AD0037497DFD}"/>
                    </a:ext>
                  </a:extLst>
                </p14:cNvPr>
                <p14:cNvContentPartPr/>
                <p14:nvPr/>
              </p14:nvContentPartPr>
              <p14:xfrm>
                <a:off x="2260636" y="3786579"/>
                <a:ext cx="402120" cy="96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158BB63-50F4-D08A-74BB-AD0037497DF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251636" y="3777939"/>
                  <a:ext cx="419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D72FB03-47BA-0A8F-B8C4-B6234538B692}"/>
                    </a:ext>
                  </a:extLst>
                </p14:cNvPr>
                <p14:cNvContentPartPr/>
                <p14:nvPr/>
              </p14:nvContentPartPr>
              <p14:xfrm>
                <a:off x="2531716" y="3673539"/>
                <a:ext cx="8280" cy="244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D72FB03-47BA-0A8F-B8C4-B6234538B69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522716" y="3664539"/>
                  <a:ext cx="2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494360F-3E12-081A-7CAC-11263AC0EEAE}"/>
                    </a:ext>
                  </a:extLst>
                </p14:cNvPr>
                <p14:cNvContentPartPr/>
                <p14:nvPr/>
              </p14:nvContentPartPr>
              <p14:xfrm>
                <a:off x="1864996" y="4118139"/>
                <a:ext cx="409320" cy="2498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494360F-3E12-081A-7CAC-11263AC0EEA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856356" y="4109499"/>
                  <a:ext cx="426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DFAB57B-4247-CE49-3F0D-60045B9197E5}"/>
                    </a:ext>
                  </a:extLst>
                </p14:cNvPr>
                <p14:cNvContentPartPr/>
                <p14:nvPr/>
              </p14:nvContentPartPr>
              <p14:xfrm>
                <a:off x="2197276" y="4081059"/>
                <a:ext cx="21960" cy="14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DFAB57B-4247-CE49-3F0D-60045B9197E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188636" y="4072419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7C175CF-86F3-75AC-3A78-8314B5A29B45}"/>
                    </a:ext>
                  </a:extLst>
                </p14:cNvPr>
                <p14:cNvContentPartPr/>
                <p14:nvPr/>
              </p14:nvContentPartPr>
              <p14:xfrm>
                <a:off x="2351716" y="4225059"/>
                <a:ext cx="326880" cy="59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7C175CF-86F3-75AC-3A78-8314B5A29B4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343076" y="4216059"/>
                  <a:ext cx="34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83C4109-7B90-F13B-89D5-73065D915015}"/>
                    </a:ext>
                  </a:extLst>
                </p14:cNvPr>
                <p14:cNvContentPartPr/>
                <p14:nvPr/>
              </p14:nvContentPartPr>
              <p14:xfrm>
                <a:off x="2660236" y="4158099"/>
                <a:ext cx="9720" cy="11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83C4109-7B90-F13B-89D5-73065D91501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51236" y="4149099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1D88BE-BC27-E869-D5AD-F95633DACB5B}"/>
                    </a:ext>
                  </a:extLst>
                </p14:cNvPr>
                <p14:cNvContentPartPr/>
                <p14:nvPr/>
              </p14:nvContentPartPr>
              <p14:xfrm>
                <a:off x="2753476" y="4182219"/>
                <a:ext cx="320040" cy="50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1D88BE-BC27-E869-D5AD-F95633DACB5B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744476" y="4173219"/>
                  <a:ext cx="337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1792F03-87B2-6DD4-AE61-102E1106779E}"/>
                    </a:ext>
                  </a:extLst>
                </p14:cNvPr>
                <p14:cNvContentPartPr/>
                <p14:nvPr/>
              </p14:nvContentPartPr>
              <p14:xfrm>
                <a:off x="3266476" y="4027779"/>
                <a:ext cx="273240" cy="2034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1792F03-87B2-6DD4-AE61-102E1106779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257476" y="4018779"/>
                  <a:ext cx="290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937AB01-FE22-9E40-597E-F8A3DF1F049E}"/>
                    </a:ext>
                  </a:extLst>
                </p14:cNvPr>
                <p14:cNvContentPartPr/>
                <p14:nvPr/>
              </p14:nvContentPartPr>
              <p14:xfrm>
                <a:off x="3552316" y="4016979"/>
                <a:ext cx="19440" cy="1944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937AB01-FE22-9E40-597E-F8A3DF1F049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543676" y="4008339"/>
                  <a:ext cx="37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D07816C-9F04-D071-D7E0-7B3C93DF7F1B}"/>
                    </a:ext>
                  </a:extLst>
                </p14:cNvPr>
                <p14:cNvContentPartPr/>
                <p14:nvPr/>
              </p14:nvContentPartPr>
              <p14:xfrm>
                <a:off x="3589036" y="4026339"/>
                <a:ext cx="242280" cy="187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D07816C-9F04-D071-D7E0-7B3C93DF7F1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580036" y="4017699"/>
                  <a:ext cx="25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D5C5B2F-BD50-DEA6-B9BA-8EA2DEFAAB2B}"/>
                    </a:ext>
                  </a:extLst>
                </p14:cNvPr>
                <p14:cNvContentPartPr/>
                <p14:nvPr/>
              </p14:nvContentPartPr>
              <p14:xfrm>
                <a:off x="3783436" y="3996099"/>
                <a:ext cx="149760" cy="2102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D5C5B2F-BD50-DEA6-B9BA-8EA2DEFAAB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774796" y="3987099"/>
                  <a:ext cx="167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602DE76-7D45-F248-E2E4-FBB9E3BC8D47}"/>
                    </a:ext>
                  </a:extLst>
                </p14:cNvPr>
                <p14:cNvContentPartPr/>
                <p14:nvPr/>
              </p14:nvContentPartPr>
              <p14:xfrm>
                <a:off x="3959836" y="4038939"/>
                <a:ext cx="226440" cy="133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602DE76-7D45-F248-E2E4-FBB9E3BC8D4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951196" y="4029939"/>
                  <a:ext cx="244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BD915A2-786E-A87D-F50A-8F4AE4E6C66A}"/>
                    </a:ext>
                  </a:extLst>
                </p14:cNvPr>
                <p14:cNvContentPartPr/>
                <p14:nvPr/>
              </p14:nvContentPartPr>
              <p14:xfrm>
                <a:off x="4131556" y="3986739"/>
                <a:ext cx="124200" cy="165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BD915A2-786E-A87D-F50A-8F4AE4E6C66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122916" y="3977739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60F3750-B8E4-DE4F-2776-31FAA7A7C71F}"/>
                    </a:ext>
                  </a:extLst>
                </p14:cNvPr>
                <p14:cNvContentPartPr/>
                <p14:nvPr/>
              </p14:nvContentPartPr>
              <p14:xfrm>
                <a:off x="4609996" y="3991059"/>
                <a:ext cx="117720" cy="235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60F3750-B8E4-DE4F-2776-31FAA7A7C71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601356" y="3982419"/>
                  <a:ext cx="135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687EC7-C960-BD73-3A6D-6604FDFA7469}"/>
                    </a:ext>
                  </a:extLst>
                </p14:cNvPr>
                <p14:cNvContentPartPr/>
                <p14:nvPr/>
              </p14:nvContentPartPr>
              <p14:xfrm>
                <a:off x="4775236" y="3916539"/>
                <a:ext cx="26640" cy="104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687EC7-C960-BD73-3A6D-6604FDFA746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766236" y="3907539"/>
                  <a:ext cx="44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8C7F443-8355-6540-1CFE-949190C0A4AB}"/>
                    </a:ext>
                  </a:extLst>
                </p14:cNvPr>
                <p14:cNvContentPartPr/>
                <p14:nvPr/>
              </p14:nvContentPartPr>
              <p14:xfrm>
                <a:off x="4898356" y="3979899"/>
                <a:ext cx="226440" cy="167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8C7F443-8355-6540-1CFE-949190C0A4A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89716" y="3971259"/>
                  <a:ext cx="24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6DCE912-650D-2946-3F64-CA17D459746B}"/>
                    </a:ext>
                  </a:extLst>
                </p14:cNvPr>
                <p14:cNvContentPartPr/>
                <p14:nvPr/>
              </p14:nvContentPartPr>
              <p14:xfrm>
                <a:off x="5019676" y="4011939"/>
                <a:ext cx="101520" cy="94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6DCE912-650D-2946-3F64-CA17D459746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011036" y="4003299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AD4CD43-41D7-6C3B-1504-A76A9455586A}"/>
                    </a:ext>
                  </a:extLst>
                </p14:cNvPr>
                <p14:cNvContentPartPr/>
                <p14:nvPr/>
              </p14:nvContentPartPr>
              <p14:xfrm>
                <a:off x="5180596" y="3980619"/>
                <a:ext cx="298440" cy="225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AD4CD43-41D7-6C3B-1504-A76A9455586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71956" y="3971619"/>
                  <a:ext cx="316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5BB0720-B7F5-F1B8-4DE8-C29D3AD89C05}"/>
                    </a:ext>
                  </a:extLst>
                </p14:cNvPr>
                <p14:cNvContentPartPr/>
                <p14:nvPr/>
              </p14:nvContentPartPr>
              <p14:xfrm>
                <a:off x="5376436" y="3938499"/>
                <a:ext cx="400320" cy="162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5BB0720-B7F5-F1B8-4DE8-C29D3AD89C0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367436" y="3929499"/>
                  <a:ext cx="41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8FF30F6-CD2E-E95D-8122-11CD77A5C639}"/>
                    </a:ext>
                  </a:extLst>
                </p14:cNvPr>
                <p14:cNvContentPartPr/>
                <p14:nvPr/>
              </p14:nvContentPartPr>
              <p14:xfrm>
                <a:off x="5842276" y="3988899"/>
                <a:ext cx="133560" cy="86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8FF30F6-CD2E-E95D-8122-11CD77A5C63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833276" y="3979899"/>
                  <a:ext cx="151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8761AFB-768D-19A1-0139-FCEA49543848}"/>
                    </a:ext>
                  </a:extLst>
                </p14:cNvPr>
                <p14:cNvContentPartPr/>
                <p14:nvPr/>
              </p14:nvContentPartPr>
              <p14:xfrm>
                <a:off x="1061836" y="4976902"/>
                <a:ext cx="135720" cy="176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8761AFB-768D-19A1-0139-FCEA4954384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53196" y="4968262"/>
                  <a:ext cx="153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56F0AAF-6790-2B8E-D2D6-48CEB037D1CF}"/>
                    </a:ext>
                  </a:extLst>
                </p14:cNvPr>
                <p14:cNvContentPartPr/>
                <p14:nvPr/>
              </p14:nvContentPartPr>
              <p14:xfrm>
                <a:off x="1254076" y="5062582"/>
                <a:ext cx="392040" cy="75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56F0AAF-6790-2B8E-D2D6-48CEB037D1C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245436" y="5053582"/>
                  <a:ext cx="409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5334A1A-5B16-2F5B-EE9C-0743F29D2D56}"/>
                    </a:ext>
                  </a:extLst>
                </p14:cNvPr>
                <p14:cNvContentPartPr/>
                <p14:nvPr/>
              </p14:nvContentPartPr>
              <p14:xfrm>
                <a:off x="1709476" y="4895542"/>
                <a:ext cx="174240" cy="213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5334A1A-5B16-2F5B-EE9C-0743F29D2D5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00476" y="4886542"/>
                  <a:ext cx="19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228AB81-B61C-882D-CF64-A08C15F698CB}"/>
                    </a:ext>
                  </a:extLst>
                </p14:cNvPr>
                <p14:cNvContentPartPr/>
                <p14:nvPr/>
              </p14:nvContentPartPr>
              <p14:xfrm>
                <a:off x="1968316" y="5004982"/>
                <a:ext cx="144000" cy="69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228AB81-B61C-882D-CF64-A08C15F698C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959316" y="4995982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398B5A6-C5CD-E973-1BD1-B2B3451B12AC}"/>
                    </a:ext>
                  </a:extLst>
                </p14:cNvPr>
                <p14:cNvContentPartPr/>
                <p14:nvPr/>
              </p14:nvContentPartPr>
              <p14:xfrm>
                <a:off x="2165596" y="4878622"/>
                <a:ext cx="192240" cy="212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398B5A6-C5CD-E973-1BD1-B2B3451B12A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156956" y="4869622"/>
                  <a:ext cx="209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B06928B-7E14-856A-61D4-5E28E230B2AA}"/>
                    </a:ext>
                  </a:extLst>
                </p14:cNvPr>
                <p14:cNvContentPartPr/>
                <p14:nvPr/>
              </p14:nvContentPartPr>
              <p14:xfrm>
                <a:off x="2329756" y="4888702"/>
                <a:ext cx="13320" cy="50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B06928B-7E14-856A-61D4-5E28E230B2A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320756" y="4880062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66D018A-3058-0E66-12D9-A5AA9F633669}"/>
                    </a:ext>
                  </a:extLst>
                </p14:cNvPr>
                <p14:cNvContentPartPr/>
                <p14:nvPr/>
              </p14:nvContentPartPr>
              <p14:xfrm>
                <a:off x="2395996" y="4826782"/>
                <a:ext cx="324360" cy="501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66D018A-3058-0E66-12D9-A5AA9F63366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387356" y="4818142"/>
                  <a:ext cx="3420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A1D89F4-1703-DA26-FCB2-4599B22AC2DD}"/>
                    </a:ext>
                  </a:extLst>
                </p14:cNvPr>
                <p14:cNvContentPartPr/>
                <p14:nvPr/>
              </p14:nvContentPartPr>
              <p14:xfrm>
                <a:off x="3208156" y="4857022"/>
                <a:ext cx="116280" cy="1926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A1D89F4-1703-DA26-FCB2-4599B22AC2D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199156" y="4848022"/>
                  <a:ext cx="13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910CAD7-55FD-05D7-DA27-4DE9D81AAF4A}"/>
                    </a:ext>
                  </a:extLst>
                </p14:cNvPr>
                <p14:cNvContentPartPr/>
                <p14:nvPr/>
              </p14:nvContentPartPr>
              <p14:xfrm>
                <a:off x="3449356" y="4745422"/>
                <a:ext cx="51120" cy="3146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910CAD7-55FD-05D7-DA27-4DE9D81AAF4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440356" y="4736422"/>
                  <a:ext cx="68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A7FEB3C-C7DE-F46A-5A3F-D0A6421353D7}"/>
                    </a:ext>
                  </a:extLst>
                </p14:cNvPr>
                <p14:cNvContentPartPr/>
                <p14:nvPr/>
              </p14:nvContentPartPr>
              <p14:xfrm>
                <a:off x="3573196" y="4854502"/>
                <a:ext cx="132120" cy="219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A7FEB3C-C7DE-F46A-5A3F-D0A6421353D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564196" y="4845502"/>
                  <a:ext cx="149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8D888D7-3288-A021-C166-69B679A32C5E}"/>
                    </a:ext>
                  </a:extLst>
                </p14:cNvPr>
                <p14:cNvContentPartPr/>
                <p14:nvPr/>
              </p14:nvContentPartPr>
              <p14:xfrm>
                <a:off x="3768676" y="4939462"/>
                <a:ext cx="8640" cy="40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8D888D7-3288-A021-C166-69B679A32C5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760036" y="4930462"/>
                  <a:ext cx="26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80D6FD9-5335-2233-BA30-1455A608C7C3}"/>
                    </a:ext>
                  </a:extLst>
                </p14:cNvPr>
                <p14:cNvContentPartPr/>
                <p14:nvPr/>
              </p14:nvContentPartPr>
              <p14:xfrm>
                <a:off x="3879556" y="4744342"/>
                <a:ext cx="91080" cy="181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80D6FD9-5335-2233-BA30-1455A608C7C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870556" y="4735342"/>
                  <a:ext cx="108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A680455-CD4E-6C1C-91C4-BA74C80A47D5}"/>
                    </a:ext>
                  </a:extLst>
                </p14:cNvPr>
                <p14:cNvContentPartPr/>
                <p14:nvPr/>
              </p14:nvContentPartPr>
              <p14:xfrm>
                <a:off x="3979636" y="4701142"/>
                <a:ext cx="81720" cy="2908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A680455-CD4E-6C1C-91C4-BA74C80A47D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70996" y="4692142"/>
                  <a:ext cx="99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A6BAF5D-0E0B-0B9C-F3DD-2A6CF4E66CB5}"/>
                    </a:ext>
                  </a:extLst>
                </p14:cNvPr>
                <p14:cNvContentPartPr/>
                <p14:nvPr/>
              </p14:nvContentPartPr>
              <p14:xfrm>
                <a:off x="4153516" y="4845502"/>
                <a:ext cx="99360" cy="10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A6BAF5D-0E0B-0B9C-F3DD-2A6CF4E66CB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144876" y="483650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48E6FA1-D20F-84CC-E893-4FF2C89B3D86}"/>
                    </a:ext>
                  </a:extLst>
                </p14:cNvPr>
                <p14:cNvContentPartPr/>
                <p14:nvPr/>
              </p14:nvContentPartPr>
              <p14:xfrm>
                <a:off x="4177276" y="4840462"/>
                <a:ext cx="107280" cy="25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48E6FA1-D20F-84CC-E893-4FF2C89B3D8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168636" y="4831462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20235EC-786E-0C64-43B5-3B3D28F0A455}"/>
                    </a:ext>
                  </a:extLst>
                </p14:cNvPr>
                <p14:cNvContentPartPr/>
                <p14:nvPr/>
              </p14:nvContentPartPr>
              <p14:xfrm>
                <a:off x="4172236" y="4882582"/>
                <a:ext cx="120960" cy="52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20235EC-786E-0C64-43B5-3B3D28F0A45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163596" y="4873942"/>
                  <a:ext cx="13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BB02CC5-C7B5-35CF-CC9C-D6E22C22D33E}"/>
                    </a:ext>
                  </a:extLst>
                </p14:cNvPr>
                <p14:cNvContentPartPr/>
                <p14:nvPr/>
              </p14:nvContentPartPr>
              <p14:xfrm>
                <a:off x="4127956" y="4839742"/>
                <a:ext cx="6480" cy="16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BB02CC5-C7B5-35CF-CC9C-D6E22C22D33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118956" y="4831102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3AFB8B7-2259-F6E5-E9C6-48333C7985BC}"/>
                    </a:ext>
                  </a:extLst>
                </p14:cNvPr>
                <p14:cNvContentPartPr/>
                <p14:nvPr/>
              </p14:nvContentPartPr>
              <p14:xfrm>
                <a:off x="4141276" y="4938382"/>
                <a:ext cx="3960" cy="54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3AFB8B7-2259-F6E5-E9C6-48333C7985B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132636" y="4929382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8ECBA51-09CF-D8BA-36C4-5FBA1C0D1792}"/>
                    </a:ext>
                  </a:extLst>
                </p14:cNvPr>
                <p14:cNvContentPartPr/>
                <p14:nvPr/>
              </p14:nvContentPartPr>
              <p14:xfrm>
                <a:off x="4565356" y="4509262"/>
                <a:ext cx="162360" cy="189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8ECBA51-09CF-D8BA-36C4-5FBA1C0D179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56716" y="4500622"/>
                  <a:ext cx="180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1B4174-69BA-5F96-391A-A08BCB89A7BF}"/>
                    </a:ext>
                  </a:extLst>
                </p14:cNvPr>
                <p14:cNvContentPartPr/>
                <p14:nvPr/>
              </p14:nvContentPartPr>
              <p14:xfrm>
                <a:off x="4537636" y="4728862"/>
                <a:ext cx="281520" cy="464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1B4174-69BA-5F96-391A-A08BCB89A7B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528636" y="4719862"/>
                  <a:ext cx="299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1359BD9-B197-F9DB-BA3A-5AD0248D12AF}"/>
                    </a:ext>
                  </a:extLst>
                </p14:cNvPr>
                <p14:cNvContentPartPr/>
                <p14:nvPr/>
              </p14:nvContentPartPr>
              <p14:xfrm>
                <a:off x="4417396" y="4804102"/>
                <a:ext cx="526680" cy="2937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1359BD9-B197-F9DB-BA3A-5AD0248D12A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408396" y="4795102"/>
                  <a:ext cx="544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C43E6B6-6F7C-30AB-EFFF-1D25451C565E}"/>
                    </a:ext>
                  </a:extLst>
                </p14:cNvPr>
                <p14:cNvContentPartPr/>
                <p14:nvPr/>
              </p14:nvContentPartPr>
              <p14:xfrm>
                <a:off x="4563556" y="4963222"/>
                <a:ext cx="51120" cy="1245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C43E6B6-6F7C-30AB-EFFF-1D25451C565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554916" y="4954582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5163535-9114-32B4-5E93-EFF3718F45E3}"/>
                    </a:ext>
                  </a:extLst>
                </p14:cNvPr>
                <p14:cNvContentPartPr/>
                <p14:nvPr/>
              </p14:nvContentPartPr>
              <p14:xfrm>
                <a:off x="4660396" y="4948822"/>
                <a:ext cx="75960" cy="1123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5163535-9114-32B4-5E93-EFF3718F45E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651756" y="4939822"/>
                  <a:ext cx="93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F3B1CB1-0564-CA2B-F891-A88B798E19A8}"/>
                    </a:ext>
                  </a:extLst>
                </p14:cNvPr>
                <p14:cNvContentPartPr/>
                <p14:nvPr/>
              </p14:nvContentPartPr>
              <p14:xfrm>
                <a:off x="4645276" y="4914982"/>
                <a:ext cx="104760" cy="18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F3B1CB1-0564-CA2B-F891-A88B798E19A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636636" y="4906342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ED0D798-2B2A-3D85-D06B-47CA52664360}"/>
                    </a:ext>
                  </a:extLst>
                </p14:cNvPr>
                <p14:cNvContentPartPr/>
                <p14:nvPr/>
              </p14:nvContentPartPr>
              <p14:xfrm>
                <a:off x="4791436" y="4938742"/>
                <a:ext cx="59760" cy="1339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ED0D798-2B2A-3D85-D06B-47CA5266436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782436" y="4930102"/>
                  <a:ext cx="77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0D140E6-A6F2-04CB-07CA-079E5271DD78}"/>
                    </a:ext>
                  </a:extLst>
                </p14:cNvPr>
                <p14:cNvContentPartPr/>
                <p14:nvPr/>
              </p14:nvContentPartPr>
              <p14:xfrm>
                <a:off x="4862716" y="4868542"/>
                <a:ext cx="60120" cy="103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0D140E6-A6F2-04CB-07CA-079E5271DD78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854076" y="4859542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07F45DC-2A79-672A-56F8-7FAC8CD00F96}"/>
                    </a:ext>
                  </a:extLst>
                </p14:cNvPr>
                <p14:cNvContentPartPr/>
                <p14:nvPr/>
              </p14:nvContentPartPr>
              <p14:xfrm>
                <a:off x="5098876" y="4715182"/>
                <a:ext cx="144000" cy="185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07F45DC-2A79-672A-56F8-7FAC8CD00F9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089876" y="4706542"/>
                  <a:ext cx="161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498A97C-0185-0D86-5DC7-9FF4F10665F0}"/>
                    </a:ext>
                  </a:extLst>
                </p14:cNvPr>
                <p14:cNvContentPartPr/>
                <p14:nvPr/>
              </p14:nvContentPartPr>
              <p14:xfrm>
                <a:off x="5279956" y="4562182"/>
                <a:ext cx="117000" cy="27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498A97C-0185-0D86-5DC7-9FF4F10665F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271316" y="4553542"/>
                  <a:ext cx="13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F1183BA-C4B6-765C-59D5-DC07CF85F782}"/>
                    </a:ext>
                  </a:extLst>
                </p14:cNvPr>
                <p14:cNvContentPartPr/>
                <p14:nvPr/>
              </p14:nvContentPartPr>
              <p14:xfrm>
                <a:off x="5492716" y="4390102"/>
                <a:ext cx="128160" cy="158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F1183BA-C4B6-765C-59D5-DC07CF85F78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84076" y="4381102"/>
                  <a:ext cx="14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A829331-37F9-ABF4-C4A0-B9DA6684349E}"/>
                    </a:ext>
                  </a:extLst>
                </p14:cNvPr>
                <p14:cNvContentPartPr/>
                <p14:nvPr/>
              </p14:nvContentPartPr>
              <p14:xfrm>
                <a:off x="5511796" y="4413502"/>
                <a:ext cx="86040" cy="52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A829331-37F9-ABF4-C4A0-B9DA6684349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502796" y="4404862"/>
                  <a:ext cx="103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FB382D-0155-0D4C-EA85-16B8A369DE62}"/>
                    </a:ext>
                  </a:extLst>
                </p14:cNvPr>
                <p14:cNvContentPartPr/>
                <p14:nvPr/>
              </p14:nvContentPartPr>
              <p14:xfrm>
                <a:off x="5700436" y="4445542"/>
                <a:ext cx="68400" cy="11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FB382D-0155-0D4C-EA85-16B8A369DE6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691796" y="4436902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077B4A3-F8BC-B938-2B50-E34242B4E415}"/>
                    </a:ext>
                  </a:extLst>
                </p14:cNvPr>
                <p14:cNvContentPartPr/>
                <p14:nvPr/>
              </p14:nvContentPartPr>
              <p14:xfrm>
                <a:off x="5834716" y="4393342"/>
                <a:ext cx="167760" cy="2138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077B4A3-F8BC-B938-2B50-E34242B4E41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826076" y="4384342"/>
                  <a:ext cx="185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0249B65-4A5E-21C5-1461-D3B59A84BC01}"/>
                    </a:ext>
                  </a:extLst>
                </p14:cNvPr>
                <p14:cNvContentPartPr/>
                <p14:nvPr/>
              </p14:nvContentPartPr>
              <p14:xfrm>
                <a:off x="5519356" y="4518982"/>
                <a:ext cx="513720" cy="720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0249B65-4A5E-21C5-1461-D3B59A84BC0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510716" y="4509982"/>
                  <a:ext cx="53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9ACA5BB-737E-252C-1088-7934E031E80F}"/>
                    </a:ext>
                  </a:extLst>
                </p14:cNvPr>
                <p14:cNvContentPartPr/>
                <p14:nvPr/>
              </p14:nvContentPartPr>
              <p14:xfrm>
                <a:off x="5716636" y="4580182"/>
                <a:ext cx="112680" cy="1418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9ACA5BB-737E-252C-1088-7934E031E80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707636" y="4571182"/>
                  <a:ext cx="130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1B56D5A-046A-E556-E648-83418F1A447D}"/>
                    </a:ext>
                  </a:extLst>
                </p14:cNvPr>
                <p14:cNvContentPartPr/>
                <p14:nvPr/>
              </p14:nvContentPartPr>
              <p14:xfrm>
                <a:off x="6016876" y="4355182"/>
                <a:ext cx="89280" cy="324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1B56D5A-046A-E556-E648-83418F1A447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008236" y="4346542"/>
                  <a:ext cx="106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DD7E8C8-CD83-2593-71E7-38F6E93955AD}"/>
                    </a:ext>
                  </a:extLst>
                </p14:cNvPr>
                <p14:cNvContentPartPr/>
                <p14:nvPr/>
              </p14:nvContentPartPr>
              <p14:xfrm>
                <a:off x="5439076" y="4346902"/>
                <a:ext cx="69120" cy="342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DD7E8C8-CD83-2593-71E7-38F6E93955A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430436" y="4337902"/>
                  <a:ext cx="86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1E51789-96E9-6055-C696-18409D26213B}"/>
                    </a:ext>
                  </a:extLst>
                </p14:cNvPr>
                <p14:cNvContentPartPr/>
                <p14:nvPr/>
              </p14:nvContentPartPr>
              <p14:xfrm>
                <a:off x="6103636" y="4214422"/>
                <a:ext cx="165600" cy="135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1E51789-96E9-6055-C696-18409D26213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094636" y="4205422"/>
                  <a:ext cx="183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06C6EC6-615B-286A-8F11-999A12334C98}"/>
                    </a:ext>
                  </a:extLst>
                </p14:cNvPr>
                <p14:cNvContentPartPr/>
                <p14:nvPr/>
              </p14:nvContentPartPr>
              <p14:xfrm>
                <a:off x="7025236" y="3636982"/>
                <a:ext cx="95760" cy="309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06C6EC6-615B-286A-8F11-999A12334C9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016236" y="3628342"/>
                  <a:ext cx="113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852019C-9D4E-A2BC-D9E2-08C57F7EAB57}"/>
                    </a:ext>
                  </a:extLst>
                </p14:cNvPr>
                <p14:cNvContentPartPr/>
                <p14:nvPr/>
              </p14:nvContentPartPr>
              <p14:xfrm>
                <a:off x="7040716" y="3660382"/>
                <a:ext cx="78120" cy="345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852019C-9D4E-A2BC-D9E2-08C57F7EAB5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031716" y="3651382"/>
                  <a:ext cx="95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ED6733B-5560-A02B-BB63-69E274680348}"/>
                    </a:ext>
                  </a:extLst>
                </p14:cNvPr>
                <p14:cNvContentPartPr/>
                <p14:nvPr/>
              </p14:nvContentPartPr>
              <p14:xfrm>
                <a:off x="6805120" y="3548480"/>
                <a:ext cx="113040" cy="2271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ED6733B-5560-A02B-BB63-69E27468034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796120" y="3539840"/>
                  <a:ext cx="130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AA159F3-ADB6-EFD4-5D0A-1871B79E8E0B}"/>
                    </a:ext>
                  </a:extLst>
                </p14:cNvPr>
                <p14:cNvContentPartPr/>
                <p14:nvPr/>
              </p14:nvContentPartPr>
              <p14:xfrm>
                <a:off x="6693520" y="3464240"/>
                <a:ext cx="421560" cy="8186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AA159F3-ADB6-EFD4-5D0A-1871B79E8E0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684520" y="3455600"/>
                  <a:ext cx="439200" cy="83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385AC8D0-2329-D8D8-97F6-7369DFD2A258}"/>
              </a:ext>
            </a:extLst>
          </p:cNvPr>
          <p:cNvGrpSpPr/>
          <p:nvPr/>
        </p:nvGrpSpPr>
        <p:grpSpPr>
          <a:xfrm>
            <a:off x="10462000" y="3725960"/>
            <a:ext cx="1696680" cy="328680"/>
            <a:chOff x="10462000" y="3725960"/>
            <a:chExt cx="16966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E64CD21-C25C-93BC-1895-DA03B6E92EB0}"/>
                    </a:ext>
                  </a:extLst>
                </p14:cNvPr>
                <p14:cNvContentPartPr/>
                <p14:nvPr/>
              </p14:nvContentPartPr>
              <p14:xfrm>
                <a:off x="10462000" y="3856640"/>
                <a:ext cx="181440" cy="162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E64CD21-C25C-93BC-1895-DA03B6E92EB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453000" y="3847640"/>
                  <a:ext cx="19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9E994B4-4796-5FB1-7A6B-CC0858F7395F}"/>
                    </a:ext>
                  </a:extLst>
                </p14:cNvPr>
                <p14:cNvContentPartPr/>
                <p14:nvPr/>
              </p14:nvContentPartPr>
              <p14:xfrm>
                <a:off x="10495480" y="3919640"/>
                <a:ext cx="187560" cy="180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9E994B4-4796-5FB1-7A6B-CC0858F7395F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486480" y="3911000"/>
                  <a:ext cx="20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A0FBA72A-4F04-CECA-F721-6D8DDADF5613}"/>
                    </a:ext>
                  </a:extLst>
                </p14:cNvPr>
                <p14:cNvContentPartPr/>
                <p14:nvPr/>
              </p14:nvContentPartPr>
              <p14:xfrm>
                <a:off x="10809760" y="3828560"/>
                <a:ext cx="96840" cy="842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A0FBA72A-4F04-CECA-F721-6D8DDADF561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800760" y="3819560"/>
                  <a:ext cx="11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383ADF1-0CA0-C9B7-3FBC-F8492D309677}"/>
                    </a:ext>
                  </a:extLst>
                </p14:cNvPr>
                <p14:cNvContentPartPr/>
                <p14:nvPr/>
              </p14:nvContentPartPr>
              <p14:xfrm>
                <a:off x="10932520" y="3900920"/>
                <a:ext cx="48240" cy="1537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383ADF1-0CA0-C9B7-3FBC-F8492D30967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923520" y="3891920"/>
                  <a:ext cx="65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3D011CA-CC23-8735-B3E2-2057B14A0376}"/>
                    </a:ext>
                  </a:extLst>
                </p14:cNvPr>
                <p14:cNvContentPartPr/>
                <p14:nvPr/>
              </p14:nvContentPartPr>
              <p14:xfrm>
                <a:off x="11063200" y="3818480"/>
                <a:ext cx="94320" cy="1350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3D011CA-CC23-8735-B3E2-2057B14A037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054560" y="3809480"/>
                  <a:ext cx="11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A7D4E35-1CD4-58C7-C5DA-09A0227F4F0E}"/>
                    </a:ext>
                  </a:extLst>
                </p14:cNvPr>
                <p14:cNvContentPartPr/>
                <p14:nvPr/>
              </p14:nvContentPartPr>
              <p14:xfrm>
                <a:off x="11228800" y="3821000"/>
                <a:ext cx="36360" cy="144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A7D4E35-1CD4-58C7-C5DA-09A0227F4F0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220160" y="3812360"/>
                  <a:ext cx="54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E0CD4DA-5ED5-8B28-09A5-53B0BE88557B}"/>
                    </a:ext>
                  </a:extLst>
                </p14:cNvPr>
                <p14:cNvContentPartPr/>
                <p14:nvPr/>
              </p14:nvContentPartPr>
              <p14:xfrm>
                <a:off x="10982920" y="3834320"/>
                <a:ext cx="111240" cy="788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E0CD4DA-5ED5-8B28-09A5-53B0BE88557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974280" y="3825680"/>
                  <a:ext cx="12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063485F-D9AC-21A7-F649-05623E01544F}"/>
                    </a:ext>
                  </a:extLst>
                </p14:cNvPr>
                <p14:cNvContentPartPr/>
                <p14:nvPr/>
              </p14:nvContentPartPr>
              <p14:xfrm>
                <a:off x="11201080" y="3823160"/>
                <a:ext cx="123840" cy="123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063485F-D9AC-21A7-F649-05623E01544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192440" y="3814520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D1510B9-1AB0-469C-73BC-6069856BF4D6}"/>
                    </a:ext>
                  </a:extLst>
                </p14:cNvPr>
                <p14:cNvContentPartPr/>
                <p14:nvPr/>
              </p14:nvContentPartPr>
              <p14:xfrm>
                <a:off x="11424280" y="3858440"/>
                <a:ext cx="94320" cy="46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D1510B9-1AB0-469C-73BC-6069856BF4D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415640" y="3849800"/>
                  <a:ext cx="11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233F077-553C-487E-2403-E0421BD19F6E}"/>
                    </a:ext>
                  </a:extLst>
                </p14:cNvPr>
                <p14:cNvContentPartPr/>
                <p14:nvPr/>
              </p14:nvContentPartPr>
              <p14:xfrm>
                <a:off x="11415640" y="3881840"/>
                <a:ext cx="108360" cy="61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233F077-553C-487E-2403-E0421BD19F6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406640" y="3873200"/>
                  <a:ext cx="12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DC87507-003C-2F44-0D46-D3389DDD338A}"/>
                    </a:ext>
                  </a:extLst>
                </p14:cNvPr>
                <p14:cNvContentPartPr/>
                <p14:nvPr/>
              </p14:nvContentPartPr>
              <p14:xfrm>
                <a:off x="11612200" y="3777080"/>
                <a:ext cx="156960" cy="1990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DC87507-003C-2F44-0D46-D3389DDD338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603200" y="3768080"/>
                  <a:ext cx="17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A756D1F-7081-7447-CED1-2A8CB182436B}"/>
                    </a:ext>
                  </a:extLst>
                </p14:cNvPr>
                <p14:cNvContentPartPr/>
                <p14:nvPr/>
              </p14:nvContentPartPr>
              <p14:xfrm>
                <a:off x="11806960" y="3799040"/>
                <a:ext cx="105120" cy="1224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A756D1F-7081-7447-CED1-2A8CB182436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798320" y="3790400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BD4BE97-FC5F-A0D0-02D1-1501AC7DF55F}"/>
                    </a:ext>
                  </a:extLst>
                </p14:cNvPr>
                <p14:cNvContentPartPr/>
                <p14:nvPr/>
              </p14:nvContentPartPr>
              <p14:xfrm>
                <a:off x="12016120" y="3802280"/>
                <a:ext cx="108720" cy="954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BD4BE97-FC5F-A0D0-02D1-1501AC7DF55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2007120" y="3793640"/>
                  <a:ext cx="126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FEDE39F-1E7F-228F-2BF3-804B3F919F3E}"/>
                    </a:ext>
                  </a:extLst>
                </p14:cNvPr>
                <p14:cNvContentPartPr/>
                <p14:nvPr/>
              </p14:nvContentPartPr>
              <p14:xfrm>
                <a:off x="11975080" y="3725960"/>
                <a:ext cx="63720" cy="83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FEDE39F-1E7F-228F-2BF3-804B3F919F3E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966440" y="3716960"/>
                  <a:ext cx="81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57ABFD60-7369-534A-9434-F76B4D942370}"/>
                    </a:ext>
                  </a:extLst>
                </p14:cNvPr>
                <p14:cNvContentPartPr/>
                <p14:nvPr/>
              </p14:nvContentPartPr>
              <p14:xfrm>
                <a:off x="12062920" y="3861680"/>
                <a:ext cx="95760" cy="71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57ABFD60-7369-534A-9434-F76B4D94237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054280" y="3852680"/>
                  <a:ext cx="113400" cy="89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B3EF3D4F-7C6E-8F03-147E-113322FD50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60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C59C50A-29A0-3105-F215-01B5614C2686}"/>
              </a:ext>
            </a:extLst>
          </p:cNvPr>
          <p:cNvSpPr/>
          <p:nvPr/>
        </p:nvSpPr>
        <p:spPr>
          <a:xfrm>
            <a:off x="8689605" y="42352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594E605-9780-6A4C-8BD1-BC36EF55A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09891"/>
              </p:ext>
            </p:extLst>
          </p:nvPr>
        </p:nvGraphicFramePr>
        <p:xfrm>
          <a:off x="238298" y="91830"/>
          <a:ext cx="1524000" cy="31305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8402515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8099869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140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203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8077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597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20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676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051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8533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526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614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032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009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831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888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9264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879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904668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CA6E5E4-FCE0-8E0C-80B3-6A1FC582F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1821"/>
              </p:ext>
            </p:extLst>
          </p:nvPr>
        </p:nvGraphicFramePr>
        <p:xfrm>
          <a:off x="2100349" y="169185"/>
          <a:ext cx="1524000" cy="2393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2879532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455837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074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Lenght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9329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2605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8898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202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3204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77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443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5654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6141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946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267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514704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D2C21D4-501A-DB2C-017A-3343B1E4B303}"/>
              </a:ext>
            </a:extLst>
          </p:cNvPr>
          <p:cNvGrpSpPr/>
          <p:nvPr/>
        </p:nvGrpSpPr>
        <p:grpSpPr>
          <a:xfrm>
            <a:off x="8080756" y="513982"/>
            <a:ext cx="337320" cy="208800"/>
            <a:chOff x="8080756" y="513982"/>
            <a:chExt cx="33732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235860E-D85A-F1B4-41EA-57B81C8A7299}"/>
                    </a:ext>
                  </a:extLst>
                </p14:cNvPr>
                <p14:cNvContentPartPr/>
                <p14:nvPr/>
              </p14:nvContentPartPr>
              <p14:xfrm>
                <a:off x="8209636" y="538822"/>
                <a:ext cx="208440" cy="92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235860E-D85A-F1B4-41EA-57B81C8A72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00996" y="529822"/>
                  <a:ext cx="226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E384B0-0719-3129-7DAE-61E36F54E583}"/>
                    </a:ext>
                  </a:extLst>
                </p14:cNvPr>
                <p14:cNvContentPartPr/>
                <p14:nvPr/>
              </p14:nvContentPartPr>
              <p14:xfrm>
                <a:off x="8080756" y="513982"/>
                <a:ext cx="193680" cy="208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E384B0-0719-3129-7DAE-61E36F54E5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2116" y="504982"/>
                  <a:ext cx="21132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BE5215F-C533-3278-6ED5-0CE0AF17841E}"/>
                  </a:ext>
                </a:extLst>
              </p14:cNvPr>
              <p14:cNvContentPartPr/>
              <p14:nvPr/>
            </p14:nvContentPartPr>
            <p14:xfrm>
              <a:off x="6260596" y="654382"/>
              <a:ext cx="198360" cy="201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BE5215F-C533-3278-6ED5-0CE0AF1784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1596" y="645382"/>
                <a:ext cx="21600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BC250B6-A756-C499-1BCE-4949EF9DB6B7}"/>
              </a:ext>
            </a:extLst>
          </p:cNvPr>
          <p:cNvGrpSpPr/>
          <p:nvPr/>
        </p:nvGrpSpPr>
        <p:grpSpPr>
          <a:xfrm>
            <a:off x="8670796" y="87742"/>
            <a:ext cx="1988640" cy="379440"/>
            <a:chOff x="8670796" y="87742"/>
            <a:chExt cx="198864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99116A2-C6AB-9DBC-CE03-93D2800468D5}"/>
                    </a:ext>
                  </a:extLst>
                </p14:cNvPr>
                <p14:cNvContentPartPr/>
                <p14:nvPr/>
              </p14:nvContentPartPr>
              <p14:xfrm>
                <a:off x="8670796" y="184222"/>
                <a:ext cx="128880" cy="164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99116A2-C6AB-9DBC-CE03-93D2800468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61796" y="175222"/>
                  <a:ext cx="146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C6F8FC1-48D6-76C7-0A27-71AD3057B0B0}"/>
                    </a:ext>
                  </a:extLst>
                </p14:cNvPr>
                <p14:cNvContentPartPr/>
                <p14:nvPr/>
              </p14:nvContentPartPr>
              <p14:xfrm>
                <a:off x="8735596" y="303022"/>
                <a:ext cx="49320" cy="2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C6F8FC1-48D6-76C7-0A27-71AD3057B0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26956" y="294022"/>
                  <a:ext cx="66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DE3E0F0-DABA-98E9-5C5A-2CFA194F189A}"/>
                    </a:ext>
                  </a:extLst>
                </p14:cNvPr>
                <p14:cNvContentPartPr/>
                <p14:nvPr/>
              </p14:nvContentPartPr>
              <p14:xfrm>
                <a:off x="8846476" y="273862"/>
                <a:ext cx="171360" cy="41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DE3E0F0-DABA-98E9-5C5A-2CFA194F18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37476" y="265222"/>
                  <a:ext cx="189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1AB5148-AAFB-FB8F-D42D-BA7FC2E416E3}"/>
                    </a:ext>
                  </a:extLst>
                </p14:cNvPr>
                <p14:cNvContentPartPr/>
                <p14:nvPr/>
              </p14:nvContentPartPr>
              <p14:xfrm>
                <a:off x="9104236" y="147142"/>
                <a:ext cx="127080" cy="153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1AB5148-AAFB-FB8F-D42D-BA7FC2E416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95236" y="138142"/>
                  <a:ext cx="144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07ACEC-B3B3-FA7D-F2FC-F3135C7C8B54}"/>
                    </a:ext>
                  </a:extLst>
                </p14:cNvPr>
                <p14:cNvContentPartPr/>
                <p14:nvPr/>
              </p14:nvContentPartPr>
              <p14:xfrm>
                <a:off x="9231316" y="199702"/>
                <a:ext cx="18360" cy="42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07ACEC-B3B3-FA7D-F2FC-F3135C7C8B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22676" y="191062"/>
                  <a:ext cx="3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9397095-39F5-6DC7-6C6E-DC2CDF011271}"/>
                    </a:ext>
                  </a:extLst>
                </p14:cNvPr>
                <p14:cNvContentPartPr/>
                <p14:nvPr/>
              </p14:nvContentPartPr>
              <p14:xfrm>
                <a:off x="9269836" y="252262"/>
                <a:ext cx="319320" cy="214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9397095-39F5-6DC7-6C6E-DC2CDF0112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61196" y="243622"/>
                  <a:ext cx="33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B4793C-C342-FE1A-B043-F9E7986670B8}"/>
                    </a:ext>
                  </a:extLst>
                </p14:cNvPr>
                <p14:cNvContentPartPr/>
                <p14:nvPr/>
              </p14:nvContentPartPr>
              <p14:xfrm>
                <a:off x="9675556" y="230662"/>
                <a:ext cx="93960" cy="82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B4793C-C342-FE1A-B043-F9E7986670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66556" y="222022"/>
                  <a:ext cx="111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7793817-5F27-E976-20C7-E81D8492ADF9}"/>
                    </a:ext>
                  </a:extLst>
                </p14:cNvPr>
                <p14:cNvContentPartPr/>
                <p14:nvPr/>
              </p14:nvContentPartPr>
              <p14:xfrm>
                <a:off x="9664396" y="277102"/>
                <a:ext cx="109080" cy="6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7793817-5F27-E976-20C7-E81D8492AD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55396" y="268462"/>
                  <a:ext cx="12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DEBEEC0-818E-C914-EF5E-16677CF88E5A}"/>
                    </a:ext>
                  </a:extLst>
                </p14:cNvPr>
                <p14:cNvContentPartPr/>
                <p14:nvPr/>
              </p14:nvContentPartPr>
              <p14:xfrm>
                <a:off x="9846916" y="138862"/>
                <a:ext cx="106200" cy="159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DEBEEC0-818E-C914-EF5E-16677CF88E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38276" y="129862"/>
                  <a:ext cx="123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70B0852-B021-313C-F326-B93D023CEDF2}"/>
                    </a:ext>
                  </a:extLst>
                </p14:cNvPr>
                <p14:cNvContentPartPr/>
                <p14:nvPr/>
              </p14:nvContentPartPr>
              <p14:xfrm>
                <a:off x="9941956" y="112942"/>
                <a:ext cx="168120" cy="185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70B0852-B021-313C-F326-B93D023CED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32956" y="104302"/>
                  <a:ext cx="185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C1D7D00-CA95-00EB-FCBB-A3E10536E876}"/>
                    </a:ext>
                  </a:extLst>
                </p14:cNvPr>
                <p14:cNvContentPartPr/>
                <p14:nvPr/>
              </p14:nvContentPartPr>
              <p14:xfrm>
                <a:off x="10170556" y="99262"/>
                <a:ext cx="10800" cy="83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C1D7D00-CA95-00EB-FCBB-A3E10536E8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1916" y="90262"/>
                  <a:ext cx="2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5BC79DF-BE37-F044-F26A-D7420CC94E7F}"/>
                    </a:ext>
                  </a:extLst>
                </p14:cNvPr>
                <p14:cNvContentPartPr/>
                <p14:nvPr/>
              </p14:nvContentPartPr>
              <p14:xfrm>
                <a:off x="10084156" y="117262"/>
                <a:ext cx="84240" cy="19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5BC79DF-BE37-F044-F26A-D7420CC94E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75156" y="108262"/>
                  <a:ext cx="101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B6C13F6-2E3B-0B3B-8750-58D931094232}"/>
                    </a:ext>
                  </a:extLst>
                </p14:cNvPr>
                <p14:cNvContentPartPr/>
                <p14:nvPr/>
              </p14:nvContentPartPr>
              <p14:xfrm>
                <a:off x="10204396" y="216982"/>
                <a:ext cx="93240" cy="6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B6C13F6-2E3B-0B3B-8750-58D9310942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95396" y="207982"/>
                  <a:ext cx="110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14A283-8AFA-D82E-A0FB-92428E855120}"/>
                    </a:ext>
                  </a:extLst>
                </p14:cNvPr>
                <p14:cNvContentPartPr/>
                <p14:nvPr/>
              </p14:nvContentPartPr>
              <p14:xfrm>
                <a:off x="10371796" y="87742"/>
                <a:ext cx="23400" cy="20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14A283-8AFA-D82E-A0FB-92428E8551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63156" y="79102"/>
                  <a:ext cx="41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1EACED-501C-0C20-6C89-7CC726338E53}"/>
                    </a:ext>
                  </a:extLst>
                </p14:cNvPr>
                <p14:cNvContentPartPr/>
                <p14:nvPr/>
              </p14:nvContentPartPr>
              <p14:xfrm>
                <a:off x="10456036" y="114742"/>
                <a:ext cx="10800" cy="180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1EACED-501C-0C20-6C89-7CC726338E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47036" y="105742"/>
                  <a:ext cx="28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11FCB0-6452-0C9C-BAA2-AD2252A1D3E0}"/>
                    </a:ext>
                  </a:extLst>
                </p14:cNvPr>
                <p14:cNvContentPartPr/>
                <p14:nvPr/>
              </p14:nvContentPartPr>
              <p14:xfrm>
                <a:off x="10535236" y="202582"/>
                <a:ext cx="124200" cy="80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11FCB0-6452-0C9C-BAA2-AD2252A1D3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26596" y="193942"/>
                  <a:ext cx="1418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DD91FB1-ECFB-8751-533D-22F187A1250F}"/>
              </a:ext>
            </a:extLst>
          </p:cNvPr>
          <p:cNvGrpSpPr/>
          <p:nvPr/>
        </p:nvGrpSpPr>
        <p:grpSpPr>
          <a:xfrm>
            <a:off x="8731636" y="457822"/>
            <a:ext cx="2830320" cy="311040"/>
            <a:chOff x="8731636" y="457822"/>
            <a:chExt cx="28303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5758D39-AC4B-4ACB-50B3-13112362F2F8}"/>
                    </a:ext>
                  </a:extLst>
                </p14:cNvPr>
                <p14:cNvContentPartPr/>
                <p14:nvPr/>
              </p14:nvContentPartPr>
              <p14:xfrm>
                <a:off x="8778436" y="493462"/>
                <a:ext cx="16920" cy="133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5758D39-AC4B-4ACB-50B3-13112362F2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69796" y="484822"/>
                  <a:ext cx="34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CF999A-77EC-CDBC-5085-FCAA870D227B}"/>
                    </a:ext>
                  </a:extLst>
                </p14:cNvPr>
                <p14:cNvContentPartPr/>
                <p14:nvPr/>
              </p14:nvContentPartPr>
              <p14:xfrm>
                <a:off x="8731636" y="457822"/>
                <a:ext cx="123840" cy="236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CF999A-77EC-CDBC-5085-FCAA870D22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22636" y="449182"/>
                  <a:ext cx="141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BD34C50-F160-3FC9-7FCA-4EAE619D98E1}"/>
                    </a:ext>
                  </a:extLst>
                </p14:cNvPr>
                <p14:cNvContentPartPr/>
                <p14:nvPr/>
              </p14:nvContentPartPr>
              <p14:xfrm>
                <a:off x="8918116" y="547822"/>
                <a:ext cx="98640" cy="106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BD34C50-F160-3FC9-7FCA-4EAE619D98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09116" y="538822"/>
                  <a:ext cx="116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192850-B7F3-30B9-748E-737C07BC03C9}"/>
                    </a:ext>
                  </a:extLst>
                </p14:cNvPr>
                <p14:cNvContentPartPr/>
                <p14:nvPr/>
              </p14:nvContentPartPr>
              <p14:xfrm>
                <a:off x="9062836" y="488062"/>
                <a:ext cx="114120" cy="193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192850-B7F3-30B9-748E-737C07BC03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54196" y="479422"/>
                  <a:ext cx="131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ED8A18E-5F52-66BB-0C92-E2885708F559}"/>
                    </a:ext>
                  </a:extLst>
                </p14:cNvPr>
                <p14:cNvContentPartPr/>
                <p14:nvPr/>
              </p14:nvContentPartPr>
              <p14:xfrm>
                <a:off x="9259396" y="535222"/>
                <a:ext cx="211680" cy="120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ED8A18E-5F52-66BB-0C92-E2885708F5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50756" y="526582"/>
                  <a:ext cx="229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006927-2D88-8004-82F1-85E82B9C440A}"/>
                    </a:ext>
                  </a:extLst>
                </p14:cNvPr>
                <p14:cNvContentPartPr/>
                <p14:nvPr/>
              </p14:nvContentPartPr>
              <p14:xfrm>
                <a:off x="9513556" y="463222"/>
                <a:ext cx="455400" cy="305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006927-2D88-8004-82F1-85E82B9C44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04916" y="454582"/>
                  <a:ext cx="473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F5C6FC-8EC1-464B-9C27-B54769515AA3}"/>
                    </a:ext>
                  </a:extLst>
                </p14:cNvPr>
                <p14:cNvContentPartPr/>
                <p14:nvPr/>
              </p14:nvContentPartPr>
              <p14:xfrm>
                <a:off x="10241476" y="466462"/>
                <a:ext cx="183600" cy="19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F5C6FC-8EC1-464B-9C27-B54769515A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32836" y="457462"/>
                  <a:ext cx="201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4B4467F-C782-BED0-31D4-44CB204D371D}"/>
                    </a:ext>
                  </a:extLst>
                </p14:cNvPr>
                <p14:cNvContentPartPr/>
                <p14:nvPr/>
              </p14:nvContentPartPr>
              <p14:xfrm>
                <a:off x="10601476" y="499942"/>
                <a:ext cx="37440" cy="170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4B4467F-C782-BED0-31D4-44CB204D37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92476" y="491302"/>
                  <a:ext cx="55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6134DA5-6DA7-7A59-E34A-EEAEB3B5BAC6}"/>
                    </a:ext>
                  </a:extLst>
                </p14:cNvPr>
                <p14:cNvContentPartPr/>
                <p14:nvPr/>
              </p14:nvContentPartPr>
              <p14:xfrm>
                <a:off x="10550356" y="470422"/>
                <a:ext cx="149400" cy="64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6134DA5-6DA7-7A59-E34A-EEAEB3B5BA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41356" y="461422"/>
                  <a:ext cx="167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64E7788-3AB6-5F0F-421D-C5CAAD6057BB}"/>
                    </a:ext>
                  </a:extLst>
                </p14:cNvPr>
                <p14:cNvContentPartPr/>
                <p14:nvPr/>
              </p14:nvContentPartPr>
              <p14:xfrm>
                <a:off x="10682836" y="536662"/>
                <a:ext cx="202680" cy="9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64E7788-3AB6-5F0F-421D-C5CAAD6057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74196" y="528022"/>
                  <a:ext cx="220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1CFD63B-4F3E-FA6B-0C91-EDAC735CD497}"/>
                    </a:ext>
                  </a:extLst>
                </p14:cNvPr>
                <p14:cNvContentPartPr/>
                <p14:nvPr/>
              </p14:nvContentPartPr>
              <p14:xfrm>
                <a:off x="10897036" y="517222"/>
                <a:ext cx="76320" cy="12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1CFD63B-4F3E-FA6B-0C91-EDAC735CD4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88036" y="508222"/>
                  <a:ext cx="9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9E7C39F-F65E-DB0B-159A-8CAC097701A9}"/>
                    </a:ext>
                  </a:extLst>
                </p14:cNvPr>
                <p14:cNvContentPartPr/>
                <p14:nvPr/>
              </p14:nvContentPartPr>
              <p14:xfrm>
                <a:off x="11012956" y="543862"/>
                <a:ext cx="258840" cy="92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9E7C39F-F65E-DB0B-159A-8CAC097701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04316" y="534862"/>
                  <a:ext cx="27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BCF9C0-E3E2-1B51-B931-AC7E3AD3F4A7}"/>
                    </a:ext>
                  </a:extLst>
                </p14:cNvPr>
                <p14:cNvContentPartPr/>
                <p14:nvPr/>
              </p14:nvContentPartPr>
              <p14:xfrm>
                <a:off x="11339116" y="543502"/>
                <a:ext cx="222840" cy="61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BCF9C0-E3E2-1B51-B931-AC7E3AD3F4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30476" y="534862"/>
                  <a:ext cx="240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38734CB-1AAC-CA34-8F0F-20F1EE75BA1D}"/>
                    </a:ext>
                  </a:extLst>
                </p14:cNvPr>
                <p14:cNvContentPartPr/>
                <p14:nvPr/>
              </p14:nvContentPartPr>
              <p14:xfrm>
                <a:off x="10021516" y="525142"/>
                <a:ext cx="66600" cy="88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38734CB-1AAC-CA34-8F0F-20F1EE75BA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12876" y="516142"/>
                  <a:ext cx="84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DC6B023-BD69-E515-C7C0-8579566705C2}"/>
                    </a:ext>
                  </a:extLst>
                </p14:cNvPr>
                <p14:cNvContentPartPr/>
                <p14:nvPr/>
              </p14:nvContentPartPr>
              <p14:xfrm>
                <a:off x="10010716" y="558982"/>
                <a:ext cx="156240" cy="43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DC6B023-BD69-E515-C7C0-8579566705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01716" y="549982"/>
                  <a:ext cx="173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2D2E3B-3405-3787-BE5B-43B9DE750A14}"/>
                    </a:ext>
                  </a:extLst>
                </p14:cNvPr>
                <p14:cNvContentPartPr/>
                <p14:nvPr/>
              </p14:nvContentPartPr>
              <p14:xfrm>
                <a:off x="10173076" y="488062"/>
                <a:ext cx="32400" cy="112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2D2E3B-3405-3787-BE5B-43B9DE750A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64436" y="479422"/>
                  <a:ext cx="5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D9DCC3-332D-B216-2230-292F254B8F41}"/>
                    </a:ext>
                  </a:extLst>
                </p14:cNvPr>
                <p14:cNvContentPartPr/>
                <p14:nvPr/>
              </p14:nvContentPartPr>
              <p14:xfrm>
                <a:off x="10127716" y="468262"/>
                <a:ext cx="88200" cy="212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D9DCC3-332D-B216-2230-292F254B8F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19076" y="459262"/>
                  <a:ext cx="1058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778CBC7-B729-3C91-9A26-0F1DB3CD7FF0}"/>
              </a:ext>
            </a:extLst>
          </p:cNvPr>
          <p:cNvGrpSpPr/>
          <p:nvPr/>
        </p:nvGrpSpPr>
        <p:grpSpPr>
          <a:xfrm>
            <a:off x="8748196" y="891262"/>
            <a:ext cx="641160" cy="167760"/>
            <a:chOff x="8748196" y="891262"/>
            <a:chExt cx="6411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C574B5F-DA07-BDF6-C06E-2DE12723D266}"/>
                    </a:ext>
                  </a:extLst>
                </p14:cNvPr>
                <p14:cNvContentPartPr/>
                <p14:nvPr/>
              </p14:nvContentPartPr>
              <p14:xfrm>
                <a:off x="8748196" y="913942"/>
                <a:ext cx="144720" cy="145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C574B5F-DA07-BDF6-C06E-2DE12723D2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39556" y="905302"/>
                  <a:ext cx="16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6676F8-AC3C-224D-85D1-EC421F089A60}"/>
                    </a:ext>
                  </a:extLst>
                </p14:cNvPr>
                <p14:cNvContentPartPr/>
                <p14:nvPr/>
              </p14:nvContentPartPr>
              <p14:xfrm>
                <a:off x="8925316" y="958582"/>
                <a:ext cx="203760" cy="85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6676F8-AC3C-224D-85D1-EC421F089A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16316" y="949942"/>
                  <a:ext cx="221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BA10BB3-9782-E79A-5B37-37CA374CC0D2}"/>
                    </a:ext>
                  </a:extLst>
                </p14:cNvPr>
                <p14:cNvContentPartPr/>
                <p14:nvPr/>
              </p14:nvContentPartPr>
              <p14:xfrm>
                <a:off x="9127276" y="891262"/>
                <a:ext cx="52920" cy="50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BA10BB3-9782-E79A-5B37-37CA374CC0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18276" y="882262"/>
                  <a:ext cx="70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21B0781-3D00-CB26-3438-1EB3018D2F1D}"/>
                    </a:ext>
                  </a:extLst>
                </p14:cNvPr>
                <p14:cNvContentPartPr/>
                <p14:nvPr/>
              </p14:nvContentPartPr>
              <p14:xfrm>
                <a:off x="9234196" y="905662"/>
                <a:ext cx="155160" cy="119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21B0781-3D00-CB26-3438-1EB3018D2F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25556" y="897022"/>
                  <a:ext cx="1728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249298E-1726-6EE1-1EA2-DEAC3D3C7A78}"/>
              </a:ext>
            </a:extLst>
          </p:cNvPr>
          <p:cNvGrpSpPr/>
          <p:nvPr/>
        </p:nvGrpSpPr>
        <p:grpSpPr>
          <a:xfrm>
            <a:off x="9581596" y="793342"/>
            <a:ext cx="1265400" cy="248040"/>
            <a:chOff x="9581596" y="793342"/>
            <a:chExt cx="12654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587B65-764A-18FD-652B-F9F38704DD33}"/>
                    </a:ext>
                  </a:extLst>
                </p14:cNvPr>
                <p14:cNvContentPartPr/>
                <p14:nvPr/>
              </p14:nvContentPartPr>
              <p14:xfrm>
                <a:off x="9581596" y="947422"/>
                <a:ext cx="234360" cy="9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587B65-764A-18FD-652B-F9F38704DD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72596" y="938422"/>
                  <a:ext cx="252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3A67A9-2C65-1B0B-50A1-26953B93AE0F}"/>
                    </a:ext>
                  </a:extLst>
                </p14:cNvPr>
                <p14:cNvContentPartPr/>
                <p14:nvPr/>
              </p14:nvContentPartPr>
              <p14:xfrm>
                <a:off x="9892276" y="944182"/>
                <a:ext cx="294480" cy="79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3A67A9-2C65-1B0B-50A1-26953B93AE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83636" y="935542"/>
                  <a:ext cx="312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67FC4F9-978E-D151-7FF1-4907514DFA66}"/>
                    </a:ext>
                  </a:extLst>
                </p14:cNvPr>
                <p14:cNvContentPartPr/>
                <p14:nvPr/>
              </p14:nvContentPartPr>
              <p14:xfrm>
                <a:off x="10223836" y="928342"/>
                <a:ext cx="97920" cy="89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67FC4F9-978E-D151-7FF1-4907514DFA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5196" y="919342"/>
                  <a:ext cx="115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55FC26-EA74-C38D-C949-C292A1B140D2}"/>
                    </a:ext>
                  </a:extLst>
                </p14:cNvPr>
                <p14:cNvContentPartPr/>
                <p14:nvPr/>
              </p14:nvContentPartPr>
              <p14:xfrm>
                <a:off x="10446676" y="836182"/>
                <a:ext cx="104040" cy="169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55FC26-EA74-C38D-C949-C292A1B140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37676" y="827542"/>
                  <a:ext cx="12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43FDDE4-3E01-D083-B878-73727C736D46}"/>
                    </a:ext>
                  </a:extLst>
                </p14:cNvPr>
                <p14:cNvContentPartPr/>
                <p14:nvPr/>
              </p14:nvContentPartPr>
              <p14:xfrm>
                <a:off x="10579156" y="816742"/>
                <a:ext cx="9720" cy="57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43FDDE4-3E01-D083-B878-73727C736D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70516" y="808102"/>
                  <a:ext cx="27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CDA3832-A035-89F1-64A0-04BBE907A6D0}"/>
                    </a:ext>
                  </a:extLst>
                </p14:cNvPr>
                <p14:cNvContentPartPr/>
                <p14:nvPr/>
              </p14:nvContentPartPr>
              <p14:xfrm>
                <a:off x="10618756" y="793342"/>
                <a:ext cx="228240" cy="193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CDA3832-A035-89F1-64A0-04BBE907A6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9756" y="784702"/>
                  <a:ext cx="245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FAC9145-CCFE-CEEA-96CB-4FDF104908D0}"/>
                    </a:ext>
                  </a:extLst>
                </p14:cNvPr>
                <p14:cNvContentPartPr/>
                <p14:nvPr/>
              </p14:nvContentPartPr>
              <p14:xfrm>
                <a:off x="10038076" y="807022"/>
                <a:ext cx="128160" cy="7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FAC9145-CCFE-CEEA-96CB-4FDF10490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29076" y="798022"/>
                  <a:ext cx="1458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31B358B-26F8-18FC-1B6B-0FB55F5DAC3C}"/>
              </a:ext>
            </a:extLst>
          </p:cNvPr>
          <p:cNvGrpSpPr/>
          <p:nvPr/>
        </p:nvGrpSpPr>
        <p:grpSpPr>
          <a:xfrm>
            <a:off x="11045356" y="816022"/>
            <a:ext cx="590040" cy="145080"/>
            <a:chOff x="11045356" y="816022"/>
            <a:chExt cx="59004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16D3B7-E6B0-F7DD-4069-2D9079EAF7D4}"/>
                    </a:ext>
                  </a:extLst>
                </p14:cNvPr>
                <p14:cNvContentPartPr/>
                <p14:nvPr/>
              </p14:nvContentPartPr>
              <p14:xfrm>
                <a:off x="11045356" y="865702"/>
                <a:ext cx="335520" cy="95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16D3B7-E6B0-F7DD-4069-2D9079EAF7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36356" y="856702"/>
                  <a:ext cx="353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1D837B5-088A-C07B-04D2-E0C4E81BCEC0}"/>
                    </a:ext>
                  </a:extLst>
                </p14:cNvPr>
                <p14:cNvContentPartPr/>
                <p14:nvPr/>
              </p14:nvContentPartPr>
              <p14:xfrm>
                <a:off x="11455396" y="816022"/>
                <a:ext cx="180000" cy="130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1D837B5-088A-C07B-04D2-E0C4E81BCE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46396" y="807022"/>
                  <a:ext cx="1976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416ECDD-9249-A369-5C13-045AEC884E41}"/>
              </a:ext>
            </a:extLst>
          </p:cNvPr>
          <p:cNvGrpSpPr/>
          <p:nvPr/>
        </p:nvGrpSpPr>
        <p:grpSpPr>
          <a:xfrm>
            <a:off x="8758996" y="1147942"/>
            <a:ext cx="2126520" cy="279720"/>
            <a:chOff x="8758996" y="1147942"/>
            <a:chExt cx="212652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CB47376-2B53-8EC7-A65C-828268C3F76F}"/>
                    </a:ext>
                  </a:extLst>
                </p14:cNvPr>
                <p14:cNvContentPartPr/>
                <p14:nvPr/>
              </p14:nvContentPartPr>
              <p14:xfrm>
                <a:off x="8758996" y="1207342"/>
                <a:ext cx="115200" cy="180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CB47376-2B53-8EC7-A65C-828268C3F7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50356" y="1198702"/>
                  <a:ext cx="132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AD7157-AA92-AED6-9991-23E89C4AAB42}"/>
                    </a:ext>
                  </a:extLst>
                </p14:cNvPr>
                <p14:cNvContentPartPr/>
                <p14:nvPr/>
              </p14:nvContentPartPr>
              <p14:xfrm>
                <a:off x="8914876" y="1263502"/>
                <a:ext cx="132480" cy="105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AD7157-AA92-AED6-9991-23E89C4AAB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06236" y="1254502"/>
                  <a:ext cx="150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C6AB640-020D-9F9C-973E-76879B223886}"/>
                    </a:ext>
                  </a:extLst>
                </p14:cNvPr>
                <p14:cNvContentPartPr/>
                <p14:nvPr/>
              </p14:nvContentPartPr>
              <p14:xfrm>
                <a:off x="9097036" y="1186822"/>
                <a:ext cx="81360" cy="162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C6AB640-020D-9F9C-973E-76879B2238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88396" y="1177822"/>
                  <a:ext cx="9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24B84E-6061-3A57-6FF4-8DBB78B0069F}"/>
                    </a:ext>
                  </a:extLst>
                </p14:cNvPr>
                <p14:cNvContentPartPr/>
                <p14:nvPr/>
              </p14:nvContentPartPr>
              <p14:xfrm>
                <a:off x="9221596" y="1237222"/>
                <a:ext cx="223200" cy="110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24B84E-6061-3A57-6FF4-8DBB78B006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12596" y="1228582"/>
                  <a:ext cx="24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07AB184-4CAA-DFFE-02DD-521F62801A69}"/>
                    </a:ext>
                  </a:extLst>
                </p14:cNvPr>
                <p14:cNvContentPartPr/>
                <p14:nvPr/>
              </p14:nvContentPartPr>
              <p14:xfrm>
                <a:off x="9613276" y="1230382"/>
                <a:ext cx="351360" cy="124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07AB184-4CAA-DFFE-02DD-521F62801A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04276" y="1221382"/>
                  <a:ext cx="36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5B5BD9-0808-DCE0-C513-12C574BD25D0}"/>
                    </a:ext>
                  </a:extLst>
                </p14:cNvPr>
                <p14:cNvContentPartPr/>
                <p14:nvPr/>
              </p14:nvContentPartPr>
              <p14:xfrm>
                <a:off x="9970756" y="1190782"/>
                <a:ext cx="24480" cy="20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5B5BD9-0808-DCE0-C513-12C574BD25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62116" y="1182142"/>
                  <a:ext cx="4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58C2E20-90CB-D711-B236-85B1BF14D249}"/>
                    </a:ext>
                  </a:extLst>
                </p14:cNvPr>
                <p14:cNvContentPartPr/>
                <p14:nvPr/>
              </p14:nvContentPartPr>
              <p14:xfrm>
                <a:off x="10051396" y="1215262"/>
                <a:ext cx="107640" cy="108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58C2E20-90CB-D711-B236-85B1BF14D2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42396" y="1206262"/>
                  <a:ext cx="125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36913B7-B8C3-2AFB-34BC-A36CE5891B88}"/>
                    </a:ext>
                  </a:extLst>
                </p14:cNvPr>
                <p14:cNvContentPartPr/>
                <p14:nvPr/>
              </p14:nvContentPartPr>
              <p14:xfrm>
                <a:off x="10324996" y="1147942"/>
                <a:ext cx="65880" cy="183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36913B7-B8C3-2AFB-34BC-A36CE5891B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15996" y="1139302"/>
                  <a:ext cx="83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6ECFDD6-A037-A0F1-646B-565A5737E6E9}"/>
                    </a:ext>
                  </a:extLst>
                </p14:cNvPr>
                <p14:cNvContentPartPr/>
                <p14:nvPr/>
              </p14:nvContentPartPr>
              <p14:xfrm>
                <a:off x="10425796" y="1215262"/>
                <a:ext cx="459720" cy="21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6ECFDD6-A037-A0F1-646B-565A5737E6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17156" y="1206262"/>
                  <a:ext cx="477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EF5768-B4AC-E8D5-80C6-6D9D54F20288}"/>
                    </a:ext>
                  </a:extLst>
                </p14:cNvPr>
                <p14:cNvContentPartPr/>
                <p14:nvPr/>
              </p14:nvContentPartPr>
              <p14:xfrm>
                <a:off x="10526956" y="1162342"/>
                <a:ext cx="97200" cy="6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EF5768-B4AC-E8D5-80C6-6D9D54F202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8316" y="1153702"/>
                  <a:ext cx="114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8B16BE14-06E9-5C40-78EF-FBD6BE89E698}"/>
              </a:ext>
            </a:extLst>
          </p:cNvPr>
          <p:cNvGrpSpPr/>
          <p:nvPr/>
        </p:nvGrpSpPr>
        <p:grpSpPr>
          <a:xfrm>
            <a:off x="11068036" y="1073422"/>
            <a:ext cx="857160" cy="192600"/>
            <a:chOff x="11068036" y="1073422"/>
            <a:chExt cx="8571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F5040E-642A-D869-BCCF-25F5541FBD31}"/>
                    </a:ext>
                  </a:extLst>
                </p14:cNvPr>
                <p14:cNvContentPartPr/>
                <p14:nvPr/>
              </p14:nvContentPartPr>
              <p14:xfrm>
                <a:off x="11068036" y="1180342"/>
                <a:ext cx="367920" cy="85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F5040E-642A-D869-BCCF-25F5541FBD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59396" y="1171702"/>
                  <a:ext cx="385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B515930-379F-5C87-18C2-9CE8C71A3D85}"/>
                    </a:ext>
                  </a:extLst>
                </p14:cNvPr>
                <p14:cNvContentPartPr/>
                <p14:nvPr/>
              </p14:nvContentPartPr>
              <p14:xfrm>
                <a:off x="11470876" y="1118782"/>
                <a:ext cx="33480" cy="3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B515930-379F-5C87-18C2-9CE8C71A3D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461876" y="1109782"/>
                  <a:ext cx="5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D93DFD-0CA5-B46C-EB39-38AE387F84E8}"/>
                    </a:ext>
                  </a:extLst>
                </p14:cNvPr>
                <p14:cNvContentPartPr/>
                <p14:nvPr/>
              </p14:nvContentPartPr>
              <p14:xfrm>
                <a:off x="11494276" y="1173862"/>
                <a:ext cx="70200" cy="69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D93DFD-0CA5-B46C-EB39-38AE387F84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85636" y="1165222"/>
                  <a:ext cx="87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44AD3F6-C045-069B-3BFF-77B787D6CB2A}"/>
                    </a:ext>
                  </a:extLst>
                </p14:cNvPr>
                <p14:cNvContentPartPr/>
                <p14:nvPr/>
              </p14:nvContentPartPr>
              <p14:xfrm>
                <a:off x="11617756" y="1073422"/>
                <a:ext cx="138240" cy="147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44AD3F6-C045-069B-3BFF-77B787D6CB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09116" y="1064782"/>
                  <a:ext cx="155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C6EE92F-0CB7-BDF4-250C-7B04C2E7CF11}"/>
                    </a:ext>
                  </a:extLst>
                </p14:cNvPr>
                <p14:cNvContentPartPr/>
                <p14:nvPr/>
              </p14:nvContentPartPr>
              <p14:xfrm>
                <a:off x="11781916" y="1156222"/>
                <a:ext cx="143280" cy="62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C6EE92F-0CB7-BDF4-250C-7B04C2E7CF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73276" y="1147582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B24D0C08-E60F-52FF-BC39-40F0C365206A}"/>
              </a:ext>
            </a:extLst>
          </p:cNvPr>
          <p:cNvGrpSpPr/>
          <p:nvPr/>
        </p:nvGrpSpPr>
        <p:grpSpPr>
          <a:xfrm>
            <a:off x="8783476" y="1475902"/>
            <a:ext cx="1938600" cy="243360"/>
            <a:chOff x="8783476" y="1475902"/>
            <a:chExt cx="19386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110FDF3-2C85-D505-4B0E-2E3D8BC9635C}"/>
                    </a:ext>
                  </a:extLst>
                </p14:cNvPr>
                <p14:cNvContentPartPr/>
                <p14:nvPr/>
              </p14:nvContentPartPr>
              <p14:xfrm>
                <a:off x="8783476" y="1568062"/>
                <a:ext cx="169200" cy="151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110FDF3-2C85-D505-4B0E-2E3D8BC963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74836" y="1559062"/>
                  <a:ext cx="186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9C9B1B6-066C-BA06-7464-8B7C0B5D7D13}"/>
                    </a:ext>
                  </a:extLst>
                </p14:cNvPr>
                <p14:cNvContentPartPr/>
                <p14:nvPr/>
              </p14:nvContentPartPr>
              <p14:xfrm>
                <a:off x="9059596" y="1575982"/>
                <a:ext cx="78840" cy="110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9C9B1B6-066C-BA06-7464-8B7C0B5D7D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50596" y="1566982"/>
                  <a:ext cx="96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41A1F5E-BD6E-16CC-37B5-633B72CA796A}"/>
                    </a:ext>
                  </a:extLst>
                </p14:cNvPr>
                <p14:cNvContentPartPr/>
                <p14:nvPr/>
              </p14:nvContentPartPr>
              <p14:xfrm>
                <a:off x="9103516" y="1548622"/>
                <a:ext cx="68040" cy="19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41A1F5E-BD6E-16CC-37B5-633B72CA79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94516" y="1539622"/>
                  <a:ext cx="85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AFA238E-D60E-4901-8C34-687870DA9586}"/>
                    </a:ext>
                  </a:extLst>
                </p14:cNvPr>
                <p14:cNvContentPartPr/>
                <p14:nvPr/>
              </p14:nvContentPartPr>
              <p14:xfrm>
                <a:off x="9245356" y="1516942"/>
                <a:ext cx="133920" cy="161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AFA238E-D60E-4901-8C34-687870DA95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36716" y="1508302"/>
                  <a:ext cx="15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629CF18-70D4-3CB2-FAE8-0C406CE6B92A}"/>
                    </a:ext>
                  </a:extLst>
                </p14:cNvPr>
                <p14:cNvContentPartPr/>
                <p14:nvPr/>
              </p14:nvContentPartPr>
              <p14:xfrm>
                <a:off x="9496636" y="1588222"/>
                <a:ext cx="313560" cy="88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629CF18-70D4-3CB2-FAE8-0C406CE6B9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7996" y="1579222"/>
                  <a:ext cx="331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F9935AA-C41F-0A0A-F155-7EB0D484864C}"/>
                    </a:ext>
                  </a:extLst>
                </p14:cNvPr>
                <p14:cNvContentPartPr/>
                <p14:nvPr/>
              </p14:nvContentPartPr>
              <p14:xfrm>
                <a:off x="9856636" y="1535662"/>
                <a:ext cx="159840" cy="10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F9935AA-C41F-0A0A-F155-7EB0D48486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47996" y="1526662"/>
                  <a:ext cx="177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7BF5A73-A066-ED65-A3E4-EBD27FD04BB2}"/>
                    </a:ext>
                  </a:extLst>
                </p14:cNvPr>
                <p14:cNvContentPartPr/>
                <p14:nvPr/>
              </p14:nvContentPartPr>
              <p14:xfrm>
                <a:off x="10143196" y="1512262"/>
                <a:ext cx="164160" cy="133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7BF5A73-A066-ED65-A3E4-EBD27FD04B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34556" y="1503622"/>
                  <a:ext cx="181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7F960C8-AD0E-4C14-5DBE-258FD4BFBAE0}"/>
                    </a:ext>
                  </a:extLst>
                </p14:cNvPr>
                <p14:cNvContentPartPr/>
                <p14:nvPr/>
              </p14:nvContentPartPr>
              <p14:xfrm>
                <a:off x="10412116" y="1475902"/>
                <a:ext cx="87120" cy="174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7F960C8-AD0E-4C14-5DBE-258FD4BFBA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03116" y="1467262"/>
                  <a:ext cx="104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B97A1F8-4CE7-22A8-C973-D9FD67DDF771}"/>
                    </a:ext>
                  </a:extLst>
                </p14:cNvPr>
                <p14:cNvContentPartPr/>
                <p14:nvPr/>
              </p14:nvContentPartPr>
              <p14:xfrm>
                <a:off x="10414276" y="1580302"/>
                <a:ext cx="84960" cy="12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B97A1F8-4CE7-22A8-C973-D9FD67DDF7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05276" y="1571662"/>
                  <a:ext cx="10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4ED0E07-EB16-217E-21EF-6476E053CD2F}"/>
                    </a:ext>
                  </a:extLst>
                </p14:cNvPr>
                <p14:cNvContentPartPr/>
                <p14:nvPr/>
              </p14:nvContentPartPr>
              <p14:xfrm>
                <a:off x="10570876" y="1515502"/>
                <a:ext cx="151200" cy="120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4ED0E07-EB16-217E-21EF-6476E053CD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61876" y="1506502"/>
                  <a:ext cx="168840" cy="1382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98" name="Tabelle 97">
            <a:extLst>
              <a:ext uri="{FF2B5EF4-FFF2-40B4-BE49-F238E27FC236}">
                <a16:creationId xmlns:a16="http://schemas.microsoft.com/office/drawing/2014/main" id="{D2A13B52-A82A-6537-0A4D-E555628DE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29818"/>
              </p:ext>
            </p:extLst>
          </p:nvPr>
        </p:nvGraphicFramePr>
        <p:xfrm>
          <a:off x="4107872" y="291277"/>
          <a:ext cx="3810000" cy="736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7822407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318675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46957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609796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54417176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847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(0-155)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[155-170)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[170-185)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[185-200)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870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0187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612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A918B7E-2A38-4415-B2E5-4FAC284AD220}"/>
                  </a:ext>
                </a:extLst>
              </p14:cNvPr>
              <p14:cNvContentPartPr/>
              <p14:nvPr/>
            </p14:nvContentPartPr>
            <p14:xfrm>
              <a:off x="7969876" y="785422"/>
              <a:ext cx="173160" cy="450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A918B7E-2A38-4415-B2E5-4FAC284AD22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960876" y="776782"/>
                <a:ext cx="190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7599D75-FBC6-E373-82CD-A3B9A5799929}"/>
                  </a:ext>
                </a:extLst>
              </p14:cNvPr>
              <p14:cNvContentPartPr/>
              <p14:nvPr/>
            </p14:nvContentPartPr>
            <p14:xfrm>
              <a:off x="8005516" y="976582"/>
              <a:ext cx="130320" cy="75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7599D75-FBC6-E373-82CD-A3B9A579992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96516" y="967582"/>
                <a:ext cx="147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5F40A352-F7B3-25CE-59FF-C3769E1B49BA}"/>
              </a:ext>
            </a:extLst>
          </p:cNvPr>
          <p:cNvGrpSpPr/>
          <p:nvPr/>
        </p:nvGrpSpPr>
        <p:grpSpPr>
          <a:xfrm>
            <a:off x="4069996" y="1125262"/>
            <a:ext cx="3931200" cy="366120"/>
            <a:chOff x="4069996" y="1125262"/>
            <a:chExt cx="393120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68FA190-5180-2F86-C09B-36073DCBB1D1}"/>
                    </a:ext>
                  </a:extLst>
                </p14:cNvPr>
                <p14:cNvContentPartPr/>
                <p14:nvPr/>
              </p14:nvContentPartPr>
              <p14:xfrm>
                <a:off x="4140556" y="1240462"/>
                <a:ext cx="6480" cy="147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68FA190-5180-2F86-C09B-36073DCBB1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31916" y="1231462"/>
                  <a:ext cx="24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A791A52-227A-A503-FE76-8DC15C1A7DB3}"/>
                    </a:ext>
                  </a:extLst>
                </p14:cNvPr>
                <p14:cNvContentPartPr/>
                <p14:nvPr/>
              </p14:nvContentPartPr>
              <p14:xfrm>
                <a:off x="4069996" y="1208422"/>
                <a:ext cx="115200" cy="215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A791A52-227A-A503-FE76-8DC15C1A7D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1356" y="1199422"/>
                  <a:ext cx="132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4C06714-4FC3-849E-DF23-1D9FF5830FC4}"/>
                    </a:ext>
                  </a:extLst>
                </p14:cNvPr>
                <p14:cNvContentPartPr/>
                <p14:nvPr/>
              </p14:nvContentPartPr>
              <p14:xfrm>
                <a:off x="4237756" y="1289782"/>
                <a:ext cx="88560" cy="102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4C06714-4FC3-849E-DF23-1D9FF5830F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29116" y="1280782"/>
                  <a:ext cx="10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9939F45-DD3D-5A98-B593-E0E02FDD8264}"/>
                    </a:ext>
                  </a:extLst>
                </p14:cNvPr>
                <p14:cNvContentPartPr/>
                <p14:nvPr/>
              </p14:nvContentPartPr>
              <p14:xfrm>
                <a:off x="4352956" y="1272502"/>
                <a:ext cx="78840" cy="155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9939F45-DD3D-5A98-B593-E0E02FDD82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43956" y="1263862"/>
                  <a:ext cx="96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BDCD40B-BD4B-92D9-F36F-D0CE0CD9DF6B}"/>
                    </a:ext>
                  </a:extLst>
                </p14:cNvPr>
                <p14:cNvContentPartPr/>
                <p14:nvPr/>
              </p14:nvContentPartPr>
              <p14:xfrm>
                <a:off x="4498396" y="1183222"/>
                <a:ext cx="390600" cy="213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BDCD40B-BD4B-92D9-F36F-D0CE0CD9DF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89756" y="1174222"/>
                  <a:ext cx="408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44C1206-B422-FFD0-DD71-AF33E7F823CE}"/>
                    </a:ext>
                  </a:extLst>
                </p14:cNvPr>
                <p14:cNvContentPartPr/>
                <p14:nvPr/>
              </p14:nvContentPartPr>
              <p14:xfrm>
                <a:off x="4849756" y="1216342"/>
                <a:ext cx="6480" cy="2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44C1206-B422-FFD0-DD71-AF33E7F823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40756" y="1207342"/>
                  <a:ext cx="2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A1C511-A01F-5DF9-067B-F544A1EEBCD8}"/>
                    </a:ext>
                  </a:extLst>
                </p14:cNvPr>
                <p14:cNvContentPartPr/>
                <p14:nvPr/>
              </p14:nvContentPartPr>
              <p14:xfrm>
                <a:off x="4980436" y="1291582"/>
                <a:ext cx="160560" cy="69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A1C511-A01F-5DF9-067B-F544A1EEBC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71436" y="1282582"/>
                  <a:ext cx="17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20CFD7A-0069-EF9B-1CDA-CA538C9A56C7}"/>
                    </a:ext>
                  </a:extLst>
                </p14:cNvPr>
                <p14:cNvContentPartPr/>
                <p14:nvPr/>
              </p14:nvContentPartPr>
              <p14:xfrm>
                <a:off x="5230996" y="1267462"/>
                <a:ext cx="65520" cy="104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20CFD7A-0069-EF9B-1CDA-CA538C9A56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22356" y="1258822"/>
                  <a:ext cx="83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0B0BEB8-49C6-F0C0-7B17-C2EE2E271059}"/>
                    </a:ext>
                  </a:extLst>
                </p14:cNvPr>
                <p14:cNvContentPartPr/>
                <p14:nvPr/>
              </p14:nvContentPartPr>
              <p14:xfrm>
                <a:off x="5516116" y="1206262"/>
                <a:ext cx="356400" cy="162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0B0BEB8-49C6-F0C0-7B17-C2EE2E2710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07116" y="1197622"/>
                  <a:ext cx="374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439B110-39F9-910A-7389-84630F6C741F}"/>
                    </a:ext>
                  </a:extLst>
                </p14:cNvPr>
                <p14:cNvContentPartPr/>
                <p14:nvPr/>
              </p14:nvContentPartPr>
              <p14:xfrm>
                <a:off x="5819956" y="1173862"/>
                <a:ext cx="5400" cy="9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439B110-39F9-910A-7389-84630F6C741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10956" y="1165222"/>
                  <a:ext cx="2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CB2216A-F27E-98D3-47EE-237FF6707BB7}"/>
                    </a:ext>
                  </a:extLst>
                </p14:cNvPr>
                <p14:cNvContentPartPr/>
                <p14:nvPr/>
              </p14:nvContentPartPr>
              <p14:xfrm>
                <a:off x="6067636" y="1227862"/>
                <a:ext cx="35280" cy="18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CB2216A-F27E-98D3-47EE-237FF6707B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8636" y="1219222"/>
                  <a:ext cx="5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D07EA50-CFA5-68A7-B2C7-589355A07507}"/>
                    </a:ext>
                  </a:extLst>
                </p14:cNvPr>
                <p14:cNvContentPartPr/>
                <p14:nvPr/>
              </p14:nvContentPartPr>
              <p14:xfrm>
                <a:off x="6030196" y="1189342"/>
                <a:ext cx="186480" cy="158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D07EA50-CFA5-68A7-B2C7-589355A075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21556" y="1180342"/>
                  <a:ext cx="204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3914272-CFB9-3F5E-7380-31784B4AF541}"/>
                    </a:ext>
                  </a:extLst>
                </p14:cNvPr>
                <p14:cNvContentPartPr/>
                <p14:nvPr/>
              </p14:nvContentPartPr>
              <p14:xfrm>
                <a:off x="6238276" y="1281142"/>
                <a:ext cx="176040" cy="82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3914272-CFB9-3F5E-7380-31784B4AF5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29636" y="1272502"/>
                  <a:ext cx="193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08CF3B-8FDF-13D1-04FB-548BCDFAC591}"/>
                    </a:ext>
                  </a:extLst>
                </p14:cNvPr>
                <p14:cNvContentPartPr/>
                <p14:nvPr/>
              </p14:nvContentPartPr>
              <p14:xfrm>
                <a:off x="6472636" y="1240102"/>
                <a:ext cx="128880" cy="115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08CF3B-8FDF-13D1-04FB-548BCDFAC5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63996" y="1231102"/>
                  <a:ext cx="14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760F8AF-E032-1576-F878-21ADC05901B3}"/>
                    </a:ext>
                  </a:extLst>
                </p14:cNvPr>
                <p14:cNvContentPartPr/>
                <p14:nvPr/>
              </p14:nvContentPartPr>
              <p14:xfrm>
                <a:off x="6684316" y="1205902"/>
                <a:ext cx="102960" cy="145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760F8AF-E032-1576-F878-21ADC05901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75316" y="1196902"/>
                  <a:ext cx="120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040D063-B968-BAEF-1CDC-7EA44CD3F0D2}"/>
                    </a:ext>
                  </a:extLst>
                </p14:cNvPr>
                <p14:cNvContentPartPr/>
                <p14:nvPr/>
              </p14:nvContentPartPr>
              <p14:xfrm>
                <a:off x="6800596" y="1266382"/>
                <a:ext cx="235800" cy="106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040D063-B968-BAEF-1CDC-7EA44CD3F0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91596" y="1257382"/>
                  <a:ext cx="253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D03977F-BA14-3974-6A0D-A69329ECC364}"/>
                    </a:ext>
                  </a:extLst>
                </p14:cNvPr>
                <p14:cNvContentPartPr/>
                <p14:nvPr/>
              </p14:nvContentPartPr>
              <p14:xfrm>
                <a:off x="7092196" y="1220662"/>
                <a:ext cx="168120" cy="194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D03977F-BA14-3974-6A0D-A69329ECC3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83196" y="1212022"/>
                  <a:ext cx="185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1392836-D44B-342E-3197-D1F690414945}"/>
                    </a:ext>
                  </a:extLst>
                </p14:cNvPr>
                <p14:cNvContentPartPr/>
                <p14:nvPr/>
              </p14:nvContentPartPr>
              <p14:xfrm>
                <a:off x="7253836" y="1208782"/>
                <a:ext cx="42120" cy="57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1392836-D44B-342E-3197-D1F6904149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44836" y="1200142"/>
                  <a:ext cx="59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4F464B0-0B2E-7890-9D6D-BA3E13C45415}"/>
                    </a:ext>
                  </a:extLst>
                </p14:cNvPr>
                <p14:cNvContentPartPr/>
                <p14:nvPr/>
              </p14:nvContentPartPr>
              <p14:xfrm>
                <a:off x="7273276" y="1270702"/>
                <a:ext cx="79920" cy="220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4F464B0-0B2E-7890-9D6D-BA3E13C454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64276" y="1262062"/>
                  <a:ext cx="9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7426BD8-80EB-C7B6-E8B2-D75E427A5AB4}"/>
                    </a:ext>
                  </a:extLst>
                </p14:cNvPr>
                <p14:cNvContentPartPr/>
                <p14:nvPr/>
              </p14:nvContentPartPr>
              <p14:xfrm>
                <a:off x="7398196" y="1187902"/>
                <a:ext cx="96840" cy="174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7426BD8-80EB-C7B6-E8B2-D75E427A5A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89196" y="1178902"/>
                  <a:ext cx="114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CA24EA-E8E6-A8E8-7E63-6B9E9540E1F0}"/>
                    </a:ext>
                  </a:extLst>
                </p14:cNvPr>
                <p14:cNvContentPartPr/>
                <p14:nvPr/>
              </p14:nvContentPartPr>
              <p14:xfrm>
                <a:off x="7535356" y="1251622"/>
                <a:ext cx="163800" cy="87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CA24EA-E8E6-A8E8-7E63-6B9E9540E1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26716" y="1242622"/>
                  <a:ext cx="181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E224D1-05CB-3006-A1A5-A18E852D839F}"/>
                    </a:ext>
                  </a:extLst>
                </p14:cNvPr>
                <p14:cNvContentPartPr/>
                <p14:nvPr/>
              </p14:nvContentPartPr>
              <p14:xfrm>
                <a:off x="7743436" y="1164142"/>
                <a:ext cx="257760" cy="180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E224D1-05CB-3006-A1A5-A18E852D83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34436" y="1155142"/>
                  <a:ext cx="275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2259692-C9A1-6368-9EB6-9482645F8681}"/>
                    </a:ext>
                  </a:extLst>
                </p14:cNvPr>
                <p14:cNvContentPartPr/>
                <p14:nvPr/>
              </p14:nvContentPartPr>
              <p14:xfrm>
                <a:off x="6893116" y="1169902"/>
                <a:ext cx="77400" cy="40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2259692-C9A1-6368-9EB6-9482645F86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84116" y="1160902"/>
                  <a:ext cx="95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5B689C2-67A0-67C1-0676-1E2D463559F3}"/>
                    </a:ext>
                  </a:extLst>
                </p14:cNvPr>
                <p14:cNvContentPartPr/>
                <p14:nvPr/>
              </p14:nvContentPartPr>
              <p14:xfrm>
                <a:off x="5106796" y="1192582"/>
                <a:ext cx="365040" cy="11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5B689C2-67A0-67C1-0676-1E2D463559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97796" y="1183582"/>
                  <a:ext cx="38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92F79EF-9273-9079-7E43-76D080DB25A4}"/>
                    </a:ext>
                  </a:extLst>
                </p14:cNvPr>
                <p14:cNvContentPartPr/>
                <p14:nvPr/>
              </p14:nvContentPartPr>
              <p14:xfrm>
                <a:off x="6073036" y="1155862"/>
                <a:ext cx="279000" cy="12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92F79EF-9273-9079-7E43-76D080DB25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4396" y="1146862"/>
                  <a:ext cx="29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D9E4C65-590B-7881-8488-44D43188D7CF}"/>
                    </a:ext>
                  </a:extLst>
                </p14:cNvPr>
                <p14:cNvContentPartPr/>
                <p14:nvPr/>
              </p14:nvContentPartPr>
              <p14:xfrm>
                <a:off x="6728596" y="1170622"/>
                <a:ext cx="309600" cy="17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D9E4C65-590B-7881-8488-44D43188D7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19596" y="1161982"/>
                  <a:ext cx="32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E9521E6-62F2-5E04-7317-04A0DD2E2B20}"/>
                    </a:ext>
                  </a:extLst>
                </p14:cNvPr>
                <p14:cNvContentPartPr/>
                <p14:nvPr/>
              </p14:nvContentPartPr>
              <p14:xfrm>
                <a:off x="7448236" y="1125262"/>
                <a:ext cx="251280" cy="4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E9521E6-62F2-5E04-7317-04A0DD2E2B2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39236" y="1116622"/>
                  <a:ext cx="268920" cy="655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31" name="Tabelle 130">
            <a:extLst>
              <a:ext uri="{FF2B5EF4-FFF2-40B4-BE49-F238E27FC236}">
                <a16:creationId xmlns:a16="http://schemas.microsoft.com/office/drawing/2014/main" id="{197AFE38-8DBF-75B7-B82D-484A4890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24994"/>
              </p:ext>
            </p:extLst>
          </p:nvPr>
        </p:nvGraphicFramePr>
        <p:xfrm>
          <a:off x="4051068" y="1678868"/>
          <a:ext cx="4572002" cy="920750"/>
        </p:xfrm>
        <a:graphic>
          <a:graphicData uri="http://schemas.openxmlformats.org/drawingml/2006/table">
            <a:tbl>
              <a:tblPr/>
              <a:tblGrid>
                <a:gridCol w="703385">
                  <a:extLst>
                    <a:ext uri="{9D8B030D-6E8A-4147-A177-3AD203B41FA5}">
                      <a16:colId xmlns:a16="http://schemas.microsoft.com/office/drawing/2014/main" val="744083088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325672253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454310336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98081986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316530695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807452514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8925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(0-155)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[155-170)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[170-185)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[185-200)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2101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2219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48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728827"/>
                  </a:ext>
                </a:extLst>
              </a:tr>
            </a:tbl>
          </a:graphicData>
        </a:graphic>
      </p:graphicFrame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33ADC22F-370A-A3F1-E4AC-828A3FACE635}"/>
              </a:ext>
            </a:extLst>
          </p:cNvPr>
          <p:cNvGrpSpPr/>
          <p:nvPr/>
        </p:nvGrpSpPr>
        <p:grpSpPr>
          <a:xfrm>
            <a:off x="8940076" y="1948222"/>
            <a:ext cx="2542680" cy="633600"/>
            <a:chOff x="8940076" y="1948222"/>
            <a:chExt cx="254268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4E4F1AD-5DDD-4992-BE8D-A2EEA07B3FFC}"/>
                    </a:ext>
                  </a:extLst>
                </p14:cNvPr>
                <p14:cNvContentPartPr/>
                <p14:nvPr/>
              </p14:nvContentPartPr>
              <p14:xfrm>
                <a:off x="8943316" y="2037502"/>
                <a:ext cx="139320" cy="181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4E4F1AD-5DDD-4992-BE8D-A2EEA07B3F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34676" y="2028502"/>
                  <a:ext cx="156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38797E8-C6C0-A902-8BCF-CC9DE143C7C0}"/>
                    </a:ext>
                  </a:extLst>
                </p14:cNvPr>
                <p14:cNvContentPartPr/>
                <p14:nvPr/>
              </p14:nvContentPartPr>
              <p14:xfrm>
                <a:off x="9131956" y="2020942"/>
                <a:ext cx="91080" cy="193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38797E8-C6C0-A902-8BCF-CC9DE143C7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23316" y="2012302"/>
                  <a:ext cx="108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137A671-5B73-FF74-9E7B-6A1BB4FAB6BA}"/>
                    </a:ext>
                  </a:extLst>
                </p14:cNvPr>
                <p14:cNvContentPartPr/>
                <p14:nvPr/>
              </p14:nvContentPartPr>
              <p14:xfrm>
                <a:off x="9253996" y="2110222"/>
                <a:ext cx="151200" cy="76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137A671-5B73-FF74-9E7B-6A1BB4FAB6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44996" y="2101582"/>
                  <a:ext cx="168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C6C487B-D78E-371D-2C3E-907F8CA43434}"/>
                    </a:ext>
                  </a:extLst>
                </p14:cNvPr>
                <p14:cNvContentPartPr/>
                <p14:nvPr/>
              </p14:nvContentPartPr>
              <p14:xfrm>
                <a:off x="9444436" y="2096902"/>
                <a:ext cx="79920" cy="217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C6C487B-D78E-371D-2C3E-907F8CA434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35796" y="2088262"/>
                  <a:ext cx="97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E89BC6-E214-72B5-1120-22E7D99D2829}"/>
                    </a:ext>
                  </a:extLst>
                </p14:cNvPr>
                <p14:cNvContentPartPr/>
                <p14:nvPr/>
              </p14:nvContentPartPr>
              <p14:xfrm>
                <a:off x="9570436" y="2099422"/>
                <a:ext cx="414000" cy="240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E89BC6-E214-72B5-1120-22E7D99D28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61796" y="2090422"/>
                  <a:ext cx="43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7349A73-A197-9C77-D342-E29B166140BC}"/>
                    </a:ext>
                  </a:extLst>
                </p14:cNvPr>
                <p14:cNvContentPartPr/>
                <p14:nvPr/>
              </p14:nvContentPartPr>
              <p14:xfrm>
                <a:off x="8940076" y="1948222"/>
                <a:ext cx="125640" cy="20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7349A73-A197-9C77-D342-E29B166140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31076" y="1939582"/>
                  <a:ext cx="14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B4A276-23FC-E0DF-34E7-81CA5ADB8CE0}"/>
                    </a:ext>
                  </a:extLst>
                </p14:cNvPr>
                <p14:cNvContentPartPr/>
                <p14:nvPr/>
              </p14:nvContentPartPr>
              <p14:xfrm>
                <a:off x="10101796" y="2041822"/>
                <a:ext cx="353160" cy="91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B4A276-23FC-E0DF-34E7-81CA5ADB8C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93156" y="2033182"/>
                  <a:ext cx="37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2BDE674-1118-5DB9-7227-1B31278190E8}"/>
                    </a:ext>
                  </a:extLst>
                </p14:cNvPr>
                <p14:cNvContentPartPr/>
                <p14:nvPr/>
              </p14:nvContentPartPr>
              <p14:xfrm>
                <a:off x="9018196" y="2434582"/>
                <a:ext cx="249120" cy="147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2BDE674-1118-5DB9-7227-1B31278190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09556" y="2425582"/>
                  <a:ext cx="26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43847CA-E347-39C7-79E6-64528CBDEE32}"/>
                    </a:ext>
                  </a:extLst>
                </p14:cNvPr>
                <p14:cNvContentPartPr/>
                <p14:nvPr/>
              </p14:nvContentPartPr>
              <p14:xfrm>
                <a:off x="9338236" y="2489662"/>
                <a:ext cx="134640" cy="87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43847CA-E347-39C7-79E6-64528CBDEE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29236" y="2481022"/>
                  <a:ext cx="152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5E02F7-2EB5-E644-0612-BF9B0AC826D2}"/>
                    </a:ext>
                  </a:extLst>
                </p14:cNvPr>
                <p14:cNvContentPartPr/>
                <p14:nvPr/>
              </p14:nvContentPartPr>
              <p14:xfrm>
                <a:off x="9519676" y="2407942"/>
                <a:ext cx="185760" cy="152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5E02F7-2EB5-E644-0612-BF9B0AC826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11036" y="2399302"/>
                  <a:ext cx="203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FB402F0-1BF5-825E-7FF7-4CDF0D676C15}"/>
                    </a:ext>
                  </a:extLst>
                </p14:cNvPr>
                <p14:cNvContentPartPr/>
                <p14:nvPr/>
              </p14:nvContentPartPr>
              <p14:xfrm>
                <a:off x="9741076" y="2461222"/>
                <a:ext cx="90720" cy="108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FB402F0-1BF5-825E-7FF7-4CDF0D676C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32436" y="2452222"/>
                  <a:ext cx="10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D9D8F3D-83E6-F678-B21D-AB54766E064B}"/>
                    </a:ext>
                  </a:extLst>
                </p14:cNvPr>
                <p14:cNvContentPartPr/>
                <p14:nvPr/>
              </p14:nvContentPartPr>
              <p14:xfrm>
                <a:off x="9902356" y="2353942"/>
                <a:ext cx="167040" cy="194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D9D8F3D-83E6-F678-B21D-AB54766E06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93716" y="2344942"/>
                  <a:ext cx="184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197035F-739F-A250-EA64-BA07B0F8F0B1}"/>
                    </a:ext>
                  </a:extLst>
                </p14:cNvPr>
                <p14:cNvContentPartPr/>
                <p14:nvPr/>
              </p14:nvContentPartPr>
              <p14:xfrm>
                <a:off x="10129876" y="2439982"/>
                <a:ext cx="320400" cy="106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197035F-739F-A250-EA64-BA07B0F8F0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21236" y="2430982"/>
                  <a:ext cx="338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393BDF0-E74B-FCEB-3AB6-392D49839880}"/>
                    </a:ext>
                  </a:extLst>
                </p14:cNvPr>
                <p14:cNvContentPartPr/>
                <p14:nvPr/>
              </p14:nvContentPartPr>
              <p14:xfrm>
                <a:off x="10444516" y="2346022"/>
                <a:ext cx="32760" cy="15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393BDF0-E74B-FCEB-3AB6-392D498398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35876" y="2337382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E0B6A9E-9D97-B36E-FA4C-28A02A02CE02}"/>
                    </a:ext>
                  </a:extLst>
                </p14:cNvPr>
                <p14:cNvContentPartPr/>
                <p14:nvPr/>
              </p14:nvContentPartPr>
              <p14:xfrm>
                <a:off x="10519756" y="2334862"/>
                <a:ext cx="158760" cy="157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E0B6A9E-9D97-B36E-FA4C-28A02A02CE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1116" y="2325862"/>
                  <a:ext cx="17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050E8BD-003D-A977-45C2-2BA826A94067}"/>
                    </a:ext>
                  </a:extLst>
                </p14:cNvPr>
                <p14:cNvContentPartPr/>
                <p14:nvPr/>
              </p14:nvContentPartPr>
              <p14:xfrm>
                <a:off x="10710556" y="2290582"/>
                <a:ext cx="165600" cy="186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050E8BD-003D-A977-45C2-2BA826A940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01916" y="2281582"/>
                  <a:ext cx="18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A0DFF59-63AC-B932-79C2-71095016E481}"/>
                    </a:ext>
                  </a:extLst>
                </p14:cNvPr>
                <p14:cNvContentPartPr/>
                <p14:nvPr/>
              </p14:nvContentPartPr>
              <p14:xfrm>
                <a:off x="10934836" y="2313982"/>
                <a:ext cx="62640" cy="194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A0DFF59-63AC-B932-79C2-71095016E4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25836" y="2305342"/>
                  <a:ext cx="80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30FF786-0DEA-6846-4573-EFC437765F98}"/>
                    </a:ext>
                  </a:extLst>
                </p14:cNvPr>
                <p14:cNvContentPartPr/>
                <p14:nvPr/>
              </p14:nvContentPartPr>
              <p14:xfrm>
                <a:off x="11031676" y="2390662"/>
                <a:ext cx="171720" cy="111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30FF786-0DEA-6846-4573-EFC437765F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22676" y="2381662"/>
                  <a:ext cx="189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D68A480-D602-C040-F8E5-38448CB84439}"/>
                    </a:ext>
                  </a:extLst>
                </p14:cNvPr>
                <p14:cNvContentPartPr/>
                <p14:nvPr/>
              </p14:nvContentPartPr>
              <p14:xfrm>
                <a:off x="11208436" y="2311102"/>
                <a:ext cx="274320" cy="166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D68A480-D602-C040-F8E5-38448CB8443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99436" y="2302102"/>
                  <a:ext cx="291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B46153A-91BB-F3B3-9956-753B4C173124}"/>
                    </a:ext>
                  </a:extLst>
                </p14:cNvPr>
                <p14:cNvContentPartPr/>
                <p14:nvPr/>
              </p14:nvContentPartPr>
              <p14:xfrm>
                <a:off x="11145436" y="2217502"/>
                <a:ext cx="20520" cy="10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B46153A-91BB-F3B3-9956-753B4C1731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36436" y="2208862"/>
                  <a:ext cx="381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AA494903-E96D-2D20-6A96-1F9DDF4A56A6}"/>
              </a:ext>
            </a:extLst>
          </p:cNvPr>
          <p:cNvGrpSpPr/>
          <p:nvPr/>
        </p:nvGrpSpPr>
        <p:grpSpPr>
          <a:xfrm>
            <a:off x="8919556" y="2699182"/>
            <a:ext cx="2885040" cy="1457640"/>
            <a:chOff x="8919556" y="2699182"/>
            <a:chExt cx="2885040" cy="14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BEE7887-5EB6-4A27-FCC4-05670B5DC151}"/>
                    </a:ext>
                  </a:extLst>
                </p14:cNvPr>
                <p14:cNvContentPartPr/>
                <p14:nvPr/>
              </p14:nvContentPartPr>
              <p14:xfrm>
                <a:off x="8967796" y="2818702"/>
                <a:ext cx="109440" cy="155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BEE7887-5EB6-4A27-FCC4-05670B5DC1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9156" y="2810062"/>
                  <a:ext cx="127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D2B3771-8693-2F72-8389-2D20B24BF881}"/>
                    </a:ext>
                  </a:extLst>
                </p14:cNvPr>
                <p14:cNvContentPartPr/>
                <p14:nvPr/>
              </p14:nvContentPartPr>
              <p14:xfrm>
                <a:off x="8976076" y="2920222"/>
                <a:ext cx="197640" cy="65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D2B3771-8693-2F72-8389-2D20B24BF8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67076" y="2911582"/>
                  <a:ext cx="215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CF1D67-121C-9448-08EF-23B672B5B6FB}"/>
                    </a:ext>
                  </a:extLst>
                </p14:cNvPr>
                <p14:cNvContentPartPr/>
                <p14:nvPr/>
              </p14:nvContentPartPr>
              <p14:xfrm>
                <a:off x="9351196" y="2812582"/>
                <a:ext cx="16200" cy="112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CF1D67-121C-9448-08EF-23B672B5B6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42196" y="2803582"/>
                  <a:ext cx="3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3B05040-CBE4-4489-DAA9-BFC1AF1D257C}"/>
                    </a:ext>
                  </a:extLst>
                </p14:cNvPr>
                <p14:cNvContentPartPr/>
                <p14:nvPr/>
              </p14:nvContentPartPr>
              <p14:xfrm>
                <a:off x="9284236" y="2777302"/>
                <a:ext cx="142920" cy="183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3B05040-CBE4-4489-DAA9-BFC1AF1D257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75236" y="2768662"/>
                  <a:ext cx="160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86E96C-158C-E97D-C131-E8C7CC8E74A4}"/>
                    </a:ext>
                  </a:extLst>
                </p14:cNvPr>
                <p14:cNvContentPartPr/>
                <p14:nvPr/>
              </p14:nvContentPartPr>
              <p14:xfrm>
                <a:off x="9696076" y="2845342"/>
                <a:ext cx="424800" cy="146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86E96C-158C-E97D-C131-E8C7CC8E74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87436" y="2836702"/>
                  <a:ext cx="442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1672798-C094-2753-EEA2-AF4CE06B0AFD}"/>
                    </a:ext>
                  </a:extLst>
                </p14:cNvPr>
                <p14:cNvContentPartPr/>
                <p14:nvPr/>
              </p14:nvContentPartPr>
              <p14:xfrm>
                <a:off x="10054996" y="2756422"/>
                <a:ext cx="16920" cy="7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1672798-C094-2753-EEA2-AF4CE06B0A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45996" y="2747422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1774B8-4C69-6F79-55F6-20A42B19EAB9}"/>
                    </a:ext>
                  </a:extLst>
                </p14:cNvPr>
                <p14:cNvContentPartPr/>
                <p14:nvPr/>
              </p14:nvContentPartPr>
              <p14:xfrm>
                <a:off x="10278556" y="2699182"/>
                <a:ext cx="142200" cy="202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1774B8-4C69-6F79-55F6-20A42B19EA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69556" y="2690182"/>
                  <a:ext cx="159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773A88A-B6FB-6451-E6C5-B3C56A5FABCD}"/>
                    </a:ext>
                  </a:extLst>
                </p14:cNvPr>
                <p14:cNvContentPartPr/>
                <p14:nvPr/>
              </p14:nvContentPartPr>
              <p14:xfrm>
                <a:off x="10438396" y="2824462"/>
                <a:ext cx="62640" cy="92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773A88A-B6FB-6451-E6C5-B3C56A5FAB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29756" y="2815462"/>
                  <a:ext cx="80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D23B69C-D524-AC3D-3BE8-DCA358873CB8}"/>
                    </a:ext>
                  </a:extLst>
                </p14:cNvPr>
                <p14:cNvContentPartPr/>
                <p14:nvPr/>
              </p14:nvContentPartPr>
              <p14:xfrm>
                <a:off x="10547836" y="2719702"/>
                <a:ext cx="329400" cy="192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D23B69C-D524-AC3D-3BE8-DCA358873C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39196" y="2710702"/>
                  <a:ext cx="347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5C6B25B-5B7D-E96E-DCE7-993F94D207E6}"/>
                    </a:ext>
                  </a:extLst>
                </p14:cNvPr>
                <p14:cNvContentPartPr/>
                <p14:nvPr/>
              </p14:nvContentPartPr>
              <p14:xfrm>
                <a:off x="10877596" y="2756782"/>
                <a:ext cx="67320" cy="38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5C6B25B-5B7D-E96E-DCE7-993F94D207E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68596" y="2748142"/>
                  <a:ext cx="84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18E7F0A-7A22-BE50-4C1A-D62D4F468643}"/>
                    </a:ext>
                  </a:extLst>
                </p14:cNvPr>
                <p14:cNvContentPartPr/>
                <p14:nvPr/>
              </p14:nvContentPartPr>
              <p14:xfrm>
                <a:off x="10933036" y="2708182"/>
                <a:ext cx="189720" cy="200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18E7F0A-7A22-BE50-4C1A-D62D4F4686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24396" y="2699542"/>
                  <a:ext cx="20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8CB26B4-A928-85E0-0ED9-4D8417F64CB1}"/>
                    </a:ext>
                  </a:extLst>
                </p14:cNvPr>
                <p14:cNvContentPartPr/>
                <p14:nvPr/>
              </p14:nvContentPartPr>
              <p14:xfrm>
                <a:off x="8994076" y="3195982"/>
                <a:ext cx="357480" cy="90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8CB26B4-A928-85E0-0ED9-4D8417F64C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85076" y="3186982"/>
                  <a:ext cx="375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EBA7727-D79D-2C3B-2703-B0C79A2E967A}"/>
                    </a:ext>
                  </a:extLst>
                </p14:cNvPr>
                <p14:cNvContentPartPr/>
                <p14:nvPr/>
              </p14:nvContentPartPr>
              <p14:xfrm>
                <a:off x="9283516" y="3093742"/>
                <a:ext cx="27360" cy="13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EBA7727-D79D-2C3B-2703-B0C79A2E96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74876" y="3085102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E0C1555-3211-4BA0-8FAC-0F80E00253CD}"/>
                    </a:ext>
                  </a:extLst>
                </p14:cNvPr>
                <p14:cNvContentPartPr/>
                <p14:nvPr/>
              </p14:nvContentPartPr>
              <p14:xfrm>
                <a:off x="9585916" y="3136582"/>
                <a:ext cx="185760" cy="120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E0C1555-3211-4BA0-8FAC-0F80E00253C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76916" y="3127942"/>
                  <a:ext cx="203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A9805BC-07FF-1AF2-8A75-1F26199591FD}"/>
                    </a:ext>
                  </a:extLst>
                </p14:cNvPr>
                <p14:cNvContentPartPr/>
                <p14:nvPr/>
              </p14:nvContentPartPr>
              <p14:xfrm>
                <a:off x="9818476" y="3212542"/>
                <a:ext cx="100440" cy="51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A9805BC-07FF-1AF2-8A75-1F26199591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9836" y="3203542"/>
                  <a:ext cx="11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97E81CA-AE65-953F-2B6B-F14887E315F7}"/>
                    </a:ext>
                  </a:extLst>
                </p14:cNvPr>
                <p14:cNvContentPartPr/>
                <p14:nvPr/>
              </p14:nvContentPartPr>
              <p14:xfrm>
                <a:off x="9977596" y="3121462"/>
                <a:ext cx="172440" cy="129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97E81CA-AE65-953F-2B6B-F14887E315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68956" y="3112822"/>
                  <a:ext cx="19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070B68D-978F-28B2-0053-DB197B407519}"/>
                    </a:ext>
                  </a:extLst>
                </p14:cNvPr>
                <p14:cNvContentPartPr/>
                <p14:nvPr/>
              </p14:nvContentPartPr>
              <p14:xfrm>
                <a:off x="10154356" y="3179782"/>
                <a:ext cx="87480" cy="75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070B68D-978F-28B2-0053-DB197B4075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45356" y="3170782"/>
                  <a:ext cx="105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CEE090-2FA0-9AFE-51A5-B470A364BAEE}"/>
                    </a:ext>
                  </a:extLst>
                </p14:cNvPr>
                <p14:cNvContentPartPr/>
                <p14:nvPr/>
              </p14:nvContentPartPr>
              <p14:xfrm>
                <a:off x="10275316" y="3093382"/>
                <a:ext cx="153720" cy="151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CEE090-2FA0-9AFE-51A5-B470A364BA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66316" y="3084742"/>
                  <a:ext cx="171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1BAB9E2-34B0-B658-0A43-27E8F18C4E41}"/>
                    </a:ext>
                  </a:extLst>
                </p14:cNvPr>
                <p14:cNvContentPartPr/>
                <p14:nvPr/>
              </p14:nvContentPartPr>
              <p14:xfrm>
                <a:off x="10445236" y="3168982"/>
                <a:ext cx="266040" cy="76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1BAB9E2-34B0-B658-0A43-27E8F18C4E4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36236" y="3160342"/>
                  <a:ext cx="283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194627E-ADDF-0ADF-CF65-3FEB9B31D108}"/>
                    </a:ext>
                  </a:extLst>
                </p14:cNvPr>
                <p14:cNvContentPartPr/>
                <p14:nvPr/>
              </p14:nvContentPartPr>
              <p14:xfrm>
                <a:off x="10700836" y="3104542"/>
                <a:ext cx="7200" cy="6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194627E-ADDF-0ADF-CF65-3FEB9B31D10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92196" y="3095902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F4EA44-6651-E446-31FC-FC22077E7BE2}"/>
                    </a:ext>
                  </a:extLst>
                </p14:cNvPr>
                <p14:cNvContentPartPr/>
                <p14:nvPr/>
              </p14:nvContentPartPr>
              <p14:xfrm>
                <a:off x="10849156" y="3102022"/>
                <a:ext cx="120240" cy="158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F4EA44-6651-E446-31FC-FC22077E7BE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40156" y="3093022"/>
                  <a:ext cx="137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286DF92-C793-6918-B680-880E56CE8F1B}"/>
                    </a:ext>
                  </a:extLst>
                </p14:cNvPr>
                <p14:cNvContentPartPr/>
                <p14:nvPr/>
              </p14:nvContentPartPr>
              <p14:xfrm>
                <a:off x="10980556" y="3093742"/>
                <a:ext cx="45360" cy="61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286DF92-C793-6918-B680-880E56CE8F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71916" y="3085102"/>
                  <a:ext cx="63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9897F2B-9B5E-417A-90EA-B53B146EBAD3}"/>
                    </a:ext>
                  </a:extLst>
                </p14:cNvPr>
                <p14:cNvContentPartPr/>
                <p14:nvPr/>
              </p14:nvContentPartPr>
              <p14:xfrm>
                <a:off x="11024116" y="3040822"/>
                <a:ext cx="149400" cy="200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9897F2B-9B5E-417A-90EA-B53B146EBA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15476" y="3031822"/>
                  <a:ext cx="16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A6A8028-712A-323F-054C-D6D89251CB04}"/>
                    </a:ext>
                  </a:extLst>
                </p14:cNvPr>
                <p14:cNvContentPartPr/>
                <p14:nvPr/>
              </p14:nvContentPartPr>
              <p14:xfrm>
                <a:off x="11222116" y="3021382"/>
                <a:ext cx="102240" cy="189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A6A8028-712A-323F-054C-D6D89251CB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13116" y="3012742"/>
                  <a:ext cx="119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F075E75-620B-7798-E106-DB872C37CA58}"/>
                    </a:ext>
                  </a:extLst>
                </p14:cNvPr>
                <p14:cNvContentPartPr/>
                <p14:nvPr/>
              </p14:nvContentPartPr>
              <p14:xfrm>
                <a:off x="11296276" y="3198502"/>
                <a:ext cx="47880" cy="40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F075E75-620B-7798-E106-DB872C37CA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87636" y="3189502"/>
                  <a:ext cx="6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5DF023D-92BC-623E-E16D-32D62DA97DC1}"/>
                    </a:ext>
                  </a:extLst>
                </p14:cNvPr>
                <p14:cNvContentPartPr/>
                <p14:nvPr/>
              </p14:nvContentPartPr>
              <p14:xfrm>
                <a:off x="11377276" y="3050542"/>
                <a:ext cx="235080" cy="186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5DF023D-92BC-623E-E16D-32D62DA97D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68636" y="3041902"/>
                  <a:ext cx="252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E50CD5-79CA-ED98-C59B-20B4D1238E52}"/>
                    </a:ext>
                  </a:extLst>
                </p14:cNvPr>
                <p14:cNvContentPartPr/>
                <p14:nvPr/>
              </p14:nvContentPartPr>
              <p14:xfrm>
                <a:off x="11479516" y="3021382"/>
                <a:ext cx="26640" cy="8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E50CD5-79CA-ED98-C59B-20B4D1238E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70876" y="3012742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D02EEDB-59FB-E47B-96C0-2EEE118B440D}"/>
                    </a:ext>
                  </a:extLst>
                </p14:cNvPr>
                <p14:cNvContentPartPr/>
                <p14:nvPr/>
              </p14:nvContentPartPr>
              <p14:xfrm>
                <a:off x="11724316" y="3219022"/>
                <a:ext cx="12240" cy="91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D02EEDB-59FB-E47B-96C0-2EEE118B440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15316" y="3210382"/>
                  <a:ext cx="29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9ECFB0A-0533-F571-0F9F-E00131942960}"/>
                    </a:ext>
                  </a:extLst>
                </p14:cNvPr>
                <p14:cNvContentPartPr/>
                <p14:nvPr/>
              </p14:nvContentPartPr>
              <p14:xfrm>
                <a:off x="10218436" y="3406942"/>
                <a:ext cx="38520" cy="104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9ECFB0A-0533-F571-0F9F-E001319429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09796" y="3398302"/>
                  <a:ext cx="56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8F7820B-6369-46E3-1D69-D83C5D6A6092}"/>
                    </a:ext>
                  </a:extLst>
                </p14:cNvPr>
                <p14:cNvContentPartPr/>
                <p14:nvPr/>
              </p14:nvContentPartPr>
              <p14:xfrm>
                <a:off x="10171636" y="3354022"/>
                <a:ext cx="141120" cy="110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8F7820B-6369-46E3-1D69-D83C5D6A609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62636" y="3345022"/>
                  <a:ext cx="158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511A49F-94E9-FF73-8598-BA4DBFA9EB00}"/>
                    </a:ext>
                  </a:extLst>
                </p14:cNvPr>
                <p14:cNvContentPartPr/>
                <p14:nvPr/>
              </p14:nvContentPartPr>
              <p14:xfrm>
                <a:off x="10314916" y="3432502"/>
                <a:ext cx="190800" cy="70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511A49F-94E9-FF73-8598-BA4DBFA9EB0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06276" y="3423502"/>
                  <a:ext cx="208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8CB3214-7AE8-1FBA-566E-6C59B9017916}"/>
                    </a:ext>
                  </a:extLst>
                </p14:cNvPr>
                <p14:cNvContentPartPr/>
                <p14:nvPr/>
              </p14:nvContentPartPr>
              <p14:xfrm>
                <a:off x="10514716" y="3442582"/>
                <a:ext cx="63000" cy="70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8CB3214-7AE8-1FBA-566E-6C59B90179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05716" y="3433582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48EF8A1-B500-109A-A0E0-4C986DF0C0B7}"/>
                    </a:ext>
                  </a:extLst>
                </p14:cNvPr>
                <p14:cNvContentPartPr/>
                <p14:nvPr/>
              </p14:nvContentPartPr>
              <p14:xfrm>
                <a:off x="10619836" y="3437902"/>
                <a:ext cx="213840" cy="64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48EF8A1-B500-109A-A0E0-4C986DF0C0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610836" y="3429262"/>
                  <a:ext cx="231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5F31534-EE39-C41E-67D9-184795C08680}"/>
                    </a:ext>
                  </a:extLst>
                </p14:cNvPr>
                <p14:cNvContentPartPr/>
                <p14:nvPr/>
              </p14:nvContentPartPr>
              <p14:xfrm>
                <a:off x="10997836" y="3440422"/>
                <a:ext cx="333000" cy="78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5F31534-EE39-C41E-67D9-184795C0868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89196" y="3431782"/>
                  <a:ext cx="350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788509-9128-E7DB-1AE7-20DC79DE2032}"/>
                    </a:ext>
                  </a:extLst>
                </p14:cNvPr>
                <p14:cNvContentPartPr/>
                <p14:nvPr/>
              </p14:nvContentPartPr>
              <p14:xfrm>
                <a:off x="11334076" y="3352942"/>
                <a:ext cx="24120" cy="33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788509-9128-E7DB-1AE7-20DC79DE203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25436" y="3343942"/>
                  <a:ext cx="41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AFE624-BC75-A7A1-968B-039B40B403E2}"/>
                    </a:ext>
                  </a:extLst>
                </p14:cNvPr>
                <p14:cNvContentPartPr/>
                <p14:nvPr/>
              </p14:nvContentPartPr>
              <p14:xfrm>
                <a:off x="11336596" y="3355462"/>
                <a:ext cx="91440" cy="158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AFE624-BC75-A7A1-968B-039B40B403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27596" y="3346462"/>
                  <a:ext cx="10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BF36CBB-609B-6D39-C0C4-2215220980E3}"/>
                    </a:ext>
                  </a:extLst>
                </p14:cNvPr>
                <p14:cNvContentPartPr/>
                <p14:nvPr/>
              </p14:nvContentPartPr>
              <p14:xfrm>
                <a:off x="11457196" y="3383902"/>
                <a:ext cx="150840" cy="122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BF36CBB-609B-6D39-C0C4-2215220980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48196" y="3374902"/>
                  <a:ext cx="168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58FA81A-7066-0152-D138-DF1047D600E5}"/>
                    </a:ext>
                  </a:extLst>
                </p14:cNvPr>
                <p14:cNvContentPartPr/>
                <p14:nvPr/>
              </p14:nvContentPartPr>
              <p14:xfrm>
                <a:off x="11575636" y="3359062"/>
                <a:ext cx="7920" cy="9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58FA81A-7066-0152-D138-DF1047D600E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566636" y="3350062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E619336-EBF7-85D3-B8C6-81B98C920559}"/>
                    </a:ext>
                  </a:extLst>
                </p14:cNvPr>
                <p14:cNvContentPartPr/>
                <p14:nvPr/>
              </p14:nvContentPartPr>
              <p14:xfrm>
                <a:off x="11603716" y="3376702"/>
                <a:ext cx="200880" cy="130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E619336-EBF7-85D3-B8C6-81B98C9205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94716" y="3367702"/>
                  <a:ext cx="21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8D80F0F-34C8-4A50-83AA-5CECFA07AE8D}"/>
                    </a:ext>
                  </a:extLst>
                </p14:cNvPr>
                <p14:cNvContentPartPr/>
                <p14:nvPr/>
              </p14:nvContentPartPr>
              <p14:xfrm>
                <a:off x="8934676" y="3442222"/>
                <a:ext cx="167760" cy="137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8D80F0F-34C8-4A50-83AA-5CECFA07AE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25676" y="3433222"/>
                  <a:ext cx="18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AED4A5F-5F26-9D94-350F-CD27FA6873CA}"/>
                    </a:ext>
                  </a:extLst>
                </p14:cNvPr>
                <p14:cNvContentPartPr/>
                <p14:nvPr/>
              </p14:nvContentPartPr>
              <p14:xfrm>
                <a:off x="9125476" y="3400822"/>
                <a:ext cx="259200" cy="256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AED4A5F-5F26-9D94-350F-CD27FA6873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16476" y="3392182"/>
                  <a:ext cx="276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B8E88B2-55B1-7921-CCBA-1516B8CAA94E}"/>
                    </a:ext>
                  </a:extLst>
                </p14:cNvPr>
                <p14:cNvContentPartPr/>
                <p14:nvPr/>
              </p14:nvContentPartPr>
              <p14:xfrm>
                <a:off x="9453796" y="3464182"/>
                <a:ext cx="334440" cy="87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B8E88B2-55B1-7921-CCBA-1516B8CAA9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45156" y="3455182"/>
                  <a:ext cx="352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4250154-85B2-71D5-4C82-B80496F6DCE3}"/>
                    </a:ext>
                  </a:extLst>
                </p14:cNvPr>
                <p14:cNvContentPartPr/>
                <p14:nvPr/>
              </p14:nvContentPartPr>
              <p14:xfrm>
                <a:off x="9774196" y="3393622"/>
                <a:ext cx="27360" cy="27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4250154-85B2-71D5-4C82-B80496F6DC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65556" y="3384622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4B7EA85-2463-AFAA-CE49-CF3FA4B1DC06}"/>
                    </a:ext>
                  </a:extLst>
                </p14:cNvPr>
                <p14:cNvContentPartPr/>
                <p14:nvPr/>
              </p14:nvContentPartPr>
              <p14:xfrm>
                <a:off x="9872476" y="3454462"/>
                <a:ext cx="83880" cy="57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4B7EA85-2463-AFAA-CE49-CF3FA4B1DC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63836" y="3445822"/>
                  <a:ext cx="101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AA31A8D-4C52-4833-2700-39A9BF9C80AD}"/>
                    </a:ext>
                  </a:extLst>
                </p14:cNvPr>
                <p14:cNvContentPartPr/>
                <p14:nvPr/>
              </p14:nvContentPartPr>
              <p14:xfrm>
                <a:off x="8919556" y="3759382"/>
                <a:ext cx="230400" cy="87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AA31A8D-4C52-4833-2700-39A9BF9C80A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10556" y="3750382"/>
                  <a:ext cx="248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A6BEDA5-D471-F74C-93A1-F5BEA7B8E977}"/>
                    </a:ext>
                  </a:extLst>
                </p14:cNvPr>
                <p14:cNvContentPartPr/>
                <p14:nvPr/>
              </p14:nvContentPartPr>
              <p14:xfrm>
                <a:off x="9202876" y="3714022"/>
                <a:ext cx="163800" cy="127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A6BEDA5-D471-F74C-93A1-F5BEA7B8E9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93876" y="3705382"/>
                  <a:ext cx="181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E8CA57-627B-8D7D-730E-0E0A4CD4C6FC}"/>
                    </a:ext>
                  </a:extLst>
                </p14:cNvPr>
                <p14:cNvContentPartPr/>
                <p14:nvPr/>
              </p14:nvContentPartPr>
              <p14:xfrm>
                <a:off x="9516436" y="3720142"/>
                <a:ext cx="308880" cy="101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E8CA57-627B-8D7D-730E-0E0A4CD4C6F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07436" y="3711142"/>
                  <a:ext cx="326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8771EAA-FAA2-B694-270C-BB42B8BAB68B}"/>
                    </a:ext>
                  </a:extLst>
                </p14:cNvPr>
                <p14:cNvContentPartPr/>
                <p14:nvPr/>
              </p14:nvContentPartPr>
              <p14:xfrm>
                <a:off x="9837196" y="3641662"/>
                <a:ext cx="4320" cy="39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8771EAA-FAA2-B694-270C-BB42B8BAB6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28556" y="3633022"/>
                  <a:ext cx="21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4A7112-3FC0-A3CB-F606-7825E89B1873}"/>
                    </a:ext>
                  </a:extLst>
                </p14:cNvPr>
                <p14:cNvContentPartPr/>
                <p14:nvPr/>
              </p14:nvContentPartPr>
              <p14:xfrm>
                <a:off x="9883996" y="3709702"/>
                <a:ext cx="99000" cy="84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4A7112-3FC0-A3CB-F606-7825E89B18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75356" y="3701062"/>
                  <a:ext cx="116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78F8116-1594-6604-F424-0AB9CED628AB}"/>
                    </a:ext>
                  </a:extLst>
                </p14:cNvPr>
                <p14:cNvContentPartPr/>
                <p14:nvPr/>
              </p14:nvContentPartPr>
              <p14:xfrm>
                <a:off x="10006036" y="3675142"/>
                <a:ext cx="150480" cy="126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78F8116-1594-6604-F424-0AB9CED628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97036" y="3666502"/>
                  <a:ext cx="16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05B367-521E-26E6-CC9E-B76D4C0DC7DA}"/>
                    </a:ext>
                  </a:extLst>
                </p14:cNvPr>
                <p14:cNvContentPartPr/>
                <p14:nvPr/>
              </p14:nvContentPartPr>
              <p14:xfrm>
                <a:off x="10239676" y="3685222"/>
                <a:ext cx="146160" cy="105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05B367-521E-26E6-CC9E-B76D4C0DC7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31036" y="3676582"/>
                  <a:ext cx="163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3B616C6-0109-B7E0-A5FA-DB8B5E152B17}"/>
                    </a:ext>
                  </a:extLst>
                </p14:cNvPr>
                <p14:cNvContentPartPr/>
                <p14:nvPr/>
              </p14:nvContentPartPr>
              <p14:xfrm>
                <a:off x="10454956" y="3673702"/>
                <a:ext cx="78120" cy="137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3B616C6-0109-B7E0-A5FA-DB8B5E152B1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46316" y="3665062"/>
                  <a:ext cx="9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3C95BD2-2342-6505-4B3E-BA9DCA34E7A5}"/>
                    </a:ext>
                  </a:extLst>
                </p14:cNvPr>
                <p14:cNvContentPartPr/>
                <p14:nvPr/>
              </p14:nvContentPartPr>
              <p14:xfrm>
                <a:off x="10469716" y="3734542"/>
                <a:ext cx="94320" cy="8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3C95BD2-2342-6505-4B3E-BA9DCA34E7A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61076" y="3725902"/>
                  <a:ext cx="11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62BAE89-C302-0C3E-ED90-38D188AE39A6}"/>
                    </a:ext>
                  </a:extLst>
                </p14:cNvPr>
                <p14:cNvContentPartPr/>
                <p14:nvPr/>
              </p14:nvContentPartPr>
              <p14:xfrm>
                <a:off x="10566196" y="3703942"/>
                <a:ext cx="80640" cy="72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62BAE89-C302-0C3E-ED90-38D188AE39A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57556" y="3694942"/>
                  <a:ext cx="9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FFB438F-80EA-0FB6-95DD-7A1252598AB7}"/>
                    </a:ext>
                  </a:extLst>
                </p14:cNvPr>
                <p14:cNvContentPartPr/>
                <p14:nvPr/>
              </p14:nvContentPartPr>
              <p14:xfrm>
                <a:off x="10714156" y="3716182"/>
                <a:ext cx="201600" cy="59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FFB438F-80EA-0FB6-95DD-7A1252598A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05156" y="3707182"/>
                  <a:ext cx="21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8DB58CA-7353-39DE-88DE-2BB5BBCC98EC}"/>
                    </a:ext>
                  </a:extLst>
                </p14:cNvPr>
                <p14:cNvContentPartPr/>
                <p14:nvPr/>
              </p14:nvContentPartPr>
              <p14:xfrm>
                <a:off x="10941316" y="3689902"/>
                <a:ext cx="135360" cy="79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8DB58CA-7353-39DE-88DE-2BB5BBCC98E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32676" y="3680902"/>
                  <a:ext cx="153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45B2AB4-8128-924D-A33B-600AC4BB86D7}"/>
                    </a:ext>
                  </a:extLst>
                </p14:cNvPr>
                <p14:cNvContentPartPr/>
                <p14:nvPr/>
              </p14:nvContentPartPr>
              <p14:xfrm>
                <a:off x="11152996" y="3691702"/>
                <a:ext cx="112680" cy="74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45B2AB4-8128-924D-A33B-600AC4BB86D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43996" y="3683062"/>
                  <a:ext cx="130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FFF597E-9407-65A0-557A-198D5E180C45}"/>
                    </a:ext>
                  </a:extLst>
                </p14:cNvPr>
                <p14:cNvContentPartPr/>
                <p14:nvPr/>
              </p14:nvContentPartPr>
              <p14:xfrm>
                <a:off x="11301676" y="3670102"/>
                <a:ext cx="122040" cy="115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FFF597E-9407-65A0-557A-198D5E180C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92676" y="3661462"/>
                  <a:ext cx="139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3E95D1C-EF97-04B4-75BA-70B381C6DC2F}"/>
                    </a:ext>
                  </a:extLst>
                </p14:cNvPr>
                <p14:cNvContentPartPr/>
                <p14:nvPr/>
              </p14:nvContentPartPr>
              <p14:xfrm>
                <a:off x="11449636" y="3662902"/>
                <a:ext cx="133920" cy="95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3E95D1C-EF97-04B4-75BA-70B381C6DC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40996" y="3653902"/>
                  <a:ext cx="151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04C5946-17EC-CFB6-3D99-4BE87CC9DA05}"/>
                    </a:ext>
                  </a:extLst>
                </p14:cNvPr>
                <p14:cNvContentPartPr/>
                <p14:nvPr/>
              </p14:nvContentPartPr>
              <p14:xfrm>
                <a:off x="8923156" y="3937942"/>
                <a:ext cx="144000" cy="125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04C5946-17EC-CFB6-3D99-4BE87CC9DA0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914516" y="3928942"/>
                  <a:ext cx="161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943653D-91A7-BDA5-65F5-DFE29508EF92}"/>
                    </a:ext>
                  </a:extLst>
                </p14:cNvPr>
                <p14:cNvContentPartPr/>
                <p14:nvPr/>
              </p14:nvContentPartPr>
              <p14:xfrm>
                <a:off x="9087676" y="3953422"/>
                <a:ext cx="237240" cy="203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943653D-91A7-BDA5-65F5-DFE29508EF9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78676" y="3944422"/>
                  <a:ext cx="254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E24F8FE-6780-6BC5-1713-8F7D0BC62C73}"/>
                    </a:ext>
                  </a:extLst>
                </p14:cNvPr>
                <p14:cNvContentPartPr/>
                <p14:nvPr/>
              </p14:nvContentPartPr>
              <p14:xfrm>
                <a:off x="9540556" y="3973942"/>
                <a:ext cx="9000" cy="70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E24F8FE-6780-6BC5-1713-8F7D0BC62C7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31556" y="3965302"/>
                  <a:ext cx="2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820007-6072-EE17-4756-714B16EE4211}"/>
                    </a:ext>
                  </a:extLst>
                </p14:cNvPr>
                <p14:cNvContentPartPr/>
                <p14:nvPr/>
              </p14:nvContentPartPr>
              <p14:xfrm>
                <a:off x="9570436" y="3921382"/>
                <a:ext cx="110160" cy="137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820007-6072-EE17-4756-714B16EE421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61796" y="3912382"/>
                  <a:ext cx="12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507F0BF-57CF-EDCD-7ABF-9CE84048FE2C}"/>
                    </a:ext>
                  </a:extLst>
                </p14:cNvPr>
                <p14:cNvContentPartPr/>
                <p14:nvPr/>
              </p14:nvContentPartPr>
              <p14:xfrm>
                <a:off x="9687076" y="3894022"/>
                <a:ext cx="93600" cy="124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507F0BF-57CF-EDCD-7ABF-9CE84048FE2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78436" y="3885022"/>
                  <a:ext cx="111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535865-EF53-0FFF-2B55-100BACD563AF}"/>
                    </a:ext>
                  </a:extLst>
                </p14:cNvPr>
                <p14:cNvContentPartPr/>
                <p14:nvPr/>
              </p14:nvContentPartPr>
              <p14:xfrm>
                <a:off x="9855196" y="3862702"/>
                <a:ext cx="86400" cy="90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535865-EF53-0FFF-2B55-100BACD563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46556" y="3854062"/>
                  <a:ext cx="104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CF5B5D8-6A64-9471-15BE-ACA47862F18B}"/>
                    </a:ext>
                  </a:extLst>
                </p14:cNvPr>
                <p14:cNvContentPartPr/>
                <p14:nvPr/>
              </p14:nvContentPartPr>
              <p14:xfrm>
                <a:off x="9908836" y="4023982"/>
                <a:ext cx="8280" cy="19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CF5B5D8-6A64-9471-15BE-ACA47862F1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00196" y="4015342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542C551A-84C2-ABF2-4958-81FAB3F3011B}"/>
                  </a:ext>
                </a:extLst>
              </p14:cNvPr>
              <p14:cNvContentPartPr/>
              <p14:nvPr/>
            </p14:nvContentPartPr>
            <p14:xfrm>
              <a:off x="5009596" y="1993582"/>
              <a:ext cx="2727720" cy="4687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542C551A-84C2-ABF2-4958-81FAB3F3011B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00596" y="1984942"/>
                <a:ext cx="27453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8260E69-5AAB-53E9-9A0D-6C2F085D7A9D}"/>
                  </a:ext>
                </a:extLst>
              </p14:cNvPr>
              <p14:cNvContentPartPr/>
              <p14:nvPr/>
            </p14:nvContentPartPr>
            <p14:xfrm>
              <a:off x="6577396" y="2400742"/>
              <a:ext cx="347400" cy="2818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8260E69-5AAB-53E9-9A0D-6C2F085D7A9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568756" y="2392102"/>
                <a:ext cx="365040" cy="2995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0" name="Tabelle 229">
            <a:extLst>
              <a:ext uri="{FF2B5EF4-FFF2-40B4-BE49-F238E27FC236}">
                <a16:creationId xmlns:a16="http://schemas.microsoft.com/office/drawing/2014/main" id="{A3B5713C-0DA5-26C7-10C8-41C7C9E9A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4890"/>
              </p:ext>
            </p:extLst>
          </p:nvPr>
        </p:nvGraphicFramePr>
        <p:xfrm>
          <a:off x="2463337" y="2875901"/>
          <a:ext cx="4572002" cy="920750"/>
        </p:xfrm>
        <a:graphic>
          <a:graphicData uri="http://schemas.openxmlformats.org/drawingml/2006/table">
            <a:tbl>
              <a:tblPr/>
              <a:tblGrid>
                <a:gridCol w="703385">
                  <a:extLst>
                    <a:ext uri="{9D8B030D-6E8A-4147-A177-3AD203B41FA5}">
                      <a16:colId xmlns:a16="http://schemas.microsoft.com/office/drawing/2014/main" val="255642957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61806063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17841016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337395207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458197359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32460714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emp. Wahrscheinlickeit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4135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(0-155)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[155-170)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[170-185)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[185-200)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392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5454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3273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4453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BCF0C37-6D9A-4365-7840-BABA7BB0B027}"/>
                  </a:ext>
                </a:extLst>
              </p14:cNvPr>
              <p14:cNvContentPartPr/>
              <p14:nvPr/>
            </p14:nvContentPartPr>
            <p14:xfrm>
              <a:off x="6510796" y="3233782"/>
              <a:ext cx="609120" cy="1998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BCF0C37-6D9A-4365-7840-BABA7BB0B0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501796" y="3225142"/>
                <a:ext cx="626760" cy="217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32" name="Tabelle 331">
            <a:extLst>
              <a:ext uri="{FF2B5EF4-FFF2-40B4-BE49-F238E27FC236}">
                <a16:creationId xmlns:a16="http://schemas.microsoft.com/office/drawing/2014/main" id="{00B5885B-02BD-1996-82FE-5115BE4ED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14067"/>
              </p:ext>
            </p:extLst>
          </p:nvPr>
        </p:nvGraphicFramePr>
        <p:xfrm>
          <a:off x="1465810" y="4829392"/>
          <a:ext cx="4572002" cy="920750"/>
        </p:xfrm>
        <a:graphic>
          <a:graphicData uri="http://schemas.openxmlformats.org/drawingml/2006/table">
            <a:tbl>
              <a:tblPr/>
              <a:tblGrid>
                <a:gridCol w="703385">
                  <a:extLst>
                    <a:ext uri="{9D8B030D-6E8A-4147-A177-3AD203B41FA5}">
                      <a16:colId xmlns:a16="http://schemas.microsoft.com/office/drawing/2014/main" val="308808240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386715167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897307510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402649824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369384623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862893259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theo. Wahrscheinlickeit für Unabhängigkeit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84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(0-155)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[155-170)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[170-185)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[185-200)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257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406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6668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Randh.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37510"/>
                  </a:ext>
                </a:extLst>
              </a:tr>
            </a:tbl>
          </a:graphicData>
        </a:graphic>
      </p:graphicFrame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0F087891-FC0E-1308-5ABE-4B3F30FD3188}"/>
              </a:ext>
            </a:extLst>
          </p:cNvPr>
          <p:cNvGrpSpPr/>
          <p:nvPr/>
        </p:nvGrpSpPr>
        <p:grpSpPr>
          <a:xfrm>
            <a:off x="134116" y="5168782"/>
            <a:ext cx="2792160" cy="536760"/>
            <a:chOff x="134116" y="5168782"/>
            <a:chExt cx="279216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23A63CD-37D9-11C2-EB98-6D727853E41F}"/>
                    </a:ext>
                  </a:extLst>
                </p14:cNvPr>
                <p14:cNvContentPartPr/>
                <p14:nvPr/>
              </p14:nvContentPartPr>
              <p14:xfrm>
                <a:off x="2419036" y="5168782"/>
                <a:ext cx="507240" cy="262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23A63CD-37D9-11C2-EB98-6D727853E4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10396" y="5159782"/>
                  <a:ext cx="524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66D97E6-0494-9E51-2B66-436DEFFD0EEA}"/>
                    </a:ext>
                  </a:extLst>
                </p14:cNvPr>
                <p14:cNvContentPartPr/>
                <p14:nvPr/>
              </p14:nvContentPartPr>
              <p14:xfrm>
                <a:off x="1039876" y="5209462"/>
                <a:ext cx="1341360" cy="109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66D97E6-0494-9E51-2B66-436DEFFD0EE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30876" y="5200822"/>
                  <a:ext cx="135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05D17DE-4D13-3E46-67B4-4BCE3EC1B69F}"/>
                    </a:ext>
                  </a:extLst>
                </p14:cNvPr>
                <p14:cNvContentPartPr/>
                <p14:nvPr/>
              </p14:nvContentPartPr>
              <p14:xfrm>
                <a:off x="134116" y="5548222"/>
                <a:ext cx="114840" cy="180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05D17DE-4D13-3E46-67B4-4BCE3EC1B69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5476" y="5539222"/>
                  <a:ext cx="13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C762263-3BD5-71F8-4FDE-581DD9B55D31}"/>
                    </a:ext>
                  </a:extLst>
                </p14:cNvPr>
                <p14:cNvContentPartPr/>
                <p14:nvPr/>
              </p14:nvContentPartPr>
              <p14:xfrm>
                <a:off x="142396" y="5620942"/>
                <a:ext cx="100800" cy="21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C762263-3BD5-71F8-4FDE-581DD9B55D3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3756" y="5612302"/>
                  <a:ext cx="11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ED17E21-91DF-5104-E3FE-955BAB6B7B9A}"/>
                    </a:ext>
                  </a:extLst>
                </p14:cNvPr>
                <p14:cNvContentPartPr/>
                <p14:nvPr/>
              </p14:nvContentPartPr>
              <p14:xfrm>
                <a:off x="283876" y="5469382"/>
                <a:ext cx="123840" cy="157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ED17E21-91DF-5104-E3FE-955BAB6B7B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4876" y="5460382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142F57C-BC9F-C9B7-4ABF-DF744DC4B7B5}"/>
                    </a:ext>
                  </a:extLst>
                </p14:cNvPr>
                <p14:cNvContentPartPr/>
                <p14:nvPr/>
              </p14:nvContentPartPr>
              <p14:xfrm>
                <a:off x="328156" y="5565862"/>
                <a:ext cx="120240" cy="139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142F57C-BC9F-C9B7-4ABF-DF744DC4B7B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9516" y="5556862"/>
                  <a:ext cx="137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3EE1341-E2ED-D88F-0EC6-E300B7126197}"/>
                    </a:ext>
                  </a:extLst>
                </p14:cNvPr>
                <p14:cNvContentPartPr/>
                <p14:nvPr/>
              </p14:nvContentPartPr>
              <p14:xfrm>
                <a:off x="516436" y="5477662"/>
                <a:ext cx="33480" cy="144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3EE1341-E2ED-D88F-0EC6-E300B712619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07796" y="5468662"/>
                  <a:ext cx="5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60E7067-C129-FF2E-73D4-3BBC696046C1}"/>
                    </a:ext>
                  </a:extLst>
                </p14:cNvPr>
                <p14:cNvContentPartPr/>
                <p14:nvPr/>
              </p14:nvContentPartPr>
              <p14:xfrm>
                <a:off x="597796" y="5484142"/>
                <a:ext cx="85320" cy="121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60E7067-C129-FF2E-73D4-3BBC696046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9156" y="5475502"/>
                  <a:ext cx="10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3EBE0AE-FC5A-1146-8562-13B982B824B2}"/>
                    </a:ext>
                  </a:extLst>
                </p14:cNvPr>
                <p14:cNvContentPartPr/>
                <p14:nvPr/>
              </p14:nvContentPartPr>
              <p14:xfrm>
                <a:off x="747556" y="5493142"/>
                <a:ext cx="36720" cy="94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3EBE0AE-FC5A-1146-8562-13B982B824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8916" y="5484142"/>
                  <a:ext cx="54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EC2370A-A3F3-1735-6855-905BA795ED57}"/>
                    </a:ext>
                  </a:extLst>
                </p14:cNvPr>
                <p14:cNvContentPartPr/>
                <p14:nvPr/>
              </p14:nvContentPartPr>
              <p14:xfrm>
                <a:off x="684916" y="5422582"/>
                <a:ext cx="61200" cy="100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EC2370A-A3F3-1735-6855-905BA795ED5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5916" y="5413582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840272E-6791-D807-12BC-3E496E10F972}"/>
                    </a:ext>
                  </a:extLst>
                </p14:cNvPr>
                <p14:cNvContentPartPr/>
                <p14:nvPr/>
              </p14:nvContentPartPr>
              <p14:xfrm>
                <a:off x="798316" y="5547142"/>
                <a:ext cx="61200" cy="576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840272E-6791-D807-12BC-3E496E10F97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9316" y="5538142"/>
                  <a:ext cx="78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A5FA6A1-452E-ECC5-4BE7-64ED39D2845B}"/>
                    </a:ext>
                  </a:extLst>
                </p14:cNvPr>
                <p14:cNvContentPartPr/>
                <p14:nvPr/>
              </p14:nvContentPartPr>
              <p14:xfrm>
                <a:off x="928276" y="5516542"/>
                <a:ext cx="21600" cy="205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A5FA6A1-452E-ECC5-4BE7-64ED39D2845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9636" y="550790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94665BE-A1C1-1908-B7BB-184630D767EE}"/>
                    </a:ext>
                  </a:extLst>
                </p14:cNvPr>
                <p14:cNvContentPartPr/>
                <p14:nvPr/>
              </p14:nvContentPartPr>
              <p14:xfrm>
                <a:off x="982996" y="5452822"/>
                <a:ext cx="69480" cy="109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94665BE-A1C1-1908-B7BB-184630D767E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3996" y="5444182"/>
                  <a:ext cx="87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DC87A29-4F51-30C1-6A7A-750A1E23AF7F}"/>
                    </a:ext>
                  </a:extLst>
                </p14:cNvPr>
                <p14:cNvContentPartPr/>
                <p14:nvPr/>
              </p14:nvContentPartPr>
              <p14:xfrm>
                <a:off x="981556" y="5405302"/>
                <a:ext cx="81360" cy="30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DC87A29-4F51-30C1-6A7A-750A1E23AF7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2556" y="5396302"/>
                  <a:ext cx="9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1802B6E-0C25-D988-34DC-AE9F4D982315}"/>
                    </a:ext>
                  </a:extLst>
                </p14:cNvPr>
                <p14:cNvContentPartPr/>
                <p14:nvPr/>
              </p14:nvContentPartPr>
              <p14:xfrm>
                <a:off x="1078036" y="5389462"/>
                <a:ext cx="70920" cy="149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1802B6E-0C25-D988-34DC-AE9F4D9823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9036" y="5380462"/>
                  <a:ext cx="8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B0A12DA-CAB7-8D80-90DE-154F1E7F73DA}"/>
                    </a:ext>
                  </a:extLst>
                </p14:cNvPr>
                <p14:cNvContentPartPr/>
                <p14:nvPr/>
              </p14:nvContentPartPr>
              <p14:xfrm>
                <a:off x="1169836" y="5498182"/>
                <a:ext cx="5040" cy="100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B0A12DA-CAB7-8D80-90DE-154F1E7F73D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60836" y="5489182"/>
                  <a:ext cx="22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EB5773A-D891-AD72-BE82-A25DDDDC2E93}"/>
                    </a:ext>
                  </a:extLst>
                </p14:cNvPr>
                <p14:cNvContentPartPr/>
                <p14:nvPr/>
              </p14:nvContentPartPr>
              <p14:xfrm>
                <a:off x="1213756" y="5397382"/>
                <a:ext cx="49320" cy="1404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EB5773A-D891-AD72-BE82-A25DDDDC2E9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204756" y="5388742"/>
                  <a:ext cx="66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682772B-8486-E798-1F8E-CAB00B52DF88}"/>
                    </a:ext>
                  </a:extLst>
                </p14:cNvPr>
                <p14:cNvContentPartPr/>
                <p14:nvPr/>
              </p14:nvContentPartPr>
              <p14:xfrm>
                <a:off x="1274596" y="5397382"/>
                <a:ext cx="67320" cy="126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682772B-8486-E798-1F8E-CAB00B52DF8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65596" y="5388742"/>
                  <a:ext cx="8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BFF1B57-E5FD-FB74-A2A4-24B4C28A785F}"/>
                    </a:ext>
                  </a:extLst>
                </p14:cNvPr>
                <p14:cNvContentPartPr/>
                <p14:nvPr/>
              </p14:nvContentPartPr>
              <p14:xfrm>
                <a:off x="1362436" y="5395942"/>
                <a:ext cx="40680" cy="1065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BFF1B57-E5FD-FB74-A2A4-24B4C28A78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53796" y="5387302"/>
                  <a:ext cx="5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15BAE81-46C9-5D4E-14A6-B1F9166901A2}"/>
                    </a:ext>
                  </a:extLst>
                </p14:cNvPr>
                <p14:cNvContentPartPr/>
                <p14:nvPr/>
              </p14:nvContentPartPr>
              <p14:xfrm>
                <a:off x="1328596" y="5333302"/>
                <a:ext cx="51480" cy="662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15BAE81-46C9-5D4E-14A6-B1F9166901A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9596" y="5324662"/>
                  <a:ext cx="69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21178F5-F7E0-C801-8D43-9E6405527874}"/>
                    </a:ext>
                  </a:extLst>
                </p14:cNvPr>
                <p14:cNvContentPartPr/>
                <p14:nvPr/>
              </p14:nvContentPartPr>
              <p14:xfrm>
                <a:off x="1388356" y="5483782"/>
                <a:ext cx="64800" cy="59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21178F5-F7E0-C801-8D43-9E640552787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79716" y="5474782"/>
                  <a:ext cx="824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33DDBA8A-84AD-DCA3-3C12-6B939C5B9598}"/>
              </a:ext>
            </a:extLst>
          </p:cNvPr>
          <p:cNvGrpSpPr/>
          <p:nvPr/>
        </p:nvGrpSpPr>
        <p:grpSpPr>
          <a:xfrm>
            <a:off x="5275276" y="5652262"/>
            <a:ext cx="2320920" cy="381600"/>
            <a:chOff x="5275276" y="5652262"/>
            <a:chExt cx="232092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B3345A1-5D41-6261-6159-130C0CA26B32}"/>
                    </a:ext>
                  </a:extLst>
                </p14:cNvPr>
                <p14:cNvContentPartPr/>
                <p14:nvPr/>
              </p14:nvContentPartPr>
              <p14:xfrm>
                <a:off x="5275276" y="5823982"/>
                <a:ext cx="261000" cy="107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B3345A1-5D41-6261-6159-130C0CA26B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66636" y="5815342"/>
                  <a:ext cx="278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B23A24F-4B44-28F9-8E16-1274B4984F7B}"/>
                    </a:ext>
                  </a:extLst>
                </p14:cNvPr>
                <p14:cNvContentPartPr/>
                <p14:nvPr/>
              </p14:nvContentPartPr>
              <p14:xfrm>
                <a:off x="5557516" y="5838382"/>
                <a:ext cx="140760" cy="1954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B23A24F-4B44-28F9-8E16-1274B4984F7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48876" y="5829382"/>
                  <a:ext cx="158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D6050D4-C2A7-E4EB-7008-31007E762068}"/>
                    </a:ext>
                  </a:extLst>
                </p14:cNvPr>
                <p14:cNvContentPartPr/>
                <p14:nvPr/>
              </p14:nvContentPartPr>
              <p14:xfrm>
                <a:off x="5758756" y="5879422"/>
                <a:ext cx="10080" cy="20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D6050D4-C2A7-E4EB-7008-31007E76206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50116" y="5870782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7C37050-858F-17AC-FAB2-F09A62EB6A36}"/>
                    </a:ext>
                  </a:extLst>
                </p14:cNvPr>
                <p14:cNvContentPartPr/>
                <p14:nvPr/>
              </p14:nvContentPartPr>
              <p14:xfrm>
                <a:off x="5943076" y="5847382"/>
                <a:ext cx="131040" cy="52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7C37050-858F-17AC-FAB2-F09A62EB6A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34436" y="5838742"/>
                  <a:ext cx="148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7F402DA-F35E-C90F-3A5D-A6F876294930}"/>
                    </a:ext>
                  </a:extLst>
                </p14:cNvPr>
                <p14:cNvContentPartPr/>
                <p14:nvPr/>
              </p14:nvContentPartPr>
              <p14:xfrm>
                <a:off x="6105076" y="5766382"/>
                <a:ext cx="144000" cy="1274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7F402DA-F35E-C90F-3A5D-A6F87629493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96436" y="5757742"/>
                  <a:ext cx="16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CEB6E30-7791-5A9F-7189-1043588CE1C8}"/>
                    </a:ext>
                  </a:extLst>
                </p14:cNvPr>
                <p14:cNvContentPartPr/>
                <p14:nvPr/>
              </p14:nvContentPartPr>
              <p14:xfrm>
                <a:off x="6418996" y="5733982"/>
                <a:ext cx="167040" cy="180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CEB6E30-7791-5A9F-7189-1043588CE1C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10356" y="5725342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F130738-68BB-1973-FFF6-B32EAECE5797}"/>
                    </a:ext>
                  </a:extLst>
                </p14:cNvPr>
                <p14:cNvContentPartPr/>
                <p14:nvPr/>
              </p14:nvContentPartPr>
              <p14:xfrm>
                <a:off x="6615196" y="5766022"/>
                <a:ext cx="84240" cy="84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F130738-68BB-1973-FFF6-B32EAECE579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606556" y="5757382"/>
                  <a:ext cx="10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2731259-E2F5-54E2-4A08-354E8074E2CA}"/>
                    </a:ext>
                  </a:extLst>
                </p14:cNvPr>
                <p14:cNvContentPartPr/>
                <p14:nvPr/>
              </p14:nvContentPartPr>
              <p14:xfrm>
                <a:off x="6704836" y="5777182"/>
                <a:ext cx="126000" cy="69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2731259-E2F5-54E2-4A08-354E8074E2C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96196" y="5768542"/>
                  <a:ext cx="143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17A923E-2453-2A07-4B86-8E6DD8771CAE}"/>
                    </a:ext>
                  </a:extLst>
                </p14:cNvPr>
                <p14:cNvContentPartPr/>
                <p14:nvPr/>
              </p14:nvContentPartPr>
              <p14:xfrm>
                <a:off x="6854596" y="5672782"/>
                <a:ext cx="318600" cy="187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17A923E-2453-2A07-4B86-8E6DD8771CA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45596" y="5663782"/>
                  <a:ext cx="336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F2320EC-15EB-C78A-2FB2-06C47A8AF15E}"/>
                    </a:ext>
                  </a:extLst>
                </p14:cNvPr>
                <p14:cNvContentPartPr/>
                <p14:nvPr/>
              </p14:nvContentPartPr>
              <p14:xfrm>
                <a:off x="7218556" y="5665942"/>
                <a:ext cx="31680" cy="349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F2320EC-15EB-C78A-2FB2-06C47A8AF15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209916" y="5656942"/>
                  <a:ext cx="49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306C80C-ADC0-E011-9F3F-7EA612A45B8E}"/>
                    </a:ext>
                  </a:extLst>
                </p14:cNvPr>
                <p14:cNvContentPartPr/>
                <p14:nvPr/>
              </p14:nvContentPartPr>
              <p14:xfrm>
                <a:off x="7213516" y="5719942"/>
                <a:ext cx="79920" cy="87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306C80C-ADC0-E011-9F3F-7EA612A45B8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04876" y="5711302"/>
                  <a:ext cx="9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D661A0C-18DF-F431-A926-3C11AF4C0E68}"/>
                    </a:ext>
                  </a:extLst>
                </p14:cNvPr>
                <p14:cNvContentPartPr/>
                <p14:nvPr/>
              </p14:nvContentPartPr>
              <p14:xfrm>
                <a:off x="7333036" y="5652262"/>
                <a:ext cx="263160" cy="132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D661A0C-18DF-F431-A926-3C11AF4C0E6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24036" y="5643262"/>
                  <a:ext cx="2808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C1CD1287-319A-D9EF-4417-0EB48A1466FC}"/>
              </a:ext>
            </a:extLst>
          </p:cNvPr>
          <p:cNvGrpSpPr/>
          <p:nvPr/>
        </p:nvGrpSpPr>
        <p:grpSpPr>
          <a:xfrm>
            <a:off x="157516" y="5791222"/>
            <a:ext cx="4914000" cy="581400"/>
            <a:chOff x="157516" y="5791222"/>
            <a:chExt cx="491400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E874176-E9F0-7626-CB3F-725D0E8D152D}"/>
                    </a:ext>
                  </a:extLst>
                </p14:cNvPr>
                <p14:cNvContentPartPr/>
                <p14:nvPr/>
              </p14:nvContentPartPr>
              <p14:xfrm>
                <a:off x="187756" y="5922982"/>
                <a:ext cx="41400" cy="181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E874176-E9F0-7626-CB3F-725D0E8D15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9116" y="5914342"/>
                  <a:ext cx="59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A29FBA0-F5A5-D216-12AE-994FE6268D90}"/>
                    </a:ext>
                  </a:extLst>
                </p14:cNvPr>
                <p14:cNvContentPartPr/>
                <p14:nvPr/>
              </p14:nvContentPartPr>
              <p14:xfrm>
                <a:off x="157516" y="5898502"/>
                <a:ext cx="119160" cy="227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A29FBA0-F5A5-D216-12AE-994FE6268D9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48516" y="5889862"/>
                  <a:ext cx="136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5B6F34C-9482-4DCA-2EAB-83A03D858EE1}"/>
                    </a:ext>
                  </a:extLst>
                </p14:cNvPr>
                <p14:cNvContentPartPr/>
                <p14:nvPr/>
              </p14:nvContentPartPr>
              <p14:xfrm>
                <a:off x="347956" y="5983462"/>
                <a:ext cx="163080" cy="81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5B6F34C-9482-4DCA-2EAB-83A03D858EE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8956" y="5974462"/>
                  <a:ext cx="180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864DDF5-783E-6CEE-A80C-702585EE79E2}"/>
                    </a:ext>
                  </a:extLst>
                </p14:cNvPr>
                <p14:cNvContentPartPr/>
                <p14:nvPr/>
              </p14:nvContentPartPr>
              <p14:xfrm>
                <a:off x="496276" y="5863582"/>
                <a:ext cx="3600" cy="7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864DDF5-783E-6CEE-A80C-702585EE79E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87636" y="5854582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92B981D-6EEF-A558-AC48-013191D88BF6}"/>
                    </a:ext>
                  </a:extLst>
                </p14:cNvPr>
                <p14:cNvContentPartPr/>
                <p14:nvPr/>
              </p14:nvContentPartPr>
              <p14:xfrm>
                <a:off x="689596" y="5885542"/>
                <a:ext cx="239400" cy="1447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92B981D-6EEF-A558-AC48-013191D88BF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0956" y="5876542"/>
                  <a:ext cx="257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671C4A4-BD7D-5B06-F45F-B7200D068025}"/>
                    </a:ext>
                  </a:extLst>
                </p14:cNvPr>
                <p14:cNvContentPartPr/>
                <p14:nvPr/>
              </p14:nvContentPartPr>
              <p14:xfrm>
                <a:off x="962836" y="5962942"/>
                <a:ext cx="83160" cy="651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671C4A4-BD7D-5B06-F45F-B7200D06802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54196" y="5954302"/>
                  <a:ext cx="100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C825F59-401B-2CC0-B4FA-FA0D2A219747}"/>
                    </a:ext>
                  </a:extLst>
                </p14:cNvPr>
                <p14:cNvContentPartPr/>
                <p14:nvPr/>
              </p14:nvContentPartPr>
              <p14:xfrm>
                <a:off x="1080196" y="5826142"/>
                <a:ext cx="87120" cy="2055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C825F59-401B-2CC0-B4FA-FA0D2A21974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1196" y="5817502"/>
                  <a:ext cx="104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223D24-163F-F60D-E30E-793AC7915B98}"/>
                    </a:ext>
                  </a:extLst>
                </p14:cNvPr>
                <p14:cNvContentPartPr/>
                <p14:nvPr/>
              </p14:nvContentPartPr>
              <p14:xfrm>
                <a:off x="1232116" y="5807782"/>
                <a:ext cx="78480" cy="209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223D24-163F-F60D-E30E-793AC7915B9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23116" y="5798782"/>
                  <a:ext cx="96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037DD97-1D67-9DFF-D944-D6CF27BD465C}"/>
                    </a:ext>
                  </a:extLst>
                </p14:cNvPr>
                <p14:cNvContentPartPr/>
                <p14:nvPr/>
              </p14:nvContentPartPr>
              <p14:xfrm>
                <a:off x="1340116" y="5931262"/>
                <a:ext cx="372240" cy="172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037DD97-1D67-9DFF-D944-D6CF27BD465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31116" y="5922622"/>
                  <a:ext cx="389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A1F49FB-835B-3ABA-485C-2AB91B9AE16E}"/>
                    </a:ext>
                  </a:extLst>
                </p14:cNvPr>
                <p14:cNvContentPartPr/>
                <p14:nvPr/>
              </p14:nvContentPartPr>
              <p14:xfrm>
                <a:off x="1677796" y="5872582"/>
                <a:ext cx="9000" cy="9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A1F49FB-835B-3ABA-485C-2AB91B9AE16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69156" y="5863942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1B5BC41-9318-E35F-FB54-EF7BD666E5BC}"/>
                    </a:ext>
                  </a:extLst>
                </p14:cNvPr>
                <p14:cNvContentPartPr/>
                <p14:nvPr/>
              </p14:nvContentPartPr>
              <p14:xfrm>
                <a:off x="1736116" y="5803462"/>
                <a:ext cx="210600" cy="331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1B5BC41-9318-E35F-FB54-EF7BD666E5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27116" y="5794822"/>
                  <a:ext cx="228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A045BA2-61CD-A69B-5268-4595BCE04332}"/>
                    </a:ext>
                  </a:extLst>
                </p14:cNvPr>
                <p14:cNvContentPartPr/>
                <p14:nvPr/>
              </p14:nvContentPartPr>
              <p14:xfrm>
                <a:off x="1909636" y="5927302"/>
                <a:ext cx="19800" cy="55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A045BA2-61CD-A69B-5268-4595BCE0433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00996" y="5918662"/>
                  <a:ext cx="37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E7D49C2-B216-1C31-9856-5014365BD106}"/>
                    </a:ext>
                  </a:extLst>
                </p14:cNvPr>
                <p14:cNvContentPartPr/>
                <p14:nvPr/>
              </p14:nvContentPartPr>
              <p14:xfrm>
                <a:off x="1987036" y="5826502"/>
                <a:ext cx="243000" cy="1796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E7D49C2-B216-1C31-9856-5014365BD10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78396" y="5817862"/>
                  <a:ext cx="260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C40AED4-038D-ABA5-00FE-004FCEAD5444}"/>
                    </a:ext>
                  </a:extLst>
                </p14:cNvPr>
                <p14:cNvContentPartPr/>
                <p14:nvPr/>
              </p14:nvContentPartPr>
              <p14:xfrm>
                <a:off x="2121676" y="5827942"/>
                <a:ext cx="21960" cy="147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C40AED4-038D-ABA5-00FE-004FCEAD544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13036" y="5818942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E350236-45A6-09DF-3849-A3C8D517BDFB}"/>
                    </a:ext>
                  </a:extLst>
                </p14:cNvPr>
                <p14:cNvContentPartPr/>
                <p14:nvPr/>
              </p14:nvContentPartPr>
              <p14:xfrm>
                <a:off x="1447396" y="5811742"/>
                <a:ext cx="61200" cy="19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E350236-45A6-09DF-3849-A3C8D517BDF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438396" y="5803102"/>
                  <a:ext cx="7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BAC8C6C-9EBF-778F-0D9A-51B83E8B858E}"/>
                    </a:ext>
                  </a:extLst>
                </p14:cNvPr>
                <p14:cNvContentPartPr/>
                <p14:nvPr/>
              </p14:nvContentPartPr>
              <p14:xfrm>
                <a:off x="2390596" y="5791222"/>
                <a:ext cx="359640" cy="203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BAC8C6C-9EBF-778F-0D9A-51B83E8B85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81596" y="5782222"/>
                  <a:ext cx="377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7A037EA-FCEC-D08B-8A24-B248F2CDF6CB}"/>
                    </a:ext>
                  </a:extLst>
                </p14:cNvPr>
                <p14:cNvContentPartPr/>
                <p14:nvPr/>
              </p14:nvContentPartPr>
              <p14:xfrm>
                <a:off x="2744476" y="5803102"/>
                <a:ext cx="30960" cy="34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7A037EA-FCEC-D08B-8A24-B248F2CDF6C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735836" y="5794102"/>
                  <a:ext cx="48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C375115-0927-E95E-4FEB-CAA952433927}"/>
                    </a:ext>
                  </a:extLst>
                </p14:cNvPr>
                <p14:cNvContentPartPr/>
                <p14:nvPr/>
              </p14:nvContentPartPr>
              <p14:xfrm>
                <a:off x="2794516" y="5821462"/>
                <a:ext cx="220320" cy="146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C375115-0927-E95E-4FEB-CAA95243392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85876" y="5812462"/>
                  <a:ext cx="237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B0BADD8-32D6-4490-0379-5A4930143C56}"/>
                    </a:ext>
                  </a:extLst>
                </p14:cNvPr>
                <p14:cNvContentPartPr/>
                <p14:nvPr/>
              </p14:nvContentPartPr>
              <p14:xfrm>
                <a:off x="3245596" y="5813902"/>
                <a:ext cx="127440" cy="173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B0BADD8-32D6-4490-0379-5A4930143C5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36596" y="5804902"/>
                  <a:ext cx="145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7A1ABC3-9D45-D36C-57A4-76503D9783FD}"/>
                    </a:ext>
                  </a:extLst>
                </p14:cNvPr>
                <p14:cNvContentPartPr/>
                <p14:nvPr/>
              </p14:nvContentPartPr>
              <p14:xfrm>
                <a:off x="3392116" y="5871862"/>
                <a:ext cx="136440" cy="972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7A1ABC3-9D45-D36C-57A4-76503D9783F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83476" y="5863222"/>
                  <a:ext cx="154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3760E8F-DFF5-305A-9607-7F85BBF52424}"/>
                    </a:ext>
                  </a:extLst>
                </p14:cNvPr>
                <p14:cNvContentPartPr/>
                <p14:nvPr/>
              </p14:nvContentPartPr>
              <p14:xfrm>
                <a:off x="3551596" y="5798782"/>
                <a:ext cx="118440" cy="152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3760E8F-DFF5-305A-9607-7F85BBF5242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42596" y="5790142"/>
                  <a:ext cx="13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5D4F6B7-8E60-3C1D-BB6E-1DFA22099322}"/>
                    </a:ext>
                  </a:extLst>
                </p14:cNvPr>
                <p14:cNvContentPartPr/>
                <p14:nvPr/>
              </p14:nvContentPartPr>
              <p14:xfrm>
                <a:off x="3618556" y="5898142"/>
                <a:ext cx="30240" cy="58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5D4F6B7-8E60-3C1D-BB6E-1DFA220993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09916" y="5889142"/>
                  <a:ext cx="47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D96A348-85D7-1691-22AF-7AF4916896F4}"/>
                    </a:ext>
                  </a:extLst>
                </p14:cNvPr>
                <p14:cNvContentPartPr/>
                <p14:nvPr/>
              </p14:nvContentPartPr>
              <p14:xfrm>
                <a:off x="3701716" y="5901742"/>
                <a:ext cx="246960" cy="622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D96A348-85D7-1691-22AF-7AF4916896F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92716" y="5892742"/>
                  <a:ext cx="264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6D9FDED-FA29-8918-B31A-BDB9B74DE664}"/>
                    </a:ext>
                  </a:extLst>
                </p14:cNvPr>
                <p14:cNvContentPartPr/>
                <p14:nvPr/>
              </p14:nvContentPartPr>
              <p14:xfrm>
                <a:off x="3931396" y="5806702"/>
                <a:ext cx="298800" cy="152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6D9FDED-FA29-8918-B31A-BDB9B74DE66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922396" y="5798062"/>
                  <a:ext cx="31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5176C21-F554-331B-54F8-C72715C7E2C5}"/>
                    </a:ext>
                  </a:extLst>
                </p14:cNvPr>
                <p14:cNvContentPartPr/>
                <p14:nvPr/>
              </p14:nvContentPartPr>
              <p14:xfrm>
                <a:off x="4383556" y="5867542"/>
                <a:ext cx="219240" cy="954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5176C21-F554-331B-54F8-C72715C7E2C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374916" y="5858902"/>
                  <a:ext cx="236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7148D1F-49D8-1D16-D715-CE95FAD38EBF}"/>
                    </a:ext>
                  </a:extLst>
                </p14:cNvPr>
                <p14:cNvContentPartPr/>
                <p14:nvPr/>
              </p14:nvContentPartPr>
              <p14:xfrm>
                <a:off x="4638436" y="5857102"/>
                <a:ext cx="62640" cy="1047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7148D1F-49D8-1D16-D715-CE95FAD38EB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629436" y="5848462"/>
                  <a:ext cx="80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1BCC0BE-A3BA-9A28-0B46-62F0EA66E248}"/>
                    </a:ext>
                  </a:extLst>
                </p14:cNvPr>
                <p14:cNvContentPartPr/>
                <p14:nvPr/>
              </p14:nvContentPartPr>
              <p14:xfrm>
                <a:off x="4715116" y="5856742"/>
                <a:ext cx="74160" cy="116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1BCC0BE-A3BA-9A28-0B46-62F0EA66E24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706476" y="5847742"/>
                  <a:ext cx="9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A59EC9D-F8A8-D1E5-3D0F-728F20FC398A}"/>
                    </a:ext>
                  </a:extLst>
                </p14:cNvPr>
                <p14:cNvContentPartPr/>
                <p14:nvPr/>
              </p14:nvContentPartPr>
              <p14:xfrm>
                <a:off x="4804036" y="5792662"/>
                <a:ext cx="38520" cy="178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A59EC9D-F8A8-D1E5-3D0F-728F20FC398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95036" y="5784022"/>
                  <a:ext cx="56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BC5FEE9-FA1B-C2CF-EB01-4FD5BCCB3C84}"/>
                    </a:ext>
                  </a:extLst>
                </p14:cNvPr>
                <p14:cNvContentPartPr/>
                <p14:nvPr/>
              </p14:nvContentPartPr>
              <p14:xfrm>
                <a:off x="4791796" y="5865022"/>
                <a:ext cx="69840" cy="122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BC5FEE9-FA1B-C2CF-EB01-4FD5BCCB3C8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82796" y="5856022"/>
                  <a:ext cx="87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D25D4A4-F997-A903-01FB-EFFCD254FE0A}"/>
                    </a:ext>
                  </a:extLst>
                </p14:cNvPr>
                <p14:cNvContentPartPr/>
                <p14:nvPr/>
              </p14:nvContentPartPr>
              <p14:xfrm>
                <a:off x="4868836" y="5871502"/>
                <a:ext cx="202680" cy="68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D25D4A4-F997-A903-01FB-EFFCD254FE0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859836" y="5862862"/>
                  <a:ext cx="22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26C1D0D-55D3-ACC5-A143-81CD5262D831}"/>
                    </a:ext>
                  </a:extLst>
                </p14:cNvPr>
                <p14:cNvContentPartPr/>
                <p14:nvPr/>
              </p14:nvContentPartPr>
              <p14:xfrm>
                <a:off x="4576156" y="5808862"/>
                <a:ext cx="57240" cy="9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26C1D0D-55D3-ACC5-A143-81CD5262D83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567516" y="5799862"/>
                  <a:ext cx="74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BA9FC10-2FBE-F2FC-B9FE-4726C3DE7BC8}"/>
                    </a:ext>
                  </a:extLst>
                </p14:cNvPr>
                <p14:cNvContentPartPr/>
                <p14:nvPr/>
              </p14:nvContentPartPr>
              <p14:xfrm>
                <a:off x="210796" y="6227902"/>
                <a:ext cx="169560" cy="144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BA9FC10-2FBE-F2FC-B9FE-4726C3DE7BC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01796" y="6219262"/>
                  <a:ext cx="187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15F6337-2170-DC91-C331-959B4AC018CB}"/>
                    </a:ext>
                  </a:extLst>
                </p14:cNvPr>
                <p14:cNvContentPartPr/>
                <p14:nvPr/>
              </p14:nvContentPartPr>
              <p14:xfrm>
                <a:off x="403036" y="6280462"/>
                <a:ext cx="93960" cy="752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15F6337-2170-DC91-C331-959B4AC018C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4036" y="6271462"/>
                  <a:ext cx="111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FC2BF6-AB19-5530-314C-B4BF3DE3C4CA}"/>
                    </a:ext>
                  </a:extLst>
                </p14:cNvPr>
                <p14:cNvContentPartPr/>
                <p14:nvPr/>
              </p14:nvContentPartPr>
              <p14:xfrm>
                <a:off x="532996" y="6195862"/>
                <a:ext cx="153000" cy="133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FC2BF6-AB19-5530-314C-B4BF3DE3C4C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24356" y="6186862"/>
                  <a:ext cx="17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040B5A7-E865-81FD-0A74-B4A7F5A6A05A}"/>
                    </a:ext>
                  </a:extLst>
                </p14:cNvPr>
                <p14:cNvContentPartPr/>
                <p14:nvPr/>
              </p14:nvContentPartPr>
              <p14:xfrm>
                <a:off x="703996" y="6240502"/>
                <a:ext cx="81720" cy="896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040B5A7-E865-81FD-0A74-B4A7F5A6A05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94996" y="6231862"/>
                  <a:ext cx="99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9AA6AE3-A36E-7515-3E42-061878FC7BDA}"/>
                    </a:ext>
                  </a:extLst>
                </p14:cNvPr>
                <p14:cNvContentPartPr/>
                <p14:nvPr/>
              </p14:nvContentPartPr>
              <p14:xfrm>
                <a:off x="822796" y="6165982"/>
                <a:ext cx="145080" cy="150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9AA6AE3-A36E-7515-3E42-061878FC7BD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3796" y="6157342"/>
                  <a:ext cx="162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B7FCE22-10F2-B166-B319-F5E18B3B7FDC}"/>
                    </a:ext>
                  </a:extLst>
                </p14:cNvPr>
                <p14:cNvContentPartPr/>
                <p14:nvPr/>
              </p14:nvContentPartPr>
              <p14:xfrm>
                <a:off x="1026196" y="6230062"/>
                <a:ext cx="226440" cy="1162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B7FCE22-10F2-B166-B319-F5E18B3B7FD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7556" y="6221422"/>
                  <a:ext cx="244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E112C6B-1FEC-7165-B929-5658E77DF8B2}"/>
                    </a:ext>
                  </a:extLst>
                </p14:cNvPr>
                <p14:cNvContentPartPr/>
                <p14:nvPr/>
              </p14:nvContentPartPr>
              <p14:xfrm>
                <a:off x="1233556" y="6175702"/>
                <a:ext cx="7560" cy="16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E112C6B-1FEC-7165-B929-5658E77DF8B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224916" y="6166702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16D9E24-8FE6-18AA-EB03-849AB2341963}"/>
                    </a:ext>
                  </a:extLst>
                </p14:cNvPr>
                <p14:cNvContentPartPr/>
                <p14:nvPr/>
              </p14:nvContentPartPr>
              <p14:xfrm>
                <a:off x="1359196" y="6180742"/>
                <a:ext cx="131400" cy="1033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16D9E24-8FE6-18AA-EB03-849AB234196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350556" y="6171742"/>
                  <a:ext cx="149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A856D4D-1358-6B91-674D-C14B86938A45}"/>
                    </a:ext>
                  </a:extLst>
                </p14:cNvPr>
                <p14:cNvContentPartPr/>
                <p14:nvPr/>
              </p14:nvContentPartPr>
              <p14:xfrm>
                <a:off x="1460356" y="6154102"/>
                <a:ext cx="44280" cy="388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A856D4D-1358-6B91-674D-C14B86938A4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451356" y="6145102"/>
                  <a:ext cx="61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196F887-15D5-29A2-F6ED-7212566F8E74}"/>
                    </a:ext>
                  </a:extLst>
                </p14:cNvPr>
                <p14:cNvContentPartPr/>
                <p14:nvPr/>
              </p14:nvContentPartPr>
              <p14:xfrm>
                <a:off x="1538476" y="6145462"/>
                <a:ext cx="173880" cy="1400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196F887-15D5-29A2-F6ED-7212566F8E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529476" y="6136822"/>
                  <a:ext cx="191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3713440-24E9-535B-34F4-4E827802FA57}"/>
                    </a:ext>
                  </a:extLst>
                </p14:cNvPr>
                <p14:cNvContentPartPr/>
                <p14:nvPr/>
              </p14:nvContentPartPr>
              <p14:xfrm>
                <a:off x="1783636" y="6148342"/>
                <a:ext cx="105120" cy="1094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3713440-24E9-535B-34F4-4E827802FA5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774636" y="6139342"/>
                  <a:ext cx="12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872106C-CAAD-5C65-2C80-6A36D1F7DB9A}"/>
                    </a:ext>
                  </a:extLst>
                </p14:cNvPr>
                <p14:cNvContentPartPr/>
                <p14:nvPr/>
              </p14:nvContentPartPr>
              <p14:xfrm>
                <a:off x="1848796" y="6223222"/>
                <a:ext cx="33480" cy="52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872106C-CAAD-5C65-2C80-6A36D1F7DB9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839796" y="6214222"/>
                  <a:ext cx="51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C9B537F-EB88-4247-A6E6-29EDADC7A1D1}"/>
                    </a:ext>
                  </a:extLst>
                </p14:cNvPr>
                <p14:cNvContentPartPr/>
                <p14:nvPr/>
              </p14:nvContentPartPr>
              <p14:xfrm>
                <a:off x="1912156" y="6106582"/>
                <a:ext cx="276840" cy="185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C9B537F-EB88-4247-A6E6-29EDADC7A1D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903516" y="6097582"/>
                  <a:ext cx="294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5D47C98-BCCD-1C64-B175-D7DE013218EE}"/>
                    </a:ext>
                  </a:extLst>
                </p14:cNvPr>
                <p14:cNvContentPartPr/>
                <p14:nvPr/>
              </p14:nvContentPartPr>
              <p14:xfrm>
                <a:off x="2067676" y="6080662"/>
                <a:ext cx="19080" cy="111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5D47C98-BCCD-1C64-B175-D7DE013218E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058676" y="6072022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7CB938F-E16B-4306-EBC5-5A44F3165FF5}"/>
                    </a:ext>
                  </a:extLst>
                </p14:cNvPr>
                <p14:cNvContentPartPr/>
                <p14:nvPr/>
              </p14:nvContentPartPr>
              <p14:xfrm>
                <a:off x="2336236" y="6187222"/>
                <a:ext cx="81360" cy="73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7CB938F-E16B-4306-EBC5-5A44F3165FF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327236" y="6178222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CB007C6-3C95-C2F3-8A50-73750889EAEF}"/>
                    </a:ext>
                  </a:extLst>
                </p14:cNvPr>
                <p14:cNvContentPartPr/>
                <p14:nvPr/>
              </p14:nvContentPartPr>
              <p14:xfrm>
                <a:off x="2478796" y="6077422"/>
                <a:ext cx="43200" cy="1695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CB007C6-3C95-C2F3-8A50-73750889EA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469796" y="6068782"/>
                  <a:ext cx="6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3C2F01D-3FE7-10E7-1EC1-AA78A1AC0E80}"/>
                    </a:ext>
                  </a:extLst>
                </p14:cNvPr>
                <p14:cNvContentPartPr/>
                <p14:nvPr/>
              </p14:nvContentPartPr>
              <p14:xfrm>
                <a:off x="2575636" y="6090742"/>
                <a:ext cx="160200" cy="158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3C2F01D-3FE7-10E7-1EC1-AA78A1AC0E8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566636" y="6081742"/>
                  <a:ext cx="177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9A7EB64-C141-CABF-924F-5F78DD763093}"/>
                    </a:ext>
                  </a:extLst>
                </p14:cNvPr>
                <p14:cNvContentPartPr/>
                <p14:nvPr/>
              </p14:nvContentPartPr>
              <p14:xfrm>
                <a:off x="2892436" y="6124942"/>
                <a:ext cx="273240" cy="1044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9A7EB64-C141-CABF-924F-5F78DD76309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883796" y="6115942"/>
                  <a:ext cx="290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12E8BCF-9695-C076-19E9-E17501843351}"/>
                    </a:ext>
                  </a:extLst>
                </p14:cNvPr>
                <p14:cNvContentPartPr/>
                <p14:nvPr/>
              </p14:nvContentPartPr>
              <p14:xfrm>
                <a:off x="3181516" y="6041422"/>
                <a:ext cx="73800" cy="1638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12E8BCF-9695-C076-19E9-E1750184335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172516" y="6032782"/>
                  <a:ext cx="9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819FC3C-4F44-7664-3D8D-0FE3487EA283}"/>
                    </a:ext>
                  </a:extLst>
                </p14:cNvPr>
                <p14:cNvContentPartPr/>
                <p14:nvPr/>
              </p14:nvContentPartPr>
              <p14:xfrm>
                <a:off x="3299236" y="6099742"/>
                <a:ext cx="100800" cy="1029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819FC3C-4F44-7664-3D8D-0FE3487EA28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290236" y="6091102"/>
                  <a:ext cx="118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08D4AFC-8140-39D1-FA2A-D8F4968A13D9}"/>
                    </a:ext>
                  </a:extLst>
                </p14:cNvPr>
                <p14:cNvContentPartPr/>
                <p14:nvPr/>
              </p14:nvContentPartPr>
              <p14:xfrm>
                <a:off x="3393196" y="6146542"/>
                <a:ext cx="111960" cy="183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08D4AFC-8140-39D1-FA2A-D8F4968A13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84196" y="6137902"/>
                  <a:ext cx="129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74A46CF-3D7F-8358-FB2F-8DC74EAE8B2A}"/>
                    </a:ext>
                  </a:extLst>
                </p14:cNvPr>
                <p14:cNvContentPartPr/>
                <p14:nvPr/>
              </p14:nvContentPartPr>
              <p14:xfrm>
                <a:off x="3540436" y="6133222"/>
                <a:ext cx="164520" cy="1033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74A46CF-3D7F-8358-FB2F-8DC74EAE8B2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531436" y="6124222"/>
                  <a:ext cx="18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BAD697D-F3FE-CAA8-D382-CBED1F1BCC31}"/>
                    </a:ext>
                  </a:extLst>
                </p14:cNvPr>
                <p14:cNvContentPartPr/>
                <p14:nvPr/>
              </p14:nvContentPartPr>
              <p14:xfrm>
                <a:off x="3753556" y="6156982"/>
                <a:ext cx="116280" cy="720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BAD697D-F3FE-CAA8-D382-CBED1F1BCC3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44556" y="6147982"/>
                  <a:ext cx="133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D65AE8F-442E-CC82-80B3-EB8BA8F1E554}"/>
                    </a:ext>
                  </a:extLst>
                </p14:cNvPr>
                <p14:cNvContentPartPr/>
                <p14:nvPr/>
              </p14:nvContentPartPr>
              <p14:xfrm>
                <a:off x="3893596" y="6045022"/>
                <a:ext cx="162360" cy="1602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D65AE8F-442E-CC82-80B3-EB8BA8F1E55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884596" y="6036382"/>
                  <a:ext cx="18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9202FCF-B6E1-40F3-65D1-13783ABFEFEA}"/>
                    </a:ext>
                  </a:extLst>
                </p14:cNvPr>
                <p14:cNvContentPartPr/>
                <p14:nvPr/>
              </p14:nvContentPartPr>
              <p14:xfrm>
                <a:off x="4081516" y="6091102"/>
                <a:ext cx="243720" cy="1224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9202FCF-B6E1-40F3-65D1-13783ABFEFE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072516" y="6082462"/>
                  <a:ext cx="2613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25D9429-E4BB-330F-29AB-F820DEE9F77D}"/>
                  </a:ext>
                </a:extLst>
              </p14:cNvPr>
              <p14:cNvContentPartPr/>
              <p14:nvPr/>
            </p14:nvContentPartPr>
            <p14:xfrm>
              <a:off x="3087916" y="5155822"/>
              <a:ext cx="513720" cy="27540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25D9429-E4BB-330F-29AB-F820DEE9F77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079276" y="5147182"/>
                <a:ext cx="5313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415639C9-285E-101A-2789-DE2208975BCB}"/>
                  </a:ext>
                </a:extLst>
              </p14:cNvPr>
              <p14:cNvContentPartPr/>
              <p14:nvPr/>
            </p14:nvContentPartPr>
            <p14:xfrm>
              <a:off x="4144156" y="3238462"/>
              <a:ext cx="472680" cy="22896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415639C9-285E-101A-2789-DE2208975BCB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4135156" y="3229462"/>
                <a:ext cx="49032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DBCF4A21-28CB-B3E3-44A0-8F5DB07ABD26}"/>
              </a:ext>
            </a:extLst>
          </p:cNvPr>
          <p:cNvGrpSpPr/>
          <p:nvPr/>
        </p:nvGrpSpPr>
        <p:grpSpPr>
          <a:xfrm>
            <a:off x="4604236" y="6037462"/>
            <a:ext cx="408960" cy="190080"/>
            <a:chOff x="4604236" y="6037462"/>
            <a:chExt cx="4089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DFC50D8-8897-4CA8-10E6-0E10092CB704}"/>
                    </a:ext>
                  </a:extLst>
                </p14:cNvPr>
                <p14:cNvContentPartPr/>
                <p14:nvPr/>
              </p14:nvContentPartPr>
              <p14:xfrm>
                <a:off x="4604236" y="6109822"/>
                <a:ext cx="89640" cy="990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DFC50D8-8897-4CA8-10E6-0E10092CB70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595596" y="6100822"/>
                  <a:ext cx="107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651DE83-6524-090B-FF11-E94F1F2A9315}"/>
                    </a:ext>
                  </a:extLst>
                </p14:cNvPr>
                <p14:cNvContentPartPr/>
                <p14:nvPr/>
              </p14:nvContentPartPr>
              <p14:xfrm>
                <a:off x="4611436" y="6155902"/>
                <a:ext cx="192960" cy="28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651DE83-6524-090B-FF11-E94F1F2A931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02436" y="6147262"/>
                  <a:ext cx="21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B67547B-1AAE-408C-2949-02927710E967}"/>
                    </a:ext>
                  </a:extLst>
                </p14:cNvPr>
                <p14:cNvContentPartPr/>
                <p14:nvPr/>
              </p14:nvContentPartPr>
              <p14:xfrm>
                <a:off x="4919956" y="6065182"/>
                <a:ext cx="26280" cy="127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B67547B-1AAE-408C-2949-02927710E96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910956" y="6056542"/>
                  <a:ext cx="43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B9EF5AF-BF2A-B8B2-2E42-E62C6B70BCF2}"/>
                    </a:ext>
                  </a:extLst>
                </p14:cNvPr>
                <p14:cNvContentPartPr/>
                <p14:nvPr/>
              </p14:nvContentPartPr>
              <p14:xfrm>
                <a:off x="4850476" y="6037462"/>
                <a:ext cx="162720" cy="1900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B9EF5AF-BF2A-B8B2-2E42-E62C6B70BCF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841476" y="6028462"/>
                  <a:ext cx="18036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D4A8BF7E-C11B-F56A-17F5-C039C15E8379}"/>
                  </a:ext>
                </a:extLst>
              </p14:cNvPr>
              <p14:cNvContentPartPr/>
              <p14:nvPr/>
            </p14:nvContentPartPr>
            <p14:xfrm>
              <a:off x="6893476" y="5958982"/>
              <a:ext cx="74160" cy="788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D4A8BF7E-C11B-F56A-17F5-C039C15E8379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6884476" y="5950342"/>
                <a:ext cx="91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7C28307B-FBE8-E5D3-EE8B-33CBFA257804}"/>
                  </a:ext>
                </a:extLst>
              </p14:cNvPr>
              <p14:cNvContentPartPr/>
              <p14:nvPr/>
            </p14:nvContentPartPr>
            <p14:xfrm>
              <a:off x="7016956" y="5934862"/>
              <a:ext cx="47160" cy="806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7C28307B-FBE8-E5D3-EE8B-33CBFA257804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007956" y="5926222"/>
                <a:ext cx="64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9C103D2A-F84A-0882-E45B-10422CE5F3E0}"/>
                  </a:ext>
                </a:extLst>
              </p14:cNvPr>
              <p14:cNvContentPartPr/>
              <p14:nvPr/>
            </p14:nvContentPartPr>
            <p14:xfrm>
              <a:off x="7090036" y="5920822"/>
              <a:ext cx="108360" cy="1591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9C103D2A-F84A-0882-E45B-10422CE5F3E0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081396" y="5911822"/>
                <a:ext cx="126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7B2C9508-D32D-03B9-B8D1-283D8CC89BA9}"/>
                  </a:ext>
                </a:extLst>
              </p14:cNvPr>
              <p14:cNvContentPartPr/>
              <p14:nvPr/>
            </p14:nvContentPartPr>
            <p14:xfrm>
              <a:off x="7246276" y="5902822"/>
              <a:ext cx="61200" cy="1368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7B2C9508-D32D-03B9-B8D1-283D8CC89BA9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237636" y="5893822"/>
                <a:ext cx="788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41A455CE-7106-6544-1693-DCF622A805F1}"/>
                  </a:ext>
                </a:extLst>
              </p14:cNvPr>
              <p14:cNvContentPartPr/>
              <p14:nvPr/>
            </p14:nvContentPartPr>
            <p14:xfrm>
              <a:off x="7356796" y="5940982"/>
              <a:ext cx="50400" cy="813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41A455CE-7106-6544-1693-DCF622A805F1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348156" y="5931982"/>
                <a:ext cx="68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B956728E-B559-5C8D-1110-6548A35BA0F2}"/>
                  </a:ext>
                </a:extLst>
              </p14:cNvPr>
              <p14:cNvContentPartPr/>
              <p14:nvPr/>
            </p14:nvContentPartPr>
            <p14:xfrm>
              <a:off x="7322596" y="5845942"/>
              <a:ext cx="68760" cy="939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B956728E-B559-5C8D-1110-6548A35BA0F2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313596" y="5836942"/>
                <a:ext cx="864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6F842EB6-0B4C-912F-7D00-34AB19040119}"/>
                  </a:ext>
                </a:extLst>
              </p14:cNvPr>
              <p14:cNvContentPartPr/>
              <p14:nvPr/>
            </p14:nvContentPartPr>
            <p14:xfrm>
              <a:off x="7414036" y="5954662"/>
              <a:ext cx="79200" cy="5796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6F842EB6-0B4C-912F-7D00-34AB1904011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405396" y="5945662"/>
                <a:ext cx="96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367DBBB-34FD-D8EA-515E-40A055FACAAE}"/>
                  </a:ext>
                </a:extLst>
              </p14:cNvPr>
              <p14:cNvContentPartPr/>
              <p14:nvPr/>
            </p14:nvContentPartPr>
            <p14:xfrm>
              <a:off x="7581796" y="5911822"/>
              <a:ext cx="159480" cy="792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367DBBB-34FD-D8EA-515E-40A055FACAA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572796" y="5903182"/>
                <a:ext cx="1771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7E14D17-55EF-DA93-AB85-4EAEB09CB4A9}"/>
                  </a:ext>
                </a:extLst>
              </p14:cNvPr>
              <p14:cNvContentPartPr/>
              <p14:nvPr/>
            </p14:nvContentPartPr>
            <p14:xfrm>
              <a:off x="7609156" y="5824342"/>
              <a:ext cx="104760" cy="2052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7E14D17-55EF-DA93-AB85-4EAEB09CB4A9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600516" y="5815342"/>
                <a:ext cx="1224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1569AC6B-AB67-E698-34BE-F20347DDCCCC}"/>
                  </a:ext>
                </a:extLst>
              </p14:cNvPr>
              <p14:cNvContentPartPr/>
              <p14:nvPr/>
            </p14:nvContentPartPr>
            <p14:xfrm>
              <a:off x="7854316" y="5812822"/>
              <a:ext cx="90360" cy="14220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1569AC6B-AB67-E698-34BE-F20347DDCCC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845316" y="5804182"/>
                <a:ext cx="108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61E1FFC0-A71E-F9C4-78E9-7ADC73936331}"/>
                  </a:ext>
                </a:extLst>
              </p14:cNvPr>
              <p14:cNvContentPartPr/>
              <p14:nvPr/>
            </p14:nvContentPartPr>
            <p14:xfrm>
              <a:off x="7988236" y="5834422"/>
              <a:ext cx="67320" cy="11484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61E1FFC0-A71E-F9C4-78E9-7ADC73936331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7979236" y="5825782"/>
                <a:ext cx="849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7C18F879-A99F-B48D-DE91-FC33C08A319D}"/>
                  </a:ext>
                </a:extLst>
              </p14:cNvPr>
              <p14:cNvContentPartPr/>
              <p14:nvPr/>
            </p14:nvContentPartPr>
            <p14:xfrm>
              <a:off x="8083996" y="5935222"/>
              <a:ext cx="8640" cy="633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7C18F879-A99F-B48D-DE91-FC33C08A319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074996" y="5926222"/>
                <a:ext cx="26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991D8A2B-37E2-55D0-2AB8-23632B052A6F}"/>
                  </a:ext>
                </a:extLst>
              </p14:cNvPr>
              <p14:cNvContentPartPr/>
              <p14:nvPr/>
            </p14:nvContentPartPr>
            <p14:xfrm>
              <a:off x="8166796" y="5771782"/>
              <a:ext cx="90360" cy="20304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991D8A2B-37E2-55D0-2AB8-23632B052A6F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158156" y="5762782"/>
                <a:ext cx="108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6B438579-8C8C-6E71-4976-14AA6473877E}"/>
                  </a:ext>
                </a:extLst>
              </p14:cNvPr>
              <p14:cNvContentPartPr/>
              <p14:nvPr/>
            </p14:nvContentPartPr>
            <p14:xfrm>
              <a:off x="8306836" y="5799142"/>
              <a:ext cx="85320" cy="14904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6B438579-8C8C-6E71-4976-14AA6473877E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8297836" y="5790502"/>
                <a:ext cx="102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7976F9E7-B22C-AEB0-CD62-BB02225111F3}"/>
                  </a:ext>
                </a:extLst>
              </p14:cNvPr>
              <p14:cNvContentPartPr/>
              <p14:nvPr/>
            </p14:nvContentPartPr>
            <p14:xfrm>
              <a:off x="8326996" y="5817142"/>
              <a:ext cx="187200" cy="12672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7976F9E7-B22C-AEB0-CD62-BB02225111F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317996" y="5808142"/>
                <a:ext cx="204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DE08F6C1-6D84-CE4B-407B-3D9AD3E472EB}"/>
                  </a:ext>
                </a:extLst>
              </p14:cNvPr>
              <p14:cNvContentPartPr/>
              <p14:nvPr/>
            </p14:nvContentPartPr>
            <p14:xfrm>
              <a:off x="8397196" y="5751982"/>
              <a:ext cx="63000" cy="5652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DE08F6C1-6D84-CE4B-407B-3D9AD3E472E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8388196" y="5742982"/>
                <a:ext cx="806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B355257-17B4-62BD-A039-5F7B48F5EB48}"/>
                  </a:ext>
                </a:extLst>
              </p14:cNvPr>
              <p14:cNvContentPartPr/>
              <p14:nvPr/>
            </p14:nvContentPartPr>
            <p14:xfrm>
              <a:off x="8384236" y="5744062"/>
              <a:ext cx="85680" cy="8712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B355257-17B4-62BD-A039-5F7B48F5EB48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8375236" y="5735422"/>
                <a:ext cx="103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C1B97D50-1115-F4FA-9F9C-A7BF73F54E57}"/>
                  </a:ext>
                </a:extLst>
              </p14:cNvPr>
              <p14:cNvContentPartPr/>
              <p14:nvPr/>
            </p14:nvContentPartPr>
            <p14:xfrm>
              <a:off x="8516716" y="5888422"/>
              <a:ext cx="98280" cy="712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C1B97D50-1115-F4FA-9F9C-A7BF73F54E57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508076" y="5879422"/>
                <a:ext cx="115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A88A1BBA-A0FA-AA41-4FEE-DDA0D4E30AA9}"/>
                  </a:ext>
                </a:extLst>
              </p14:cNvPr>
              <p14:cNvContentPartPr/>
              <p14:nvPr/>
            </p14:nvContentPartPr>
            <p14:xfrm>
              <a:off x="3748876" y="5343742"/>
              <a:ext cx="578160" cy="24588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A88A1BBA-A0FA-AA41-4FEE-DDA0D4E30AA9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3740236" y="5335102"/>
                <a:ext cx="59580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57FFD131-ADD0-81BC-9051-859FA2A24F9F}"/>
              </a:ext>
            </a:extLst>
          </p:cNvPr>
          <p:cNvGrpSpPr/>
          <p:nvPr/>
        </p:nvGrpSpPr>
        <p:grpSpPr>
          <a:xfrm>
            <a:off x="4622956" y="6310342"/>
            <a:ext cx="400320" cy="200520"/>
            <a:chOff x="4622956" y="6310342"/>
            <a:chExt cx="4003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01AFD29-D18C-C928-A856-3F1F82DDF0C7}"/>
                    </a:ext>
                  </a:extLst>
                </p14:cNvPr>
                <p14:cNvContentPartPr/>
                <p14:nvPr/>
              </p14:nvContentPartPr>
              <p14:xfrm>
                <a:off x="4622956" y="6396742"/>
                <a:ext cx="87120" cy="1141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01AFD29-D18C-C928-A856-3F1F82DDF0C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614316" y="6388102"/>
                  <a:ext cx="104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F4DEC3A5-6971-7948-AD09-DFDA31CD3158}"/>
                    </a:ext>
                  </a:extLst>
                </p14:cNvPr>
                <p14:cNvContentPartPr/>
                <p14:nvPr/>
              </p14:nvContentPartPr>
              <p14:xfrm>
                <a:off x="4642396" y="6441382"/>
                <a:ext cx="180360" cy="48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F4DEC3A5-6971-7948-AD09-DFDA31CD315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33396" y="6432382"/>
                  <a:ext cx="19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C056015-E996-C04B-CD58-06B8BAFE9E91}"/>
                    </a:ext>
                  </a:extLst>
                </p14:cNvPr>
                <p14:cNvContentPartPr/>
                <p14:nvPr/>
              </p14:nvContentPartPr>
              <p14:xfrm>
                <a:off x="4901956" y="6336262"/>
                <a:ext cx="29160" cy="1342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C056015-E996-C04B-CD58-06B8BAFE9E9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892956" y="6327622"/>
                  <a:ext cx="46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69E9AE5-EFF1-C346-CA2E-A6F72B1007F3}"/>
                    </a:ext>
                  </a:extLst>
                </p14:cNvPr>
                <p14:cNvContentPartPr/>
                <p14:nvPr/>
              </p14:nvContentPartPr>
              <p14:xfrm>
                <a:off x="4875676" y="6310342"/>
                <a:ext cx="147600" cy="198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69E9AE5-EFF1-C346-CA2E-A6F72B1007F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866676" y="6301702"/>
                  <a:ext cx="1652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Gruppieren 485">
            <a:extLst>
              <a:ext uri="{FF2B5EF4-FFF2-40B4-BE49-F238E27FC236}">
                <a16:creationId xmlns:a16="http://schemas.microsoft.com/office/drawing/2014/main" id="{8648546B-E1E2-3024-E69B-5D23CD3D3B9E}"/>
              </a:ext>
            </a:extLst>
          </p:cNvPr>
          <p:cNvGrpSpPr/>
          <p:nvPr/>
        </p:nvGrpSpPr>
        <p:grpSpPr>
          <a:xfrm>
            <a:off x="5218756" y="6331942"/>
            <a:ext cx="556560" cy="122040"/>
            <a:chOff x="5218756" y="6331942"/>
            <a:chExt cx="55656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4B8448C-39D4-E73F-D1F1-30DD395FA700}"/>
                    </a:ext>
                  </a:extLst>
                </p14:cNvPr>
                <p14:cNvContentPartPr/>
                <p14:nvPr/>
              </p14:nvContentPartPr>
              <p14:xfrm>
                <a:off x="5218756" y="6378022"/>
                <a:ext cx="142920" cy="727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4B8448C-39D4-E73F-D1F1-30DD395FA70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09756" y="6369382"/>
                  <a:ext cx="160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CABBD5E-F0E6-E74B-4C55-1EE12787BE42}"/>
                    </a:ext>
                  </a:extLst>
                </p14:cNvPr>
                <p14:cNvContentPartPr/>
                <p14:nvPr/>
              </p14:nvContentPartPr>
              <p14:xfrm>
                <a:off x="5514316" y="6367942"/>
                <a:ext cx="163800" cy="860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CABBD5E-F0E6-E74B-4C55-1EE12787BE4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05676" y="6358942"/>
                  <a:ext cx="181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88FF520-7ACD-66F7-DC9E-9468C977B4DD}"/>
                    </a:ext>
                  </a:extLst>
                </p14:cNvPr>
                <p14:cNvContentPartPr/>
                <p14:nvPr/>
              </p14:nvContentPartPr>
              <p14:xfrm>
                <a:off x="5698636" y="6331942"/>
                <a:ext cx="76680" cy="109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88FF520-7ACD-66F7-DC9E-9468C977B4D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89636" y="6322942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17578C75-94D7-C925-957E-073DAAE9AF64}"/>
              </a:ext>
            </a:extLst>
          </p:cNvPr>
          <p:cNvGrpSpPr/>
          <p:nvPr/>
        </p:nvGrpSpPr>
        <p:grpSpPr>
          <a:xfrm>
            <a:off x="5934796" y="6181102"/>
            <a:ext cx="825480" cy="276120"/>
            <a:chOff x="5934796" y="6181102"/>
            <a:chExt cx="8254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F75DA21-261A-852A-166F-E594C8F9118A}"/>
                    </a:ext>
                  </a:extLst>
                </p14:cNvPr>
                <p14:cNvContentPartPr/>
                <p14:nvPr/>
              </p14:nvContentPartPr>
              <p14:xfrm>
                <a:off x="5934796" y="6286942"/>
                <a:ext cx="60840" cy="170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F75DA21-261A-852A-166F-E594C8F9118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925796" y="6278302"/>
                  <a:ext cx="78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7C5376E-93C5-29D7-072F-F2374299FAE4}"/>
                    </a:ext>
                  </a:extLst>
                </p14:cNvPr>
                <p14:cNvContentPartPr/>
                <p14:nvPr/>
              </p14:nvContentPartPr>
              <p14:xfrm>
                <a:off x="6009676" y="6282982"/>
                <a:ext cx="65880" cy="1198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7C5376E-93C5-29D7-072F-F2374299FAE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000676" y="6273982"/>
                  <a:ext cx="8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6A56C7F-77B7-F4B8-FBB7-6A6F1E2D51A3}"/>
                    </a:ext>
                  </a:extLst>
                </p14:cNvPr>
                <p14:cNvContentPartPr/>
                <p14:nvPr/>
              </p14:nvContentPartPr>
              <p14:xfrm>
                <a:off x="6124876" y="6288022"/>
                <a:ext cx="67680" cy="108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6A56C7F-77B7-F4B8-FBB7-6A6F1E2D51A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16236" y="6279382"/>
                  <a:ext cx="85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1B3EEA5-95BF-55B8-733A-7843531D2D88}"/>
                    </a:ext>
                  </a:extLst>
                </p14:cNvPr>
                <p14:cNvContentPartPr/>
                <p14:nvPr/>
              </p14:nvContentPartPr>
              <p14:xfrm>
                <a:off x="6224956" y="6275782"/>
                <a:ext cx="66600" cy="946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1B3EEA5-95BF-55B8-733A-7843531D2D8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15956" y="6266782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E795E63-7FEF-7D66-CF41-687CB1819A5E}"/>
                    </a:ext>
                  </a:extLst>
                </p14:cNvPr>
                <p14:cNvContentPartPr/>
                <p14:nvPr/>
              </p14:nvContentPartPr>
              <p14:xfrm>
                <a:off x="6335836" y="6328702"/>
                <a:ext cx="40680" cy="133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E795E63-7FEF-7D66-CF41-687CB1819A5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326836" y="6320062"/>
                  <a:ext cx="58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7933669-13C8-66FE-726A-FCD41058A42F}"/>
                    </a:ext>
                  </a:extLst>
                </p14:cNvPr>
                <p14:cNvContentPartPr/>
                <p14:nvPr/>
              </p14:nvContentPartPr>
              <p14:xfrm>
                <a:off x="6440236" y="6262462"/>
                <a:ext cx="6120" cy="1234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7933669-13C8-66FE-726A-FCD41058A42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31236" y="6253462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5D7D953-6A9E-C2E6-C521-561D1A193EA7}"/>
                    </a:ext>
                  </a:extLst>
                </p14:cNvPr>
                <p14:cNvContentPartPr/>
                <p14:nvPr/>
              </p14:nvContentPartPr>
              <p14:xfrm>
                <a:off x="6494596" y="6235822"/>
                <a:ext cx="69480" cy="1522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5D7D953-6A9E-C2E6-C521-561D1A193EA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485596" y="6227182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00E7480-4DB5-82FA-CA4F-D69351E6E627}"/>
                    </a:ext>
                  </a:extLst>
                </p14:cNvPr>
                <p14:cNvContentPartPr/>
                <p14:nvPr/>
              </p14:nvContentPartPr>
              <p14:xfrm>
                <a:off x="6573076" y="6245902"/>
                <a:ext cx="72720" cy="136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00E7480-4DB5-82FA-CA4F-D69351E6E62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564436" y="6236902"/>
                  <a:ext cx="90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5E82F26-A47F-C228-7208-B0EF77A86784}"/>
                    </a:ext>
                  </a:extLst>
                </p14:cNvPr>
                <p14:cNvContentPartPr/>
                <p14:nvPr/>
              </p14:nvContentPartPr>
              <p14:xfrm>
                <a:off x="6588556" y="6225022"/>
                <a:ext cx="73080" cy="20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5E82F26-A47F-C228-7208-B0EF77A8678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579916" y="6216382"/>
                  <a:ext cx="9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F67E474-D1AA-0C60-60ED-402B8A7EA2FB}"/>
                    </a:ext>
                  </a:extLst>
                </p14:cNvPr>
                <p14:cNvContentPartPr/>
                <p14:nvPr/>
              </p14:nvContentPartPr>
              <p14:xfrm>
                <a:off x="6684676" y="6181102"/>
                <a:ext cx="75600" cy="2451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F67E474-D1AA-0C60-60ED-402B8A7EA2F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675676" y="6172102"/>
                  <a:ext cx="932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5D54BEB7-A778-8ECC-BF0B-CFD297174FE7}"/>
              </a:ext>
            </a:extLst>
          </p:cNvPr>
          <p:cNvGrpSpPr/>
          <p:nvPr/>
        </p:nvGrpSpPr>
        <p:grpSpPr>
          <a:xfrm>
            <a:off x="5200756" y="5931262"/>
            <a:ext cx="1505880" cy="267840"/>
            <a:chOff x="5200756" y="5931262"/>
            <a:chExt cx="15058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B1EAC28-28AB-5028-BA59-BDFC4C7C4847}"/>
                    </a:ext>
                  </a:extLst>
                </p14:cNvPr>
                <p14:cNvContentPartPr/>
                <p14:nvPr/>
              </p14:nvContentPartPr>
              <p14:xfrm>
                <a:off x="5200756" y="6114862"/>
                <a:ext cx="127800" cy="842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B1EAC28-28AB-5028-BA59-BDFC4C7C484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191756" y="6105862"/>
                  <a:ext cx="145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CD00EC5-B40D-0E1F-E8FF-7A74D729121B}"/>
                    </a:ext>
                  </a:extLst>
                </p14:cNvPr>
                <p14:cNvContentPartPr/>
                <p14:nvPr/>
              </p14:nvContentPartPr>
              <p14:xfrm>
                <a:off x="5487316" y="6122422"/>
                <a:ext cx="138600" cy="727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CD00EC5-B40D-0E1F-E8FF-7A74D729121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78316" y="6113782"/>
                  <a:ext cx="156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1A04DBF-F4B1-63B3-473B-F342BC6D3502}"/>
                    </a:ext>
                  </a:extLst>
                </p14:cNvPr>
                <p14:cNvContentPartPr/>
                <p14:nvPr/>
              </p14:nvContentPartPr>
              <p14:xfrm>
                <a:off x="5650756" y="6055462"/>
                <a:ext cx="109800" cy="1332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1A04DBF-F4B1-63B3-473B-F342BC6D350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641756" y="6046462"/>
                  <a:ext cx="127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8567B20-54AB-062E-CB17-2748A3BC228E}"/>
                    </a:ext>
                  </a:extLst>
                </p14:cNvPr>
                <p14:cNvContentPartPr/>
                <p14:nvPr/>
              </p14:nvContentPartPr>
              <p14:xfrm>
                <a:off x="5886556" y="5988502"/>
                <a:ext cx="74520" cy="192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8567B20-54AB-062E-CB17-2748A3BC228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877556" y="5979862"/>
                  <a:ext cx="92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6E677EB-19A7-E6EC-7AE1-C441BC1CF257}"/>
                    </a:ext>
                  </a:extLst>
                </p14:cNvPr>
                <p14:cNvContentPartPr/>
                <p14:nvPr/>
              </p14:nvContentPartPr>
              <p14:xfrm>
                <a:off x="5985916" y="6029542"/>
                <a:ext cx="37440" cy="99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6E677EB-19A7-E6EC-7AE1-C441BC1CF25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977276" y="6020542"/>
                  <a:ext cx="55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09000B6-948D-6D62-8607-7B5BA7BCF5ED}"/>
                    </a:ext>
                  </a:extLst>
                </p14:cNvPr>
                <p14:cNvContentPartPr/>
                <p14:nvPr/>
              </p14:nvContentPartPr>
              <p14:xfrm>
                <a:off x="6088516" y="6023782"/>
                <a:ext cx="65160" cy="1123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09000B6-948D-6D62-8607-7B5BA7BCF5E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079876" y="6015142"/>
                  <a:ext cx="8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E2E4131-5EDB-4C4A-7B1F-DC4FDF180CED}"/>
                    </a:ext>
                  </a:extLst>
                </p14:cNvPr>
                <p14:cNvContentPartPr/>
                <p14:nvPr/>
              </p14:nvContentPartPr>
              <p14:xfrm>
                <a:off x="6100396" y="6017662"/>
                <a:ext cx="61200" cy="13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E2E4131-5EDB-4C4A-7B1F-DC4FDF180CE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091756" y="6009022"/>
                  <a:ext cx="7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CD201E5-6D87-72E1-757C-21EB8E421C57}"/>
                    </a:ext>
                  </a:extLst>
                </p14:cNvPr>
                <p14:cNvContentPartPr/>
                <p14:nvPr/>
              </p14:nvContentPartPr>
              <p14:xfrm>
                <a:off x="6192196" y="5983102"/>
                <a:ext cx="99360" cy="1310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CD201E5-6D87-72E1-757C-21EB8E421C5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183556" y="5974462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3F4E8EB-9734-6E17-1153-8B7B7984A328}"/>
                    </a:ext>
                  </a:extLst>
                </p14:cNvPr>
                <p14:cNvContentPartPr/>
                <p14:nvPr/>
              </p14:nvContentPartPr>
              <p14:xfrm>
                <a:off x="6350596" y="6048622"/>
                <a:ext cx="38880" cy="208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3F4E8EB-9734-6E17-1153-8B7B7984A32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341956" y="6039982"/>
                  <a:ext cx="56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0CA2918-580B-418A-7629-4E7387238414}"/>
                    </a:ext>
                  </a:extLst>
                </p14:cNvPr>
                <p14:cNvContentPartPr/>
                <p14:nvPr/>
              </p14:nvContentPartPr>
              <p14:xfrm>
                <a:off x="6445996" y="5968702"/>
                <a:ext cx="80280" cy="142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0CA2918-580B-418A-7629-4E738723841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436996" y="5960062"/>
                  <a:ext cx="97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0852B43-BA07-9B23-FC9D-5E39CC3B65BE}"/>
                    </a:ext>
                  </a:extLst>
                </p14:cNvPr>
                <p14:cNvContentPartPr/>
                <p14:nvPr/>
              </p14:nvContentPartPr>
              <p14:xfrm>
                <a:off x="6453916" y="6018742"/>
                <a:ext cx="122040" cy="16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0852B43-BA07-9B23-FC9D-5E39CC3B65B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45276" y="6010102"/>
                  <a:ext cx="13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64A9B33-EDAE-F602-F49C-DE2168B3581B}"/>
                    </a:ext>
                  </a:extLst>
                </p14:cNvPr>
                <p14:cNvContentPartPr/>
                <p14:nvPr/>
              </p14:nvContentPartPr>
              <p14:xfrm>
                <a:off x="6572716" y="5983822"/>
                <a:ext cx="74160" cy="96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64A9B33-EDAE-F602-F49C-DE2168B358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564076" y="5974822"/>
                  <a:ext cx="91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2A418D3-B136-A78E-0F8A-BE9F69B73070}"/>
                    </a:ext>
                  </a:extLst>
                </p14:cNvPr>
                <p14:cNvContentPartPr/>
                <p14:nvPr/>
              </p14:nvContentPartPr>
              <p14:xfrm>
                <a:off x="6657316" y="5952142"/>
                <a:ext cx="26640" cy="295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2A418D3-B136-A78E-0F8A-BE9F69B7307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648316" y="5943142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45EC5D0-DDE4-7A2E-552F-015E5FB7B28A}"/>
                    </a:ext>
                  </a:extLst>
                </p14:cNvPr>
                <p14:cNvContentPartPr/>
                <p14:nvPr/>
              </p14:nvContentPartPr>
              <p14:xfrm>
                <a:off x="6422596" y="5974462"/>
                <a:ext cx="11160" cy="1386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45EC5D0-DDE4-7A2E-552F-015E5FB7B28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413596" y="5965462"/>
                  <a:ext cx="28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8C6A2B5-4676-DE72-F647-7BE59186E4BA}"/>
                    </a:ext>
                  </a:extLst>
                </p14:cNvPr>
                <p14:cNvContentPartPr/>
                <p14:nvPr/>
              </p14:nvContentPartPr>
              <p14:xfrm>
                <a:off x="6654436" y="5931262"/>
                <a:ext cx="52200" cy="183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8C6A2B5-4676-DE72-F647-7BE59186E4B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645436" y="5922622"/>
                  <a:ext cx="6984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84EA4F8D-283B-BAEA-F204-066EF8048467}"/>
                  </a:ext>
                </a:extLst>
              </p14:cNvPr>
              <p14:cNvContentPartPr/>
              <p14:nvPr/>
            </p14:nvContentPartPr>
            <p14:xfrm>
              <a:off x="4729876" y="3406222"/>
              <a:ext cx="609840" cy="2937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84EA4F8D-283B-BAEA-F204-066EF8048467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4720876" y="3397222"/>
                <a:ext cx="62748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1C1E75DF-C25A-D999-85F6-E306A98C2ECE}"/>
              </a:ext>
            </a:extLst>
          </p:cNvPr>
          <p:cNvGrpSpPr/>
          <p:nvPr/>
        </p:nvGrpSpPr>
        <p:grpSpPr>
          <a:xfrm>
            <a:off x="6947836" y="6046462"/>
            <a:ext cx="1697040" cy="308160"/>
            <a:chOff x="6947836" y="6046462"/>
            <a:chExt cx="16970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6DA26D7-25EE-C45C-ED79-AB801074211C}"/>
                    </a:ext>
                  </a:extLst>
                </p14:cNvPr>
                <p14:cNvContentPartPr/>
                <p14:nvPr/>
              </p14:nvContentPartPr>
              <p14:xfrm>
                <a:off x="6947836" y="6200182"/>
                <a:ext cx="14760" cy="96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6DA26D7-25EE-C45C-ED79-AB801074211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938836" y="6191542"/>
                  <a:ext cx="32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CA08E27C-C4F9-EDFA-3179-6182691A42FA}"/>
                    </a:ext>
                  </a:extLst>
                </p14:cNvPr>
                <p14:cNvContentPartPr/>
                <p14:nvPr/>
              </p14:nvContentPartPr>
              <p14:xfrm>
                <a:off x="7006516" y="6177502"/>
                <a:ext cx="79560" cy="120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CA08E27C-C4F9-EDFA-3179-6182691A42F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997876" y="6168862"/>
                  <a:ext cx="9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3EA47778-A14E-9900-920D-BAA50FC6ED58}"/>
                    </a:ext>
                  </a:extLst>
                </p14:cNvPr>
                <p14:cNvContentPartPr/>
                <p14:nvPr/>
              </p14:nvContentPartPr>
              <p14:xfrm>
                <a:off x="7049356" y="6260302"/>
                <a:ext cx="118440" cy="94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3EA47778-A14E-9900-920D-BAA50FC6ED5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040716" y="6251302"/>
                  <a:ext cx="136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2B0CB34-5B08-65F4-D994-BD74196A2DFE}"/>
                    </a:ext>
                  </a:extLst>
                </p14:cNvPr>
                <p14:cNvContentPartPr/>
                <p14:nvPr/>
              </p14:nvContentPartPr>
              <p14:xfrm>
                <a:off x="7265716" y="6169222"/>
                <a:ext cx="68040" cy="118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2B0CB34-5B08-65F4-D994-BD74196A2DF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57076" y="6160582"/>
                  <a:ext cx="85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41DBDFB-E971-45DC-33AA-6EBBB82CA807}"/>
                    </a:ext>
                  </a:extLst>
                </p14:cNvPr>
                <p14:cNvContentPartPr/>
                <p14:nvPr/>
              </p14:nvContentPartPr>
              <p14:xfrm>
                <a:off x="7413676" y="6200902"/>
                <a:ext cx="34560" cy="633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41DBDFB-E971-45DC-33AA-6EBBB82CA80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404676" y="6191902"/>
                  <a:ext cx="52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EA38974F-BDB0-5269-8602-339F870259D9}"/>
                    </a:ext>
                  </a:extLst>
                </p14:cNvPr>
                <p14:cNvContentPartPr/>
                <p14:nvPr/>
              </p14:nvContentPartPr>
              <p14:xfrm>
                <a:off x="7359676" y="6116302"/>
                <a:ext cx="52560" cy="990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EA38974F-BDB0-5269-8602-339F870259D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351036" y="6107302"/>
                  <a:ext cx="70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AF5940DE-17B1-DC7B-7956-380EDFA498B8}"/>
                    </a:ext>
                  </a:extLst>
                </p14:cNvPr>
                <p14:cNvContentPartPr/>
                <p14:nvPr/>
              </p14:nvContentPartPr>
              <p14:xfrm>
                <a:off x="7510156" y="6231502"/>
                <a:ext cx="48600" cy="55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AF5940DE-17B1-DC7B-7956-380EDFA498B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501156" y="6222862"/>
                  <a:ext cx="66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0ABE800-5C08-8B1C-7C85-A6F7C78D56BB}"/>
                    </a:ext>
                  </a:extLst>
                </p14:cNvPr>
                <p14:cNvContentPartPr/>
                <p14:nvPr/>
              </p14:nvContentPartPr>
              <p14:xfrm>
                <a:off x="7708876" y="6191182"/>
                <a:ext cx="106200" cy="554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0ABE800-5C08-8B1C-7C85-A6F7C78D56B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699876" y="6182182"/>
                  <a:ext cx="123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1AF2A18-4154-D971-B0E0-21CA2CC37FAC}"/>
                    </a:ext>
                  </a:extLst>
                </p14:cNvPr>
                <p14:cNvContentPartPr/>
                <p14:nvPr/>
              </p14:nvContentPartPr>
              <p14:xfrm>
                <a:off x="7738036" y="6096502"/>
                <a:ext cx="80280" cy="2206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1AF2A18-4154-D971-B0E0-21CA2CC37FA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729396" y="6087862"/>
                  <a:ext cx="97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65D9D06-4967-90E6-BBAB-E054584225D6}"/>
                    </a:ext>
                  </a:extLst>
                </p14:cNvPr>
                <p14:cNvContentPartPr/>
                <p14:nvPr/>
              </p14:nvContentPartPr>
              <p14:xfrm>
                <a:off x="7950436" y="6137542"/>
                <a:ext cx="66600" cy="1458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65D9D06-4967-90E6-BBAB-E054584225D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941796" y="6128902"/>
                  <a:ext cx="84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ED36A12-5B5B-AA89-357B-4CC8F5E50802}"/>
                    </a:ext>
                  </a:extLst>
                </p14:cNvPr>
                <p14:cNvContentPartPr/>
                <p14:nvPr/>
              </p14:nvContentPartPr>
              <p14:xfrm>
                <a:off x="8089036" y="6134302"/>
                <a:ext cx="44280" cy="1335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ED36A12-5B5B-AA89-357B-4CC8F5E5080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080396" y="6125662"/>
                  <a:ext cx="61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8954A00-DE89-660B-96C4-6EB27559D729}"/>
                    </a:ext>
                  </a:extLst>
                </p14:cNvPr>
                <p14:cNvContentPartPr/>
                <p14:nvPr/>
              </p14:nvContentPartPr>
              <p14:xfrm>
                <a:off x="8189836" y="6241222"/>
                <a:ext cx="6480" cy="669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8954A00-DE89-660B-96C4-6EB27559D72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180836" y="6232222"/>
                  <a:ext cx="24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36D54D5-41A4-4CD8-DF1E-49803A640626}"/>
                    </a:ext>
                  </a:extLst>
                </p14:cNvPr>
                <p14:cNvContentPartPr/>
                <p14:nvPr/>
              </p14:nvContentPartPr>
              <p14:xfrm>
                <a:off x="8215396" y="6105142"/>
                <a:ext cx="99720" cy="1612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36D54D5-41A4-4CD8-DF1E-49803A64062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206396" y="6096142"/>
                  <a:ext cx="117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AEA00F1-0B1E-50D2-6BE3-9EBC11FDB2F3}"/>
                    </a:ext>
                  </a:extLst>
                </p14:cNvPr>
                <p14:cNvContentPartPr/>
                <p14:nvPr/>
              </p14:nvContentPartPr>
              <p14:xfrm>
                <a:off x="8378836" y="6114502"/>
                <a:ext cx="67320" cy="1234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AEA00F1-0B1E-50D2-6BE3-9EBC11FDB2F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369836" y="6105502"/>
                  <a:ext cx="8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FD95116-B9FD-5B48-4738-D4D8BFC8A6D0}"/>
                    </a:ext>
                  </a:extLst>
                </p14:cNvPr>
                <p14:cNvContentPartPr/>
                <p14:nvPr/>
              </p14:nvContentPartPr>
              <p14:xfrm>
                <a:off x="8517796" y="6119902"/>
                <a:ext cx="65520" cy="1159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FD95116-B9FD-5B48-4738-D4D8BFC8A6D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509156" y="6110902"/>
                  <a:ext cx="83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D8EDD475-ECD5-54BC-279E-7A8AD91D159D}"/>
                    </a:ext>
                  </a:extLst>
                </p14:cNvPr>
                <p14:cNvContentPartPr/>
                <p14:nvPr/>
              </p14:nvContentPartPr>
              <p14:xfrm>
                <a:off x="8441836" y="6046462"/>
                <a:ext cx="62280" cy="680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D8EDD475-ECD5-54BC-279E-7A8AD91D159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433196" y="6037822"/>
                  <a:ext cx="79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3EF21DE-9EEA-4B9F-778E-E0308BABD0ED}"/>
                    </a:ext>
                  </a:extLst>
                </p14:cNvPr>
                <p14:cNvContentPartPr/>
                <p14:nvPr/>
              </p14:nvContentPartPr>
              <p14:xfrm>
                <a:off x="8586556" y="6204142"/>
                <a:ext cx="58320" cy="525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3EF21DE-9EEA-4B9F-778E-E0308BABD0E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577556" y="6195502"/>
                  <a:ext cx="759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4" name="Gruppieren 523">
            <a:extLst>
              <a:ext uri="{FF2B5EF4-FFF2-40B4-BE49-F238E27FC236}">
                <a16:creationId xmlns:a16="http://schemas.microsoft.com/office/drawing/2014/main" id="{1CDF38F0-9477-A811-D145-5B58CFCDC142}"/>
              </a:ext>
            </a:extLst>
          </p:cNvPr>
          <p:cNvGrpSpPr/>
          <p:nvPr/>
        </p:nvGrpSpPr>
        <p:grpSpPr>
          <a:xfrm>
            <a:off x="347236" y="6634702"/>
            <a:ext cx="314280" cy="179280"/>
            <a:chOff x="347236" y="6634702"/>
            <a:chExt cx="3142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5526FD4C-895B-2BA6-A2DC-C751BFF90B69}"/>
                    </a:ext>
                  </a:extLst>
                </p14:cNvPr>
                <p14:cNvContentPartPr/>
                <p14:nvPr/>
              </p14:nvContentPartPr>
              <p14:xfrm>
                <a:off x="347236" y="6680422"/>
                <a:ext cx="151200" cy="54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5526FD4C-895B-2BA6-A2DC-C751BFF90B6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38596" y="6671422"/>
                  <a:ext cx="168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5FB716E-B9F7-9CD2-878F-0FF7520D4728}"/>
                    </a:ext>
                  </a:extLst>
                </p14:cNvPr>
                <p14:cNvContentPartPr/>
                <p14:nvPr/>
              </p14:nvContentPartPr>
              <p14:xfrm>
                <a:off x="378556" y="6702742"/>
                <a:ext cx="142920" cy="32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5FB716E-B9F7-9CD2-878F-0FF7520D472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69916" y="6694102"/>
                  <a:ext cx="160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D819BDA-60F9-3136-330C-95E96C949A9C}"/>
                    </a:ext>
                  </a:extLst>
                </p14:cNvPr>
                <p14:cNvContentPartPr/>
                <p14:nvPr/>
              </p14:nvContentPartPr>
              <p14:xfrm>
                <a:off x="547396" y="6634702"/>
                <a:ext cx="114120" cy="179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D819BDA-60F9-3136-330C-95E96C949A9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38756" y="6626062"/>
                  <a:ext cx="1317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586E611B-AC6D-A558-115D-F3C3E622718E}"/>
                  </a:ext>
                </a:extLst>
              </p14:cNvPr>
              <p14:cNvContentPartPr/>
              <p14:nvPr/>
            </p14:nvContentPartPr>
            <p14:xfrm>
              <a:off x="783196" y="6664582"/>
              <a:ext cx="111240" cy="784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586E611B-AC6D-A558-115D-F3C3E622718E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774556" y="6655942"/>
                <a:ext cx="128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14D8611A-BE57-FBD9-EB4F-F46874AFB449}"/>
                  </a:ext>
                </a:extLst>
              </p14:cNvPr>
              <p14:cNvContentPartPr/>
              <p14:nvPr/>
            </p14:nvContentPartPr>
            <p14:xfrm>
              <a:off x="932236" y="6667462"/>
              <a:ext cx="48960" cy="572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14D8611A-BE57-FBD9-EB4F-F46874AFB449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923236" y="6658462"/>
                <a:ext cx="66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0EED3A08-0B55-C45D-A382-64EC5766DA38}"/>
                  </a:ext>
                </a:extLst>
              </p14:cNvPr>
              <p14:cNvContentPartPr/>
              <p14:nvPr/>
            </p14:nvContentPartPr>
            <p14:xfrm>
              <a:off x="1042036" y="6573862"/>
              <a:ext cx="126000" cy="1584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0EED3A08-0B55-C45D-A382-64EC5766DA38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033036" y="6565222"/>
                <a:ext cx="1436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8" name="Gruppieren 547">
            <a:extLst>
              <a:ext uri="{FF2B5EF4-FFF2-40B4-BE49-F238E27FC236}">
                <a16:creationId xmlns:a16="http://schemas.microsoft.com/office/drawing/2014/main" id="{003872D8-1FD4-B193-CFC5-C54B65AB2072}"/>
              </a:ext>
            </a:extLst>
          </p:cNvPr>
          <p:cNvGrpSpPr/>
          <p:nvPr/>
        </p:nvGrpSpPr>
        <p:grpSpPr>
          <a:xfrm>
            <a:off x="1345876" y="6503662"/>
            <a:ext cx="1234440" cy="258480"/>
            <a:chOff x="1345876" y="6503662"/>
            <a:chExt cx="12344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5B71B0E-B8E5-F619-D7F0-ABDFED568EFC}"/>
                    </a:ext>
                  </a:extLst>
                </p14:cNvPr>
                <p14:cNvContentPartPr/>
                <p14:nvPr/>
              </p14:nvContentPartPr>
              <p14:xfrm>
                <a:off x="1345876" y="6571342"/>
                <a:ext cx="187920" cy="1641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5B71B0E-B8E5-F619-D7F0-ABDFED568EF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337236" y="6562342"/>
                  <a:ext cx="205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B956E34-9CC1-5C30-5853-D821DD0C15EC}"/>
                    </a:ext>
                  </a:extLst>
                </p14:cNvPr>
                <p14:cNvContentPartPr/>
                <p14:nvPr/>
              </p14:nvContentPartPr>
              <p14:xfrm>
                <a:off x="1596796" y="6618862"/>
                <a:ext cx="56160" cy="1432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B956E34-9CC1-5C30-5853-D821DD0C15E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588156" y="6609862"/>
                  <a:ext cx="7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977BA23-E5FB-8A67-6EC9-B46255B5F1D2}"/>
                    </a:ext>
                  </a:extLst>
                </p14:cNvPr>
                <p14:cNvContentPartPr/>
                <p14:nvPr/>
              </p14:nvContentPartPr>
              <p14:xfrm>
                <a:off x="1699036" y="6518782"/>
                <a:ext cx="110880" cy="1803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977BA23-E5FB-8A67-6EC9-B46255B5F1D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690396" y="6509782"/>
                  <a:ext cx="128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285611F8-E2A2-49C0-22FF-DFF3E0B4AB63}"/>
                    </a:ext>
                  </a:extLst>
                </p14:cNvPr>
                <p14:cNvContentPartPr/>
                <p14:nvPr/>
              </p14:nvContentPartPr>
              <p14:xfrm>
                <a:off x="1772836" y="6667102"/>
                <a:ext cx="110160" cy="586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285611F8-E2A2-49C0-22FF-DFF3E0B4AB6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764196" y="6658462"/>
                  <a:ext cx="12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C7B64FD-6C4B-8088-AA6F-AA68B259582E}"/>
                    </a:ext>
                  </a:extLst>
                </p14:cNvPr>
                <p14:cNvContentPartPr/>
                <p14:nvPr/>
              </p14:nvContentPartPr>
              <p14:xfrm>
                <a:off x="1931596" y="6624622"/>
                <a:ext cx="9360" cy="795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C7B64FD-6C4B-8088-AA6F-AA68B259582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922956" y="6615622"/>
                  <a:ext cx="27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F2E96A6-957A-4393-B190-0B8836433A45}"/>
                    </a:ext>
                  </a:extLst>
                </p14:cNvPr>
                <p14:cNvContentPartPr/>
                <p14:nvPr/>
              </p14:nvContentPartPr>
              <p14:xfrm>
                <a:off x="1931956" y="6536422"/>
                <a:ext cx="3600" cy="10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F2E96A6-957A-4393-B190-0B8836433A4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922956" y="6527422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40F5973-2252-5D28-8206-90804179BF5E}"/>
                    </a:ext>
                  </a:extLst>
                </p14:cNvPr>
                <p14:cNvContentPartPr/>
                <p14:nvPr/>
              </p14:nvContentPartPr>
              <p14:xfrm>
                <a:off x="1985956" y="6590782"/>
                <a:ext cx="87480" cy="1598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40F5973-2252-5D28-8206-90804179BF5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977316" y="6582142"/>
                  <a:ext cx="105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1B6C041-7998-67D8-CFD3-5DA3841832A2}"/>
                    </a:ext>
                  </a:extLst>
                </p14:cNvPr>
                <p14:cNvContentPartPr/>
                <p14:nvPr/>
              </p14:nvContentPartPr>
              <p14:xfrm>
                <a:off x="2108356" y="6503662"/>
                <a:ext cx="113760" cy="183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1B6C041-7998-67D8-CFD3-5DA3841832A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099356" y="6495022"/>
                  <a:ext cx="13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19969DE-5BFC-A1CB-A0B5-6E0D1CEA43D9}"/>
                    </a:ext>
                  </a:extLst>
                </p14:cNvPr>
                <p14:cNvContentPartPr/>
                <p14:nvPr/>
              </p14:nvContentPartPr>
              <p14:xfrm>
                <a:off x="2209516" y="6517342"/>
                <a:ext cx="6480" cy="50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19969DE-5BFC-A1CB-A0B5-6E0D1CEA43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00516" y="6508342"/>
                  <a:ext cx="2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D0F6BE1-BD55-0670-EFF7-E3FD81CD5F4D}"/>
                    </a:ext>
                  </a:extLst>
                </p14:cNvPr>
                <p14:cNvContentPartPr/>
                <p14:nvPr/>
              </p14:nvContentPartPr>
              <p14:xfrm>
                <a:off x="2272876" y="6587542"/>
                <a:ext cx="307440" cy="1026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D0F6BE1-BD55-0670-EFF7-E3FD81CD5F4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263876" y="6578542"/>
                  <a:ext cx="3250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8" name="Gruppieren 587">
            <a:extLst>
              <a:ext uri="{FF2B5EF4-FFF2-40B4-BE49-F238E27FC236}">
                <a16:creationId xmlns:a16="http://schemas.microsoft.com/office/drawing/2014/main" id="{DB5C7F08-7717-D52F-F483-5611D66833C2}"/>
              </a:ext>
            </a:extLst>
          </p:cNvPr>
          <p:cNvGrpSpPr/>
          <p:nvPr/>
        </p:nvGrpSpPr>
        <p:grpSpPr>
          <a:xfrm>
            <a:off x="2781556" y="6360382"/>
            <a:ext cx="5804640" cy="383040"/>
            <a:chOff x="2781556" y="6360382"/>
            <a:chExt cx="580464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AA62D0B-0AB2-624C-0875-E3A51CB0E1A8}"/>
                    </a:ext>
                  </a:extLst>
                </p14:cNvPr>
                <p14:cNvContentPartPr/>
                <p14:nvPr/>
              </p14:nvContentPartPr>
              <p14:xfrm>
                <a:off x="2825476" y="6539302"/>
                <a:ext cx="19080" cy="1281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AA62D0B-0AB2-624C-0875-E3A51CB0E1A8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816836" y="6530662"/>
                  <a:ext cx="36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472864A-7DC0-BD40-81DD-02E2F940CBF7}"/>
                    </a:ext>
                  </a:extLst>
                </p14:cNvPr>
                <p14:cNvContentPartPr/>
                <p14:nvPr/>
              </p14:nvContentPartPr>
              <p14:xfrm>
                <a:off x="2781556" y="6507262"/>
                <a:ext cx="117000" cy="1825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472864A-7DC0-BD40-81DD-02E2F940CBF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772916" y="6498262"/>
                  <a:ext cx="134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0F3A1B2-6102-083E-B69E-ADABAF25880B}"/>
                    </a:ext>
                  </a:extLst>
                </p14:cNvPr>
                <p14:cNvContentPartPr/>
                <p14:nvPr/>
              </p14:nvContentPartPr>
              <p14:xfrm>
                <a:off x="2966236" y="6462262"/>
                <a:ext cx="105480" cy="2811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0F3A1B2-6102-083E-B69E-ADABAF25880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957596" y="6453622"/>
                  <a:ext cx="123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8A4BE13-CC0F-8FEA-2D6F-451CADEDC666}"/>
                    </a:ext>
                  </a:extLst>
                </p14:cNvPr>
                <p14:cNvContentPartPr/>
                <p14:nvPr/>
              </p14:nvContentPartPr>
              <p14:xfrm>
                <a:off x="3064516" y="6580702"/>
                <a:ext cx="190080" cy="601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8A4BE13-CC0F-8FEA-2D6F-451CADEDC66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055516" y="6571702"/>
                  <a:ext cx="20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06584D1-5BA0-884C-73D0-820AE6086B38}"/>
                    </a:ext>
                  </a:extLst>
                </p14:cNvPr>
                <p14:cNvContentPartPr/>
                <p14:nvPr/>
              </p14:nvContentPartPr>
              <p14:xfrm>
                <a:off x="3268636" y="6495742"/>
                <a:ext cx="127800" cy="1519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06584D1-5BA0-884C-73D0-820AE6086B3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259996" y="6487102"/>
                  <a:ext cx="145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316057C-389A-FBBB-0246-62995399E43B}"/>
                    </a:ext>
                  </a:extLst>
                </p14:cNvPr>
                <p14:cNvContentPartPr/>
                <p14:nvPr/>
              </p14:nvContentPartPr>
              <p14:xfrm>
                <a:off x="3530716" y="6560182"/>
                <a:ext cx="90360" cy="1072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316057C-389A-FBBB-0246-62995399E43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522076" y="6551542"/>
                  <a:ext cx="10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737E5FE-7A1D-ED6F-154C-A626F3C8E1ED}"/>
                    </a:ext>
                  </a:extLst>
                </p14:cNvPr>
                <p14:cNvContentPartPr/>
                <p14:nvPr/>
              </p14:nvContentPartPr>
              <p14:xfrm>
                <a:off x="3664996" y="6566302"/>
                <a:ext cx="187200" cy="810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737E5FE-7A1D-ED6F-154C-A626F3C8E1E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656356" y="6557302"/>
                  <a:ext cx="204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DCEE17E-D2F1-5806-8CD8-B307DB788928}"/>
                    </a:ext>
                  </a:extLst>
                </p14:cNvPr>
                <p14:cNvContentPartPr/>
                <p14:nvPr/>
              </p14:nvContentPartPr>
              <p14:xfrm>
                <a:off x="3802876" y="6476302"/>
                <a:ext cx="13320" cy="136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DCEE17E-D2F1-5806-8CD8-B307DB78892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793876" y="6467662"/>
                  <a:ext cx="3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173C1A4-70E8-CE57-771A-B46FDD6CD298}"/>
                    </a:ext>
                  </a:extLst>
                </p14:cNvPr>
                <p14:cNvContentPartPr/>
                <p14:nvPr/>
              </p14:nvContentPartPr>
              <p14:xfrm>
                <a:off x="3895756" y="6478462"/>
                <a:ext cx="122760" cy="1688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173C1A4-70E8-CE57-771A-B46FDD6CD29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887116" y="6469462"/>
                  <a:ext cx="140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222482F-C100-9FC7-FF65-16A6DE6070FA}"/>
                    </a:ext>
                  </a:extLst>
                </p14:cNvPr>
                <p14:cNvContentPartPr/>
                <p14:nvPr/>
              </p14:nvContentPartPr>
              <p14:xfrm>
                <a:off x="4119676" y="6548662"/>
                <a:ext cx="255960" cy="1357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222482F-C100-9FC7-FF65-16A6DE6070F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111036" y="6539662"/>
                  <a:ext cx="273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C72EEAD-CB5F-FB37-2E24-83F777DCE0DA}"/>
                    </a:ext>
                  </a:extLst>
                </p14:cNvPr>
                <p14:cNvContentPartPr/>
                <p14:nvPr/>
              </p14:nvContentPartPr>
              <p14:xfrm>
                <a:off x="4340356" y="6490702"/>
                <a:ext cx="11880" cy="11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C72EEAD-CB5F-FB37-2E24-83F777DCE0D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331716" y="6482062"/>
                  <a:ext cx="2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7890672-6467-B2D7-CEB1-B5D3EA66C83E}"/>
                    </a:ext>
                  </a:extLst>
                </p14:cNvPr>
                <p14:cNvContentPartPr/>
                <p14:nvPr/>
              </p14:nvContentPartPr>
              <p14:xfrm>
                <a:off x="4499116" y="6514822"/>
                <a:ext cx="82080" cy="1684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7890672-6467-B2D7-CEB1-B5D3EA66C83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490116" y="6505822"/>
                  <a:ext cx="99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5403F3A-6631-2BCA-F630-FF7762004A38}"/>
                    </a:ext>
                  </a:extLst>
                </p14:cNvPr>
                <p14:cNvContentPartPr/>
                <p14:nvPr/>
              </p14:nvContentPartPr>
              <p14:xfrm>
                <a:off x="4610716" y="6561982"/>
                <a:ext cx="91800" cy="1054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5403F3A-6631-2BCA-F630-FF7762004A3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602076" y="6553342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75D2EE5-A522-6449-4E15-7E0C7CAF6060}"/>
                    </a:ext>
                  </a:extLst>
                </p14:cNvPr>
                <p14:cNvContentPartPr/>
                <p14:nvPr/>
              </p14:nvContentPartPr>
              <p14:xfrm>
                <a:off x="4749316" y="6484222"/>
                <a:ext cx="70560" cy="1620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75D2EE5-A522-6449-4E15-7E0C7CAF606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740676" y="6475222"/>
                  <a:ext cx="8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3C4BEC6-3966-DFE3-FE95-D1DDD03399F5}"/>
                    </a:ext>
                  </a:extLst>
                </p14:cNvPr>
                <p14:cNvContentPartPr/>
                <p14:nvPr/>
              </p14:nvContentPartPr>
              <p14:xfrm>
                <a:off x="4783156" y="6615622"/>
                <a:ext cx="43560" cy="471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3C4BEC6-3966-DFE3-FE95-D1DDD03399F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774516" y="6606982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77A5ACB4-0360-A446-10D9-EA48DE6C993D}"/>
                    </a:ext>
                  </a:extLst>
                </p14:cNvPr>
                <p14:cNvContentPartPr/>
                <p14:nvPr/>
              </p14:nvContentPartPr>
              <p14:xfrm>
                <a:off x="4854436" y="6612742"/>
                <a:ext cx="176040" cy="558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77A5ACB4-0360-A446-10D9-EA48DE6C993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845796" y="6604102"/>
                  <a:ext cx="193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A8EC03E-7E1D-BFEE-AE41-B20C0E27D94E}"/>
                    </a:ext>
                  </a:extLst>
                </p14:cNvPr>
                <p14:cNvContentPartPr/>
                <p14:nvPr/>
              </p14:nvContentPartPr>
              <p14:xfrm>
                <a:off x="5092396" y="6493222"/>
                <a:ext cx="186840" cy="191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A8EC03E-7E1D-BFEE-AE41-B20C0E27D94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083756" y="6484582"/>
                  <a:ext cx="204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E961DC9-8BCD-83DD-D355-3E57300002E0}"/>
                    </a:ext>
                  </a:extLst>
                </p14:cNvPr>
                <p14:cNvContentPartPr/>
                <p14:nvPr/>
              </p14:nvContentPartPr>
              <p14:xfrm>
                <a:off x="5371396" y="6526342"/>
                <a:ext cx="113760" cy="1692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E961DC9-8BCD-83DD-D355-3E57300002E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362756" y="6517342"/>
                  <a:ext cx="131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2446E3D-FA84-CDB5-34D0-CA9D281CA8C4}"/>
                    </a:ext>
                  </a:extLst>
                </p14:cNvPr>
                <p14:cNvContentPartPr/>
                <p14:nvPr/>
              </p14:nvContentPartPr>
              <p14:xfrm>
                <a:off x="5504956" y="6564142"/>
                <a:ext cx="61200" cy="93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2446E3D-FA84-CDB5-34D0-CA9D281CA8C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495956" y="6555142"/>
                  <a:ext cx="78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060D261-B1C5-59BD-8AFE-690BF32656C8}"/>
                    </a:ext>
                  </a:extLst>
                </p14:cNvPr>
                <p14:cNvContentPartPr/>
                <p14:nvPr/>
              </p14:nvContentPartPr>
              <p14:xfrm>
                <a:off x="5588836" y="6540022"/>
                <a:ext cx="63360" cy="1249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060D261-B1C5-59BD-8AFE-690BF32656C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579836" y="6531022"/>
                  <a:ext cx="81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5707259-A56E-80A3-43CA-E79CEC690B28}"/>
                    </a:ext>
                  </a:extLst>
                </p14:cNvPr>
                <p14:cNvContentPartPr/>
                <p14:nvPr/>
              </p14:nvContentPartPr>
              <p14:xfrm>
                <a:off x="5692156" y="6492502"/>
                <a:ext cx="96120" cy="1706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5707259-A56E-80A3-43CA-E79CEC690B2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683516" y="6483502"/>
                  <a:ext cx="113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70202B8-058E-D16F-9361-59FB8AF5A8CA}"/>
                    </a:ext>
                  </a:extLst>
                </p14:cNvPr>
                <p14:cNvContentPartPr/>
                <p14:nvPr/>
              </p14:nvContentPartPr>
              <p14:xfrm>
                <a:off x="5867116" y="6497902"/>
                <a:ext cx="15480" cy="1681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70202B8-058E-D16F-9361-59FB8AF5A8CA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858476" y="6489262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C29A1D8-AF8D-E145-2989-F4CD5AFCD865}"/>
                    </a:ext>
                  </a:extLst>
                </p14:cNvPr>
                <p14:cNvContentPartPr/>
                <p14:nvPr/>
              </p14:nvContentPartPr>
              <p14:xfrm>
                <a:off x="5894476" y="6557302"/>
                <a:ext cx="58320" cy="1054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C29A1D8-AF8D-E145-2989-F4CD5AFCD86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885476" y="6548662"/>
                  <a:ext cx="75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F9BE500-C43C-1566-1073-2378FB3B341B}"/>
                    </a:ext>
                  </a:extLst>
                </p14:cNvPr>
                <p14:cNvContentPartPr/>
                <p14:nvPr/>
              </p14:nvContentPartPr>
              <p14:xfrm>
                <a:off x="5965396" y="6466222"/>
                <a:ext cx="122040" cy="199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F9BE500-C43C-1566-1073-2378FB3B341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956756" y="6457582"/>
                  <a:ext cx="13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032DAEF-FCC6-8080-8CC4-625A2DAD24BC}"/>
                    </a:ext>
                  </a:extLst>
                </p14:cNvPr>
                <p14:cNvContentPartPr/>
                <p14:nvPr/>
              </p14:nvContentPartPr>
              <p14:xfrm>
                <a:off x="6072676" y="6461902"/>
                <a:ext cx="101880" cy="1530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032DAEF-FCC6-8080-8CC4-625A2DAD24B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064036" y="6453262"/>
                  <a:ext cx="119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D2AAE56-908C-73F5-3F43-B65A486666C4}"/>
                    </a:ext>
                  </a:extLst>
                </p14:cNvPr>
                <p14:cNvContentPartPr/>
                <p14:nvPr/>
              </p14:nvContentPartPr>
              <p14:xfrm>
                <a:off x="6236836" y="6534982"/>
                <a:ext cx="157680" cy="61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D2AAE56-908C-73F5-3F43-B65A486666C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227836" y="6526342"/>
                  <a:ext cx="175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D88619C-5370-90FE-3769-A06AF0E273B4}"/>
                    </a:ext>
                  </a:extLst>
                </p14:cNvPr>
                <p14:cNvContentPartPr/>
                <p14:nvPr/>
              </p14:nvContentPartPr>
              <p14:xfrm>
                <a:off x="6407836" y="6474502"/>
                <a:ext cx="88560" cy="1234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D88619C-5370-90FE-3769-A06AF0E273B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399196" y="6465862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FC51FC0-A46E-335C-22A7-526E5B5CD45C}"/>
                    </a:ext>
                  </a:extLst>
                </p14:cNvPr>
                <p14:cNvContentPartPr/>
                <p14:nvPr/>
              </p14:nvContentPartPr>
              <p14:xfrm>
                <a:off x="6580636" y="6471982"/>
                <a:ext cx="29160" cy="1465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FC51FC0-A46E-335C-22A7-526E5B5CD45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571636" y="6462982"/>
                  <a:ext cx="4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9B31784-E10E-CD8B-AB5D-59AFB00DCEEC}"/>
                    </a:ext>
                  </a:extLst>
                </p14:cNvPr>
                <p14:cNvContentPartPr/>
                <p14:nvPr/>
              </p14:nvContentPartPr>
              <p14:xfrm>
                <a:off x="6623476" y="6510502"/>
                <a:ext cx="186480" cy="957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9B31784-E10E-CD8B-AB5D-59AFB00DCEE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614476" y="6501502"/>
                  <a:ext cx="204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FC38672-7CA5-4C05-CF7F-180286571F5E}"/>
                    </a:ext>
                  </a:extLst>
                </p14:cNvPr>
                <p14:cNvContentPartPr/>
                <p14:nvPr/>
              </p14:nvContentPartPr>
              <p14:xfrm>
                <a:off x="6805636" y="6492862"/>
                <a:ext cx="96480" cy="210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FC38672-7CA5-4C05-CF7F-180286571F5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796996" y="6484222"/>
                  <a:ext cx="114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B7AA242-E207-7E64-30F9-8587EC9A0C0E}"/>
                    </a:ext>
                  </a:extLst>
                </p14:cNvPr>
                <p14:cNvContentPartPr/>
                <p14:nvPr/>
              </p14:nvContentPartPr>
              <p14:xfrm>
                <a:off x="6675676" y="6428782"/>
                <a:ext cx="136440" cy="172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B7AA242-E207-7E64-30F9-8587EC9A0C0E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667036" y="6420142"/>
                  <a:ext cx="154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FEBF2F2-653C-8C36-4EE2-14AB34853C22}"/>
                    </a:ext>
                  </a:extLst>
                </p14:cNvPr>
                <p14:cNvContentPartPr/>
                <p14:nvPr/>
              </p14:nvContentPartPr>
              <p14:xfrm>
                <a:off x="7012636" y="6510862"/>
                <a:ext cx="143280" cy="1234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FEBF2F2-653C-8C36-4EE2-14AB34853C2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03996" y="6501862"/>
                  <a:ext cx="160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C55E1AD-EEC9-B129-2EB0-859037D634BE}"/>
                    </a:ext>
                  </a:extLst>
                </p14:cNvPr>
                <p14:cNvContentPartPr/>
                <p14:nvPr/>
              </p14:nvContentPartPr>
              <p14:xfrm>
                <a:off x="7145476" y="6461542"/>
                <a:ext cx="7560" cy="54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C55E1AD-EEC9-B129-2EB0-859037D634B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136476" y="6452542"/>
                  <a:ext cx="2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A0871DF1-A1EB-DD86-C134-FC84D1B7CF54}"/>
                    </a:ext>
                  </a:extLst>
                </p14:cNvPr>
                <p14:cNvContentPartPr/>
                <p14:nvPr/>
              </p14:nvContentPartPr>
              <p14:xfrm>
                <a:off x="7181836" y="6376582"/>
                <a:ext cx="228600" cy="237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A0871DF1-A1EB-DD86-C134-FC84D1B7CF5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173196" y="6367942"/>
                  <a:ext cx="24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290B42A-60C7-9052-C865-39385203CEEF}"/>
                    </a:ext>
                  </a:extLst>
                </p14:cNvPr>
                <p14:cNvContentPartPr/>
                <p14:nvPr/>
              </p14:nvContentPartPr>
              <p14:xfrm>
                <a:off x="6993196" y="6633262"/>
                <a:ext cx="483840" cy="442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290B42A-60C7-9052-C865-39385203CEEF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984556" y="6624262"/>
                  <a:ext cx="501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5D90313D-EC6C-C10D-4F46-0C5C6710D21C}"/>
                    </a:ext>
                  </a:extLst>
                </p14:cNvPr>
                <p14:cNvContentPartPr/>
                <p14:nvPr/>
              </p14:nvContentPartPr>
              <p14:xfrm>
                <a:off x="7563796" y="6489262"/>
                <a:ext cx="107280" cy="1044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5D90313D-EC6C-C10D-4F46-0C5C6710D21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555156" y="6480622"/>
                  <a:ext cx="12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EBFBC32-539F-4932-C0A6-4A61C480D6AB}"/>
                    </a:ext>
                  </a:extLst>
                </p14:cNvPr>
                <p14:cNvContentPartPr/>
                <p14:nvPr/>
              </p14:nvContentPartPr>
              <p14:xfrm>
                <a:off x="7695196" y="6486742"/>
                <a:ext cx="76320" cy="1119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EBFBC32-539F-4932-C0A6-4A61C480D6A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686196" y="6477742"/>
                  <a:ext cx="93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2845102-A5A8-0665-2B89-9BC2CF77E313}"/>
                    </a:ext>
                  </a:extLst>
                </p14:cNvPr>
                <p14:cNvContentPartPr/>
                <p14:nvPr/>
              </p14:nvContentPartPr>
              <p14:xfrm>
                <a:off x="7792396" y="6419782"/>
                <a:ext cx="178920" cy="1681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2845102-A5A8-0665-2B89-9BC2CF77E31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83756" y="6411142"/>
                  <a:ext cx="19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9CCCC74-FBD6-EA50-D415-F45EF00ED12E}"/>
                    </a:ext>
                  </a:extLst>
                </p14:cNvPr>
                <p14:cNvContentPartPr/>
                <p14:nvPr/>
              </p14:nvContentPartPr>
              <p14:xfrm>
                <a:off x="7997596" y="6414022"/>
                <a:ext cx="82800" cy="1663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9CCCC74-FBD6-EA50-D415-F45EF00ED12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988956" y="6405382"/>
                  <a:ext cx="10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D5B276B-D50E-5C69-0304-4E1D3AD25585}"/>
                    </a:ext>
                  </a:extLst>
                </p14:cNvPr>
                <p14:cNvContentPartPr/>
                <p14:nvPr/>
              </p14:nvContentPartPr>
              <p14:xfrm>
                <a:off x="8095156" y="6458662"/>
                <a:ext cx="324720" cy="2217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D5B276B-D50E-5C69-0304-4E1D3AD2558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086156" y="6449662"/>
                  <a:ext cx="342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A1018C8-1721-5915-39B0-BFB9E59D008E}"/>
                    </a:ext>
                  </a:extLst>
                </p14:cNvPr>
                <p14:cNvContentPartPr/>
                <p14:nvPr/>
              </p14:nvContentPartPr>
              <p14:xfrm>
                <a:off x="8409436" y="6397462"/>
                <a:ext cx="72000" cy="3193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A1018C8-1721-5915-39B0-BFB9E59D008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400796" y="6388822"/>
                  <a:ext cx="89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D288BB57-EA3D-AFE2-2EB6-EF5FF29C8363}"/>
                    </a:ext>
                  </a:extLst>
                </p14:cNvPr>
                <p14:cNvContentPartPr/>
                <p14:nvPr/>
              </p14:nvContentPartPr>
              <p14:xfrm>
                <a:off x="8128276" y="6360382"/>
                <a:ext cx="457920" cy="918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D288BB57-EA3D-AFE2-2EB6-EF5FF29C836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119636" y="6351382"/>
                  <a:ext cx="47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7FBEBC25-1C0C-5FBB-9C8D-EA2ED0A9375C}"/>
                    </a:ext>
                  </a:extLst>
                </p14:cNvPr>
                <p14:cNvContentPartPr/>
                <p14:nvPr/>
              </p14:nvContentPartPr>
              <p14:xfrm>
                <a:off x="8557756" y="6561622"/>
                <a:ext cx="3600" cy="162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7FBEBC25-1C0C-5FBB-9C8D-EA2ED0A9375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48756" y="6552622"/>
                  <a:ext cx="212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76A3AA4E-A2FC-E6A9-6663-D56180BB890B}"/>
                  </a:ext>
                </a:extLst>
              </p14:cNvPr>
              <p14:cNvContentPartPr/>
              <p14:nvPr/>
            </p14:nvContentPartPr>
            <p14:xfrm>
              <a:off x="3428116" y="3426382"/>
              <a:ext cx="507600" cy="25128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76A3AA4E-A2FC-E6A9-6663-D56180BB890B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3419476" y="3417742"/>
                <a:ext cx="52524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0D40E7E2-F763-8748-6376-F5EA7BC28323}"/>
              </a:ext>
            </a:extLst>
          </p:cNvPr>
          <p:cNvGrpSpPr/>
          <p:nvPr/>
        </p:nvGrpSpPr>
        <p:grpSpPr>
          <a:xfrm>
            <a:off x="137716" y="3163222"/>
            <a:ext cx="8305560" cy="1526760"/>
            <a:chOff x="137716" y="3163222"/>
            <a:chExt cx="8305560" cy="15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9637C15-AAA0-6E72-FD34-123AF2584DA6}"/>
                    </a:ext>
                  </a:extLst>
                </p14:cNvPr>
                <p14:cNvContentPartPr/>
                <p14:nvPr/>
              </p14:nvContentPartPr>
              <p14:xfrm>
                <a:off x="7313596" y="3978262"/>
                <a:ext cx="116640" cy="129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9637C15-AAA0-6E72-FD34-123AF2584DA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304956" y="3969622"/>
                  <a:ext cx="134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52127F-6689-178C-8A37-03618709A34E}"/>
                    </a:ext>
                  </a:extLst>
                </p14:cNvPr>
                <p14:cNvContentPartPr/>
                <p14:nvPr/>
              </p14:nvContentPartPr>
              <p14:xfrm>
                <a:off x="7468036" y="3858742"/>
                <a:ext cx="106560" cy="194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52127F-6689-178C-8A37-03618709A34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459396" y="3850102"/>
                  <a:ext cx="124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98540A4-2BDC-C62C-CE1B-69306C7094CB}"/>
                    </a:ext>
                  </a:extLst>
                </p14:cNvPr>
                <p14:cNvContentPartPr/>
                <p14:nvPr/>
              </p14:nvContentPartPr>
              <p14:xfrm>
                <a:off x="7625716" y="3884662"/>
                <a:ext cx="72360" cy="150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98540A4-2BDC-C62C-CE1B-69306C7094C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617076" y="3876022"/>
                  <a:ext cx="90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8E4EEC0-D3D5-B50A-60C8-309E981F47E7}"/>
                    </a:ext>
                  </a:extLst>
                </p14:cNvPr>
                <p14:cNvContentPartPr/>
                <p14:nvPr/>
              </p14:nvContentPartPr>
              <p14:xfrm>
                <a:off x="7710316" y="3951262"/>
                <a:ext cx="282240" cy="73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8E4EEC0-D3D5-B50A-60C8-309E981F47E7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701316" y="3942622"/>
                  <a:ext cx="299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80D41EC-4734-DD0F-D3BC-123E1318CB2C}"/>
                    </a:ext>
                  </a:extLst>
                </p14:cNvPr>
                <p14:cNvContentPartPr/>
                <p14:nvPr/>
              </p14:nvContentPartPr>
              <p14:xfrm>
                <a:off x="7966996" y="3940822"/>
                <a:ext cx="145800" cy="191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80D41EC-4734-DD0F-D3BC-123E1318CB2C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957996" y="3932182"/>
                  <a:ext cx="163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70C99B1-D7D3-B99F-E544-A9617DF205F6}"/>
                    </a:ext>
                  </a:extLst>
                </p14:cNvPr>
                <p14:cNvContentPartPr/>
                <p14:nvPr/>
              </p14:nvContentPartPr>
              <p14:xfrm>
                <a:off x="8142676" y="3889342"/>
                <a:ext cx="33840" cy="446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70C99B1-D7D3-B99F-E544-A9617DF205F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134036" y="3880702"/>
                  <a:ext cx="51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1899525-ECBD-1FD2-3F3D-4E9A7613F1D3}"/>
                    </a:ext>
                  </a:extLst>
                </p14:cNvPr>
                <p14:cNvContentPartPr/>
                <p14:nvPr/>
              </p14:nvContentPartPr>
              <p14:xfrm>
                <a:off x="8112796" y="3937942"/>
                <a:ext cx="104760" cy="228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1899525-ECBD-1FD2-3F3D-4E9A7613F1D3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104156" y="3928942"/>
                  <a:ext cx="122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C45FD15-062F-E840-81D9-72B362C492AA}"/>
                    </a:ext>
                  </a:extLst>
                </p14:cNvPr>
                <p14:cNvContentPartPr/>
                <p14:nvPr/>
              </p14:nvContentPartPr>
              <p14:xfrm>
                <a:off x="7793836" y="3831742"/>
                <a:ext cx="88200" cy="28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C45FD15-062F-E840-81D9-72B362C492A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785196" y="3822742"/>
                  <a:ext cx="105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3AD4896-82F3-00D3-8922-D79E8A080145}"/>
                    </a:ext>
                  </a:extLst>
                </p14:cNvPr>
                <p14:cNvContentPartPr/>
                <p14:nvPr/>
              </p14:nvContentPartPr>
              <p14:xfrm>
                <a:off x="8328076" y="3768382"/>
                <a:ext cx="115200" cy="186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3AD4896-82F3-00D3-8922-D79E8A08014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319076" y="3759382"/>
                  <a:ext cx="132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42CC5E-6A58-F77D-F1E8-C0E7FBC5A59D}"/>
                    </a:ext>
                  </a:extLst>
                </p14:cNvPr>
                <p14:cNvContentPartPr/>
                <p14:nvPr/>
              </p14:nvContentPartPr>
              <p14:xfrm>
                <a:off x="8313676" y="4043782"/>
                <a:ext cx="29880" cy="32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42CC5E-6A58-F77D-F1E8-C0E7FBC5A59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304676" y="4034782"/>
                  <a:ext cx="4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59030AA-5821-F61F-C9DE-F415B8FBFD3F}"/>
                    </a:ext>
                  </a:extLst>
                </p14:cNvPr>
                <p14:cNvContentPartPr/>
                <p14:nvPr/>
              </p14:nvContentPartPr>
              <p14:xfrm>
                <a:off x="4050916" y="4020742"/>
                <a:ext cx="138600" cy="180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59030AA-5821-F61F-C9DE-F415B8FBFD3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41916" y="4011742"/>
                  <a:ext cx="15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E60C3E8-B230-EB2A-D132-6420ED876E98}"/>
                    </a:ext>
                  </a:extLst>
                </p14:cNvPr>
                <p14:cNvContentPartPr/>
                <p14:nvPr/>
              </p14:nvContentPartPr>
              <p14:xfrm>
                <a:off x="4225156" y="4070422"/>
                <a:ext cx="187920" cy="100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E60C3E8-B230-EB2A-D132-6420ED876E9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216156" y="4061782"/>
                  <a:ext cx="20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2DE17DB-AFA4-C157-2C7B-51327F902E36}"/>
                    </a:ext>
                  </a:extLst>
                </p14:cNvPr>
                <p14:cNvContentPartPr/>
                <p14:nvPr/>
              </p14:nvContentPartPr>
              <p14:xfrm>
                <a:off x="4546276" y="3974662"/>
                <a:ext cx="97920" cy="177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2DE17DB-AFA4-C157-2C7B-51327F902E3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537636" y="3966022"/>
                  <a:ext cx="115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E98B6A4-E222-75B4-A1E8-AEAE36BD8055}"/>
                    </a:ext>
                  </a:extLst>
                </p14:cNvPr>
                <p14:cNvContentPartPr/>
                <p14:nvPr/>
              </p14:nvContentPartPr>
              <p14:xfrm>
                <a:off x="4578316" y="4111822"/>
                <a:ext cx="353880" cy="43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E98B6A4-E222-75B4-A1E8-AEAE36BD805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569676" y="4102822"/>
                  <a:ext cx="371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FBC3C5C-EB08-19BD-A363-B32E5EE54E12}"/>
                    </a:ext>
                  </a:extLst>
                </p14:cNvPr>
                <p14:cNvContentPartPr/>
                <p14:nvPr/>
              </p14:nvContentPartPr>
              <p14:xfrm>
                <a:off x="4960276" y="4026502"/>
                <a:ext cx="270000" cy="124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FBC3C5C-EB08-19BD-A363-B32E5EE54E1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951636" y="4017502"/>
                  <a:ext cx="287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C30C855-6E8D-B0CC-606A-52CAC647A2EF}"/>
                    </a:ext>
                  </a:extLst>
                </p14:cNvPr>
                <p14:cNvContentPartPr/>
                <p14:nvPr/>
              </p14:nvContentPartPr>
              <p14:xfrm>
                <a:off x="5410996" y="4036582"/>
                <a:ext cx="159480" cy="78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C30C855-6E8D-B0CC-606A-52CAC647A2E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401996" y="4027582"/>
                  <a:ext cx="177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A371236-0C90-22FA-0283-5E2A0627470B}"/>
                    </a:ext>
                  </a:extLst>
                </p14:cNvPr>
                <p14:cNvContentPartPr/>
                <p14:nvPr/>
              </p14:nvContentPartPr>
              <p14:xfrm>
                <a:off x="5603596" y="4031182"/>
                <a:ext cx="225000" cy="640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A371236-0C90-22FA-0283-5E2A0627470B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594596" y="4022182"/>
                  <a:ext cx="242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28E528-E23C-8B69-0C38-AF4183F64935}"/>
                    </a:ext>
                  </a:extLst>
                </p14:cNvPr>
                <p14:cNvContentPartPr/>
                <p14:nvPr/>
              </p14:nvContentPartPr>
              <p14:xfrm>
                <a:off x="6012196" y="4011382"/>
                <a:ext cx="420480" cy="111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28E528-E23C-8B69-0C38-AF4183F6493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003196" y="4002382"/>
                  <a:ext cx="43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B5DAFE1-C4C8-D72B-CFA6-31AC86642277}"/>
                    </a:ext>
                  </a:extLst>
                </p14:cNvPr>
                <p14:cNvContentPartPr/>
                <p14:nvPr/>
              </p14:nvContentPartPr>
              <p14:xfrm>
                <a:off x="6378676" y="3975382"/>
                <a:ext cx="17280" cy="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B5DAFE1-C4C8-D72B-CFA6-31AC86642277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369676" y="3966742"/>
                  <a:ext cx="34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F0F5520-7FD9-7D27-AD23-EE8627C1F0FD}"/>
                    </a:ext>
                  </a:extLst>
                </p14:cNvPr>
                <p14:cNvContentPartPr/>
                <p14:nvPr/>
              </p14:nvContentPartPr>
              <p14:xfrm>
                <a:off x="6508636" y="4049542"/>
                <a:ext cx="194760" cy="576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F0F5520-7FD9-7D27-AD23-EE8627C1F0F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499996" y="4040902"/>
                  <a:ext cx="212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4097591-03A7-3D5A-C9FB-FDFAEBF044BD}"/>
                    </a:ext>
                  </a:extLst>
                </p14:cNvPr>
                <p14:cNvContentPartPr/>
                <p14:nvPr/>
              </p14:nvContentPartPr>
              <p14:xfrm>
                <a:off x="6780796" y="3983662"/>
                <a:ext cx="289800" cy="108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4097591-03A7-3D5A-C9FB-FDFAEBF044B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771796" y="3975022"/>
                  <a:ext cx="30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CE131A2-8371-9B84-79EE-28A4A23F7593}"/>
                    </a:ext>
                  </a:extLst>
                </p14:cNvPr>
                <p14:cNvContentPartPr/>
                <p14:nvPr/>
              </p14:nvContentPartPr>
              <p14:xfrm>
                <a:off x="2973076" y="4071862"/>
                <a:ext cx="114480" cy="178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CE131A2-8371-9B84-79EE-28A4A23F759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964076" y="4062862"/>
                  <a:ext cx="132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66F9E72-6E62-1B81-A502-9493C0E6BC46}"/>
                    </a:ext>
                  </a:extLst>
                </p14:cNvPr>
                <p14:cNvContentPartPr/>
                <p14:nvPr/>
              </p14:nvContentPartPr>
              <p14:xfrm>
                <a:off x="3150916" y="4128022"/>
                <a:ext cx="153720" cy="114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66F9E72-6E62-1B81-A502-9493C0E6BC4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142276" y="4119382"/>
                  <a:ext cx="171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8077C54-1793-E433-CFE8-CB84DBD5B77F}"/>
                    </a:ext>
                  </a:extLst>
                </p14:cNvPr>
                <p14:cNvContentPartPr/>
                <p14:nvPr/>
              </p14:nvContentPartPr>
              <p14:xfrm>
                <a:off x="3306076" y="4036942"/>
                <a:ext cx="47880" cy="58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8077C54-1793-E433-CFE8-CB84DBD5B77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297076" y="4027942"/>
                  <a:ext cx="65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2BCB45E-68DA-B607-1A28-D1F831C5D04A}"/>
                    </a:ext>
                  </a:extLst>
                </p14:cNvPr>
                <p14:cNvContentPartPr/>
                <p14:nvPr/>
              </p14:nvContentPartPr>
              <p14:xfrm>
                <a:off x="3397156" y="4051702"/>
                <a:ext cx="133920" cy="142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2BCB45E-68DA-B607-1A28-D1F831C5D04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388156" y="4042702"/>
                  <a:ext cx="151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D0D85C6-324F-763D-770D-AE3966052168}"/>
                    </a:ext>
                  </a:extLst>
                </p14:cNvPr>
                <p14:cNvContentPartPr/>
                <p14:nvPr/>
              </p14:nvContentPartPr>
              <p14:xfrm>
                <a:off x="3531076" y="4120822"/>
                <a:ext cx="220680" cy="81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D0D85C6-324F-763D-770D-AE3966052168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522436" y="4112182"/>
                  <a:ext cx="238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BF9DA50-507A-FD17-8C8D-0F94E1B13575}"/>
                    </a:ext>
                  </a:extLst>
                </p14:cNvPr>
                <p14:cNvContentPartPr/>
                <p14:nvPr/>
              </p14:nvContentPartPr>
              <p14:xfrm>
                <a:off x="315916" y="4099222"/>
                <a:ext cx="19080" cy="250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BF9DA50-507A-FD17-8C8D-0F94E1B1357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06916" y="4090582"/>
                  <a:ext cx="36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58793FE-D95C-4671-7D0C-98DC70A95881}"/>
                    </a:ext>
                  </a:extLst>
                </p14:cNvPr>
                <p14:cNvContentPartPr/>
                <p14:nvPr/>
              </p14:nvContentPartPr>
              <p14:xfrm>
                <a:off x="243916" y="4101742"/>
                <a:ext cx="210600" cy="35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58793FE-D95C-4671-7D0C-98DC70A9588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35276" y="4093102"/>
                  <a:ext cx="228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EEF1ECD-722B-3C69-B0B2-05DE4BA52A38}"/>
                    </a:ext>
                  </a:extLst>
                </p14:cNvPr>
                <p14:cNvContentPartPr/>
                <p14:nvPr/>
              </p14:nvContentPartPr>
              <p14:xfrm>
                <a:off x="255436" y="4216582"/>
                <a:ext cx="120600" cy="205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EEF1ECD-722B-3C69-B0B2-05DE4BA52A3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6436" y="4207582"/>
                  <a:ext cx="138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FBF92A6-4EDD-4B29-1018-4C4F73822A79}"/>
                    </a:ext>
                  </a:extLst>
                </p14:cNvPr>
                <p14:cNvContentPartPr/>
                <p14:nvPr/>
              </p14:nvContentPartPr>
              <p14:xfrm>
                <a:off x="509596" y="4198222"/>
                <a:ext cx="246600" cy="142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FBF92A6-4EDD-4B29-1018-4C4F73822A79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00596" y="4189582"/>
                  <a:ext cx="264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22B38A5-A09D-A1D7-CA05-0C0014BBCF10}"/>
                    </a:ext>
                  </a:extLst>
                </p14:cNvPr>
                <p14:cNvContentPartPr/>
                <p14:nvPr/>
              </p14:nvContentPartPr>
              <p14:xfrm>
                <a:off x="772396" y="4190302"/>
                <a:ext cx="208440" cy="248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22B38A5-A09D-A1D7-CA05-0C0014BBCF1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63396" y="4181302"/>
                  <a:ext cx="226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02F6E7A-8139-E70E-A741-155F0305ECAB}"/>
                    </a:ext>
                  </a:extLst>
                </p14:cNvPr>
                <p14:cNvContentPartPr/>
                <p14:nvPr/>
              </p14:nvContentPartPr>
              <p14:xfrm>
                <a:off x="1084156" y="4192822"/>
                <a:ext cx="31320" cy="137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02F6E7A-8139-E70E-A741-155F0305ECA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75156" y="4183822"/>
                  <a:ext cx="48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ABE3DC3-AA57-4FB2-240C-AF2A4EA03F3F}"/>
                    </a:ext>
                  </a:extLst>
                </p14:cNvPr>
                <p14:cNvContentPartPr/>
                <p14:nvPr/>
              </p14:nvContentPartPr>
              <p14:xfrm>
                <a:off x="1476916" y="4101742"/>
                <a:ext cx="127080" cy="208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ABE3DC3-AA57-4FB2-240C-AF2A4EA03F3F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467916" y="4093102"/>
                  <a:ext cx="144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57FEB85-50B3-6BF4-66AC-65367C5956B9}"/>
                    </a:ext>
                  </a:extLst>
                </p14:cNvPr>
                <p14:cNvContentPartPr/>
                <p14:nvPr/>
              </p14:nvContentPartPr>
              <p14:xfrm>
                <a:off x="1696516" y="4197862"/>
                <a:ext cx="199080" cy="114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57FEB85-50B3-6BF4-66AC-65367C5956B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687876" y="4189222"/>
                  <a:ext cx="21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7CBE516-C3D6-797F-8491-67B03D1955EE}"/>
                    </a:ext>
                  </a:extLst>
                </p14:cNvPr>
                <p14:cNvContentPartPr/>
                <p14:nvPr/>
              </p14:nvContentPartPr>
              <p14:xfrm>
                <a:off x="1869316" y="4156822"/>
                <a:ext cx="19080" cy="15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7CBE516-C3D6-797F-8491-67B03D1955E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860676" y="4147822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0B11F45-4444-8F4A-644B-EED270D24860}"/>
                    </a:ext>
                  </a:extLst>
                </p14:cNvPr>
                <p14:cNvContentPartPr/>
                <p14:nvPr/>
              </p14:nvContentPartPr>
              <p14:xfrm>
                <a:off x="1958596" y="4147822"/>
                <a:ext cx="129240" cy="138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0B11F45-4444-8F4A-644B-EED270D2486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949956" y="4139182"/>
                  <a:ext cx="146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C2988F4-C2DF-12C6-D3B5-E7687A8689DF}"/>
                    </a:ext>
                  </a:extLst>
                </p14:cNvPr>
                <p14:cNvContentPartPr/>
                <p14:nvPr/>
              </p14:nvContentPartPr>
              <p14:xfrm>
                <a:off x="2345596" y="4152862"/>
                <a:ext cx="395640" cy="1285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C2988F4-C2DF-12C6-D3B5-E7687A8689D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336596" y="4144222"/>
                  <a:ext cx="41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FAEB414-90DB-7408-C809-7375D2D91141}"/>
                    </a:ext>
                  </a:extLst>
                </p14:cNvPr>
                <p14:cNvContentPartPr/>
                <p14:nvPr/>
              </p14:nvContentPartPr>
              <p14:xfrm>
                <a:off x="2674996" y="4054942"/>
                <a:ext cx="16920" cy="79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FAEB414-90DB-7408-C809-7375D2D9114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665996" y="4046302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A2DCDD9-5595-C60E-7588-C2FD23652FEB}"/>
                    </a:ext>
                  </a:extLst>
                </p14:cNvPr>
                <p14:cNvContentPartPr/>
                <p14:nvPr/>
              </p14:nvContentPartPr>
              <p14:xfrm>
                <a:off x="180196" y="4605382"/>
                <a:ext cx="108720" cy="136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A2DCDD9-5595-C60E-7588-C2FD23652FE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71196" y="4596742"/>
                  <a:ext cx="12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E498739-8D12-38E4-591A-CDFFD67A1FD2}"/>
                    </a:ext>
                  </a:extLst>
                </p14:cNvPr>
                <p14:cNvContentPartPr/>
                <p14:nvPr/>
              </p14:nvContentPartPr>
              <p14:xfrm>
                <a:off x="180196" y="4652542"/>
                <a:ext cx="110880" cy="7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E498739-8D12-38E4-591A-CDFFD67A1FD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71196" y="4643542"/>
                  <a:ext cx="12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952092E-9A86-4C6C-17FC-ADEAD053FB26}"/>
                    </a:ext>
                  </a:extLst>
                </p14:cNvPr>
                <p14:cNvContentPartPr/>
                <p14:nvPr/>
              </p14:nvContentPartPr>
              <p14:xfrm>
                <a:off x="298636" y="4543822"/>
                <a:ext cx="73080" cy="146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952092E-9A86-4C6C-17FC-ADEAD053FB2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89996" y="4534822"/>
                  <a:ext cx="90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4512C98-3137-248E-8AAC-09BCAF18DFC7}"/>
                    </a:ext>
                  </a:extLst>
                </p14:cNvPr>
                <p14:cNvContentPartPr/>
                <p14:nvPr/>
              </p14:nvContentPartPr>
              <p14:xfrm>
                <a:off x="515716" y="4518982"/>
                <a:ext cx="128880" cy="127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4512C98-3137-248E-8AAC-09BCAF18DFC7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06716" y="4510342"/>
                  <a:ext cx="146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6491293-E415-AAFB-1A29-F7842ED0DD00}"/>
                    </a:ext>
                  </a:extLst>
                </p14:cNvPr>
                <p14:cNvContentPartPr/>
                <p14:nvPr/>
              </p14:nvContentPartPr>
              <p14:xfrm>
                <a:off x="651796" y="4562182"/>
                <a:ext cx="113760" cy="72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6491293-E415-AAFB-1A29-F7842ED0DD00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43156" y="4553542"/>
                  <a:ext cx="131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53639F3-74E7-E9CF-0591-717F8371B911}"/>
                    </a:ext>
                  </a:extLst>
                </p14:cNvPr>
                <p14:cNvContentPartPr/>
                <p14:nvPr/>
              </p14:nvContentPartPr>
              <p14:xfrm>
                <a:off x="795076" y="4549222"/>
                <a:ext cx="221760" cy="104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53639F3-74E7-E9CF-0591-717F8371B911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86436" y="4540582"/>
                  <a:ext cx="23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2DDACE3-7AFD-221B-9EED-76903B1EF585}"/>
                    </a:ext>
                  </a:extLst>
                </p14:cNvPr>
                <p14:cNvContentPartPr/>
                <p14:nvPr/>
              </p14:nvContentPartPr>
              <p14:xfrm>
                <a:off x="1204756" y="4459942"/>
                <a:ext cx="66600" cy="164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2DDACE3-7AFD-221B-9EED-76903B1EF58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196116" y="4451302"/>
                  <a:ext cx="84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DE8817C-550E-7CB6-3A47-1A72E298161D}"/>
                    </a:ext>
                  </a:extLst>
                </p14:cNvPr>
                <p14:cNvContentPartPr/>
                <p14:nvPr/>
              </p14:nvContentPartPr>
              <p14:xfrm>
                <a:off x="1290436" y="4524742"/>
                <a:ext cx="269280" cy="83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DE8817C-550E-7CB6-3A47-1A72E298161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281796" y="4516102"/>
                  <a:ext cx="286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7B99F96-8135-D805-9E5E-707827ED312E}"/>
                    </a:ext>
                  </a:extLst>
                </p14:cNvPr>
                <p14:cNvContentPartPr/>
                <p14:nvPr/>
              </p14:nvContentPartPr>
              <p14:xfrm>
                <a:off x="1606876" y="4516102"/>
                <a:ext cx="71280" cy="105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7B99F96-8135-D805-9E5E-707827ED312E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598236" y="4507102"/>
                  <a:ext cx="88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A954C03-0DF7-9FF2-D03F-0336119E82C8}"/>
                    </a:ext>
                  </a:extLst>
                </p14:cNvPr>
                <p14:cNvContentPartPr/>
                <p14:nvPr/>
              </p14:nvContentPartPr>
              <p14:xfrm>
                <a:off x="1703356" y="4432222"/>
                <a:ext cx="163080" cy="151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A954C03-0DF7-9FF2-D03F-0336119E82C8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694716" y="4423222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2ABC3B1-2349-1670-2408-59F5BEF4E7E3}"/>
                    </a:ext>
                  </a:extLst>
                </p14:cNvPr>
                <p14:cNvContentPartPr/>
                <p14:nvPr/>
              </p14:nvContentPartPr>
              <p14:xfrm>
                <a:off x="1929796" y="4404502"/>
                <a:ext cx="189360" cy="185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2ABC3B1-2349-1670-2408-59F5BEF4E7E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920796" y="4395502"/>
                  <a:ext cx="207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53B52A8-6735-6866-163C-F72446BBAEF6}"/>
                    </a:ext>
                  </a:extLst>
                </p14:cNvPr>
                <p14:cNvContentPartPr/>
                <p14:nvPr/>
              </p14:nvContentPartPr>
              <p14:xfrm>
                <a:off x="2304556" y="4470742"/>
                <a:ext cx="172080" cy="82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53B52A8-6735-6866-163C-F72446BBAEF6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295556" y="4461742"/>
                  <a:ext cx="18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A043412-4DA2-E825-6F44-CD9E35D0A955}"/>
                    </a:ext>
                  </a:extLst>
                </p14:cNvPr>
                <p14:cNvContentPartPr/>
                <p14:nvPr/>
              </p14:nvContentPartPr>
              <p14:xfrm>
                <a:off x="2504356" y="4467142"/>
                <a:ext cx="211680" cy="838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A043412-4DA2-E825-6F44-CD9E35D0A95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495716" y="4458502"/>
                  <a:ext cx="229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77593BA-11E1-F80A-94F8-37387EC71AA6}"/>
                    </a:ext>
                  </a:extLst>
                </p14:cNvPr>
                <p14:cNvContentPartPr/>
                <p14:nvPr/>
              </p14:nvContentPartPr>
              <p14:xfrm>
                <a:off x="2898916" y="4420342"/>
                <a:ext cx="304920" cy="136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77593BA-11E1-F80A-94F8-37387EC71AA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889916" y="4411342"/>
                  <a:ext cx="322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EE46D1C-A461-7600-037E-11E48F1E5411}"/>
                    </a:ext>
                  </a:extLst>
                </p14:cNvPr>
                <p14:cNvContentPartPr/>
                <p14:nvPr/>
              </p14:nvContentPartPr>
              <p14:xfrm>
                <a:off x="3131116" y="4365262"/>
                <a:ext cx="12240" cy="7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EE46D1C-A461-7600-037E-11E48F1E541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22116" y="4356262"/>
                  <a:ext cx="2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A3C205-09B8-27FA-AF24-CB90D8C84C8A}"/>
                    </a:ext>
                  </a:extLst>
                </p14:cNvPr>
                <p14:cNvContentPartPr/>
                <p14:nvPr/>
              </p14:nvContentPartPr>
              <p14:xfrm>
                <a:off x="3415156" y="4395502"/>
                <a:ext cx="20520" cy="133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A3C205-09B8-27FA-AF24-CB90D8C84C8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406516" y="4386862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812FED9-66B0-2B6B-FAF6-D0F05C3B8BD5}"/>
                    </a:ext>
                  </a:extLst>
                </p14:cNvPr>
                <p14:cNvContentPartPr/>
                <p14:nvPr/>
              </p14:nvContentPartPr>
              <p14:xfrm>
                <a:off x="3353236" y="4329262"/>
                <a:ext cx="145440" cy="102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812FED9-66B0-2B6B-FAF6-D0F05C3B8BD5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344596" y="4320262"/>
                  <a:ext cx="163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6A4EAA-CB6B-1D49-F1BE-0950B3EB263A}"/>
                    </a:ext>
                  </a:extLst>
                </p14:cNvPr>
                <p14:cNvContentPartPr/>
                <p14:nvPr/>
              </p14:nvContentPartPr>
              <p14:xfrm>
                <a:off x="3509476" y="4409902"/>
                <a:ext cx="103320" cy="124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6A4EAA-CB6B-1D49-F1BE-0950B3EB263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500476" y="4401262"/>
                  <a:ext cx="120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35D6E69-F569-560A-E0D8-AC43BC7DB221}"/>
                    </a:ext>
                  </a:extLst>
                </p14:cNvPr>
                <p14:cNvContentPartPr/>
                <p14:nvPr/>
              </p14:nvContentPartPr>
              <p14:xfrm>
                <a:off x="3616756" y="4426102"/>
                <a:ext cx="47160" cy="77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35D6E69-F569-560A-E0D8-AC43BC7DB22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607756" y="4417102"/>
                  <a:ext cx="64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E082CA5-4B40-7D1A-C3D3-487C6998C2A4}"/>
                    </a:ext>
                  </a:extLst>
                </p14:cNvPr>
                <p14:cNvContentPartPr/>
                <p14:nvPr/>
              </p14:nvContentPartPr>
              <p14:xfrm>
                <a:off x="3731596" y="4390462"/>
                <a:ext cx="215280" cy="1076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E082CA5-4B40-7D1A-C3D3-487C6998C2A4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722956" y="4381822"/>
                  <a:ext cx="232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0306F07-DB11-F577-4507-C866480F6EFA}"/>
                    </a:ext>
                  </a:extLst>
                </p14:cNvPr>
                <p14:cNvContentPartPr/>
                <p14:nvPr/>
              </p14:nvContentPartPr>
              <p14:xfrm>
                <a:off x="3969916" y="4359502"/>
                <a:ext cx="88200" cy="140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0306F07-DB11-F577-4507-C866480F6EFA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3961276" y="4350502"/>
                  <a:ext cx="105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FE374C-BAF7-AF13-40AC-094AD8B2DE86}"/>
                    </a:ext>
                  </a:extLst>
                </p14:cNvPr>
                <p14:cNvContentPartPr/>
                <p14:nvPr/>
              </p14:nvContentPartPr>
              <p14:xfrm>
                <a:off x="4089076" y="4359862"/>
                <a:ext cx="81360" cy="92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FE374C-BAF7-AF13-40AC-094AD8B2DE8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080436" y="4351222"/>
                  <a:ext cx="99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7D526D8-AD76-1466-E5E2-0306ED75A984}"/>
                    </a:ext>
                  </a:extLst>
                </p14:cNvPr>
                <p14:cNvContentPartPr/>
                <p14:nvPr/>
              </p14:nvContentPartPr>
              <p14:xfrm>
                <a:off x="4183036" y="4391902"/>
                <a:ext cx="42480" cy="54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7D526D8-AD76-1466-E5E2-0306ED75A98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174396" y="4383262"/>
                  <a:ext cx="6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4BD4245-15C2-9F11-FF29-F195004A525A}"/>
                    </a:ext>
                  </a:extLst>
                </p14:cNvPr>
                <p14:cNvContentPartPr/>
                <p14:nvPr/>
              </p14:nvContentPartPr>
              <p14:xfrm>
                <a:off x="4386436" y="4379302"/>
                <a:ext cx="217440" cy="72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4BD4245-15C2-9F11-FF29-F195004A525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4377796" y="4370662"/>
                  <a:ext cx="23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34B701E-E7FD-F021-2D5F-6C515509CA8B}"/>
                    </a:ext>
                  </a:extLst>
                </p14:cNvPr>
                <p14:cNvContentPartPr/>
                <p14:nvPr/>
              </p14:nvContentPartPr>
              <p14:xfrm>
                <a:off x="4643836" y="4374982"/>
                <a:ext cx="57240" cy="77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34B701E-E7FD-F021-2D5F-6C515509CA8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4635196" y="4365982"/>
                  <a:ext cx="7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8074C64-9EAC-C714-EB90-211DEF342A50}"/>
                    </a:ext>
                  </a:extLst>
                </p14:cNvPr>
                <p14:cNvContentPartPr/>
                <p14:nvPr/>
              </p14:nvContentPartPr>
              <p14:xfrm>
                <a:off x="4943356" y="4328902"/>
                <a:ext cx="99360" cy="87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8074C64-9EAC-C714-EB90-211DEF342A50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934356" y="4319902"/>
                  <a:ext cx="117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97398B6-F0C1-37AB-752B-87F0D1CB2DB5}"/>
                    </a:ext>
                  </a:extLst>
                </p14:cNvPr>
                <p14:cNvContentPartPr/>
                <p14:nvPr/>
              </p14:nvContentPartPr>
              <p14:xfrm>
                <a:off x="5069716" y="4349782"/>
                <a:ext cx="186480" cy="57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97398B6-F0C1-37AB-752B-87F0D1CB2DB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060716" y="4340782"/>
                  <a:ext cx="204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68E4F47-7FC1-8C30-E072-DE022961A818}"/>
                    </a:ext>
                  </a:extLst>
                </p14:cNvPr>
                <p14:cNvContentPartPr/>
                <p14:nvPr/>
              </p14:nvContentPartPr>
              <p14:xfrm>
                <a:off x="5476516" y="4324942"/>
                <a:ext cx="19080" cy="124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68E4F47-7FC1-8C30-E072-DE022961A81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467876" y="4315942"/>
                  <a:ext cx="3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5894586-737F-9202-94BC-AF646D01BF61}"/>
                    </a:ext>
                  </a:extLst>
                </p14:cNvPr>
                <p14:cNvContentPartPr/>
                <p14:nvPr/>
              </p14:nvContentPartPr>
              <p14:xfrm>
                <a:off x="5434396" y="4255102"/>
                <a:ext cx="143280" cy="173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5894586-737F-9202-94BC-AF646D01BF6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425396" y="4246462"/>
                  <a:ext cx="160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1E5AFD0-8DE1-5AD3-EE61-3EE81CE57A7F}"/>
                    </a:ext>
                  </a:extLst>
                </p14:cNvPr>
                <p14:cNvContentPartPr/>
                <p14:nvPr/>
              </p14:nvContentPartPr>
              <p14:xfrm>
                <a:off x="5594236" y="4377142"/>
                <a:ext cx="276480" cy="46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1E5AFD0-8DE1-5AD3-EE61-3EE81CE57A7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585236" y="4368502"/>
                  <a:ext cx="294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5947374-1D71-713A-5530-DF830599BAB0}"/>
                    </a:ext>
                  </a:extLst>
                </p14:cNvPr>
                <p14:cNvContentPartPr/>
                <p14:nvPr/>
              </p14:nvContentPartPr>
              <p14:xfrm>
                <a:off x="5907796" y="4282822"/>
                <a:ext cx="92880" cy="121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5947374-1D71-713A-5530-DF830599BAB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5898796" y="4274182"/>
                  <a:ext cx="11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3C191AC-C788-264C-6E7C-861C0F803623}"/>
                    </a:ext>
                  </a:extLst>
                </p14:cNvPr>
                <p14:cNvContentPartPr/>
                <p14:nvPr/>
              </p14:nvContentPartPr>
              <p14:xfrm>
                <a:off x="6112276" y="4342942"/>
                <a:ext cx="188640" cy="89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3C191AC-C788-264C-6E7C-861C0F803623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103276" y="4333942"/>
                  <a:ext cx="206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4509D4D-297C-A248-46DB-F42E28D47743}"/>
                    </a:ext>
                  </a:extLst>
                </p14:cNvPr>
                <p14:cNvContentPartPr/>
                <p14:nvPr/>
              </p14:nvContentPartPr>
              <p14:xfrm>
                <a:off x="6321436" y="4349062"/>
                <a:ext cx="185400" cy="78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4509D4D-297C-A248-46DB-F42E28D4774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312796" y="4340062"/>
                  <a:ext cx="20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49329E-CCE5-8AF1-067D-95FBF0D4A133}"/>
                    </a:ext>
                  </a:extLst>
                </p14:cNvPr>
                <p14:cNvContentPartPr/>
                <p14:nvPr/>
              </p14:nvContentPartPr>
              <p14:xfrm>
                <a:off x="6450676" y="4257262"/>
                <a:ext cx="101160" cy="1476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49329E-CCE5-8AF1-067D-95FBF0D4A13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442036" y="4248622"/>
                  <a:ext cx="118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C50571-CA06-5676-69F1-D12FAF49B3D3}"/>
                    </a:ext>
                  </a:extLst>
                </p14:cNvPr>
                <p14:cNvContentPartPr/>
                <p14:nvPr/>
              </p14:nvContentPartPr>
              <p14:xfrm>
                <a:off x="6521596" y="4337182"/>
                <a:ext cx="114840" cy="59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C50571-CA06-5676-69F1-D12FAF49B3D3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512596" y="4328542"/>
                  <a:ext cx="13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016238F-FB27-DFD6-56A0-0AA4DB00537B}"/>
                    </a:ext>
                  </a:extLst>
                </p14:cNvPr>
                <p14:cNvContentPartPr/>
                <p14:nvPr/>
              </p14:nvContentPartPr>
              <p14:xfrm>
                <a:off x="6663076" y="4309822"/>
                <a:ext cx="77400" cy="946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016238F-FB27-DFD6-56A0-0AA4DB00537B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654436" y="4300822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6B2DED0-6D0D-F0DF-E8D9-E8D4DCECE2D6}"/>
                    </a:ext>
                  </a:extLst>
                </p14:cNvPr>
                <p14:cNvContentPartPr/>
                <p14:nvPr/>
              </p14:nvContentPartPr>
              <p14:xfrm>
                <a:off x="6804556" y="4224502"/>
                <a:ext cx="113760" cy="164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6B2DED0-6D0D-F0DF-E8D9-E8D4DCECE2D6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795556" y="4215502"/>
                  <a:ext cx="131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B35FDBF-CDFA-DB52-1EB6-9CF13D5D46F4}"/>
                    </a:ext>
                  </a:extLst>
                </p14:cNvPr>
                <p14:cNvContentPartPr/>
                <p14:nvPr/>
              </p14:nvContentPartPr>
              <p14:xfrm>
                <a:off x="6976276" y="4294702"/>
                <a:ext cx="273240" cy="766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B35FDBF-CDFA-DB52-1EB6-9CF13D5D46F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967276" y="4285702"/>
                  <a:ext cx="290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6F31525-2CA6-B2A7-6817-37E113CE8144}"/>
                    </a:ext>
                  </a:extLst>
                </p14:cNvPr>
                <p14:cNvContentPartPr/>
                <p14:nvPr/>
              </p14:nvContentPartPr>
              <p14:xfrm>
                <a:off x="7201636" y="4202182"/>
                <a:ext cx="7920" cy="2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6F31525-2CA6-B2A7-6817-37E113CE814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2636" y="4193182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DECB4DB-2AC4-BFE1-A576-5A22ABD8F54B}"/>
                    </a:ext>
                  </a:extLst>
                </p14:cNvPr>
                <p14:cNvContentPartPr/>
                <p14:nvPr/>
              </p14:nvContentPartPr>
              <p14:xfrm>
                <a:off x="7323676" y="4200022"/>
                <a:ext cx="122760" cy="165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DECB4DB-2AC4-BFE1-A576-5A22ABD8F54B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314676" y="4191022"/>
                  <a:ext cx="14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1C3E22A-9E9E-6642-5378-3EE087F106DC}"/>
                    </a:ext>
                  </a:extLst>
                </p14:cNvPr>
                <p14:cNvContentPartPr/>
                <p14:nvPr/>
              </p14:nvContentPartPr>
              <p14:xfrm>
                <a:off x="7416196" y="4208302"/>
                <a:ext cx="38520" cy="23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1C3E22A-9E9E-6642-5378-3EE087F106DC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407556" y="4199302"/>
                  <a:ext cx="5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B6FB198-6A63-DA62-D1B8-4068E885DE7A}"/>
                    </a:ext>
                  </a:extLst>
                </p14:cNvPr>
                <p14:cNvContentPartPr/>
                <p14:nvPr/>
              </p14:nvContentPartPr>
              <p14:xfrm>
                <a:off x="7491796" y="4189942"/>
                <a:ext cx="99360" cy="167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B6FB198-6A63-DA62-D1B8-4068E885DE7A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483156" y="4181302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1B20A97-5259-CB95-1255-331F2E5D3238}"/>
                    </a:ext>
                  </a:extLst>
                </p14:cNvPr>
                <p14:cNvContentPartPr/>
                <p14:nvPr/>
              </p14:nvContentPartPr>
              <p14:xfrm>
                <a:off x="7614916" y="4185622"/>
                <a:ext cx="142560" cy="167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1B20A97-5259-CB95-1255-331F2E5D323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605916" y="4176982"/>
                  <a:ext cx="16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EA6F96-FF7C-99D3-47DB-82EC6C91E51A}"/>
                    </a:ext>
                  </a:extLst>
                </p14:cNvPr>
                <p14:cNvContentPartPr/>
                <p14:nvPr/>
              </p14:nvContentPartPr>
              <p14:xfrm>
                <a:off x="7713916" y="4312342"/>
                <a:ext cx="24120" cy="46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EA6F96-FF7C-99D3-47DB-82EC6C91E51A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705276" y="4303702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A7EBAFB-2B43-6091-2BB7-25CEE0A852F3}"/>
                    </a:ext>
                  </a:extLst>
                </p14:cNvPr>
                <p14:cNvContentPartPr/>
                <p14:nvPr/>
              </p14:nvContentPartPr>
              <p14:xfrm>
                <a:off x="7770076" y="4270942"/>
                <a:ext cx="187200" cy="104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A7EBAFB-2B43-6091-2BB7-25CEE0A852F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761436" y="4262302"/>
                  <a:ext cx="20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92D949D-5FC8-9055-4514-C075ED34AAFB}"/>
                    </a:ext>
                  </a:extLst>
                </p14:cNvPr>
                <p14:cNvContentPartPr/>
                <p14:nvPr/>
              </p14:nvContentPartPr>
              <p14:xfrm>
                <a:off x="7959796" y="4163302"/>
                <a:ext cx="210240" cy="205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92D949D-5FC8-9055-4514-C075ED34AAFB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950796" y="4154662"/>
                  <a:ext cx="22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98C3527-D2A3-8081-CF93-6061743E5977}"/>
                    </a:ext>
                  </a:extLst>
                </p14:cNvPr>
                <p14:cNvContentPartPr/>
                <p14:nvPr/>
              </p14:nvContentPartPr>
              <p14:xfrm>
                <a:off x="7867276" y="4126222"/>
                <a:ext cx="21960" cy="208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98C3527-D2A3-8081-CF93-6061743E5977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858276" y="4117222"/>
                  <a:ext cx="3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85FFBAC-6AE3-A523-DACC-DE0C8FD84AEA}"/>
                    </a:ext>
                  </a:extLst>
                </p14:cNvPr>
                <p14:cNvContentPartPr/>
                <p14:nvPr/>
              </p14:nvContentPartPr>
              <p14:xfrm>
                <a:off x="3846796" y="3681982"/>
                <a:ext cx="1440" cy="1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85FFBAC-6AE3-A523-DACC-DE0C8FD84A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37796" y="3672982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0D7182E-07E4-45E8-08CF-CB7D8372D93B}"/>
                    </a:ext>
                  </a:extLst>
                </p14:cNvPr>
                <p14:cNvContentPartPr/>
                <p14:nvPr/>
              </p14:nvContentPartPr>
              <p14:xfrm>
                <a:off x="3405436" y="3621862"/>
                <a:ext cx="503280" cy="222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0D7182E-07E4-45E8-08CF-CB7D8372D93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396436" y="3612862"/>
                  <a:ext cx="520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59A3DA08-00E9-62D1-A343-C12D71662100}"/>
                    </a:ext>
                  </a:extLst>
                </p14:cNvPr>
                <p14:cNvContentPartPr/>
                <p14:nvPr/>
              </p14:nvContentPartPr>
              <p14:xfrm>
                <a:off x="3082876" y="3163222"/>
                <a:ext cx="3100320" cy="5493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59A3DA08-00E9-62D1-A343-C12D71662100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073876" y="3154582"/>
                  <a:ext cx="31179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5493949-6A01-4120-A7E7-1271707EC9AD}"/>
                    </a:ext>
                  </a:extLst>
                </p14:cNvPr>
                <p14:cNvContentPartPr/>
                <p14:nvPr/>
              </p14:nvContentPartPr>
              <p14:xfrm>
                <a:off x="1579516" y="3487942"/>
                <a:ext cx="1497960" cy="633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5493949-6A01-4120-A7E7-1271707EC9A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70516" y="3478942"/>
                  <a:ext cx="151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3A08E2B-49EC-A7BD-C57A-D802DDD37FBA}"/>
                    </a:ext>
                  </a:extLst>
                </p14:cNvPr>
                <p14:cNvContentPartPr/>
                <p14:nvPr/>
              </p14:nvContentPartPr>
              <p14:xfrm>
                <a:off x="194956" y="3375262"/>
                <a:ext cx="271800" cy="1299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3A08E2B-49EC-A7BD-C57A-D802DDD37FB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86316" y="3366622"/>
                  <a:ext cx="289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FAB603F-0EA0-8E5E-332D-CF8ED983182F}"/>
                    </a:ext>
                  </a:extLst>
                </p14:cNvPr>
                <p14:cNvContentPartPr/>
                <p14:nvPr/>
              </p14:nvContentPartPr>
              <p14:xfrm>
                <a:off x="424276" y="3425662"/>
                <a:ext cx="61560" cy="662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FAB603F-0EA0-8E5E-332D-CF8ED983182F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15276" y="3417022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A9C05AD-5A1C-BA8F-1F50-4058702AABF0}"/>
                    </a:ext>
                  </a:extLst>
                </p14:cNvPr>
                <p14:cNvContentPartPr/>
                <p14:nvPr/>
              </p14:nvContentPartPr>
              <p14:xfrm>
                <a:off x="451636" y="3353302"/>
                <a:ext cx="23040" cy="144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A9C05AD-5A1C-BA8F-1F50-4058702AABF0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42636" y="3344302"/>
                  <a:ext cx="4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0A08D335-2CEF-9E15-25E4-FB177D16C15B}"/>
                    </a:ext>
                  </a:extLst>
                </p14:cNvPr>
                <p14:cNvContentPartPr/>
                <p14:nvPr/>
              </p14:nvContentPartPr>
              <p14:xfrm>
                <a:off x="520396" y="3402262"/>
                <a:ext cx="43200" cy="774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0A08D335-2CEF-9E15-25E4-FB177D16C15B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11756" y="3393622"/>
                  <a:ext cx="60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8ED01CA-4AA1-B71C-4FAA-08ED43EC90D4}"/>
                    </a:ext>
                  </a:extLst>
                </p14:cNvPr>
                <p14:cNvContentPartPr/>
                <p14:nvPr/>
              </p14:nvContentPartPr>
              <p14:xfrm>
                <a:off x="684196" y="3391102"/>
                <a:ext cx="267840" cy="802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8ED01CA-4AA1-B71C-4FAA-08ED43EC90D4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75196" y="3382462"/>
                  <a:ext cx="285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E0260CA-FCBE-4DA3-9166-5A3374DA868F}"/>
                    </a:ext>
                  </a:extLst>
                </p14:cNvPr>
                <p14:cNvContentPartPr/>
                <p14:nvPr/>
              </p14:nvContentPartPr>
              <p14:xfrm>
                <a:off x="946996" y="3341422"/>
                <a:ext cx="31680" cy="39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E0260CA-FCBE-4DA3-9166-5A3374DA868F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937996" y="3332422"/>
                  <a:ext cx="49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E8929B7-092F-E776-2212-8E2C76A98999}"/>
                    </a:ext>
                  </a:extLst>
                </p14:cNvPr>
                <p14:cNvContentPartPr/>
                <p14:nvPr/>
              </p14:nvContentPartPr>
              <p14:xfrm>
                <a:off x="1022596" y="3316222"/>
                <a:ext cx="137880" cy="1234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E8929B7-092F-E776-2212-8E2C76A9899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13596" y="3307582"/>
                  <a:ext cx="155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915FDD5-CBF2-CE3C-5CA5-EA030C36F3E4}"/>
                    </a:ext>
                  </a:extLst>
                </p14:cNvPr>
                <p14:cNvContentPartPr/>
                <p14:nvPr/>
              </p14:nvContentPartPr>
              <p14:xfrm>
                <a:off x="1312036" y="3291742"/>
                <a:ext cx="307440" cy="1249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915FDD5-CBF2-CE3C-5CA5-EA030C36F3E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303036" y="3282742"/>
                  <a:ext cx="32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359E3D4-DB17-9C63-C5B7-052F1CCA3869}"/>
                    </a:ext>
                  </a:extLst>
                </p14:cNvPr>
                <p14:cNvContentPartPr/>
                <p14:nvPr/>
              </p14:nvContentPartPr>
              <p14:xfrm>
                <a:off x="1544236" y="3251782"/>
                <a:ext cx="15480" cy="136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359E3D4-DB17-9C63-C5B7-052F1CCA386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535596" y="32427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2C4BDB4-1779-E2E9-643F-5FF1E3E442FF}"/>
                    </a:ext>
                  </a:extLst>
                </p14:cNvPr>
                <p14:cNvContentPartPr/>
                <p14:nvPr/>
              </p14:nvContentPartPr>
              <p14:xfrm>
                <a:off x="137716" y="3663982"/>
                <a:ext cx="281520" cy="1087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2C4BDB4-1779-E2E9-643F-5FF1E3E442FF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29076" y="3655342"/>
                  <a:ext cx="299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1D8A230-0389-169D-E25D-9D9027D78A37}"/>
                    </a:ext>
                  </a:extLst>
                </p14:cNvPr>
                <p14:cNvContentPartPr/>
                <p14:nvPr/>
              </p14:nvContentPartPr>
              <p14:xfrm>
                <a:off x="436876" y="3695302"/>
                <a:ext cx="79920" cy="1677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1D8A230-0389-169D-E25D-9D9027D78A37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28236" y="3686302"/>
                  <a:ext cx="9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098E1C6-4585-05E1-55D0-CA19EED278F7}"/>
                    </a:ext>
                  </a:extLst>
                </p14:cNvPr>
                <p14:cNvContentPartPr/>
                <p14:nvPr/>
              </p14:nvContentPartPr>
              <p14:xfrm>
                <a:off x="553516" y="3670102"/>
                <a:ext cx="16560" cy="705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098E1C6-4585-05E1-55D0-CA19EED278F7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44876" y="3661102"/>
                  <a:ext cx="34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3B8457B-44FA-ACA9-F9F5-111869201F43}"/>
                    </a:ext>
                  </a:extLst>
                </p14:cNvPr>
                <p14:cNvContentPartPr/>
                <p14:nvPr/>
              </p14:nvContentPartPr>
              <p14:xfrm>
                <a:off x="597436" y="3677302"/>
                <a:ext cx="169200" cy="525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3B8457B-44FA-ACA9-F9F5-111869201F43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88796" y="3668662"/>
                  <a:ext cx="18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2867C9AB-D22F-56BC-B9C6-513DBC8DACF8}"/>
                    </a:ext>
                  </a:extLst>
                </p14:cNvPr>
                <p14:cNvContentPartPr/>
                <p14:nvPr/>
              </p14:nvContentPartPr>
              <p14:xfrm>
                <a:off x="635596" y="3551302"/>
                <a:ext cx="89280" cy="266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2867C9AB-D22F-56BC-B9C6-513DBC8DACF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26956" y="3542662"/>
                  <a:ext cx="106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6F72C396-6BE8-57A3-E702-F7B63F090E17}"/>
                    </a:ext>
                  </a:extLst>
                </p14:cNvPr>
                <p14:cNvContentPartPr/>
                <p14:nvPr/>
              </p14:nvContentPartPr>
              <p14:xfrm>
                <a:off x="773476" y="3642022"/>
                <a:ext cx="93240" cy="662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6F72C396-6BE8-57A3-E702-F7B63F090E17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64476" y="3633022"/>
                  <a:ext cx="110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2FDA600-7AED-FBDC-72B8-684C181A8F55}"/>
                    </a:ext>
                  </a:extLst>
                </p14:cNvPr>
                <p14:cNvContentPartPr/>
                <p14:nvPr/>
              </p14:nvContentPartPr>
              <p14:xfrm>
                <a:off x="889036" y="3601342"/>
                <a:ext cx="128160" cy="1238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2FDA600-7AED-FBDC-72B8-684C181A8F55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880036" y="3592342"/>
                  <a:ext cx="145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F8173786-F733-DCA6-5E03-D3AC4541D075}"/>
                    </a:ext>
                  </a:extLst>
                </p14:cNvPr>
                <p14:cNvContentPartPr/>
                <p14:nvPr/>
              </p14:nvContentPartPr>
              <p14:xfrm>
                <a:off x="1081636" y="3667222"/>
                <a:ext cx="117000" cy="338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F8173786-F733-DCA6-5E03-D3AC4541D07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72636" y="3658222"/>
                  <a:ext cx="13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E2BB9B3-0622-8502-55E5-C32D4A108C0D}"/>
                    </a:ext>
                  </a:extLst>
                </p14:cNvPr>
                <p14:cNvContentPartPr/>
                <p14:nvPr/>
              </p14:nvContentPartPr>
              <p14:xfrm>
                <a:off x="638836" y="3796822"/>
                <a:ext cx="82080" cy="1486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E2BB9B3-0622-8502-55E5-C32D4A108C0D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30196" y="3787822"/>
                  <a:ext cx="99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437039D-55E0-323B-F452-CC5AE77D3A89}"/>
                    </a:ext>
                  </a:extLst>
                </p14:cNvPr>
                <p14:cNvContentPartPr/>
                <p14:nvPr/>
              </p14:nvContentPartPr>
              <p14:xfrm>
                <a:off x="759436" y="3878542"/>
                <a:ext cx="71280" cy="644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437039D-55E0-323B-F452-CC5AE77D3A89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50796" y="3869542"/>
                  <a:ext cx="88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969F209-E8ED-551C-E44E-507B73FA0548}"/>
                    </a:ext>
                  </a:extLst>
                </p14:cNvPr>
                <p14:cNvContentPartPr/>
                <p14:nvPr/>
              </p14:nvContentPartPr>
              <p14:xfrm>
                <a:off x="884716" y="3739222"/>
                <a:ext cx="537120" cy="2138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969F209-E8ED-551C-E44E-507B73FA0548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875716" y="3730222"/>
                  <a:ext cx="554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FEF105DE-91E8-A614-07A7-EB47E1650CE7}"/>
                    </a:ext>
                  </a:extLst>
                </p14:cNvPr>
                <p14:cNvContentPartPr/>
                <p14:nvPr/>
              </p14:nvContentPartPr>
              <p14:xfrm>
                <a:off x="1519756" y="3729142"/>
                <a:ext cx="127080" cy="139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FEF105DE-91E8-A614-07A7-EB47E1650CE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510756" y="3720142"/>
                  <a:ext cx="14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E31B869-DD35-1564-5B72-E928FCB96E42}"/>
                    </a:ext>
                  </a:extLst>
                </p14:cNvPr>
                <p14:cNvContentPartPr/>
                <p14:nvPr/>
              </p14:nvContentPartPr>
              <p14:xfrm>
                <a:off x="1667356" y="3786382"/>
                <a:ext cx="84240" cy="799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E31B869-DD35-1564-5B72-E928FCB96E42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658716" y="3777742"/>
                  <a:ext cx="101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4D428ED-8B61-7FB6-B955-FFBE7C2CD594}"/>
                    </a:ext>
                  </a:extLst>
                </p14:cNvPr>
                <p14:cNvContentPartPr/>
                <p14:nvPr/>
              </p14:nvContentPartPr>
              <p14:xfrm>
                <a:off x="1781476" y="3717982"/>
                <a:ext cx="88200" cy="1058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4D428ED-8B61-7FB6-B955-FFBE7C2CD59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772836" y="3709342"/>
                  <a:ext cx="105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1C6D34A-3AA0-4827-A6B6-F3C33E93C7DF}"/>
                    </a:ext>
                  </a:extLst>
                </p14:cNvPr>
                <p14:cNvContentPartPr/>
                <p14:nvPr/>
              </p14:nvContentPartPr>
              <p14:xfrm>
                <a:off x="1873636" y="3736702"/>
                <a:ext cx="70920" cy="594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1C6D34A-3AA0-4827-A6B6-F3C33E93C7DF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864636" y="3727702"/>
                  <a:ext cx="88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D4C315E9-99F1-190F-4196-62B9EF9281D1}"/>
                    </a:ext>
                  </a:extLst>
                </p14:cNvPr>
                <p14:cNvContentPartPr/>
                <p14:nvPr/>
              </p14:nvContentPartPr>
              <p14:xfrm>
                <a:off x="1970116" y="3633742"/>
                <a:ext cx="97200" cy="1828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D4C315E9-99F1-190F-4196-62B9EF9281D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961476" y="3625102"/>
                  <a:ext cx="114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04E7D17-7E37-851D-0CE5-64A8AC151E16}"/>
                    </a:ext>
                  </a:extLst>
                </p14:cNvPr>
                <p14:cNvContentPartPr/>
                <p14:nvPr/>
              </p14:nvContentPartPr>
              <p14:xfrm>
                <a:off x="2089636" y="3716182"/>
                <a:ext cx="187200" cy="504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04E7D17-7E37-851D-0CE5-64A8AC151E16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080996" y="3707182"/>
                  <a:ext cx="204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82F1648-EC83-9821-958E-DFB29FE621F4}"/>
                    </a:ext>
                  </a:extLst>
                </p14:cNvPr>
                <p14:cNvContentPartPr/>
                <p14:nvPr/>
              </p14:nvContentPartPr>
              <p14:xfrm>
                <a:off x="2259916" y="3672622"/>
                <a:ext cx="122760" cy="637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82F1648-EC83-9821-958E-DFB29FE621F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251276" y="3663982"/>
                  <a:ext cx="140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1DB653C-DEB7-ECFD-CD75-01C46AE81CC5}"/>
                    </a:ext>
                  </a:extLst>
                </p14:cNvPr>
                <p14:cNvContentPartPr/>
                <p14:nvPr/>
              </p14:nvContentPartPr>
              <p14:xfrm>
                <a:off x="1791916" y="3901582"/>
                <a:ext cx="104040" cy="864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1DB653C-DEB7-ECFD-CD75-01C46AE81CC5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1782916" y="3892942"/>
                  <a:ext cx="121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54CB510-ED90-DFBA-5D53-1572197FC882}"/>
                    </a:ext>
                  </a:extLst>
                </p14:cNvPr>
                <p14:cNvContentPartPr/>
                <p14:nvPr/>
              </p14:nvContentPartPr>
              <p14:xfrm>
                <a:off x="1866796" y="3873502"/>
                <a:ext cx="30240" cy="273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54CB510-ED90-DFBA-5D53-1572197FC882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1858156" y="3864502"/>
                  <a:ext cx="47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D440CB4E-44B1-7E57-BD5E-8864BA0E7C7F}"/>
                    </a:ext>
                  </a:extLst>
                </p14:cNvPr>
                <p14:cNvContentPartPr/>
                <p14:nvPr/>
              </p14:nvContentPartPr>
              <p14:xfrm>
                <a:off x="1916836" y="3826342"/>
                <a:ext cx="115560" cy="1389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D440CB4E-44B1-7E57-BD5E-8864BA0E7C7F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1907836" y="3817702"/>
                  <a:ext cx="133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61BDC63-08EA-140A-6131-F46F5F21D901}"/>
                    </a:ext>
                  </a:extLst>
                </p14:cNvPr>
                <p14:cNvContentPartPr/>
                <p14:nvPr/>
              </p14:nvContentPartPr>
              <p14:xfrm>
                <a:off x="2080636" y="3805102"/>
                <a:ext cx="70920" cy="1504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61BDC63-08EA-140A-6131-F46F5F21D901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071636" y="3796462"/>
                  <a:ext cx="88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835D758-2453-B598-2C2E-62E5AECC5661}"/>
                    </a:ext>
                  </a:extLst>
                </p14:cNvPr>
                <p14:cNvContentPartPr/>
                <p14:nvPr/>
              </p14:nvContentPartPr>
              <p14:xfrm>
                <a:off x="2177476" y="3787822"/>
                <a:ext cx="248760" cy="1530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835D758-2453-B598-2C2E-62E5AECC5661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2168476" y="3779182"/>
                  <a:ext cx="266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985F15E-038B-765F-E2D5-23B05496522D}"/>
                    </a:ext>
                  </a:extLst>
                </p14:cNvPr>
                <p14:cNvContentPartPr/>
                <p14:nvPr/>
              </p14:nvContentPartPr>
              <p14:xfrm>
                <a:off x="2238316" y="3753622"/>
                <a:ext cx="25560" cy="61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985F15E-038B-765F-E2D5-23B05496522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2229676" y="3744982"/>
                  <a:ext cx="4320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16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C59C50A-29A0-3105-F215-01B5614C2686}"/>
              </a:ext>
            </a:extLst>
          </p:cNvPr>
          <p:cNvSpPr/>
          <p:nvPr/>
        </p:nvSpPr>
        <p:spPr>
          <a:xfrm>
            <a:off x="8689605" y="42352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FBF64EE-E795-DCC2-7C50-3DF84B7A2A24}"/>
                  </a:ext>
                </a:extLst>
              </p14:cNvPr>
              <p14:cNvContentPartPr/>
              <p14:nvPr/>
            </p14:nvContentPartPr>
            <p14:xfrm>
              <a:off x="4409116" y="3514942"/>
              <a:ext cx="1043640" cy="80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FBF64EE-E795-DCC2-7C50-3DF84B7A2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0116" y="3506302"/>
                <a:ext cx="1061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9C64D3-5735-210D-12B5-0791D37C1991}"/>
                  </a:ext>
                </a:extLst>
              </p14:cNvPr>
              <p14:cNvContentPartPr/>
              <p14:nvPr/>
            </p14:nvContentPartPr>
            <p14:xfrm>
              <a:off x="5608276" y="3298942"/>
              <a:ext cx="1119600" cy="37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9C64D3-5735-210D-12B5-0791D37C19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9636" y="3290302"/>
                <a:ext cx="113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0D6E07D-29A3-9328-81A9-7D5F2865A606}"/>
                  </a:ext>
                </a:extLst>
              </p14:cNvPr>
              <p14:cNvContentPartPr/>
              <p14:nvPr/>
            </p14:nvContentPartPr>
            <p14:xfrm>
              <a:off x="5869276" y="3568582"/>
              <a:ext cx="545760" cy="112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0D6E07D-29A3-9328-81A9-7D5F2865A6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0636" y="3559582"/>
                <a:ext cx="563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1C97289-4ED9-5B67-374A-A6944B41D526}"/>
                  </a:ext>
                </a:extLst>
              </p14:cNvPr>
              <p14:cNvContentPartPr/>
              <p14:nvPr/>
            </p14:nvContentPartPr>
            <p14:xfrm>
              <a:off x="4126156" y="2744902"/>
              <a:ext cx="2768040" cy="1228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1C97289-4ED9-5B67-374A-A6944B41D5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7156" y="2735902"/>
                <a:ext cx="278568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6505F5-C0D4-1686-BE9F-1EA0AB883308}"/>
                  </a:ext>
                </a:extLst>
              </p14:cNvPr>
              <p14:cNvContentPartPr/>
              <p14:nvPr/>
            </p14:nvContentPartPr>
            <p14:xfrm>
              <a:off x="4419916" y="5165542"/>
              <a:ext cx="852120" cy="64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6505F5-C0D4-1686-BE9F-1EA0AB8833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1276" y="5156542"/>
                <a:ext cx="8697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EAF6597-32DE-C364-E194-DA71AE2EDAE0}"/>
                  </a:ext>
                </a:extLst>
              </p14:cNvPr>
              <p14:cNvContentPartPr/>
              <p14:nvPr/>
            </p14:nvContentPartPr>
            <p14:xfrm>
              <a:off x="5544196" y="5002822"/>
              <a:ext cx="863640" cy="41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EAF6597-32DE-C364-E194-DA71AE2EDA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5556" y="4994182"/>
                <a:ext cx="8812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DB7038C-9400-2385-4D53-CF9CCC0FCF4E}"/>
              </a:ext>
            </a:extLst>
          </p:cNvPr>
          <p:cNvGrpSpPr/>
          <p:nvPr/>
        </p:nvGrpSpPr>
        <p:grpSpPr>
          <a:xfrm>
            <a:off x="3462316" y="4486942"/>
            <a:ext cx="4759200" cy="2099160"/>
            <a:chOff x="3462316" y="4486942"/>
            <a:chExt cx="4759200" cy="20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F3DB1D6-4D17-2E52-F4DE-CB12F29BD119}"/>
                    </a:ext>
                  </a:extLst>
                </p14:cNvPr>
                <p14:cNvContentPartPr/>
                <p14:nvPr/>
              </p14:nvContentPartPr>
              <p14:xfrm>
                <a:off x="3660316" y="5781862"/>
                <a:ext cx="8640" cy="23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F3DB1D6-4D17-2E52-F4DE-CB12F29BD1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1676" y="5772862"/>
                  <a:ext cx="26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A893FB7-3773-FAAA-3443-7E1E1515A055}"/>
                    </a:ext>
                  </a:extLst>
                </p14:cNvPr>
                <p14:cNvContentPartPr/>
                <p14:nvPr/>
              </p14:nvContentPartPr>
              <p14:xfrm>
                <a:off x="3530356" y="5748742"/>
                <a:ext cx="219960" cy="122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A893FB7-3773-FAAA-3443-7E1E1515A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1716" y="5739742"/>
                  <a:ext cx="23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B8EFA7-B198-447C-D31D-33E8D734D050}"/>
                    </a:ext>
                  </a:extLst>
                </p14:cNvPr>
                <p14:cNvContentPartPr/>
                <p14:nvPr/>
              </p14:nvContentPartPr>
              <p14:xfrm>
                <a:off x="3833116" y="5727142"/>
                <a:ext cx="86040" cy="286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B8EFA7-B198-447C-D31D-33E8D734D0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4116" y="5718142"/>
                  <a:ext cx="103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B9E34BA-0E77-1622-C526-8380C6A38175}"/>
                    </a:ext>
                  </a:extLst>
                </p14:cNvPr>
                <p14:cNvContentPartPr/>
                <p14:nvPr/>
              </p14:nvContentPartPr>
              <p14:xfrm>
                <a:off x="4078276" y="5749462"/>
                <a:ext cx="80640" cy="164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B9E34BA-0E77-1622-C526-8380C6A381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9636" y="5740462"/>
                  <a:ext cx="9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9024F6-F8FC-48DE-37EC-311A40574F38}"/>
                    </a:ext>
                  </a:extLst>
                </p14:cNvPr>
                <p14:cNvContentPartPr/>
                <p14:nvPr/>
              </p14:nvContentPartPr>
              <p14:xfrm>
                <a:off x="4131556" y="5751622"/>
                <a:ext cx="72000" cy="152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9024F6-F8FC-48DE-37EC-311A40574F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22556" y="5742622"/>
                  <a:ext cx="89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BACB55-2123-D589-F8E8-B2664CD414A1}"/>
                    </a:ext>
                  </a:extLst>
                </p14:cNvPr>
                <p14:cNvContentPartPr/>
                <p14:nvPr/>
              </p14:nvContentPartPr>
              <p14:xfrm>
                <a:off x="4317316" y="5714902"/>
                <a:ext cx="19440" cy="20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BACB55-2123-D589-F8E8-B2664CD414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08316" y="5705902"/>
                  <a:ext cx="3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7D6792-D794-B627-D7F5-D3A549A34916}"/>
                    </a:ext>
                  </a:extLst>
                </p14:cNvPr>
                <p14:cNvContentPartPr/>
                <p14:nvPr/>
              </p14:nvContentPartPr>
              <p14:xfrm>
                <a:off x="4430716" y="5766382"/>
                <a:ext cx="7920" cy="144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7D6792-D794-B627-D7F5-D3A549A349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2076" y="5757742"/>
                  <a:ext cx="2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9DEB46-9133-5E91-547B-DC29A01B809D}"/>
                    </a:ext>
                  </a:extLst>
                </p14:cNvPr>
                <p14:cNvContentPartPr/>
                <p14:nvPr/>
              </p14:nvContentPartPr>
              <p14:xfrm>
                <a:off x="4392916" y="5756302"/>
                <a:ext cx="139320" cy="195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9DEB46-9133-5E91-547B-DC29A01B80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4276" y="5747302"/>
                  <a:ext cx="156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91DF68-9B31-0E03-B2C7-104760733A5B}"/>
                    </a:ext>
                  </a:extLst>
                </p14:cNvPr>
                <p14:cNvContentPartPr/>
                <p14:nvPr/>
              </p14:nvContentPartPr>
              <p14:xfrm>
                <a:off x="4581916" y="5674582"/>
                <a:ext cx="69480" cy="328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91DF68-9B31-0E03-B2C7-104760733A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3276" y="5665942"/>
                  <a:ext cx="87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F6829A-8C86-7724-C712-1B8E25C26AB7}"/>
                    </a:ext>
                  </a:extLst>
                </p14:cNvPr>
                <p14:cNvContentPartPr/>
                <p14:nvPr/>
              </p14:nvContentPartPr>
              <p14:xfrm>
                <a:off x="4773436" y="5817142"/>
                <a:ext cx="29880" cy="1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F6829A-8C86-7724-C712-1B8E25C26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4436" y="5808142"/>
                  <a:ext cx="47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B9901F8-9662-4E29-78F2-2E70F5B558FF}"/>
                    </a:ext>
                  </a:extLst>
                </p14:cNvPr>
                <p14:cNvContentPartPr/>
                <p14:nvPr/>
              </p14:nvContentPartPr>
              <p14:xfrm>
                <a:off x="4960636" y="5723182"/>
                <a:ext cx="10800" cy="19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B9901F8-9662-4E29-78F2-2E70F5B558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1996" y="5714182"/>
                  <a:ext cx="28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C3022F-121B-60F9-B0AC-5E56C9A20F11}"/>
                    </a:ext>
                  </a:extLst>
                </p14:cNvPr>
                <p14:cNvContentPartPr/>
                <p14:nvPr/>
              </p14:nvContentPartPr>
              <p14:xfrm>
                <a:off x="4852276" y="5682142"/>
                <a:ext cx="217800" cy="99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C3022F-121B-60F9-B0AC-5E56C9A20F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43636" y="5673142"/>
                  <a:ext cx="23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6621CB-5BC0-D452-90F1-EA915E498125}"/>
                    </a:ext>
                  </a:extLst>
                </p14:cNvPr>
                <p14:cNvContentPartPr/>
                <p14:nvPr/>
              </p14:nvContentPartPr>
              <p14:xfrm>
                <a:off x="5108236" y="5647222"/>
                <a:ext cx="126360" cy="27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6621CB-5BC0-D452-90F1-EA915E4981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9236" y="5638582"/>
                  <a:ext cx="144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8C9B6E-3C4C-0380-361B-EC376D2AA138}"/>
                    </a:ext>
                  </a:extLst>
                </p14:cNvPr>
                <p14:cNvContentPartPr/>
                <p14:nvPr/>
              </p14:nvContentPartPr>
              <p14:xfrm>
                <a:off x="5310556" y="5746942"/>
                <a:ext cx="16920" cy="11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8C9B6E-3C4C-0380-361B-EC376D2AA1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1556" y="5737942"/>
                  <a:ext cx="3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CD960D-ECA5-27C0-F035-B63AF02C3A9C}"/>
                    </a:ext>
                  </a:extLst>
                </p14:cNvPr>
                <p14:cNvContentPartPr/>
                <p14:nvPr/>
              </p14:nvContentPartPr>
              <p14:xfrm>
                <a:off x="5277076" y="5705182"/>
                <a:ext cx="131040" cy="221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CD960D-ECA5-27C0-F035-B63AF02C3A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68076" y="5696542"/>
                  <a:ext cx="148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188609-A4F8-A93C-F421-B2960A07B9D5}"/>
                    </a:ext>
                  </a:extLst>
                </p14:cNvPr>
                <p14:cNvContentPartPr/>
                <p14:nvPr/>
              </p14:nvContentPartPr>
              <p14:xfrm>
                <a:off x="5482276" y="5665582"/>
                <a:ext cx="66960" cy="308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188609-A4F8-A93C-F421-B2960A07B9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3636" y="5656942"/>
                  <a:ext cx="84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6B63E60-F95B-B681-557C-DFDB1689B8D6}"/>
                    </a:ext>
                  </a:extLst>
                </p14:cNvPr>
                <p14:cNvContentPartPr/>
                <p14:nvPr/>
              </p14:nvContentPartPr>
              <p14:xfrm>
                <a:off x="5705116" y="5787262"/>
                <a:ext cx="182160" cy="28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6B63E60-F95B-B681-557C-DFDB1689B8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96476" y="5778262"/>
                  <a:ext cx="19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B2EF97-9A92-DED0-BE75-6B0FA28339C8}"/>
                    </a:ext>
                  </a:extLst>
                </p14:cNvPr>
                <p14:cNvContentPartPr/>
                <p14:nvPr/>
              </p14:nvContentPartPr>
              <p14:xfrm>
                <a:off x="5738236" y="5840902"/>
                <a:ext cx="138600" cy="11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B2EF97-9A92-DED0-BE75-6B0FA28339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9596" y="5831902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36C51-D6BF-3D39-DC29-89E28EB46D48}"/>
                    </a:ext>
                  </a:extLst>
                </p14:cNvPr>
                <p14:cNvContentPartPr/>
                <p14:nvPr/>
              </p14:nvContentPartPr>
              <p14:xfrm>
                <a:off x="6080236" y="5742262"/>
                <a:ext cx="41040" cy="164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36C51-D6BF-3D39-DC29-89E28EB46D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71596" y="5733262"/>
                  <a:ext cx="5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8AD3E8-BE58-BB01-D432-F8140FA25055}"/>
                    </a:ext>
                  </a:extLst>
                </p14:cNvPr>
                <p14:cNvContentPartPr/>
                <p14:nvPr/>
              </p14:nvContentPartPr>
              <p14:xfrm>
                <a:off x="5983756" y="5697982"/>
                <a:ext cx="224280" cy="113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8AD3E8-BE58-BB01-D432-F8140FA250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75116" y="5688982"/>
                  <a:ext cx="241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45DE8B9-F9F4-9D28-C39F-5F14E864B78B}"/>
                    </a:ext>
                  </a:extLst>
                </p14:cNvPr>
                <p14:cNvContentPartPr/>
                <p14:nvPr/>
              </p14:nvContentPartPr>
              <p14:xfrm>
                <a:off x="6303796" y="5638222"/>
                <a:ext cx="74520" cy="308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45DE8B9-F9F4-9D28-C39F-5F14E864B7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4796" y="5629222"/>
                  <a:ext cx="92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D5CB55-D770-6E91-B5EF-4460D9E40973}"/>
                    </a:ext>
                  </a:extLst>
                </p14:cNvPr>
                <p14:cNvContentPartPr/>
                <p14:nvPr/>
              </p14:nvContentPartPr>
              <p14:xfrm>
                <a:off x="6497116" y="5732542"/>
                <a:ext cx="5400" cy="15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D5CB55-D770-6E91-B5EF-4460D9E409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476" y="5723542"/>
                  <a:ext cx="2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0B10769-1448-D163-D4D4-84326224E978}"/>
                    </a:ext>
                  </a:extLst>
                </p14:cNvPr>
                <p14:cNvContentPartPr/>
                <p14:nvPr/>
              </p14:nvContentPartPr>
              <p14:xfrm>
                <a:off x="6429076" y="5672422"/>
                <a:ext cx="246960" cy="258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0B10769-1448-D163-D4D4-84326224E9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20436" y="5663782"/>
                  <a:ext cx="264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2B87D3-15FC-7E31-A820-AD69DBDE4D32}"/>
                    </a:ext>
                  </a:extLst>
                </p14:cNvPr>
                <p14:cNvContentPartPr/>
                <p14:nvPr/>
              </p14:nvContentPartPr>
              <p14:xfrm>
                <a:off x="6788356" y="5730382"/>
                <a:ext cx="59760" cy="127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2B87D3-15FC-7E31-A820-AD69DBDE4D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79716" y="5721742"/>
                  <a:ext cx="7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281248-F2B6-ACB1-A386-097B72EA12CA}"/>
                    </a:ext>
                  </a:extLst>
                </p14:cNvPr>
                <p14:cNvContentPartPr/>
                <p14:nvPr/>
              </p14:nvContentPartPr>
              <p14:xfrm>
                <a:off x="6807796" y="5686102"/>
                <a:ext cx="112680" cy="185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281248-F2B6-ACB1-A386-097B72EA12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99156" y="5677102"/>
                  <a:ext cx="130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957C76-A75E-F904-B841-560AE5F3376B}"/>
                    </a:ext>
                  </a:extLst>
                </p14:cNvPr>
                <p14:cNvContentPartPr/>
                <p14:nvPr/>
              </p14:nvContentPartPr>
              <p14:xfrm>
                <a:off x="6916156" y="5629582"/>
                <a:ext cx="77400" cy="322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957C76-A75E-F904-B841-560AE5F337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7516" y="5620942"/>
                  <a:ext cx="95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02A8643-C52C-47FE-A9B9-0F0C4F3D64E1}"/>
                    </a:ext>
                  </a:extLst>
                </p14:cNvPr>
                <p14:cNvContentPartPr/>
                <p14:nvPr/>
              </p14:nvContentPartPr>
              <p14:xfrm>
                <a:off x="7109116" y="5812462"/>
                <a:ext cx="15480" cy="22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02A8643-C52C-47FE-A9B9-0F0C4F3D64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0476" y="5803462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13B87E-DE79-FEF1-5050-8B2B69AE4AD7}"/>
                    </a:ext>
                  </a:extLst>
                </p14:cNvPr>
                <p14:cNvContentPartPr/>
                <p14:nvPr/>
              </p14:nvContentPartPr>
              <p14:xfrm>
                <a:off x="7206316" y="5580622"/>
                <a:ext cx="230040" cy="271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13B87E-DE79-FEF1-5050-8B2B69AE4A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97316" y="5571982"/>
                  <a:ext cx="247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364850-EB7C-4118-F5DC-231C970139E4}"/>
                    </a:ext>
                  </a:extLst>
                </p14:cNvPr>
                <p14:cNvContentPartPr/>
                <p14:nvPr/>
              </p14:nvContentPartPr>
              <p14:xfrm>
                <a:off x="7488916" y="5550742"/>
                <a:ext cx="72720" cy="322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364850-EB7C-4118-F5DC-231C970139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80276" y="5542102"/>
                  <a:ext cx="90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F07A378-939A-F83B-B6F2-A7C66291C12E}"/>
                    </a:ext>
                  </a:extLst>
                </p14:cNvPr>
                <p14:cNvContentPartPr/>
                <p14:nvPr/>
              </p14:nvContentPartPr>
              <p14:xfrm>
                <a:off x="7649836" y="5605462"/>
                <a:ext cx="130320" cy="208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F07A378-939A-F83B-B6F2-A7C66291C1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41196" y="5596822"/>
                  <a:ext cx="147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FC25550-EAD3-7DD7-790E-BE3198469C74}"/>
                    </a:ext>
                  </a:extLst>
                </p14:cNvPr>
                <p14:cNvContentPartPr/>
                <p14:nvPr/>
              </p14:nvContentPartPr>
              <p14:xfrm>
                <a:off x="7680076" y="5620582"/>
                <a:ext cx="156600" cy="200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FC25550-EAD3-7DD7-790E-BE3198469C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71076" y="5611582"/>
                  <a:ext cx="174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B2A39F5-C369-8761-01FA-A8D378F03B7C}"/>
                    </a:ext>
                  </a:extLst>
                </p14:cNvPr>
                <p14:cNvContentPartPr/>
                <p14:nvPr/>
              </p14:nvContentPartPr>
              <p14:xfrm>
                <a:off x="7792396" y="5533822"/>
                <a:ext cx="131400" cy="419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B2A39F5-C369-8761-01FA-A8D378F03B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3396" y="5524822"/>
                  <a:ext cx="149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A1F2725-6FF3-1316-7111-D0CEB74708DC}"/>
                    </a:ext>
                  </a:extLst>
                </p14:cNvPr>
                <p14:cNvContentPartPr/>
                <p14:nvPr/>
              </p14:nvContentPartPr>
              <p14:xfrm>
                <a:off x="3462316" y="6039262"/>
                <a:ext cx="2406240" cy="164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A1F2725-6FF3-1316-7111-D0CEB74708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53316" y="6030622"/>
                  <a:ext cx="2423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339474-1555-E6CB-4FEB-70DA7E96C5BF}"/>
                    </a:ext>
                  </a:extLst>
                </p14:cNvPr>
                <p14:cNvContentPartPr/>
                <p14:nvPr/>
              </p14:nvContentPartPr>
              <p14:xfrm>
                <a:off x="5875756" y="6010462"/>
                <a:ext cx="1953360" cy="150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339474-1555-E6CB-4FEB-70DA7E96C5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67116" y="6001822"/>
                  <a:ext cx="1971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B727E4-8236-FB57-13A7-061492BD97C3}"/>
                    </a:ext>
                  </a:extLst>
                </p14:cNvPr>
                <p14:cNvContentPartPr/>
                <p14:nvPr/>
              </p14:nvContentPartPr>
              <p14:xfrm>
                <a:off x="5012116" y="6405382"/>
                <a:ext cx="14760" cy="109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B727E4-8236-FB57-13A7-061492BD97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3476" y="6396382"/>
                  <a:ext cx="3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EB8E02-9E06-24DD-62FC-6CFED9D660DA}"/>
                    </a:ext>
                  </a:extLst>
                </p14:cNvPr>
                <p14:cNvContentPartPr/>
                <p14:nvPr/>
              </p14:nvContentPartPr>
              <p14:xfrm>
                <a:off x="5008516" y="6309262"/>
                <a:ext cx="29880" cy="4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EB8E02-9E06-24DD-62FC-6CFED9D660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9876" y="6300262"/>
                  <a:ext cx="47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4FD476-6508-4DF0-4916-C8043B7C21EA}"/>
                    </a:ext>
                  </a:extLst>
                </p14:cNvPr>
                <p14:cNvContentPartPr/>
                <p14:nvPr/>
              </p14:nvContentPartPr>
              <p14:xfrm>
                <a:off x="5075476" y="6374782"/>
                <a:ext cx="77760" cy="119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4FD476-6508-4DF0-4916-C8043B7C21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66836" y="6365782"/>
                  <a:ext cx="95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61CB4D0-4F1A-D51D-BCEC-464973FB6FCC}"/>
                    </a:ext>
                  </a:extLst>
                </p14:cNvPr>
                <p14:cNvContentPartPr/>
                <p14:nvPr/>
              </p14:nvContentPartPr>
              <p14:xfrm>
                <a:off x="5186356" y="6283702"/>
                <a:ext cx="74160" cy="179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61CB4D0-4F1A-D51D-BCEC-464973FB6F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77716" y="6275062"/>
                  <a:ext cx="91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0B77DB3-AEF7-FF6B-0697-C0DE52F7C1AC}"/>
                    </a:ext>
                  </a:extLst>
                </p14:cNvPr>
                <p14:cNvContentPartPr/>
                <p14:nvPr/>
              </p14:nvContentPartPr>
              <p14:xfrm>
                <a:off x="5385796" y="6339142"/>
                <a:ext cx="113400" cy="105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0B77DB3-AEF7-FF6B-0697-C0DE52F7C1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77156" y="6330142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528196-DD84-C5FF-35CD-4DEBCEC7C559}"/>
                    </a:ext>
                  </a:extLst>
                </p14:cNvPr>
                <p14:cNvContentPartPr/>
                <p14:nvPr/>
              </p14:nvContentPartPr>
              <p14:xfrm>
                <a:off x="5562916" y="6335182"/>
                <a:ext cx="364680" cy="250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528196-DD84-C5FF-35CD-4DEBCEC7C5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54276" y="6326182"/>
                  <a:ext cx="382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1DB109-6B0E-5621-8C21-5366C41129DB}"/>
                    </a:ext>
                  </a:extLst>
                </p14:cNvPr>
                <p14:cNvContentPartPr/>
                <p14:nvPr/>
              </p14:nvContentPartPr>
              <p14:xfrm>
                <a:off x="5991316" y="6334102"/>
                <a:ext cx="168480" cy="65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1DB109-6B0E-5621-8C21-5366C41129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82316" y="6325102"/>
                  <a:ext cx="18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DA5C60B-9EAE-9C98-04A0-4F7314B6C004}"/>
                    </a:ext>
                  </a:extLst>
                </p14:cNvPr>
                <p14:cNvContentPartPr/>
                <p14:nvPr/>
              </p14:nvContentPartPr>
              <p14:xfrm>
                <a:off x="6195436" y="6299902"/>
                <a:ext cx="110160" cy="108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DA5C60B-9EAE-9C98-04A0-4F7314B6C0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6796" y="6290902"/>
                  <a:ext cx="127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66AD4C-2F8D-579A-1691-F9F584CC3C11}"/>
                    </a:ext>
                  </a:extLst>
                </p14:cNvPr>
                <p14:cNvContentPartPr/>
                <p14:nvPr/>
              </p14:nvContentPartPr>
              <p14:xfrm>
                <a:off x="6310636" y="6194782"/>
                <a:ext cx="208080" cy="197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66AD4C-2F8D-579A-1691-F9F584CC3C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01636" y="6185782"/>
                  <a:ext cx="225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9430D6-F592-437A-4E74-9C96834268DA}"/>
                    </a:ext>
                  </a:extLst>
                </p14:cNvPr>
                <p14:cNvContentPartPr/>
                <p14:nvPr/>
              </p14:nvContentPartPr>
              <p14:xfrm>
                <a:off x="6524476" y="6205582"/>
                <a:ext cx="38520" cy="29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9430D6-F592-437A-4E74-9C96834268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5836" y="6196582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201541D-5025-9410-AAE6-772D74C6FB1E}"/>
                    </a:ext>
                  </a:extLst>
                </p14:cNvPr>
                <p14:cNvContentPartPr/>
                <p14:nvPr/>
              </p14:nvContentPartPr>
              <p14:xfrm>
                <a:off x="6593236" y="6250942"/>
                <a:ext cx="91800" cy="137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201541D-5025-9410-AAE6-772D74C6FB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84596" y="6241942"/>
                  <a:ext cx="109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333D3E-BF5F-846B-7CF1-EF228C3BB1E3}"/>
                    </a:ext>
                  </a:extLst>
                </p14:cNvPr>
                <p14:cNvContentPartPr/>
                <p14:nvPr/>
              </p14:nvContentPartPr>
              <p14:xfrm>
                <a:off x="6762076" y="6190822"/>
                <a:ext cx="108000" cy="189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333D3E-BF5F-846B-7CF1-EF228C3BB1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53076" y="6182182"/>
                  <a:ext cx="125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9CDCEF1-D035-D2DC-00E1-15C0D72CE014}"/>
                    </a:ext>
                  </a:extLst>
                </p14:cNvPr>
                <p14:cNvContentPartPr/>
                <p14:nvPr/>
              </p14:nvContentPartPr>
              <p14:xfrm>
                <a:off x="7009756" y="6143302"/>
                <a:ext cx="435600" cy="327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9CDCEF1-D035-D2DC-00E1-15C0D72CE0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01116" y="6134662"/>
                  <a:ext cx="453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3C9345-254C-6974-688C-E781E5524A7F}"/>
                    </a:ext>
                  </a:extLst>
                </p14:cNvPr>
                <p14:cNvContentPartPr/>
                <p14:nvPr/>
              </p14:nvContentPartPr>
              <p14:xfrm>
                <a:off x="7500796" y="6228262"/>
                <a:ext cx="142920" cy="263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3C9345-254C-6974-688C-E781E5524A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91796" y="6219262"/>
                  <a:ext cx="160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45CF86-9A55-2328-9310-DD42B4FDF957}"/>
                    </a:ext>
                  </a:extLst>
                </p14:cNvPr>
                <p14:cNvContentPartPr/>
                <p14:nvPr/>
              </p14:nvContentPartPr>
              <p14:xfrm>
                <a:off x="7685476" y="6160582"/>
                <a:ext cx="99000" cy="171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45CF86-9A55-2328-9310-DD42B4FDF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76476" y="6151942"/>
                  <a:ext cx="116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AAFFCC-86FB-30FE-5468-112D132376BE}"/>
                    </a:ext>
                  </a:extLst>
                </p14:cNvPr>
                <p14:cNvContentPartPr/>
                <p14:nvPr/>
              </p14:nvContentPartPr>
              <p14:xfrm>
                <a:off x="7798876" y="6070942"/>
                <a:ext cx="422640" cy="234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AAFFCC-86FB-30FE-5468-112D132376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90236" y="6062302"/>
                  <a:ext cx="440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9168402-59F0-1CAE-63BC-29F4E2D95DA1}"/>
                    </a:ext>
                  </a:extLst>
                </p14:cNvPr>
                <p14:cNvContentPartPr/>
                <p14:nvPr/>
              </p14:nvContentPartPr>
              <p14:xfrm>
                <a:off x="6471916" y="4965382"/>
                <a:ext cx="464040" cy="41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9168402-59F0-1CAE-63BC-29F4E2D95D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63276" y="4956382"/>
                  <a:ext cx="481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C5301B-809D-0722-0753-79031C14E0D8}"/>
                    </a:ext>
                  </a:extLst>
                </p14:cNvPr>
                <p14:cNvContentPartPr/>
                <p14:nvPr/>
              </p14:nvContentPartPr>
              <p14:xfrm>
                <a:off x="5962156" y="5299102"/>
                <a:ext cx="469800" cy="6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C5301B-809D-0722-0753-79031C14E0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53516" y="5290102"/>
                  <a:ext cx="48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11E2C8-6F15-394B-AA89-9CC71D2BF510}"/>
                    </a:ext>
                  </a:extLst>
                </p14:cNvPr>
                <p14:cNvContentPartPr/>
                <p14:nvPr/>
              </p14:nvContentPartPr>
              <p14:xfrm>
                <a:off x="6412156" y="4486942"/>
                <a:ext cx="759240" cy="709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11E2C8-6F15-394B-AA89-9CC71D2BF5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03156" y="4478302"/>
                  <a:ext cx="7768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21620A-B589-7960-42D3-6FC7C4F88E78}"/>
                    </a:ext>
                  </a:extLst>
                </p14:cNvPr>
                <p14:cNvContentPartPr/>
                <p14:nvPr/>
              </p14:nvContentPartPr>
              <p14:xfrm>
                <a:off x="5749036" y="4894822"/>
                <a:ext cx="1062360" cy="681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21620A-B589-7960-42D3-6FC7C4F88E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0036" y="4886182"/>
                  <a:ext cx="1080000" cy="69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2562</Words>
  <Application>Microsoft Office PowerPoint</Application>
  <PresentationFormat>Breitbild</PresentationFormat>
  <Paragraphs>840</Paragraphs>
  <Slides>47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174</cp:revision>
  <dcterms:created xsi:type="dcterms:W3CDTF">2020-09-20T22:46:24Z</dcterms:created>
  <dcterms:modified xsi:type="dcterms:W3CDTF">2023-03-16T10:45:30Z</dcterms:modified>
</cp:coreProperties>
</file>