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6" r:id="rId4"/>
    <p:sldId id="267" r:id="rId5"/>
    <p:sldId id="268" r:id="rId6"/>
    <p:sldId id="567" r:id="rId7"/>
    <p:sldId id="568" r:id="rId8"/>
    <p:sldId id="382" r:id="rId9"/>
    <p:sldId id="383" r:id="rId10"/>
    <p:sldId id="389" r:id="rId11"/>
    <p:sldId id="414" r:id="rId12"/>
    <p:sldId id="390" r:id="rId13"/>
    <p:sldId id="392" r:id="rId14"/>
    <p:sldId id="393" r:id="rId15"/>
    <p:sldId id="380" r:id="rId16"/>
    <p:sldId id="381" r:id="rId17"/>
    <p:sldId id="563" r:id="rId18"/>
    <p:sldId id="564" r:id="rId19"/>
    <p:sldId id="504" r:id="rId20"/>
    <p:sldId id="412" r:id="rId21"/>
    <p:sldId id="562" r:id="rId22"/>
    <p:sldId id="413" r:id="rId23"/>
    <p:sldId id="565" r:id="rId24"/>
    <p:sldId id="394" r:id="rId25"/>
    <p:sldId id="395" r:id="rId26"/>
    <p:sldId id="418" r:id="rId27"/>
    <p:sldId id="422" r:id="rId28"/>
    <p:sldId id="423" r:id="rId29"/>
    <p:sldId id="424" r:id="rId30"/>
    <p:sldId id="566" r:id="rId31"/>
    <p:sldId id="397" r:id="rId32"/>
    <p:sldId id="426" r:id="rId33"/>
    <p:sldId id="425" r:id="rId34"/>
    <p:sldId id="399" r:id="rId35"/>
    <p:sldId id="401" r:id="rId36"/>
    <p:sldId id="402" r:id="rId37"/>
    <p:sldId id="403" r:id="rId38"/>
    <p:sldId id="404" r:id="rId39"/>
    <p:sldId id="405" r:id="rId40"/>
    <p:sldId id="406" r:id="rId41"/>
    <p:sldId id="429" r:id="rId42"/>
    <p:sldId id="430" r:id="rId43"/>
    <p:sldId id="407" r:id="rId44"/>
    <p:sldId id="502" r:id="rId4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4660"/>
  </p:normalViewPr>
  <p:slideViewPr>
    <p:cSldViewPr snapToGrid="0">
      <p:cViewPr varScale="1">
        <p:scale>
          <a:sx n="63" d="100"/>
          <a:sy n="63" d="100"/>
        </p:scale>
        <p:origin x="95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28:23.2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11787 263 7015,'-144'-9'1733,"-167"-31"0,-8-1-1580,-672 37 116,448 17-154,-504-28-494,225-3 172,-573-37-178,36-25 65,1018 80-765,-1191-13 2719,645 12-1543,775 6-286,0 6 0,1 4 0,1 5 0,1 4 0,-198 73 0,235-67 9,2 2 0,1 4-1,2 2 1,1 4 0,3 2 0,1 3 0,2 3-1,3 2 1,-69 82 0,71-65 133,4 2 1,3 2-1,3 3 1,4 1-1,3 2 1,3 2-1,4 1 0,4 1 1,3 1-1,4 2 1,4 0-1,-8 133 1,5 198 116,-7 101 1543,19-447-1178,-4 45 782,7 218-1,8-296-1178,3 0 0,1 0 0,1-1 0,2 0-1,19 41 1,96 169-57,-86-182-94,3-2 0,3-2 0,3-1-1,56 51 1,238 197-779,-169-158 726,116 86 420,-234-196-166,2-3 1,1-3-1,93 39 0,-20-24 269,254 58 0,147-8-90,-523-98-263,794 73 37,4-69 153,-768-5-177,1492-58 937,-1053 33-822,-406 22-119,2198-141 140,-969 65-136,70-30-11,-959 59 21,326-44 75,-8-38-15,-613 104-26,-1-4 1,-1-5 0,-3-5-1,199-105 1,-261 118-40,-1-3 0,-2-2 0,-1-2 0,-2-2 0,-2-1 0,-1-3 0,-3-1 0,-1-3 0,-2 0-1,-2-3 1,-3 0 0,26-55 0,-32 48 25,-3-1-1,-2-2 1,-3 0-1,17-111 1,-24 86-4,-3-1 1,-10-165-1,-4 192 50,-2 1-1,-2 0 1,-3 0-1,-3 2 1,-2 0-1,-2 0 1,-3 2-1,-37-62 1,-38-43 1,-146-178 1,122 175-127,-273-334-17,316 407 107,-5 4-1,-3 4 0,-132-92 0,82 82 248,-5 7 0,-3 5 1,-3 7-1,-161-52 0,49 39-1445,-441-83 1,567 141-1471,2 0-1452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2:12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470 0 11243,'0'0'7052,"1"3"-6951,-1 0-80,0 0 1,0-1-1,0 1 0,0 0 1,-1 0-1,1-1 0,-1 1 1,1 0-1,-1-1 0,0 1 0,0 0 1,0-1-1,-1 1 0,1-1 1,-1 0-1,1 1 0,-1-1 1,0 0-1,1 0 0,-1 0 1,0 0-1,0 0 0,-3 1 0,-63 46 680,51-38-413,-179 101 1461,48-31-1341,148-81-422,-1 1 1,0-1 0,1 0-1,-1 0 1,0 1 0,0-1-1,1 0 1,-1 1-1,1-1 1,-1 1 0,0-1-1,1 1 1,-1-1 0,1 1-1,-1-1 1,1 1-1,-1 0 1,1-1 0,0 1-1,-1 0 1,1-1 0,0 1-1,0 0 1,-1-1-1,1 1 1,0 0 0,0 0-1,0 0 1,19 7-126,50-7 198,-56-1-50,250-23 257,-96 4-778,-65 12-2210,-1-2-2419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49:42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14734,'0'0'833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7:25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19268,'3'3'1993,"-3"2"-1441,3 3-304,-2 4 1200,6 0-1672,5 1-592,-1 0 720,5 0-208,3-3-200</inkml:trace>
  <inkml:trace contextRef="#ctx0" brushRef="#br0" timeOffset="1">179 159 17692,'-17'30'3256,"14"-27"-2866,1 1-1,-1 1 1,0-1 0,1 0-1,0 0 1,0 1 0,1-1-1,-1 1 1,1 0 0,0-1-1,-1 7 1,2-11-352,0 1-1,0 0 0,0 0 1,0 0-1,0-1 0,1 1 1,-1 0-1,0 0 1,0-1-1,1 1 0,-1 0 1,0 0-1,1-1 1,-1 1-1,0 0 0,1-1 1,-1 1-1,1-1 1,0 1-1,-1 0 0,1-1 1,-1 1-1,1-1 0,1 1 1,0 0-14,-1 0-1,1-1 1,0 1 0,0-1 0,0 0-1,0 1 1,0-1 0,0 0 0,-1 0-1,4 0 1,4-2-83,1 1 0,-1-1 1,12-4-1,-20 5 56,80-30-992,-58 20 300,0 2 0,1 1 0,26-6 1,-49 14 644,1-1 1,-1 1-1,1-1 1,-1 1 0,1 0-1,-1 0 1,1 0 0,0 0-1,-1 0 1,1 0 0,-1 0-1,1 0 1,-1 1-1,1-1 1,0 0 0,-1 1-1,1 0 1,-1-1 0,0 1-1,1 0 1,-1 0-1,1 0 1,-1-1 0,0 1-1,0 1 1,0-1 0,0 0-1,0 0 1,0 0 0,0 1-1,0-1 1,0 0-1,0 1 1,0-1 0,-1 1-1,1-1 1,0 3 0,3 3 101,-4-6-77,1-1-1,0 1 0,-1-1 0,1 0 1,0 1-1,-1-1 0,1 1 0,0-1 0,-1 0 1,1 0-1,0 1 0,0-1 0,-1 0 0,1 0 1,0 0-1,0 0 0,-1 0 0,1 0 0,0 0 1,0 0-1,0 0 0,-1 0 0,1 0 1,0-1-1,0 1 0,-1 0 0,1 0 0,0-1 1,-1 1-1,2-1 0,24-14-194,-25 14 247,52-35-321,-25 12-8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7:25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15715,'-28'18'2814,"22"-16"-2319,0 1-1,1 1 1,-1-1 0,1 1-1,-1 0 1,1 1 0,0-1-1,1 1 1,-1 0 0,-3 5-1,8-10-470,0 1-1,-1-1 1,1 1-1,0-1 1,0 1-1,0-1 1,-1 1-1,1-1 0,0 1 1,0-1-1,0 1 1,0-1-1,0 1 1,0-1-1,0 1 0,0-1 1,0 1-1,0-1 1,0 1-1,1-1 1,-1 1-1,0-1 1,0 0-1,0 1 0,1-1 1,-1 1-1,0-1 1,0 1-1,1-1 1,-1 0-1,0 1 0,1-1 1,-1 0-1,1 1 1,-1-1-1,0 0 1,1 0-1,-1 1 0,1-1 1,-1 0-1,1 0 1,-1 0-1,1 1 1,-1-1-1,1 0 1,-1 0-1,1 0 0,-1 0 1,1 0-1,0 0 1,34 1-652,-25-1 497,39 0-694,-29-1 403,1 1-1,0 1 1,-1 1-1,37 8 1,-55-9 442,-1-1 0,1 0 0,0 1 0,-1-1 0,1 1 0,-1 0 0,1-1 0,-1 1 0,1 0 0,-1 0 0,0 0 0,0 0 0,1 0 0,-1 0 0,0 1 0,0-1 0,0 0 0,0 0 0,0 1 0,0-1 0,-1 1 0,1-1 0,0 1 0,0 2 0,-1-2 60,0 0 1,0 0-1,0-1 1,-1 1 0,1 0-1,-1 0 1,1 0-1,-1 0 1,0-1 0,1 1-1,-1 0 1,0-1 0,0 1-1,0 0 1,0-1-1,-1 1 1,1-1 0,0 0-1,-1 1 1,-1 0-1,-5 5 259,0-1-1,-1 0 0,1 0 1,-1-1-1,0 0 0,-19 6 1,24-9-352,-1-1 0,1 0 0,-1 0 1,1 0-1,-1 0 0,0-1 1,1 1-1,-1-1 0,0-1 0,1 1 1,-1-1-1,1 1 0,-1-1 0,0-1 1,1 1-1,0 0 0,-6-4 1,-12-9-289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7:26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5 20244,'-14'43'3324,"1"-5"-2433,0 8-386,1-1 0,3 1 0,-6 74 0,15-117-471,0-1 0,0 1 0,0 0 0,0 0 1,0 0-1,1 0 0,0 0 0,-1-1 0,1 1 0,0 0 0,0 0 0,0-1 1,2 4-1,-2-6-17,-1 1 0,1-1 0,-1 1 0,1-1 0,-1 1 0,1-1 0,0 0 0,-1 1 0,1-1 0,0 0 0,-1 1 0,1-1 0,0 0-1,-1 0 1,1 0 0,0 0 0,0 1 0,-1-1 0,1 0 0,1-1 0,0 1 14,1-1-1,-1 1 0,0-1 0,0 0 0,0 0 0,0 0 1,0 0-1,0 0 0,3-2 0,21-19 253,-2 0 0,0-2 0,32-42 0,-37 44-144,41-51 128,66-73-3112,-127 146 2820,1 0 0,0 0 0,0 0 0,0 0-1,0 0 1,0 0 0,0 0 0,-1 0 0,1 0 0,0 0-1,0 0 1,0 0 0,0 0 0,0 0 0,0 0 0,0 0-1,0-1 1,-1 1 0,1 0 0,0 0 0,0 0-1,0 0 1,0 0 0,0 0 0,0 0 0,0-1 0,0 1-1,0 0 1,0 0 0,0 0 0,0 0 0,0 0 0,0 0-1,0 0 1,0-1 0,0 1 0,0 0 0,0 0 0,0 0-1,0 0 1,0 0 0,0 0 0,0-1 0,0 1 0,0 0-1,0 0 1,0 0 0,-12 12-798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7:26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16604,'3'19'1888,"3"-2"-1160,1-2-296,3-4 1089,1-1-1057,5-7-2113,3-3 1689,5-7-496,5-3-232</inkml:trace>
  <inkml:trace contextRef="#ctx0" brushRef="#br0" timeOffset="1">343 27 16564,'-22'13'1678,"8"-5"-515,0 1 1,-17 14-1,28-20-924,0 0 0,0 0 0,0 1 0,0-1 0,0 1 0,1 0 0,-1-1 0,1 1 0,0 0-1,0 1 1,1-1 0,-1 0 0,0 6 0,1-9-209,1-1 0,0 1 0,0 0 0,-1 0-1,1 0 1,0 0 0,0-1 0,0 1 0,0 0-1,0 0 1,0 0 0,1 0 0,-1 0-1,0-1 1,0 1 0,1 0 0,-1 0 0,0 0-1,1-1 1,-1 1 0,1 0 0,-1 0 0,1-1-1,-1 1 1,1 0 0,0 0 0,1 0-6,-1-1 1,0 1-1,1-1 1,-1 1-1,1-1 1,-1 0-1,1 0 1,-1 0 0,0 0-1,1 0 1,-1 0-1,1 0 1,-1 0-1,3-1 1,1 0 38,1 0 1,-1-1-1,1 0 1,-1 0-1,0-1 1,1 1-1,5-5 1,-5 1 48,0 1 0,0-1 1,0-1-1,-1 1 0,0-1 1,0 0-1,6-13 0,-9 17-79,-1 0 0,0-1-1,0 1 1,0 0 0,0-1-1,0 1 1,0-1 0,-1 1 0,0-6-1,0 7-41,0 0 0,-1 0 0,1 1 0,0-1 0,-1 0-1,0 0 1,1 0 0,-1 1 0,0-1 0,0 1 0,0-1 0,0 0 0,0 1-1,0 0 1,0-1 0,-1 1 0,1 0 0,0-1 0,-3 0 0,-16-3-1060,19 5 1015,1 0 0,0 0 0,-1 0 0,1 0 1,-1 0-1,1 0 0,0 0 0,-1 0 0,1 0 0,0 0 0,-1 0 0,1 0 0,0 0 0,-1 0 0,1 0 0,0 0 0,-1 1 0,1-1 0,0 0 0,-1 0 1,1 0-1,0 1 0,-1-1 0,1 0 0,0 0 0,0 1 0,-1-1 0,1 0 0,0 1 0,0-1 0,0 0 0,0 0 0,-1 1 0,1-1 0,0 1 0,0-1 1,0 0-1,0 1 0,0-1 0,0 0 0,0 1 0,0-1 0,0 0 0,0 1 0,0-1 0,0 1 0,0-1 0,0 0 0,0 1 0,0-1 0,0 0 0,1 1 1,-1-1-1,0 0 0,0 1 0,6 5-590,6-1-139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7:27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84 18788,'1'1'278,"1"1"0,0-1 1,0 1-1,0-1 0,-1 0 0,1 0 0,0 0 1,1 0-1,-1 0 0,0 0 0,0-1 1,0 1-1,0-1 0,1 1 0,-1-1 0,0 0 1,0 0-1,1 0 0,-1 0 0,0 0 0,3-1 1,8-1 422,-1-1 0,19-6 0,-20 6-557,1-1 20,43-15 237,-50 17-372,-1 0 1,1 0-1,-1 0 0,0-1 0,0 0 0,0 0 0,0 0 0,7-7 0,-11 10-25,1-1 0,-1 1 0,0-1 0,1 1 0,-1 0 0,0-1 0,1 1 0,-1-1 0,0 1-1,0-1 1,1 1 0,-1-1 0,0 1 0,0-1 0,0 1 0,0-1 0,0 1 0,0-1 0,0 1 0,0-1 0,0 1-1,0-1 1,0 1 0,0-1 0,0 1 0,0-1 0,0 1 0,-1-1 0,1 1 0,0-1 0,0 1 0,-1-1 0,1 1-1,0-1 1,-1 1 0,1 0 0,0-1 0,-1 1 0,1 0 0,0-1 0,-1 1 0,1 0 0,-1-1 0,1 1 0,-1 0-1,1 0 1,-1 0 0,0-1 0,-26-5 59,17 6-56,0 0-1,1 1 1,-1 0-1,1 1 1,-1 0 0,1 0-1,0 1 1,0 0-1,0 1 1,-13 6 0,15-6 2,0 0 1,1 0 0,-1 1 0,1 0 0,0 0 0,0 0 0,1 1-1,0 0 1,0 0 0,0 0 0,0 1 0,1 0 0,-4 9 0,7-15-4,0 1 1,1-1-1,-1 1 0,0-1 1,1 1-1,-1 0 1,1 0-1,0-1 1,0 1-1,0 0 1,-1-1-1,2 1 0,-1 0 1,0 0-1,0-1 1,0 1-1,1 0 1,-1-1-1,1 1 0,-1 0 1,1-1-1,0 1 1,1 2-1,0-2-73,0 0-1,0-1 1,1 1 0,-1 0-1,0-1 1,0 0-1,1 0 1,-1 1-1,1-1 1,-1-1-1,1 1 1,-1 0 0,6 0-1,6 1-301,0-2-1,-1 1 1,1-2 0,24-3-1,7-4-97,4-4-177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7:27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 17204,'-15'20'1060,"0"0"1,2 2-1,0 0 1,2 0-1,0 1 0,1 0 1,-10 42-1,2 10-106,-8 90-1,-4 18-617,29-176-324,1-5-8,-1 0 0,1 0 0,0 0 0,-1 0 0,1 0 0,-1 0 0,0-1 0,0 1 0,0 0 0,0 0 0,0 0 0,0-1 0,-3 4 0,4-5-4,0 0 1,0 0-1,0 0 0,-1 0 1,1 1-1,0-1 0,0 0 1,0 0-1,0 0 0,0 0 1,-1 0-1,1 0 0,0 0 1,0 0-1,0 0 0,0 0 1,-1 0-1,1 0 0,0 0 0,0 0 1,0 0-1,0 0 0,0 0 1,-1 0-1,1 0 0,0-1 1,0 1-1,0 0 0,0 0 1,0 0-1,-1 0 0,1 0 1,0 0-1,0 0 0,0 0 1,0-1-1,0 1 0,0 0 1,0 0-1,0 0 0,0 0 1,-1-1-1,-3-10-2,0-13-31,4 23 30,-9-101-260,9 89 208,0 1-1,1-1 1,1 0-1,0 0 0,6-22 1,-7 32 51,0 1 0,0-1 0,0 1 0,0-1 0,1 1 0,-1-1-1,1 1 1,0 0 0,-1-1 0,1 1 0,0 0 0,0 0 0,0 0 0,1 1 0,-1-1 0,0 0 0,1 1 0,-1 0 0,1-1 0,-1 1 0,1 0 0,0 0 0,0 1-1,2-2 1,6 1-93,-1 1 0,0 0-1,0 0 1,1 1 0,13 3-1,-13-2-675,1 0-1,-1-1 1,17-1-1,-16-2 6,0 0-1,-1-1 0,0 0 1,12-5-1,-1 1-438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7:28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46 19420,'12'-35'2617,"-9"25"-1259,-9 26 970,-79 267-70,69-218-1875,3 1 1,-6 94 0,20-133-485,1-23-7,2-18 8,3-30-260,1-10-643,29-96 1,-36 147 950,0 1 0,0 0 0,0 0 0,0 0 0,0-1 1,0 1-1,0 0 0,1 1 0,-1-1 0,1 0 0,2-3 0,-3 5 47,0-1-1,0 1 0,0 0 0,0-1 0,0 1 0,0 0 0,0-1 0,0 1 0,0 0 0,0 0 0,0 0 0,0 0 0,0 0 0,0 0 0,0 0 0,0 0 0,0 0 0,0 1 0,0-1 0,0 0 0,0 1 0,0-1 0,0 1 0,0-1 0,0 1 0,-1-1 0,1 1 0,0-1 0,0 2 0,4 1 69,0 0 1,1 0-1,-1 0 0,0-1 1,1 0-1,0 0 0,-1 0 1,1-1-1,0 0 0,0 0 1,-1 0-1,1-1 0,0 0 1,0 0-1,0 0 0,8-2 1,-3 0-3,-1-1 1,1 0 0,-1-1-1,1 0 1,-1 0 0,0-1-1,17-12 1,-10 9-14,-17 8-45,0 0 0,0 0 0,0 0-1,1 0 1,-1 0 0,0 1 0,0-1 0,0 0 0,0 0-1,0 0 1,1 0 0,-1 0 0,0 0 0,0 0 0,0 0-1,0 0 1,0 1 0,0-1 0,1 0 0,-1 0 0,0 0-1,0 0 1,0 0 0,0 1 0,0-1 0,0 0 0,0 0-1,0 0 1,0 0 0,0 1 0,0-1 0,0 0 0,0 0-1,0 0 1,0 0 0,0 1 0,0-1 0,0 0 0,0 0-1,0 0 1,0 0 0,0 1 0,0-1 0,0 0 0,0 0-1,-15 32 348,6-13-178,6-10-40,1 1-1,-1 0 1,2-1 0,-2 18 0,3-24-115,0 0 0,0 0 0,0 0 1,1 0-1,-1 0 0,1 0 0,0 0 0,0 0 0,1 2 1,-1-3-42,-1-1 0,1 0 0,0 0-1,-1 0 1,1-1 0,0 1 0,0 0 0,0 0 0,0 0 0,0-1 0,0 1 0,0 0 0,0-1 0,0 1 0,0-1 0,0 1 0,0-1 0,0 1 0,0-1 0,1 0 0,-1 0-1,0 1 1,1-1 0,0 0-126,0-1-1,0 1 0,0 0 0,0-1 0,0 1 0,-1-1 1,1 1-1,0-1 0,0 0 0,-1 0 0,1 0 1,0 0-1,-1 0 0,1 0 0,-1 0 0,0-1 1,1 1-1,-1 0 0,0-1 0,0 1 0,0-1 1,0 0-1,0 1 0,0-1 0,0 0 0,0-2 0,3-4-433,-1-1 0,0 0-1,3-17 1,-2-2-895,-1 0 0,-1 0 0,-1 0 1,-6-55-1,-10 0 5812,15 83-4234,0 0-1,1-1 1,-1 1 0,0 0-1,1 0 1,-1-1-1,1 1 1,-1 0-1,0 0 1,1 0 0,-1-1-1,1 1 1,-1 0-1,1 0 1,-1 0-1,1 0 1,-1 0-1,0 0 1,1 0 0,-1 0-1,1 0 1,-1 0-1,1 0 1,-1 0-1,1 1 1,-1-1 0,0 0-1,1 0 1,-1 0-1,1 1 1,23 4-2002,-19-3 1409,14 1-1028,1 0 0,0-2-1,29-1 1,22 2 3144,-61-1-766,0 0 0,-1 1 0,1 0 0,-1 1-1,11 4 1,-19-7-680,1 1 1,0 0-1,-1 0 0,1 0 0,-1 0 0,1 0 0,-1 0 0,1 0 0,-1 1 0,0-1 1,1 1-1,-1-1 0,0 1 0,0-1 0,0 1 0,0-1 0,0 1 0,-1 0 1,1 0-1,-1-1 0,1 1 0,-1 0 0,1 0 0,-1 0 0,0 0 0,0-1 0,0 1 1,0 0-1,0 0 0,0 0 0,0 0 0,-1 0 0,1-1 0,-1 1 0,1 0 1,-1 0-1,-1 2 0,-4 8 214,1-1 0,-2 0 0,1 0 1,-11 13-1,13-19-269,-66 78 988,-6 10-628,76-92-482,-1 0 1,0-1-1,1 1 1,-1 0-1,1 0 1,-1 0-1,1 0 1,-1-1-1,1 1 1,-1 0-1,1 0 1,0 0-1,0 0 1,-1 0-1,1 0 1,0 0-1,0 0 1,0 0-1,0 0 1,0 0-1,0 0 1,1 2-1,0-2 0,-1-1 0,1 1-1,-1-1 1,1 1-1,0-1 1,0 1-1,-1-1 1,1 1-1,0-1 1,0 1-1,0-1 1,-1 0 0,1 0-1,0 1 1,0-1-1,0 0 1,0 0-1,0 0 1,1 0-1,7 0-14,-1-1-1,1 0 0,15-3 1,-19 3 38,228-64-3557,-228 64 3404,0-1-1,-1 0 0,1 0 1,-1 0-1,0-1 1,0 1-1,5-5 1,-7 0-599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7:28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21413,'0'3'1944,"4"-2"-1352,6-1-280,9 2 928,5-2-439,8 0-1009,8 1-529,6-1 649,1-3-184,3-4-152</inkml:trace>
  <inkml:trace contextRef="#ctx0" brushRef="#br0" timeOffset="1">522 1 20068,'-8'14'2041,"-8"3"-1241,0 2-328,2 4 1152,0 0-487,5-3-585,6 0-280,2-6-688,2-2-376,5-7-633,1-3 1105,3-8-272,6-1-256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7:29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1 249 19772,'-1'3'235,"1"0"-1,0 1 0,0-1 1,1 1-1,-1-1 0,1 0 1,0 1-1,0-1 1,0 0-1,0 1 0,0-1 1,4 5-1,-4-6-160,1-1 0,0 0-1,-1 1 1,1-1 0,0 0 0,-1 0-1,1 0 1,0 0 0,0-1 0,0 1 0,0 0-1,0-1 1,0 1 0,0-1 0,0 0-1,0 0 1,0 0 0,0 0 0,0 0 0,0 0-1,0 0 1,4-1 0,-3 0-67,0 0-1,-1 0 1,1 0-1,0 0 1,-1 0 0,1 0-1,3-3 1,-5 3-10,0 1 0,0-1 0,0 0 0,0 0 0,0 1 0,0-1-1,0 0 1,0 0 0,-1 0 0,1 0 0,0 0 0,0 0 0,-1 0 0,1-1 0,-1 1 0,1 0 0,-1 0 0,0 0 0,1-2 0,-1 2 1,0 1 0,0 0 1,-1 0-1,1 0 0,0 0 1,0-1-1,0 1 0,0 0 1,-1 0-1,1 0 0,0 0 0,0 0 1,0 0-1,-1 0 0,1-1 1,0 1-1,0 0 0,0 0 0,-1 0 1,1 0-1,0 0 0,0 0 1,0 0-1,-1 0 0,1 0 0,0 0 1,0 0-1,0 0 0,-1 0 1,1 1-1,0-1 0,0 0 1,0 0-1,-1 0 0,1 0 0,0 0 1,0 0-1,0 0 0,0 1 1,-1-1-1,1 0 0,0 0 0,0 0 1,0 0-1,0 0 0,0 1 1,-1-1-1,1 0 0,0 0 0,0 0 1,0 1-1,0-1 0,-11 10 101,10-7-44,-1 0 0,0-1 0,1 1 0,0 0 0,0-1 0,0 1 0,0 0 0,0 0 0,0 0-1,1 0 1,-1 0 0,1 0 0,0 6 0,0-8-23,1 1 1,-1-1-1,1 0 0,-1 1 0,1-1 0,-1 0 0,1 0 1,0 1-1,-1-1 0,1 0 0,0 0 0,0 0 1,0 0-1,0 0 0,0 0 0,0 0 0,0 0 0,1-1 1,-1 1-1,0 0 0,0-1 0,1 1 0,-1 0 0,0-1 1,1 0-1,-1 1 0,0-1 0,1 0 0,-1 0 0,0 0 1,1 1-1,1-2 0,13 1-65,0-1 0,0-1 0,-1 0 0,1-1 0,0-1 0,26-11 0,-19 8-529,40-9 0,-62 16 559,-1 0 0,0-1 0,1 1 0,-1 0 0,0 0 0,1 0 0,-1 0 0,1 0 0,-1 0 0,1 0 0,-1 0 0,0 0 0,1 0 0,-1 0 0,1 0 0,-1 0 0,0 0 0,1 1 0,-1-1 0,0 0-1,1 0 1,-1 0 0,0 0 0,1 1 0,-1-1 0,0 0 0,1 0 0,-1 1 0,0-1 0,1 0 0,-1 1 0,0-1 0,0 0 0,1 1 0,-1-1 0,0 0 0,0 1 0,0-1 0,0 1 0,0-1 0,1 0 0,-1 1 0,0-1 0,0 1 0,-6 23 526,6-22-430,-1 0-1,0 0 0,1 0 0,-1 0 0,1 0 1,-1 0-1,1 0 0,0 0 0,0 4 1,1-6-83,-1 1 0,1-1 0,-1 1 1,1-1-1,0 1 0,-1-1 0,1 1 0,0-1 1,-1 0-1,1 1 0,0-1 0,0 0 1,-1 0-1,1 1 0,0-1 0,0 0 1,0 0-1,-1 0 0,1 0 0,0 0 0,0 0 1,0 0-1,-1 0 0,1-1 0,0 1 1,0 0-1,0 0 0,-1-1 0,2 1 1,24-10-532,-9 1-280,-2-1 0,1 0 0,-1-1 0,0 0 0,-1-2 0,-1 1 0,0-2 0,18-23 0,-13 12-458,-2 0 0,0-1 1,-2-1-1,17-44 0,-19 36 2286,-7 10 2841,-32 109 2477,-33 196-4574,73-399-1551,-12 120-178,1-1-1,0 1 0,0 0 1,0 0-1,-1 0 0,1 0 1,-1 0-1,1 0 0,-1 0 1,1 0-1,2 3 0,0 0 53,4 1-61,0 0 0,0 0 0,0-1 0,1 0 0,0-1 0,0 0 0,0 0 0,0-1 0,0 0 1,0-1-1,1 1 0,-1-2 0,0 0 0,1 0 0,-1 0 0,0-1 0,1-1 0,-1 1 0,0-2 0,16-5 0,-23 9 88,-4 5 57,1-5-149,0 0 0,1 0 0,-1 0 0,0 0 0,1 0 0,0 1 0,-1-1 1,1 0-1,-1 0 0,1 0 0,0 1 0,0-1 0,0 0 0,0 0 0,0 1 0,0-1 0,0 0 0,0 0 0,0 1 0,1-1 0,-1 0 1,0 0-1,1 0 0,-1 1 0,1-1 0,0 0 0,-1 0 0,1 0 0,0 0 0,-1 0 0,1 0 0,0 0 0,2 1 0,3 1 25,0-1 0,0 0-1,0 0 1,1-1 0,-1 1-1,0-2 1,1 1 0,-1-1-1,1 1 1,-1-2 0,8 0-1,14-3-308,32-7 0,-46 7 68,0 1-25,-8 2 27,0-1 0,0 1 0,1 0 0,-1 0 0,0 0 1,1 1-1,10 1 0,-16 0 139,0 0 0,0-1-1,0 1 1,0 0 0,-1 0 0,1 0-1,0 0 1,0 0 0,-1 0 0,1 0-1,-1 0 1,1 0 0,-1 0 0,1 0-1,-1 1 1,1 0 0,0 9-667,-1-11 668,0 0 1,0 0 0,0 0 0,0 0-1,0 1 1,0-1 0,-1 0 0,1 0 0,0 0-1,0 0 1,0 0 0,0 0 0,0 1-1,0-1 1,0 0 0,0 0 0,0 0-1,-1 0 1,1 0 0,0 0 0,0 0 0,0 0-1,0 0 1,0 0 0,0 0 0,-1 1-1,1-1 1,0 0 0,0 0 0,0 0 0,0 0-1,-1 0 1,1 0 0,0 0 0,0 0-1,0 0 1,0 0 0,0 0 0,-1-1-1,1 1 1,0 0 0,0 0 0,0 0 0,0 0-1,0 0 1,-1 0 0,-12-4-440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7:30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21461,'1'6'1752,"5"-4"-1576,0-4-416,-1-6 976,1-4-280,-2-1-392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00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50 146 6951,'0'0'7783,"-7"6"-5605,-2 1-1557,-25 16 1838,42-35 3232,3-8-5547,-10 18-113,99-145 824,-96 197-1212,-6 105 586,3-154-338,-1-1-1,1 0 0,-1 0 1,1 0-1,-1 0 1,1 0-1,-1 0 1,1 0-1,-1 0 0,1 0 1,-1 0-1,1 0 1,-1 0-1,1 0 1,-1 0-1,1-1 0,-1 1 1,0 0-1,1 0 1,-1 0-1,1-1 1,-1 1-1,1 0 0,-1-1 1,0 1-1,1 0 1,-1-1-1,0 1 1,1 0-1,-1-1 0,0 1 1,0-1-1,1 1 1,-1-1-1,0 1 1,0 0-1,0-1 0,0 1 1,1-2-1,-2 0-675,-1-1-1,1 0 0,0 1 1,-1-1-1,1 1 1,-1-1-1,0 1 0,0 0 1,0 0-1,0 0 1,0 0-1,-1 0 0,1 0 1,0 1-1,-1-1 0,-3-1 1,-46-25-3850,25 18 10052,9 7 5149,52 4-8276,-13 2-2167,20 1-595,-15-6-5216,-10-4-2849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7:30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18948,'1'-2'2313,"8"2"-1465,11-1-336,5-1 1408,18 2-920,5 2-279,10-1-641,4 2-392,-2 1 1112,-4 1-800,-7-1-80,-7 2-8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7:30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16588,'7'10'1640,"15"-5"-1056,8-4-224,14-1 544,7 0-400,6-7-112,7-3 33,-1-2-345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7:44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14539,'5'-7'566,"2"0"0,-1 0 0,1 0 0,0 1 0,1 0 0,-1 1 0,1-1 0,0 2 0,1-1 0,-1 1 0,11-4 1,-9 5-332,0 0 0,0 0 0,1 1 0,-1 0 1,1 1-1,-1 0 0,1 1 0,-1 0 1,19 3-1,-27-3-229,-1 0 0,0 1 0,1-1 0,-1 0 0,1 1 0,-1-1 0,0 1 0,1-1 0,-1 1 0,0-1 0,1 1 0,-1 0 0,0 0 0,0 0 0,0 0 0,2 1 0,-3-1-4,1 0 1,-1 0-1,0-1 0,0 1 1,0 0-1,1 0 1,-1-1-1,0 1 0,0 0 1,0 0-1,0 0 1,0-1-1,0 1 1,-1 0-1,1 0 0,0-1 1,0 1-1,0 0 1,-1 0-1,1-1 0,0 1 1,-1 0-1,-3 6 14,-1-1-1,0 0 1,0 0-1,0-1 1,-7 6-1,2-2 39,-16 17 190,1 2-1,-31 45 1,47-61-174,1 1-1,1 0 1,0 1-1,1-1 1,1 1-1,0 1 1,1-1 0,0 1-1,-1 15 1,4-26-63,1 0 1,-1 0-1,1 1 0,0-1 1,1 0-1,-1 0 1,1 0-1,0 1 0,0-1 1,0 0-1,0 0 1,1 0-1,-1 0 0,1-1 1,0 1-1,0 0 1,1-1-1,-1 1 0,5 3 1,-3-3-3,0-1 0,1 0 1,0 0-1,-1 0 0,1 0 0,0-1 1,1 0-1,-1 0 0,0 0 0,1-1 0,-1 1 1,1-1-1,-1-1 0,7 1 0,7-1 54,-1 0 0,0-2 0,0 0 0,0-1 0,0-1 0,0-1 0,-1 0 0,1-1 0,-2-1 0,1 0 0,-1-2 0,23-14 0,-35 20-2,0 0-1,0 0 0,-1-1 0,1 1 0,-1-1 1,1 0-1,-1 0 0,0 0 0,-1 0 0,1 0 1,3-8-1,-6 10-31,1 1 1,-1 0-1,0-1 1,1 1 0,-1 0-1,0-1 1,0 1-1,0-1 1,0 1-1,0 0 1,0-1-1,-1 1 1,1-1-1,0 1 1,-1 0-1,1 0 1,-1-1-1,0-1 1,0 2-2,-1-1 1,1 1 0,0-1-1,-1 1 1,1 0 0,-1-1 0,0 1-1,1 0 1,-1 0 0,0 0-1,0 0 1,0 1 0,0-1-1,0 0 1,0 1 0,-2-1-1,-9-1 74,0 0-1,0 1 1,1 0-1,-1 1 0,-23 2 1,28-1-126,0 0 1,0 1-1,0 0 1,0 0-1,1 1 0,-1-1 1,1 2-1,0-1 1,-1 1-1,-7 6 1,14-10-54,1 1-1,-1-1 1,1 0 0,-1 0 0,1 1 0,0-1 0,-1 0-1,1 1 1,0-1 0,-1 0 0,1 1 0,0-1 0,-1 1-1,1-1 1,0 0 0,0 1 0,0-1 0,-1 1 0,1-1-1,0 1 1,0-1 0,0 1 0,0-1 0,0 1 0,0-1 0,0 1-1,0-1 1,0 1 0,0-1 0,0 1 0,0-1 0,0 1-1,0-1 1,0 1 0,1-1 0,-1 0 0,0 1 0,0-1-1,0 1 1,1-1 0,-1 1 0,0-1 0,1 0 0,-1 1-1,1 0 1,1 0-175,0 0 0,0 0-1,0 0 1,-1 0-1,1 0 1,0-1 0,1 1-1,-1 0 1,0-1 0,4 1-1,11-1-1054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7:45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0 214 15507,'5'0'485,"0"-1"-1,0-1 1,0 1-1,-1-1 0,1 0 1,-1 0-1,1 0 1,7-6-1,9-3 951,27-9-440,0 3 0,2 2 0,60-11 1,159-14-506,-9 2-412,-233 34-56,-17 3-205,-1 0 0,0-1 0,14-4 0,-24 5 74,1 1 0,0-1-1,-1 1 1,1-1 0,0 1-1,-1 0 1,1-1 0,-1 1-1,1-1 1,-1 1 0,1 0-1,-1-1 1,1 1-1,-1 0 1,1 0 0,-1 0-1,1-1 1,-1 1 0,0 0-1,0 0 1,-1-1-253,-6-3-236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7:46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14 562 13355,'-13'19'2779,"12"-15"-710,11-12-366,44-43 854,49-61 0,40-65-1543,-56 67-420,-41 49-396,-40 55-188,-6 11-15,-5 7 3,0 1 0,-1-1 0,0-1 0,-12 17 0,-6 12-11,22-35 13,-10 16-2,1 1 1,-13 36-1,24-56 0,-1 0 0,1 0 0,-1 0-1,1 0 1,0 0 0,-1 0 0,1 0 0,0 0-1,0 0 1,1 0 0,-1 0 0,0 0 0,1 3-1,0-4 1,0 0 0,-1 0 0,1 0 0,0 0 0,-1 0 0,1 0 0,0 0 0,0-1 0,0 1 0,0 0 0,0-1 0,0 1 0,0 0 0,0-1 0,0 1 0,0-1 0,0 1 0,0-1-1,0 0 1,1 1 0,-1-1 0,0 0 0,0 0 0,0 0 0,2 0 0,4 0-3,-1-1 0,1 0-1,-1 0 1,1 0 0,-1-1 0,0 0-1,1 0 1,-1 0 0,0-1 0,0 0-1,6-5 1,12-7-20,27-24 0,-45 34 22,25-21-24,-2-1 0,-1-2 0,-1 0 1,-1-2-1,-2-1 0,23-39 0,-46 68-165,-9 13 116,-13 20-12,7-7 29,-19 44 0,28-57 59,2 0-1,-1 0 0,1 1 0,1 0 0,0 0 1,1-1-1,-1 16 0,2-24-53,0 1 0,1 0 1,-1 0-1,0 0 0,1 0 1,0 0-1,0-1 0,0 1 1,0 0-1,0-1 0,0 1 1,1-1-1,0 1 0,-1-1 1,1 1-1,0-1 0,0 0 1,0 0-1,0 0 0,0 0 0,1-1 1,-1 1-1,0 0 0,1-1 1,0 0-1,-1 1 0,1-1 1,0 0-1,-1 0 0,1-1 1,0 1-1,0-1 0,0 1 1,0-1-1,0 0 0,-1 0 0,1 0 1,0 0-1,0-1 0,0 1 1,0-1-1,3-1 0,22-8-351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46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15 15875,'-14'11'1665,"6"-2"-1017,3-8-184,12 1 840,9-2-71,13-3-249,8 0-152,13-1-280,9-3-80,7-1-40,3 1-120,-5 4-360,-1 2-320,-12-1-760,-10 2-208,-15 2 1048,-7-1-297,-18-1-239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47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16051,'-1'7'1697,"2"1"-1169,9-8-104,7 2 992,13 0-720,2-2-111,14 0-81,7 0-248,1-3-768,1-3 616,1 5-176,-3 1-120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8:08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0 180 14923,'0'-5'200,"1"-1"0,-1 1-1,1 0 1,0 0 0,0 0-1,1 0 1,-1 0 0,1 0-1,0 0 1,1 0-1,-1 1 1,7-9 0,-4 6 62,1 0 0,1 1 1,-1 0-1,1 0 0,0 1 0,0 0 1,9-5-1,1 1 115,0 1 1,0 1-1,1 0 1,0 1-1,0 1 1,30-4-1,-35 7-227,1 1-1,-1 0 1,1 1-1,-1 1 1,1 0-1,13 3 0,-24-4-133,0 1-1,0-1 1,-1 1-1,1 0 1,0 0-1,-1 0 1,1 0-1,-1 0 1,1 1-1,-1-1 1,0 1-1,1 0 1,-1 0-1,0 0 1,0 0-1,0 0 1,-1 0-1,1 0 1,0 1-1,-1-1 1,1 0-1,-1 1 1,0-1-1,0 1 1,0 0-1,0-1 1,-1 1-1,1 0 1,-1 0-1,1-1 1,-1 1-1,0 0 1,0 0-1,-1 5 1,0 1-7,-1 1 0,-1-1 0,1-1 0,-1 1 1,-1 0-1,0-1 0,0 1 0,-6 7 0,-47 63 88,43-61-47,-89 102 395,61-75 79,-71 101-1,108-138-459,0 1 0,1 0-1,0-1 1,0 1-1,1 1 1,-4 16-1,6-23-56,1 0 0,-1 0 0,1-1-1,0 1 1,0 0 0,0 0 0,0 0-1,1 0 1,-1 0 0,1-1-1,0 1 1,-1 0 0,1 0 0,0-1-1,1 1 1,-1-1 0,0 1 0,1-1-1,0 1 1,-1-1 0,1 0 0,0 0-1,0 0 1,0 0 0,0 0-1,1 0 1,3 2 0,3 0-4,0 0 0,1-1 0,-1 0 0,0 0-1,1-1 1,0-1 0,-1 1 0,1-2 0,0 1 0,0-1 0,12-2 0,8-1 46,0-2 0,39-11 1,32-16 208,-88 26-154,0 1 0,-1-2 1,0 1-1,0-2 0,16-12 1,-25 18-53,-1 0 1,0 0-1,0 0 1,0-1 0,0 1-1,0-1 1,-1 1-1,1-1 1,-1 1-1,1-1 1,-1 0-1,1-4 1,-2 5-26,1 1-1,-1 0 1,0-1 0,0 1 0,0 0 0,0-1-1,-1 1 1,1 0 0,0-1 0,0 1 0,-1 0-1,1-1 1,-1 1 0,1 0 0,-1 0 0,0-1-1,1 1 1,-1 0 0,0 0 0,0 0 0,0 0 0,0 0-1,0 0 1,0 0 0,0 0 0,0 1 0,0-1-1,-3-1 1,-4-2 38,0 0 0,0 1 1,-1 0-1,0 1 0,1 0 0,-1 0 0,0 0 0,0 1 0,-16 1 1,3 0-159,0 2 1,-39 7 0,60-9 75,-3 1-141,0 0 1,-1 0-1,1 0 0,0 0 1,0 1-1,0-1 0,0 1 0,-5 3 1,9-5 126,0 0 1,0 1 0,-1-1 0,1 0 0,0 0-1,0 0 1,0 0 0,0 0 0,0 0 0,0 0-1,-1 0 1,1 1 0,0-1 0,0 0 0,0 0-1,0 0 1,0 0 0,0 0 0,0 1-1,0-1 1,0 0 0,0 0 0,-1 0 0,1 0-1,0 1 1,0-1 0,0 0 0,0 0 0,0 0-1,0 0 1,0 1 0,0-1 0,1 0 0,-1 0-1,0 0 1,0 0 0,0 1 0,0-1 0,0 0-1,0 0 1,0 0 0,9 3-452,16-1 134,-23-2 234,36 0-641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8:09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18 227 17196,'-2'-2'168,"0"0"0,1 0 0,-1 0 0,1-1 0,-1 1 1,1 0-1,0-1 0,0 1 0,0-1 0,0 1 0,0-1 1,1 0-1,-1 1 0,1-1 0,-1 0 0,1-5 0,1 4 40,0-1-1,0 1 0,0 0 0,0-1 0,1 1 0,-1 0 1,1 0-1,0 0 0,4-6 0,2-1 146,0 1 0,1 0 0,0 1-1,1-1 1,0 2 0,13-10 0,-10 10-189,-1 0 0,2 0 0,-1 1 1,24-8-1,-32 13-132,0 0 0,1 1 0,-1 0 0,1 0 0,-1 0 0,1 0 0,-1 1 0,1 0-1,0 0 1,-1 0 0,1 1 0,-1 0 0,1 0 0,-1 1 0,10 2 0,-13-2-27,0-1-1,0 0 0,0 1 1,0-1-1,0 1 0,0 0 1,-1 0-1,1-1 0,-1 1 1,1 0-1,-1 0 1,0 1-1,1-1 0,-1 0 1,0 0-1,0 0 0,-1 1 1,1-1-1,0 1 0,-1-1 1,1 1-1,-1-1 1,0 0-1,0 1 0,0-1 1,0 1-1,0-1 0,-1 1 1,1-1-1,-1 1 0,0-1 1,0 3-1,-3 6 4,0 1-1,-1-1 1,-1 0-1,1 0 1,-9 11 0,-51 62 52,43-58 13,-29 46 0,49-71-69,1 1-1,0 0 1,0 0-1,0-1 1,0 1-1,0 0 1,1 0-1,-1 0 1,1 0-1,-1 0 1,1 0-1,0 0 1,-1 0-1,1 1 1,0-1-1,1 0 1,-1 0-1,0 0 1,1 4-1,1-4-1,-1 0 1,0-1-1,1 1 0,-1 0 0,1-1 0,-1 1 1,1-1-1,0 1 0,0-1 0,-1 0 1,1 0-1,0 0 0,0 0 0,0 0 0,1 0 1,-1-1-1,0 1 0,4 0 0,15 4-164,1-2-1,0 0 1,37-1-1,69-9-520,-97 4 680,35-2-236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7:54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1 17572,'6'10'1472,"-14"5"-1056,-10 6-184,-18 1 1169,-7 9-961,-4 7-272,-2 4-40,2 2-56,4-2-120,10-6-240,6-5-144,8-5-409,0-6-231,2-13 760,0-3-216,7-8-168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01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0 11723,'0'0'12753,"-11"11"-12571,-110 139 399,27-31-1749,85-110-2847,6-20-3298,3-8 111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7:54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17340,'10'12'1584,"5"10"-1064,1 2-216,12 6 592,4 3-271,8 6-265,4 3-392,4-1 104,-1 1-88,0-11-104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15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94 16347,'1'-4'168,"-1"0"0,0 0-1,0 1 1,0-1 0,0 0-1,-1 0 1,1 0-1,-1 0 1,0 0 0,0 1-1,-1-1 1,1 0 0,-1 1-1,1-1 1,-1 1-1,0 0 1,-5-6 0,5 7-66,0 0 0,0 0 0,0 0 0,-1 0 0,1 1 1,-1-1-1,1 1 0,-1 0 0,1 0 0,-1 0 0,0 0 1,1 0-1,-1 0 0,0 1 0,0-1 0,0 1 0,0 0 0,1 0 1,-1 0-1,0 0 0,0 0 0,0 1 0,0-1 0,1 1 1,-5 1-1,-1 2-4,1-1 0,-1 1 0,1 0 0,0 1 0,0 0 0,1 0 0,0 0 0,-1 1 0,2 0 0,-1 0 0,1 1 0,-6 8 0,-6 11 70,2-1 0,-12 30 1,13-24-88,2 1 0,1 1 0,1 0 0,2 0 0,2 1 1,1 0-1,1 0 0,1 37 0,6 12 17,4 0-1,19 96 1,-20-144-68,0-8-31,-2 1 0,1 33 1,-5-62-14,0 1-1,0 0 1,0 0 0,0 0 0,0 0 0,0 0 0,0 0 0,0 0 0,0-1 0,0 1 0,0 0-1,0 0 1,0 0 0,0 0 0,0 0 0,-1 0 0,1 0 0,0 0 0,0 0 0,0 0 0,0 0-1,0-1 1,0 1 0,0 0 0,-1 0 0,1 0 0,0 0 0,0 0 0,0 0 0,0 0 0,0 0-1,0 0 1,0 0 0,-1 0 0,1 0 0,0 0 0,0 0 0,0 0 0,0 0 0,0 0 0,0 0-1,-1 1 1,1-1 0,0 0 0,0 0 0,0 0 0,0 0 0,0 0 0,0 0 0,0 0-1,0 0 1,0 0 0,-1 0 0,1 0 0,0 1 0,0-1 0,0 0 0,0 0 0,0 0 0,-7-11-402,-86-183-3875,5-1 4406,86 191 76,0 0-1,0-1 1,1 1-1,-1-1 1,1 1-1,0-1 1,0 0-1,1 0 1,0 1-1,-1-1 0,2-5 1,-1 7-64,1 1 1,0-1-1,0 1 1,0 0-1,0 0 0,0 0 1,1 0-1,-1 0 1,1 0-1,-1 0 0,1 0 1,0 0-1,-1 0 1,1 1-1,0-1 0,0 1 1,0 0-1,0-1 1,1 1-1,-1 0 0,0 0 1,4-1-1,13-3-204,1 0 0,-1 1 0,1 1-1,0 1 1,0 1 0,39 3 0,-26-1-521,47-5 0,-28-5-18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15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0 16331,'-5'2'232,"0"1"-1,1-1 1,0 1-1,-1 0 1,1 1-1,0-1 1,0 0-1,1 1 1,-1 0-1,1 0 0,0 0 1,0 0-1,0 1 1,-3 7-1,-5 10 285,-12 39 1,22-60-499,-12 39 380,2 1 1,-11 69-1,20-92-356,0-1 0,1 1 0,1 0 0,1 0 0,0 0 0,2 0 0,0-1 0,0 1 0,7 17 0,-8-31-54,0 1 0,0 0 0,0-1 0,0 1 0,1-1 0,0 1-1,0-1 1,0 0 0,0 0 0,0-1 0,1 1 0,0-1 0,0 0 0,0 1 0,0-2 0,0 1 0,1 0 0,-1-1 0,1 0 0,0 0 0,-1 0 0,1-1 0,0 0 0,0 0 0,0 0 0,0 0 0,0-1-1,8 0 1,18-3-158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16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396 151 17084,'-7'18'1552,"-15"12"-984,-7 6-176,-8 11 592,-3 3-183,-6 3-169,2-3-136,2-4-104,3-6-136,9-10-536,6-5-320,7-15 552,4-7-136,7-8-64</inkml:trace>
  <inkml:trace contextRef="#ctx0" brushRef="#br0" timeOffset="1">103 235 19132,'7'18'1720,"1"2"-1199,2 2-177,4 4 672,-1-2-240,11 5-464,2-1-424,7-6 1264,1-2-1064,5-6 32,-4-4-56</inkml:trace>
  <inkml:trace contextRef="#ctx0" brushRef="#br0" timeOffset="2">532 1 16892,'10'9'1704,"4"5"-1016,5 3-240,1 6 889,3 4-497,0 12-152,0 7-168,-6 7-288,-6 3-48,-11 5-136,-10 4 24,-8 4-232,-10 1-208,-9 2-536,-6-5 2040,-3-4-1160,0-4-56,-8-22 16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24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16067,'-1'-3'1809,"1"-2"-1273,7 5-216,6-2 1096,11 1-712,5 1-199,10-2-273,4 2-112,6-1-120,-2-1-104,0 1-457,-4-2-231,-7-3 616,-4 2-104,-10 3-136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24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16420,'13'6'1424,"10"-5"-960,6-1-216,8-1 432,6-4-248,9 0-544,1-5 376,0 0-232,-2 1-88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25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0 17452,'2'3'1688,"-8"7"-1312,-14 12-176,-3 11 728,-7 7-431,-8 3-145,-5 4-240,-1 2-72,2-1-8,2-5 16,7-8-144,5-7-192,8-9-337,1-5-207,10-12 632,7-5-128,4-14-168</inkml:trace>
  <inkml:trace contextRef="#ctx0" brushRef="#br0" timeOffset="1">108 111 15411,'10'7'1337,"-6"11"-881,4 7-200,3 2 504,5 3-224,7-1-136,5 2-152,10-4-520,5-5-216,1-8 384,6-2-80,6-8-80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27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5 158 17388,'-1'-1'106,"1"0"1,-1 0-1,1 0 1,-1 0-1,1 0 0,0 0 1,-1 0-1,1-1 1,0 1-1,0 0 1,0 0-1,0 0 1,0 0-1,0-1 1,0 1-1,0 0 0,0 0 1,1 0-1,-1 0 1,0 0-1,1-1 1,-1 1-1,1 0 1,-1 0-1,1 0 1,0 0-1,-1 0 0,1 1 1,0-1-1,1-2 1,31-25 827,-29 25-707,13-10 188,55-37 391,-65 46-765,0 0-1,0 0 1,1 1 0,-1 0-1,1 0 1,0 1-1,0 0 1,10-1 0,-17 3-35,0 0 0,1 0 1,-1 0-1,0 0 1,0 0-1,1 0 0,-1 0 1,0 1-1,0-1 1,1 0-1,-1 1 0,0-1 1,0 1-1,0-1 1,0 1-1,0 0 0,0-1 1,0 1-1,0 0 0,0 0 1,0 0-1,1 1 1,0 1 0,-1-1 0,0 0 0,0 0 0,0 1 0,0-1 0,0 1 0,-1-1 0,1 1 0,-1 0 0,1 3 0,-1 4 9,0-1 1,-1 0 0,0 0-1,0 0 1,-5 15 0,-1-5-1,0 0 1,-2 0-1,0-1 1,-18 26 0,-55 65 62,28-39-29,41-46-73,15-16-16,12-5 13,61-14-63,-60 7 78,0 2-1,0-1 1,0 2 0,0 0 0,0 1 0,0 0 0,0 1 0,26 6-1,-35-5-248,-6-2 248,0 0-1,0 0 0,1 1 1,-1-1-1,0 0 0,1 0 1,-1 0-1,1 1 1,-1-1-1,0 0 0,1 0 1,-1 0-1,1 0 0,-1 0 1,0 0-1,1 0 0,-1 0 1,1 0-1,-1 0 1,0 0-1,1 0 0,-1 0 1,1 0-1,-1 0 0,0 0 1,1 0-1,-1-1 0,0 1 1,1 0-1,-1 0 1,1 0-1,-1-1 0,0 1 1,0 0-1,1 0 0,-1-1 1,0 1-1,1 0 0,-1-1 1,0 1-1,0 0 1,0-1-1,1 1 0,-1-1 1,0 1-1,0 0 0,0-1 1,0 1-1,0 0 0,0-1 1,0 1-1,0-1 1,0 1-1,0 0 0,0-1 1,0 1-1,0-1 0,0 1 1,0-1-1,0 1 1,0-19-263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28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206 129 11330,'9'-19'1308,"-1"-2"0,-1 1 0,6-30 0,-13 49-1248,0 1 0,1-1-1,-1 1 1,0-1 0,0 1 0,0-1 0,0 1-1,1-1 1,-1 1 0,0-1 0,0 1-1,0-1 1,0 1 0,0-1 0,-1 0-1,1 1 1,0-1 0,0 1 0,0-1-1,0 1 1,-1-1 0,1 1 0,0-1-1,0 1 1,-1-1 0,1 1 0,0 0-1,-1-1 1,1 1 0,0-1 0,-1 1 0,1 0-1,-1-1 1,1 1 0,-1 0 0,1-1-1,-1 1 1,1 0 0,-1 0 0,0-1-1,0 2 7,-1-1-1,1 0 1,0 1 0,0-1-1,-1 1 1,1-1-1,0 1 1,0-1-1,0 1 1,0 0-1,0 0 1,0-1-1,0 1 1,0 0-1,0 0 1,0 0 0,1 0-1,-2 1 1,-9 18 55,0 0 1,2 0 0,0 1 0,1 0 0,-8 38-1,-5 26 69,-12 121-1,7 94 141,23 632-134,9-824-195,4 217 6,-10-302-101,-2-1 0,0 1 0,-2-1 1,0 0-1,-1 0 0,-13 32 1,18-53 66,-1 0 1,1-1-1,0 1 1,0 0-1,-1-1 1,1 1 0,0-1-1,-1 1 1,1-1-1,-1 1 1,1-1 0,-1 1-1,1-1 1,-1 1-1,1-1 1,-1 1 0,1-1-1,-1 0 1,1 1-1,-1-1 1,0 0 0,1 0-1,-1 1 1,0-1-1,1 0 1,-1 0-1,-1 0 1,1 0 3,-1 0-1,1-1 1,0 1-1,-1-1 1,1 1-1,0-1 1,-1 0-1,1 1 1,0-1-1,0 0 1,-2-1-1,-12-12-291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29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6 248 14955,'-6'-4'1063,"12"0"-676,17-4-124,552-56 2090,-468 56-2281,796-52-1005,31-2 462,-225 24 741,2 46 282,-646-5-502,1048 37 542,-1061-40-603,14-1 13,107 13 1,-147-2 1706,-47-14-1459,-7-3 105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02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12043,'0'0'9962,"50"50"-9738,-28-34-128,1-2-32,4 0 32,0 2-160,-3 0-1473,-2 0-1346,-5-4-2946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30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17412,'4'1'258,"-1"-1"0,0 0-1,1 1 1,-1-1 0,0-1 0,1 1 0,4-1 0,4 0 49,27 3 71,0 1 1,62 14 0,-78-12-389,-1 2 1,1 0-1,-1 2 1,-1 0-1,35 21 0,-49-26-2,0 1 0,0 0 0,-1 1 0,1-1 0,-2 1 0,1 0 0,8 11 0,-12-13 10,0-1 1,-1 0-1,1 0 1,0 1-1,-1-1 1,0 1-1,0-1 1,0 1-1,0 0 1,-1-1-1,1 1 1,-1 0-1,0 0 1,0-1-1,-1 1 1,1 0-1,-1-1 1,1 1-1,-1 0 1,-2 3-1,-2 4 13,0-1-1,0 0 0,-1 0 1,-1-1-1,1 0 1,-1 0-1,-17 15 0,-64 49 78,62-53-127,0-2-1,-52 26 0,39-28 12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30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1 708 15123,'1'-3'245,"1"1"0,0 0-1,0-1 1,-1 1 0,2 0-1,-1 0 1,0 0 0,5-2-1,7-8 159,252-263 4294,-15-16-3472,-213 247-1043,-29 33-157,-5 5-21,0 1-1,1 0 0,-1 0 0,1 0 0,0 0 0,0 1 0,1 0 0,-1 0 0,10-4 0,-14 7-5,-1 1 1,1 0-1,0 0 1,0 0-1,0 0 1,0 0 0,0 0-1,-1 0 1,1 0-1,0 0 1,0 0-1,0 0 1,0 1-1,0-1 1,-1 0-1,1 1 1,0-1-1,0 0 1,0 1-1,-1-1 1,1 1 0,0-1-1,-1 1 1,1 0-1,0-1 1,-1 1-1,1 0 1,-1-1-1,1 1 1,0 1-1,12 28-15,-10-25 14,10 32-177,-2 1-1,-1 0 1,5 47-1,1 117-1272,-15-145 1019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32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77 156 10442,'-8'11'467,"1"0"-1,0 0 1,0 0-1,2 1 1,-1-1 0,1 1-1,1 1 1,0-1-1,-3 19 1,0 13 630,-2 61 0,9-15-10,11 106-1,-1-69-990,7 52 268,-11-147-169,1 0 0,1 0 0,19 44 0,120 290 1125,-124-307-1169,44 79-1,-51-111-123,1-1 0,1 0 0,1-1 0,42 42 0,5-9 86,133 91 0,89 27 50,-235-148-163,2-1 1,1-3 0,0-2 0,2-3 0,61 12 0,-106-28-5,0 0 0,0-2-1,0 1 1,1-1 0,-1-1 0,0-1 0,1 0 0,-1 0 0,0-1-1,0-1 1,0 0 0,0-1 0,-1-1 0,1 0 0,-1 0 0,0-1-1,17-12 1,291-229 168,-97 68-102,-98 87-284,192-153-562,-52 6 358,-57 48 484,-147 134 40,-2-3-1,-3-3 1,63-92 0,-48 48 55,84-171-1,-123 204 35,34-112-1,-20 47 184,-41 129-338,-1 0 1,2 1-1,8-14 1,10-18-974,-24 41 916,1-1 1,-1 1-1,0-1 0,0 1 0,0 0 1,1-1-1,-1 1 0,0-1 0,0 1 1,0-1-1,0 1 0,0-1 0,0 1 1,0-1-1,0 1 0,0-1 0,0 1 1,0-1-1,0 1 0,0-1 0,0 1 1,0-1-1,-1 1 0,1-1 0,0 1 1,0 0-1,0-1 0,-1 1 0,1-1 0,0 1 1,-1 0-1,1-1 0,0 1 0,-1 0 1,0-1-1,-20-4-370,-3 3-41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37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14827,'2'9'1176,"-6"8"-840,-9 3-119,5 9 351,-2 2-144,5 9-104,0 0-32,5-1-152,4 3-80,6-5-368,-3-7-144,0-13 376,-1-1-64,-10-19-96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38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15579,'1'-3'192,"0"-1"1,0 1-1,1-1 0,-1 1 0,1-1 0,-1 1 0,1 0 0,0 0 1,1 0-1,-1 0 0,0 0 0,1 0 0,0 0 0,-1 1 0,1 0 1,6-4-1,-4 3-42,0 1 1,0 0-1,1 0 0,-1 0 1,1 1-1,-1-1 1,1 1-1,0 1 1,-1-1-1,7 1 0,4 1-63,0 0-1,-1 2 0,1 0 1,-1 0-1,1 1 0,-1 1 1,16 8-1,-24-10-81,-1 0 1,1 1-1,-1-1 0,0 2 1,0-1-1,0 0 0,-1 1 1,0 0-1,7 8 0,-11-11-1,1 0 0,-1 0 0,0 0 0,0 0 0,0 0 0,0 0 0,-1 0 0,1 0 0,0 0 0,-1 1 0,1-1 0,-1 0 0,0 0 0,0 0 0,0 1 0,0-1 0,0 0 0,-1 0 0,1 1 0,-1-1 0,1 0 0,-1 0 0,0 0 0,0 0 0,0 0 0,0 0 0,0 0 0,0 0 0,0 0 0,-1 0 0,1-1 1,-1 1-1,1-1 0,-3 3 0,-3 2-40,-1 1 0,-1-1 0,1-1 0,-1 1 0,0-1 1,-12 5-1,16-8-61,0 0-1,0 0 1,0 0 0,0-1 0,-1 0-1,1 0 1,0 0 0,-1-1-1,1 1 1,-1-1 0,1-1 0,-1 1-1,-7-2 1,2-3-231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39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202 235 12299,'1'-1'192,"0"-1"0,-1 0 0,1 1 0,-1-1 0,1 1 1,-1-1-1,0 0 0,1 1 0,-1-1 0,0 1 0,0-1 1,0 0-1,0 1 0,0-1 0,-1 0 0,1 1 1,0-1-1,-1 0 0,0 1 0,1-1 0,-1 1 0,0-1 1,1 1-1,-1-1 0,0 1 0,0 0 0,0-1 0,0 1 1,-1 0-1,1 0 0,0 0 0,0 0 0,-1 0 0,1 0 1,-3-1-1,1 0-58,0 1 0,0 0 1,0 0-1,0 0 0,-1 0 0,1 1 1,0-1-1,0 1 0,-1 0 1,1 0-1,0 0 0,0 0 1,-1 1-1,1-1 0,0 1 0,0 0 1,-5 1-1,0 2-109,0 1-1,0 0 1,0 0 0,0 1-1,1-1 1,0 2 0,1-1-1,-1 1 1,1 0 0,0 0-1,1 1 1,0-1 0,0 1-1,0 1 1,1-1 0,1 0-1,-1 1 1,1 0 0,1 0-1,0 0 1,0 0 0,0 0-1,1 11 1,1-18-18,-1 0 0,1 0 0,0 0 0,0 0 0,1-1 1,-1 1-1,0 0 0,1 0 0,-1 0 0,1 0 0,-1 0 0,1-1 0,0 1 0,0 0 0,0-1 0,0 1 0,0 0 1,0-1-1,0 1 0,0-1 0,1 0 0,-1 1 0,1-1 0,-1 0 0,1 0 0,-1 0 0,1 0 0,0 0 0,-1 0 1,1 0-1,0-1 0,0 1 0,0 0 0,0-1 0,-1 0 0,1 1 0,0-1 0,0 0 0,0 0 0,0 0 0,2-1 0,1 1 23,0-1 0,0 0 0,0 0 0,0-1 0,-1 1 0,1-1-1,0 0 1,-1-1 0,1 1 0,-1-1 0,0 1 0,0-1-1,0-1 1,0 1 0,3-4 0,-1 0 13,-1 1 1,1-1 0,-1 0-1,-1-1 1,0 1-1,0-1 1,0 1-1,-1-1 1,0 0 0,0-1-1,1-10 1,-4 20-37,-1 11-2,0-1 0,1 1 0,1 0 1,1 15-1,-1-24-12,0 0 1,-1 0 0,1 0-1,0 0 1,1 0 0,-1 0-1,0 0 1,1 0-1,0-1 1,3 6 0,-4-7 5,1 0 0,-1 0 0,1 0-1,-1 0 1,1 0 0,-1 0 0,1 0 0,-1 0 0,1-1 0,0 1 0,-1-1 0,1 1 0,0-1 0,0 0 0,0 1 0,-1-1 0,1 0 0,0 0 0,0 0 0,0-1 0,1 1 0,-1-1 7,-1 1-1,1-1 1,-1 1 0,0-1 0,1 0 0,-1 0 0,0 1 0,0-1 0,1 0-1,-1 0 1,0 0 0,0-1 0,0 1 0,0 0 0,0 0 0,0 0 0,-1-1-1,1 1 1,0 0 0,-1-1 0,1 1 0,-1-1 0,1 1 0,-1-3 0,7-42 169,-5 32-143,2-20 59,-3 16-50,1 1 0,1 0-1,1 0 1,9-28 0,-11 50-490,1 1-1,-1 0 1,1-1-1,0 0 1,1 1 0,-1-1-1,1-1 1,0 1-1,1 0 1,-1-1-1,9 7 1,-7-9 158,0 0 0,0-1 1,1 1-1,-1-1 0,0-1 0,0 1 0,1-1 0,-1 0 1,0 0-1,0-1 0,1 0 0,-1 0 0,0-1 0,0 1 1,0-1-1,0-1 0,-1 1 0,1-1 0,0 0 0,-1 0 1,0 0-1,0-1 0,0 0 0,0 0 0,4-5 0,-8 8 399,0 0 0,-1 1 0,1-1 0,-1 0 0,1 1 0,-1-1 0,1 0 0,-1 0 0,1 0 0,-1 0 0,0 1-1,1-1 1,-1 0 0,0 0 0,0 0 0,1-2 0,-1 3-58,-1 0 0,1 0 0,0-1-1,0 1 1,-1 0 0,1 0 0,0-1 0,0 1 0,-1 0-1,1 0 1,0 0 0,0-1 0,-1 1 0,1 0 0,0 0-1,-1 0 1,1 0 0,0 0 0,-1 0 0,1 0 0,0 0-1,-1 0 1,1 0 0,0 0 0,-1 0 0,1 0 0,0 0-1,-1 0 1,1 0 0,-4 1 322,0-1-1,0 1 1,1 0-1,-1 1 1,1-1-1,-6 3 1,2 0-143,1 1 1,0-1-1,0 1 0,1 1 1,-1-1-1,1 1 0,0 0 0,0 0 1,1 0-1,0 1 0,0-1 1,0 1-1,1 0 0,0 0 1,1 0-1,-1 1 0,1-1 1,-1 14-1,2-20-220,1 0 1,0 0-1,0 0 0,1 0 1,-1 0-1,0 0 1,0 0-1,0 0 0,0-1 1,1 1-1,-1 0 1,1 0-1,-1 0 0,0 0 1,1-1-1,-1 1 1,1 0-1,0 0 0,-1-1 1,1 1-1,-1 0 0,1-1 1,0 1-1,0-1 1,-1 1-1,2 0 0,0-1 1,0 1-1,0-1 0,0 1 1,0-1-1,0 0 0,0 0 1,0 0-1,0 0 0,0 0 1,0 0-1,3-1 0,3-1 6,-1 0 1,0-1-1,0 1 1,1-1-1,9-7 0,6-7 45,-2 0 0,0-2 0,-1-1 0,19-24 0,-29 33-38,-7 8-15,-2 2-5,0 1-1,0-1 1,-1 0 0,1 1-1,0-1 1,0 0-1,-1 0 1,1 0-1,0 1 1,-1-1 0,1 0-1,-1 0 1,1 0-1,-1 0 1,0 0-1,1 0 1,-1 0 0,0 0-1,0 0 1,1 0-1,-1 0 1,0 0 0,0-3-1,-1 5 0,0-1 1,0 0-1,0 0 0,0 0 0,0 0 1,0 1-1,0-1 0,0 0 0,0 1 1,0-1-1,1 1 0,-1-1 0,0 1 1,0 0-1,1-1 0,-1 1 1,0 0-1,1-1 0,-1 1 0,0 0 1,1 0-1,-1 0 0,0 0 1,-6 7-2,0 0 0,1 1 0,0 0 1,0 0-1,1 0 0,0 0 0,1 1 0,0 0 1,1 0-1,-1 0 0,2 0 0,-3 17 0,5-25-9,0-1-1,0 1 0,0-1 0,0 1 0,0 0 0,0-1 0,0 1 0,1 0 0,-1-1 1,1 1-1,-1-1 0,1 1 0,-1-1 0,1 1 0,0-1 0,0 1 0,0-1 0,0 0 1,0 1-1,0-1 0,0 0 0,0 0 0,0 0 0,1 0 0,-1 0 0,0 0 0,1 0 1,-1 0-1,1-1 0,-1 1 0,1 0 0,-1-1 0,1 0 0,3 1 0,-2 0-65,1-1-1,-1-1 0,1 1 0,0 0 0,-1-1 1,1 0-1,-1 0 0,0 0 0,1 0 0,-1 0 1,0-1-1,1 0 0,-1 1 0,5-5 0,4-5-544,0-1 0,0 0 0,-1 0 0,0-1-1,-1-1 1,-1 1 0,15-31 0,41-111-4448,-62 148 4991,-2 3 189,0 1-1,0-1 0,0 0 1,0 0-1,0 1 0,-1-1 1,0-5-1,0 9-48,0-1 1,0 1-1,0 0 1,0-1-1,0 1 0,0 0 1,0-1-1,0 1 0,0 0 1,0-1-1,-1 1 0,1 0 1,0-1-1,0 1 1,0 0-1,-1 0 0,1-1 1,0 1-1,0 0 0,0 0 1,-1-1-1,1 1 0,0 0 1,-1 0-1,1 0 1,0-1-1,0 1 0,-1 0 1,1 0-1,-1 0 0,0 0 132,-1 0 0,1 1 0,0-1 0,0 0 0,0 1 0,0-1 0,0 1 0,-1-1-1,1 1 1,0 0 0,0-1 0,0 1 0,0 0 0,0 1 0,-3 1 172,0 1 1,0-1-1,1 1 1,0 0-1,0 0 0,0 0 1,0 0-1,1 1 1,0-1-1,-1 1 0,-1 6 1,3-7-313,0 1 0,0-1-1,1 0 1,-1 1 0,1-1 0,0 1 0,0-1 0,0 1 0,1-1 0,-1 1-1,1-1 1,0 0 0,0 0 0,1 1 0,-1-1 0,1 0 0,0 0-1,0 0 1,1 0 0,2 4 0,26 23-418,-28-28 320,1 0 1,0 0-1,-1 1 0,0-1 0,0 1 1,0-1-1,0 1 0,0 0 0,-1 0 1,1 1-1,-1-1 0,-1 0 1,1 1-1,0-1 0,-1 1 0,0 0 1,0-1-1,0 6 0,-1-1 117,-1 0 1,0 0-1,0 0 0,-1 0 0,0-1 0,-1 1 0,1-1 1,-2 1-1,1-1 0,-9 14 0,9-18-49,1 0-1,-1 0 0,1 0 1,-1-1-1,0 1 0,0-1 1,-1 0-1,1 0 0,-1 0 1,0 0-1,1 0 0,-1-1 1,0 0-1,0 0 1,-1 0-1,1 0 0,0-1 1,-1 1-1,1-1 0,-1 0 1,1-1-1,-8 1 0,11-1-50,1 0 0,-1 0 0,0 0-1,1 0 1,-1 0 0,0 0 0,1 0-1,-1 0 1,0-1 0,1 1 0,-1 0-1,1 0 1,-1-1 0,0 1 0,1-1-1,-1 1 1,1 0 0,-1-1-1,1 1 1,-1-1 0,1 1 0,0-1-1,-1 1 1,1-1 0,0 1 0,-1-1-1,1 0 1,-1 0 0,1-19-207,6-4-64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40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 18244,'-15'11'1592,"-12"6"-1056,-3 5-184,0 5 569,0 5-225,5 5-136,5 3-128,7 0-184,3 0-168,9-3-392,1-5-296,1-8 1728,4-8-1128,0-12-8,4-6 16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40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57 15147,'0'3'208,"0"0"1,0-1-1,0 1 0,0 0 0,1 0 1,-1 0-1,1 0 0,0 0 0,0 0 1,0-1-1,0 1 0,0 0 0,0-1 1,1 1-1,-1-1 0,1 1 0,0-1 1,-1 0-1,1 0 0,1 0 0,-1 0 1,0 0-1,0 0 0,1 0 0,-1-1 0,1 1 1,-1-1-1,1 0 0,-1 1 0,1-1 1,0 0-1,0-1 0,3 1 0,-2 0-147,0-1 0,-1 1 0,1-1 0,0 0-1,0-1 1,0 1 0,0-1 0,0 1 0,-1-1 0,1 0-1,0-1 1,-1 1 0,1-1 0,-1 1 0,1-1-1,-1 0 1,0-1 0,3-1 0,-4 2-40,0 0 0,0 0 0,0 0-1,0 0 1,-1 0 0,1 0 0,-1 0 0,0 0 0,1-1 0,-1 1 0,0 0 0,0-1-1,-1 1 1,1-1 0,0 0 0,-1 1 0,0-1 0,1 1 0,-1-1 0,0 0 0,0 1-1,-1-1 1,1 1 0,0-1 0,-1 1 0,0-1 0,-1-4 0,1 4-11,0 1 1,0 0-1,0 0 0,0 0 1,0 0-1,-1 0 1,1 0-1,-1 0 0,1 0 1,-1 0-1,1 1 0,-1-1 1,0 0-1,0 1 1,0 0-1,0-1 0,0 1 1,0 0-1,-1 0 1,1 0-1,0 1 0,0-1 1,-1 0-1,1 1 1,0-1-1,-1 1 0,1 0 1,-1 0-1,1 0 0,0 0 1,-1 0-1,1 1 1,-4 0-1,1 0-9,1 1 1,-1 0-1,1-1 0,0 1 1,-1 1-1,1-1 0,0 1 1,1 0-1,-1 0 0,0 0 1,1 0-1,-1 0 0,1 1 1,0 0-1,0-1 1,-3 7-1,3-4-48,0 1 1,0 0-1,0-1 0,1 1 1,0 0-1,1 0 1,-1 0-1,1 0 1,1 0-1,-1 1 0,1-1 1,0 0-1,1 0 1,2 12-1,-2-15-69,0 0-1,1 0 1,-1 0-1,1 0 1,0-1 0,0 1-1,0-1 1,1 1-1,-1-1 1,1 0 0,0 0-1,0 0 1,0 0-1,0-1 1,0 1 0,0-1-1,1 1 1,-1-1-1,1-1 1,0 1 0,0 0-1,0-1 1,-1 0-1,1 0 1,0 0 0,1 0-1,5 0 1,34-1-548,5-9-222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40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13675,'4'10'1824,"-4"4"-1096,-4 9-271,-3 3 1671,-2 11-1408,-1 3-104,-3 11-120,0 2-63,5 2-393,-1 0-265,5-6 241,5-3-48,15-15-88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41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1115 184 14259,'-3'-9'194,"0"0"-1,0 1 1,-1-1 0,-1 1 0,1-1-1,-1 1 1,-1 1 0,0-1-1,0 1 1,0 0 0,-1 0-1,0 1 1,0 0 0,0 0-1,-1 0 1,0 1 0,0 1 0,0-1-1,-1 1 1,-15-5 0,-5 0 8,-1 1 0,0 2 1,-1 1-1,1 1 0,-1 1 1,0 2-1,-53 5 1,46 0-107,0 2 0,1 1 0,0 2 1,1 2-1,-70 30 0,78-27 12,1 2-1,0 0 1,1 2 0,1 1-1,1 1 1,0 1 0,2 1-1,0 1 1,2 0-1,0 2 1,-24 42 0,32-47-15,2 1-1,0 1 1,1 0 0,2 0 0,0 0 0,-7 46 0,11-48-60,2-1 1,1 0 0,0 0 0,1 1-1,1-1 1,1 0 0,1 0 0,0 0-1,9 20 1,-6-21-35,1 0 0,2 0 0,-1-1 1,2 0-1,0-1 0,1 0 0,1-1 0,0 0 0,1-1 0,1 0 0,23 16 0,-10-11-11,0-2-1,0 0 1,2-2-1,0-2 1,1 0-1,36 9 1,-41-16 16,0 0 1,1-2 0,-1-1 0,1-1 0,0-1 0,0-2 0,-1 0 0,1-2 0,0-1-1,-1-1 1,35-11 0,-21 3 61,0-2-1,-1-2 1,-1-1 0,-1-1-1,0-3 1,-2-1 0,-1-1-1,45-41 1,-57 44-16,0-1 0,-2-1 0,-1-1 1,0 0-1,-2-1 0,-1-1 0,-1-1 0,-1 0 0,-1-1 1,-2-1-1,-1 0 0,9-39 0,-17 58-95,0-1 0,0 1 0,-1-1 0,-1 0 0,0 1 0,-1-1 0,0 0 0,0 1 0,-1-1 0,0 1 0,-1-1 0,0 1 0,-1 0 0,0 0 0,0 1 0,-1-1 0,-1 1 0,0 0 0,0 0 0,0 1 0,-1-1 0,-15-13 0,8 12-122,1 0-1,-1 1 1,-1 0-1,1 1 1,-1 1-1,-1 0 1,0 1-1,0 1 1,0 0-1,-20-2 1,-3 1-118,0 2 1,-1 2-1,-48 3 1,-25 8-414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02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11435,'0'0'13388,"-35"46"-13131,22-23-129,-6 1-96,6 0-32,-1-3-32,6-2-609,3-3-896,0-6-161,5-6-576,5-8-3908,8-14 609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42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5973 0 13995,'-334'85'1070,"295"-77"-1000,-92 16-65,-239 11-1,-135-32 83,235-5-61,-1425 27 188,1531-21-143,-1407 22 645,1554-26-706,-307-4 260,8-23 104,279 22-470,1-2 1,-61-20 0,90 25-66,1 0-1,1-1 1,-1 0-1,0 0 1,1-1-1,-1 0 1,-5-5-1,9 8 141,1-1 0,0 1-1,0 0 1,0-1-1,0 1 1,0 0 0,0-1-1,0 1 1,0-1 0,0 0-1,1 1 1,-1-1 0,1 0-1,-1 1 1,1-1 0,0 0-1,0 0 1,0 1 0,0-1-1,0 0 1,0 0 0,0 1-1,0-1 1,1 0 0,-1 0-1,0 1 1,1-1-1,1-2 1,17-25-483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43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14219,'4'-22'1904,"2"10"-1023,-2 11-321,-2 11 1048,-1 11-224,1 15-359,1 7-233,-1 4-384,0 2-200,-1-3-320,2-5-264,3-16-480,1-11-137,5-18 713,-5-12-216,-6-23-248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44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48 13579,'-10'-21'2112,"0"5"-1103,4 10-425,0 2 1152,5 7-496,1 2-175,4 7-633,6 2-384,4 0-672,6 2-273,5-1-511,3-3 1040,3-3-304,-1 0-296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44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22 291 13939,'-1'15'1046,"0"-1"0,-1 0 1,-1-1-1,0 1 0,-8 22 0,11-36-1047,1 1 0,-1-1 0,1 1 0,-1-1 0,1 1 0,-1-1 1,1 1-1,-1-1 0,1 0 0,-1 1 0,1-1 0,0 0 0,-1 1 0,1-1 0,0 0 0,-1 0 0,1 0 0,0 1 0,-1-1 0,1 0 0,0 0 0,-1 0 0,1 0 0,0 0 0,0-1 0,12 4-204,-4 2 124,0 1 1,-1 0 0,1 0-1,-1 0 1,-1 1 0,1 1 0,-1-1-1,12 17 1,-8-8 66,0 1 1,-1 1-1,13 31 0,-20-41 69,0-1-1,-1 1 0,0 0 1,0 0-1,0 0 1,-1 1-1,-1-1 0,0 0 1,0 0-1,0 1 1,-1-1-1,-2 9 0,2-12 61,-1 1 0,0-1 0,0 0 0,0 0 0,-1 0 0,1 0 0,-1-1 0,0 1 0,-1-1 0,1 0 0,-1 0 0,0 0 0,0 0-1,0 0 1,-1-1 0,1 0 0,-1 0 0,0 0 0,-5 2 0,7-4-40,0 1-1,0-1 1,0 0-1,-1 0 1,1 0 0,0 0-1,-1-1 1,1 0-1,0 1 1,-1-1 0,1 0-1,0 0 1,-5-1-1,6 0-104,0 0 0,1 1-1,-1-1 1,0 0-1,0 0 1,1 0 0,-1 0-1,1 0 1,-1 0-1,1-1 1,-1 1 0,1 0-1,0-1 1,0 1-1,-1-1 1,1 1-1,0-1 1,0 0 0,1 1-1,-1-1 1,0 0-1,0 0 1,1 0 0,-1-2-1,-1-6-52,1 1 0,0-1 0,1 0 0,0 1-1,1-15 1,6-29-319</inkml:trace>
  <inkml:trace contextRef="#ctx0" brushRef="#br0" timeOffset="1">512 1 18948,'-58'132'2515,"50"-110"-2335,2 0 0,1 0 0,0 1 0,-1 28 0,5-24-109,1 1 0,1-1 0,9 50-1,28 77-3380,-30-124 1646,-13-34-2160,-6-10 2739,-49-86-993,-25-59 8419,83 156-5925,1-1-1,-1 1 1,1-1-1,-1 1 0,1-1 1,1 0-1,-2-5 1,2 9-340,0-1 0,0 0 1,1 0-1,-1 0 1,0 0-1,0 1 1,1-1-1,-1 0 1,0 0-1,1 1 0,-1-1 1,1 0-1,-1 1 1,1-1-1,-1 0 1,1 1-1,0-1 1,-1 1-1,1-1 1,0 1-1,-1-1 0,1 1 1,0-1-1,0 1 1,-1 0-1,1-1 1,0 1-1,0 0 1,0 0-1,-1-1 1,1 1-1,0 0 0,0 0 1,0 0-1,0 0 1,0 0-1,129-4-555,-28 2-927,-57 0 853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45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29 16988,'-11'31'1681,"-9"40"0,18-62-1473,0 0 0,1 1 0,0 0 0,1-1 0,0 1-1,1-1 1,-1 1 0,5 16 0,-5-24-191,1 0 0,-1 0 0,1-1 1,-1 1-1,1 0 0,0-1 0,-1 1 0,1 0 1,0-1-1,0 1 0,0-1 0,0 1 0,1-1 1,-1 0-1,0 1 0,1-1 0,-1 0 1,1 0-1,-1 0 0,1 0 0,-1 0 0,1 0 1,1 0-1,0-1-8,-1 1 0,1-1 0,-1 0 1,1-1-1,-1 1 0,1 0 0,-1-1 1,1 1-1,-1-1 0,1 0 0,-1 1 0,0-1 1,0 0-1,4-3 0,7-4 7,0-1 0,-1-1 0,0 0 0,12-14 0,-21 21 6,19-19 42,84-78 506,-105 100-555,0-1 0,0 0 0,-1 1 0,1-1 0,0 0 0,0 1-1,0-1 1,0 1 0,0 0 0,0-1 0,0 1 0,0 0 0,0 0 0,3-1 0,-4 1-7,1 0 0,-1 1 0,1-1 0,-1 0 0,1 0 0,-1 0 0,1 1 0,-1-1 1,1 0-1,-1 0 0,1 1 0,-1-1 0,0 0 0,1 1 0,-1-1 0,1 1 0,-1-1 0,0 1 0,1-1 0,-1 1 0,0 0 0,2 3 28,0 1-1,-1 0 1,0 0 0,0 0-1,1 7 1,3 13 6,-5-23-41,1-1 0,0 0 0,0 0 0,0 0 0,0 0-1,0 0 1,0 0 0,0 0 0,0 0 0,1-1 0,-1 1 0,0 0 0,0-1-1,1 1 1,-1-1 0,0 1 0,1-1 0,-1 0 0,0 1 0,1-1 0,-1 0 0,1 0-1,-1 0 1,0 0 0,1 0 0,-1 0 0,1 0 0,-1-1 0,0 1 0,1-1-1,-1 1 1,0-1 0,3 0 0,6-3-6,0-1 1,-1 0-1,13-8 1,-15 8 3,29-18 4,27-16 36,-57 35-36,1 1-1,1 0 0,-1 0 1,0 0-1,1 1 0,14-2 1,-21 3-3,1 1 1,-1 0 0,1 1 0,-1-1 0,1 0 0,-1 0 0,1 1 0,-1-1 0,1 1-1,-1-1 1,1 1 0,-1-1 0,0 1 0,1 0 0,-1 0 0,0 0 0,0 0 0,0 0-1,0 0 1,1 0 0,-1 0 0,0 0 0,-1 0 0,1 1 0,0-1 0,0 0 0,-1 1-1,1-1 1,0 1 0,-1-1 0,1 0 0,-1 1 0,0-1 0,1 4 0,1 6 0,-1 1 0,0 0 0,-2 20 0,1-12 0,0-15 3,0 0 0,0-1 1,1 1-1,-1-1 1,1 1-1,3 8 1,-4-12-4,1 0 1,-1-1-1,1 1 1,0 0-1,-1 0 1,1 0 0,0-1-1,-1 1 1,1 0-1,0-1 1,0 1-1,0 0 1,0-1-1,-1 1 1,1-1-1,0 1 1,0-1-1,0 0 1,0 0-1,0 1 1,0-1 0,0 0-1,0 0 1,0 0-1,0 0 1,0 0-1,0 0 1,0 0-1,0 0 1,0 0-1,0-1 1,0 1-1,0 0 1,0-1-1,0 1 1,1-1 0,22-10 18,-1 0 0,0-2 0,0 0 0,30-25 1,13-8 28,12 2-39,-70 40-16,2 0 0,-1 0 0,0 1 1,1 0-1,-1 1 0,17-2 1,-25 4 1,0 0 0,0 0 0,1 0 0,-1 0 0,0 0 1,1 0-1,-1 0 0,0 0 0,0 0 0,1 1 0,-1-1 0,0 1 1,0-1-1,1 1 0,-1-1 0,0 1 0,0 0 0,0-1 1,0 1-1,0 0 0,0 0 0,0 0 0,0 0 0,0 0 1,0 1-1,1 2-1,-1-1 0,0 1 0,0-1 1,0 1-1,0-1 0,-1 1 1,1 4-1,-1-5-24,0 0-1,0 0 1,1 0 0,-1 0-1,1 0 1,0 0 0,0 0-1,0-1 1,0 1 0,0 0-1,1-1 1,-1 1 0,2 2-1,4 1-339,11 13-1317,-17-19 1604,-1 1 0,1-1 0,-1 1 0,1 0-1,-1-1 1,0 1 0,1-1 0,-1 1 0,0 0 0,0-1 0,1 1 0,-1 0 0,0 0 0,0-1 0,0 1-1,0 0 1,0-1 0,0 1 0,0 0 0,0 0 0,0-1 0,0 1 0,0 0 0,-1-1 0,1 1 0,0 0-1,0-1 1,-1 1 0,0 1 0,-1 0-599,0-4-38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45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 19388,'-4'-7'1424,"-1"12"-1784,4 3-1624,-3 4 2232,1 3-256,-2 13-568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46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1 275 16243,'2'-34'2458,"3"21"-1373,-5 13-1026,1 0 1,-1 0-1,0 0 1,1 1-1,-1-1 0,1 0 1,-1 0-1,1 0 1,-1 0-1,0 1 1,1-1-1,-1 0 1,0 0-1,1 1 1,-1-1-1,0 0 1,1 1-1,-1-1 1,0 0-1,0 1 0,1-1 1,-1 1-1,0-1 1,0 0-1,0 1 1,1-1-1,-1 1 1,0-1-1,0 1 1,0-1-1,0 1 1,4 10 179,-1 1-1,-1 0 1,0 0 0,0 0 0,-1 0 0,-1 0 0,-1 24 0,0-11-107,-10 247 669,12-242-675,-1-29-122,0-1 0,0 0 0,0 1 0,0-1 0,0 0 1,0 1-1,0-1 0,0 0 0,1 1 0,-1-1 1,0 0-1,0 1 0,0-1 0,0 0 0,0 1 0,1-1 1,-1 0-1,0 0 0,0 1 0,0-1 0,1 0 1,-1 0-1,0 1 0,1-1 0,-1 0 0,0 0 0,0 0 1,1 1-1,-1-1 0,0 0 0,1 0 0,-1 0 0,0 0 1,1 0-1,-1 0 0,0 0 0,1 0 0,0 0 1,10-10 130,-2-7-60,-1 0 0,0 0-1,9-31 1,12-62 161,-26 97-208,19-96 140,12-174 0,-35 272-250,-3 13 36,2 6 17,0 0 0,1 1-1,-1-1 1,2 0 0,-1 1 0,1-1-1,1 11 1,-1-2-10,0-5 21,1 0 0,-1-1 0,2 1 0,0-1 0,0 1 0,7 17 0,-8-27 16,-1 0 0,1 1 0,0-1 0,0 0 0,1 0 0,-1 0 0,0 0 0,1 0 0,-1 0 0,1-1 1,-1 1-1,1 0 0,0-1 0,0 1 0,0-1 0,0 0 0,0 0 0,0 0 0,0 0 0,0 0 0,1 0 0,-1 0 0,0-1 0,0 1 0,1-1 1,-1 1-1,0-1 0,1 0 0,-1 0 0,1 0 0,-1 0 0,0-1 0,1 1 0,-1-1 0,0 1 0,0-1 0,1 0 0,2-1 0,3-2 3,-1 0 0,1 0-1,-1-1 1,0 0 0,0 0-1,-1-1 1,0 0 0,0 0-1,0-1 1,-1 1-1,1-1 1,-2 0 0,1-1-1,3-7 1,3-7 9,-1 0-1,-1-1 1,11-39-1,-10 1-229,-16 78 152,1 0-1,1 1 1,1 0-1,-2 24 1,1-10 16,-9 118-16,12-130 76,1 1 0,2-1 0,0 1 1,1-1-1,8 28 0,-10-44-9,0 1 0,1-1 1,0 0-1,0-1 0,0 1 1,0 0-1,0 0 0,1-1 0,-1 0 1,1 1-1,0-1 0,4 3 0,-5-5 2,0 0 0,-1 0 0,1 0 0,0 0 0,0 0 0,0 0 0,0-1-1,1 1 1,-1-1 0,0 1 0,0-1 0,0 0 0,0 0 0,0 0 0,0 0-1,1 0 1,-1-1 0,0 1 0,0-1 0,0 1 0,0-1 0,0 0 0,0 1 0,0-1-1,3-2 1,1-2 2,1 1-1,-1-2 0,1 1 1,-1-1-1,-1 1 0,1-2 1,-1 1-1,0 0 0,-1-1 1,1 0-1,-2 0 0,5-9 0,1-6 22,-1 1-1,0-1 1,4-25-1,-12 45-22,1 0 0,-1 0-1,0 0 1,0 0 0,0 0 0,0 0-1,0 0 1,0 0 0,-1-5-1,1 7 0,0 0 0,0 0 0,0 0 0,0 0 0,0 0-1,0 0 1,0 0 0,-1 0 0,1 0 0,0-1 0,0 1 0,0 0-1,0 0 1,0 0 0,0 0 0,0 0 0,0 0 0,0 0-1,0 0 1,0 0 0,-1 0 0,1 0 0,0 0 0,0 0 0,0 0-1,0 0 1,0 0 0,0 0 0,0 0 0,0-1 0,-1 1 0,1 0-1,0 1 1,0-1 0,0 0 0,0 0 0,0 0 0,0 0 0,0 0-1,0 0 1,-1 0 0,1 0 0,0 0 0,0 0 0,0 0-1,0 0 1,0 0 0,0 0 0,0 0 0,0 0 0,0 0 0,-1 1-1,-5 12-14,2-1 10,0 0 0,1 0 0,0 1-1,1-1 1,1 1 0,0 0 0,1-1 0,0 1-1,1 0 1,4 23 0,-4-33 5,-1-1-1,1 0 1,0 0-1,0 0 1,0 0 0,0 0-1,0-1 1,0 1 0,0 0-1,1 0 1,-1-1-1,0 1 1,1-1 0,0 1-1,-1-1 1,1 1-1,0-1 1,0 0 0,0 0-1,3 1 1,-2-1 1,0 0 0,0-1-1,0 0 1,0 0 0,0 1 0,0-2 0,1 1 0,-1 0 0,0-1-1,0 1 1,0-1 0,5-2 0,6-3 9,1-1 0,-1-1 1,-1 0-1,18-13 0,-28 18-7,54-43 88,-36 28-45,28-19-1,-48 36-46,0 0 0,0 0 1,0 1-1,0-1 0,0 1 1,0-1-1,1 1 0,-1-1 1,0 1-1,0 0 1,0-1-1,1 1 0,-1 0 1,0 0-1,0 0 0,3 0 1,-4 0-2,1 1 1,-1-1-1,1 0 1,0 1-1,-1-1 1,1 0 0,-1 1-1,1-1 1,-1 1-1,1-1 1,-1 1-1,1-1 1,-1 1-1,1 0 1,-1-1-1,0 1 1,1-1 0,-1 1-1,0 0 1,0-1-1,1 2 1,0 4-10,0-1 0,-1 1 0,1 0 0,-1 0 1,-1 8-1,1-8 7,-3 19-30,2-18 35,0 0 0,0-1-1,1 1 1,0 0-1,0 0 1,1-1 0,0 1-1,0 0 1,0-1-1,5 13 1,-6-18 3,0 0 0,1-1 0,-1 1 0,1 0 0,0 0 0,-1 0 0,1-1 0,-1 1 0,1 0 0,0-1 0,0 1 0,-1-1 0,1 1 0,0-1 0,0 1 0,0-1 0,0 1 0,0-1 0,-1 0 0,1 0 0,0 1 0,0-1 0,2 0 0,-1 0 2,0 0 0,0-1 0,0 1 0,0 0 0,0-1 0,0 0 0,-1 1 0,1-1 0,0 0 0,3-2-1,5-4 14,-1 0 0,0-1-1,9-10 1,-9 9-4,24-24 19,-20 18-81,1 2 0,26-22 0,-39 34 38,0 1 0,0-1-1,0 0 1,0 0 0,0 1 0,0-1 0,1 1-1,-1-1 1,0 1 0,0-1 0,0 1 0,1 0-1,-1 0 1,0 0 0,0-1 0,1 1-1,-1 0 1,0 0 0,0 1 0,1-1 0,0 0-1,-1 1 3,0 0-1,0-1 0,0 1 0,0 0 1,0 0-1,0 0 0,0 0 0,-1 0 0,1 0 1,0 0-1,-1 0 0,1 0 0,-1 0 0,1 0 1,-1 0-1,1 0 0,-1 0 0,0 2 1,2 7-12,-1 0 0,0 1 0,-1-1 0,-1 13 0,1-11 49,0-6-17,0-4-13,-1 0 1,1 0 0,0-1-1,0 1 1,1 0-1,-1 0 1,0 0 0,0-1-1,1 1 1,-1 0 0,2 2-1,-2-4-39,1 0 0,-1 0-1,0 0 1,0 0-1,1-1 1,-1 1 0,0 0-1,0 0 1,1-1 0,-1 1-1,0 0 1,0 0 0,0-1-1,0 1 1,1 0 0,-1-1-1,0 1 1,0 0-1,0 0 1,0-1 0,0 1-1,0 0 1,0-1 0,0 1-1,0 0 1,0-1 0,0 1-1,0 0 1,0-1-1,0 1 1,0 0 0,0 0-1,-1-1 1,2-15-158,-4 2-100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46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19116,'-8'12'1608,"8"-4"-1183,1-6-233,6 0 608,3 1-1040,2 0 296,1-2-240,4 8-128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47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17444,'-4'33'3955,"1"-15"-3203,0-6-551,1 0 1,1 0 0,0 1 0,1-1-1,1 20 1,-1-31-196,0 0-1,0-1 1,0 1-1,0 0 1,0 0-1,0-1 1,0 1-1,1 0 1,-1 0-1,0-1 1,0 1-1,1 0 1,-1-1-1,0 1 1,1 0-1,-1-1 1,1 1-1,-1-1 1,1 1 0,-1 0-1,1-1 1,-1 0-1,1 1 1,-1-1-1,1 1 1,0-1-1,-1 1 1,1-1-1,0 0 1,-1 0-1,1 1 1,0-1-1,0 0 1,-1 0-1,1 0 1,0 0-1,0 0 1,-1 0-1,1 0 1,0 0 0,0 0-1,-1 0 1,1 0-1,0 0 1,-1 0-1,1-1 1,0 1-1,0 0 1,-1-1-1,1 1 1,-1 0-1,1-1 1,0 1-1,0-2 1,5-2 10,0 0 1,0-1 0,-1 1-1,7-9 1,18-21 43,-19 20-78,0 2-1,1-1 1,0 2-1,16-13 1,-27 23 11,-1 1 0,1-1 1,-1 1-1,1-1 0,0 1 1,-1-1-1,1 1 0,0-1 1,-1 1-1,1 0 0,0-1 1,-1 1-1,1 0 0,0 0 1,-1 0-1,1-1 0,0 1 1,0 0-1,0 0 0,-1 0 1,1 0-1,0 0 0,0 0 1,-1 0-1,1 1 0,0-1 1,0 0-1,-1 0 0,1 1 1,0-1-1,-1 0 0,1 1 1,0-1-1,-1 0 1,1 1-1,-1-1 0,1 1 1,0-1-1,-1 1 0,1 0 1,-1-1-1,0 1 0,1-1 1,-1 1-1,1 0 0,-1-1 1,0 1-1,1 0 0,-1 0 1,0-1-1,0 1 0,0 0 1,0 0-1,1 1 0,0 7-50,0 0 1,0 0-1,-2 17 0,1-10 52,0-15 9,0 0-1,0 0 1,0 0 0,0 0-1,0 0 1,0-1 0,0 1-1,0 0 1,0 0 0,0 0 0,1 0-1,-1 0 1,0 0 0,1 0-1,-1 0 1,1-1 0,-1 1-1,1 0 1,-1 0 0,1-1-1,0 1 1,-1 0 0,1 0 0,0-1-1,0 1 1,-1-1 0,1 1-1,0-1 1,0 1 0,0-1-1,0 0 1,0 1 0,-1-1-1,1 0 1,0 0 0,0 1 0,0-1-1,0 0 1,0 0 0,0 0-1,0 0 1,0 0 0,0 0-1,0-1 1,0 1 0,0 0-1,0 0 1,-1-1 0,3 0-1,5-2 24,1-1 0,-1 0-1,0 0 1,9-7-1,-7 4-28,-1 2-13,63-34-322,-62 34 201,-1 1 0,1 1 1,0 0-1,0 0 1,20-2-1,-28 4 104,0 1 0,0 0 0,0 0 0,0 0 0,0 0 0,-1 0 0,1 1 0,0-1 0,0 0-1,0 1 1,0 0 0,0-1 0,0 1 0,-1 0 0,1 0 0,0 0 0,-1 0 0,1 0 0,0 0 0,1 3 0,0 0 3,0 0 1,0 1-1,-1-1 1,1 1-1,-1 0 1,2 6-1,-1-3 121,-2-7-76,-1 0 1,1 0 0,0 0-1,0-1 1,-1 1 0,1 0-1,0 0 1,0-1 0,0 1-1,0 0 1,0-1 0,0 1 0,0-1-1,0 0 1,0 1 0,0-1-1,0 0 1,1 1 0,-1-1-1,0 0 1,0 0 0,0 0-1,0 0 1,0 0 0,1 0 0,-1 0-1,0 0 1,0-1 0,0 1-1,0 0 1,0-1 0,1 0-1,45-17 176,-35 13-177,26-12-185,-23 9-69,1 1 0,0 1 0,0 0 0,1 1 0,-1 1 0,22-3 0,-36 7 187,0 0 0,0 0 1,0 0-1,1 0 0,-1 0 0,0 0 0,0 1 0,1-1 1,-1 1-1,0-1 0,0 1 0,0 0 0,0 0 0,0 0 1,0 0-1,0 0 0,2 2 0,-2 0 80,0-1 0,0 1 0,-1-1 0,1 1 0,-1 0 0,1-1 1,-1 1-1,0 0 0,0 0 0,0 0 0,1 6 0,-2-9 4,0 1 0,0-1 1,0 1-1,0-1 0,0 1 0,0 0 1,0-1-1,1 1 0,-1-1 0,0 1 0,0-1 1,0 1-1,1-1 0,-1 0 0,0 1 1,1-1-1,-1 1 0,0-1 0,1 0 1,-1 1-1,1-1 0,-1 1 0,1-1 1,-1 0-1,0 0 0,1 1 0,-1-1 0,1 0 1,0 0-1,0 0-25,0 0-1,0 0 1,0-1-1,0 1 1,0 0 0,-1-1-1,1 1 1,0-1 0,0 1-1,0-1 1,-1 1 0,1-1-1,0 1 1,0-1-1,0-1 1,25-34-507,-22 31 582,9-11-216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47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32 20900,'-8'-2'1545,"13"2"-1905,5-7 968,1-16-128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02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9417,'0'0'10922,"-5"9"-9993,-4 6-795,2-1-1,0 1 1,1 0-1,1 0 0,0 0 1,1 1-1,0 0 1,1 0-1,0 24 1,3-6-675,0-12-3312,-6-20-2868,1-2 2632</inkml:trace>
  <inkml:trace contextRef="#ctx0" brushRef="#br0" timeOffset="1">1 166 10090,'0'0'14061,"65"-38"-13965,-43 35-32,5 3-160,-3-2-1506,-6-3-1665,-4 0-3683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48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15155,'-1'1'152,"0"-1"0,0 1 0,0-1 0,-1 1 0,1-1 0,0 1 1,0-1-1,0 1 0,1 0 0,-1 0 0,0 0 0,0-1 0,0 1 0,0 0 0,1 0 0,-1 0 0,0 2 0,-13 21 890,11-18-257,2-5-680,-4 9 349,0-1-1,1 0 1,-6 18-1,10-26-421,-1 1 0,1 0-1,0 0 1,-1 0 0,1-1 0,0 1-1,0 0 1,0 0 0,1 0 0,-1-1-1,0 1 1,2 3 0,-2-4-20,1 0-1,-1-1 1,1 1 0,-1 0 0,1 0-1,0-1 1,-1 1 0,1 0 0,0-1-1,0 1 1,0 0 0,0-1 0,-1 0-1,1 1 1,0-1 0,0 1 0,0-1-1,0 0 1,0 0 0,0 1 0,0-1 0,0 0-1,0 0 1,2 0 0,9-1 16,0-1-1,0 0 1,-1-1 0,1-1 0,-1 1-1,1-2 1,-1 1 0,18-12 0,-6 5-2,25-14 17,-30 15-44,0 0 1,1 1-1,0 2 1,0 0-1,35-8 1,-53 15-2,0-1 1,0 1 0,0 0-1,0 0 1,0 0 0,1 0-1,-1 0 1,0 0-1,0 0 1,0 0 0,0 1-1,0-1 1,0 0 0,1 1-1,-1-1 1,0 1-1,0-1 1,0 1 0,0 0-1,0-1 1,-1 1 0,1 0-1,0 0 1,0-1-1,0 1 1,-1 0 0,1 0-1,1 1 1,-1 3 6,1-1-1,-1 0 1,0 0 0,0 0-1,0 1 1,0 5 0,-1-6 16,1 0 1,0-1 0,-1 1-1,1 0 1,0 0 0,3 5-1,-3-8-11,-1 0 0,1 0 0,-1-1 0,1 1 0,0 0 0,-1-1 0,1 1 0,0 0 0,0-1 0,-1 1 0,1-1 0,0 0 0,0 1 0,0-1-1,0 1 1,0-1 0,0 0 0,-1 0 0,1 0 0,0 1 0,0-1 0,0 0 0,0 0 0,0 0 0,0-1 0,0 1 0,0 0 0,0 0 0,0 0 0,0-1 0,1 1 0,11-5 53,1 0 0,-1-1 0,14-9 0,-15 8-63,0 1 0,1 0 0,0 0 0,23-5 0,-32 10-14,-1 0 0,1 1 0,0 0 0,-1-1 0,1 1 0,0 1-1,-1-1 1,1 0 0,0 1 0,-1 0 0,1 0 0,-1 0 0,1 0 0,-1 1 0,0-1-1,0 1 1,1 0 0,-1 0 0,0 0 0,0 0 0,-1 1 0,5 4 0,8 10-155,-9-10 174,1 0 0,-1 0-1,12 9 1,-16-15-41,0 1 0,0-1 0,0 0 0,1 0 0,-1 0 0,0 0-1,1 0 1,-1 0 0,0 0 0,1-1 0,-1 0 0,1 1 0,-1-1 0,1 0 0,0 0 0,-1 0 0,5-1 0,2-1-183,-1 0 1,0-1 0,0 0 0,0-1-1,0 1 1,0-2 0,-1 1 0,10-8-1,17-17-233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49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178 388 19972,'-3'-3'84,"0"0"-1,0 0 1,-1 0-1,1 0 1,-1 1-1,0-1 1,0 1-1,0 0 1,0 0-1,0 1 1,0-1-1,0 1 0,0 0 1,-1 0-1,1 0 1,-1 0-1,1 1 1,0 0-1,-1 0 1,1 0-1,-1 1 1,1-1-1,0 1 1,-1 0-1,1 0 1,0 1-1,0-1 1,0 1-1,0 0 1,0 0-1,0 0 1,0 1-1,0-1 1,1 1-1,0 0 0,-1 0 1,1 0-1,0 0 1,0 1-1,1-1 1,-1 1-1,1 0 1,0-1-1,0 1 1,0 0-1,-2 7 1,3-7-91,0 0 0,0 0 0,0 1 0,1-1 0,-1 0 0,1 1 0,0-1 0,1 0 1,0 5-1,-1-7 2,1 0 0,-1-1 0,1 1 0,-1-1 0,1 0 0,-1 1 0,1-1 1,0 1-1,0-1 0,0 0 0,0 0 0,0 1 0,0-1 0,0 0 0,0 0 0,0 0 1,1 0-1,-1 0 0,0 0 0,1-1 0,-1 1 0,0 0 0,1-1 0,-1 1 1,1-1-1,-1 1 0,1-1 0,2 1 0,3-1-3,-1-1-1,0 1 0,1-1 1,-1 0-1,0-1 1,0 1-1,0-1 1,0 0-1,0-1 1,0 0-1,-1 0 1,1 0-1,-1 0 1,10-9-1,2-1 12,-1-2 1,-1 0-1,15-18 0,44-68 181,-74 100-177,1 0-1,-1 1 0,1-1 0,0 0 0,-1 0 1,1 0-1,0 0 0,0 0 0,-1 1 0,1-1 1,0 0-1,0 1 0,0-1 0,2 0 0,-3 1-4,0 0 0,1 1-1,-1-1 1,0 0 0,0 0-1,1 1 1,-1-1-1,0 0 1,0 1 0,0-1-1,0 0 1,1 1 0,-1-1-1,0 0 1,0 1 0,0-1-1,0 0 1,0 1 0,0-1-1,0 1 1,0-1-1,0 0 1,0 1 0,0-1-1,0 0 1,0 1 0,0 0-1,-9 43 13,6-32-16,2-7-7,-8 56-208,9-54 88,-1-1 1,1 1-1,0-1 1,1 1-1,0-1 0,0 1 1,2 6-1,-3-12 95,0-1 1,1 1-1,-1 0 0,0-1 1,0 1-1,0-1 0,1 1 1,-1-1-1,0 1 0,0-1 1,1 1-1,-1-1 0,1 0 1,-1 1-1,0-1 0,1 1 0,-1-1 1,1 0-1,-1 1 0,1-1 1,-1 0-1,1 0 0,-1 1 1,1-1-1,-1 0 0,1 0 1,-1 0-1,1 0 0,-1 1 0,1-1 1,0 0-1,-1 0 0,1 0 1,1-1-44,0 1 1,-1-1-1,1 0 1,0 0 0,-1 1-1,1-1 1,-1 0-1,1 0 1,-1-1-1,3-1 1,28-36-1095,-31 37 1113,15-23-411,-1 0 0,-1-2 0,-2 1 0,12-36 1,26-115-317,-49 172 788,1-3 61,0 1 0,0-1 1,-1 1-1,-1-1 1,1 0-1,-2-14 1,-4 10 369,5 11-417,-1 1 1,1 0 0,0 0-1,-1 0 1,1 0 0,0 0-1,0 0 1,-1 0-1,1 0 1,0 0 0,-1 1-1,1-1 1,0 0 0,0 0-1,-1 0 1,1 0-1,0 0 1,-1 0 0,1 0-1,0 1 1,0-1 0,0 0-1,-1 0 1,1 0 0,0 1-1,0-1 1,-1 1-1,-14 25 745,2 4 5,1 1 1,-10 44-1,19-62-590,0 1 1,1-1-1,1 0 1,0 1 0,1-1-1,0 0 1,1 1-1,4 23 1,-4-34-150,0 1 0,1 0 0,-1-1 0,1 1 0,0-1 0,0 0 0,0 1 0,0-1 0,0 0 0,1 0 0,-1 0 0,1-1 0,0 1 0,0-1 0,0 1-1,0-1 1,0 0 0,0 0 0,1-1 0,-1 1 0,1 0 0,-1-1 0,1 0 0,0 0 0,-1 0 0,1-1 0,0 1 0,4-1 0,11 1-7,0-1-1,-1-1 1,1-1 0,27-6-1,-20 3-22,-22 4 3,6-1-11,1 1 0,-1 0 0,1 0 1,-1 1-1,11 1 0,-19-1 12,0 0-1,0 1 1,-1-1 0,1 0-1,0 1 1,-1-1 0,1 1-1,0 0 1,-1-1 0,1 1-1,-1 0 1,1 0 0,-1 0-1,0 0 1,1 0 0,-1 1-1,0-1 1,0 0 0,0 1-1,1-1 1,-2 0 0,1 1-1,0-1 1,0 1 0,0 0-1,-1-1 1,1 1 0,-1 0-1,1-1 1,-1 1 0,0 0-1,1-1 1,-1 1 0,0 0-1,0 0 1,0-1 0,-1 4-1,0 0 34,0 0 0,-1-1 0,0 1 1,0-1-1,0 0 0,0 1 0,0-1 0,-1 0 0,0 0 0,0-1 0,0 1 0,0-1 0,0 1 0,-1-1 0,0 0 0,-7 5 0,-7 4 229,-1-1 0,-25 12-1,28-16-211,1 0 0,-1-1 0,0-1-1,0 0 1,-1-1 0,1-1 0,-1-1-1,0 0 1,0-1 0,-21-2 0,37 1-109,0 0 0,-1 0 0,1 0 0,0 0-1,0-1 1,0 1 0,-1 0 0,1-1 0,0 1 0,0-1 0,0 0 0,0 1 0,0-1 0,0 0 0,0 1 0,0-1 0,0 0 0,1 0 0,-1 0 0,0 0 0,0 0 0,1 0 0,-1 0 0,0 0 0,1 0 0,0 0-1,-1-1 1,1 1 0,-1 0 0,1-2 0,0-1-48,0 0-1,0-1 1,0 1-1,1 0 1,-1 0-1,1 0 1,0 0-1,2-5 1,11-24-579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49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16412,'7'3'1736,"-5"18"-952,-5 9-304,-6 15 1249,-1 8-609,1 8-440,1 2-104,1 1-152,2-3-120,4-11-136,0-8-32,5-16-264,3-9-176,2-14-504,-1-6-264,-1-17 832,1-3-192,-3-9-169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50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0 355 13995,'1'2'142,"1"0"0,-1 0 0,0 1 0,1-1 0,-1 0 0,1 0 0,0-1 0,-1 1 0,1 0 0,0-1-1,0 1 1,0-1 0,1 1 0,-1-1 0,0 0 0,3 1 0,-1-1 9,-1 0 1,1-1-1,-1 0 0,0 1 0,1-1 0,-1-1 1,1 1-1,-1 0 0,1-1 0,-1 0 0,5-1 1,3-2 136,-1 0 0,0-1 1,0 0-1,0 0 1,0-1-1,-1 0 1,0-1-1,8-8 1,-13 12-186,-1 0 0,1 0 1,-1-1-1,0 1 0,0-1 1,-1 1-1,1-1 0,-1 0 1,0 0-1,0 0 0,0-1 0,0 1 1,-1 0-1,1-1 0,-1 1 1,0-1-1,-1 1 0,1-1 1,-1 1-1,0-1 0,-1-8 1,1 12-86,0 0 0,0 0 0,-1 0 0,1 0 1,0 0-1,-1 0 0,1 0 0,-1 0 0,1 0 1,-1 0-1,1 0 0,-1 1 0,0-1 0,1 0 1,-1 0-1,0 1 0,0-1 0,0 0 0,1 1 1,-1-1-1,0 1 0,0-1 0,0 1 1,0-1-1,0 1 0,0 0 0,0-1 0,0 1 1,0 0-1,0 0 0,0 0 0,0 0 0,0 0 1,0 0-1,0 0 0,0 0 0,-1 0 0,1 0 1,0 1-1,0-1 0,-1 1 0,-3 1 13,0 0 1,0 0-1,0 1 0,1 0 1,-1 0-1,1 0 0,-5 4 0,0 2-25,0 0 0,1 1-1,0 0 1,1 1 0,0 0-1,0 0 1,1 0-1,1 1 1,0 0 0,0 0-1,1 0 1,1 0-1,0 1 1,1 0 0,0-1-1,1 1 1,0 0 0,2 14-1,-1-24-4,0-1 0,1 1 1,-1-1-1,1 1 0,-1-1 0,1 0 0,0 0 0,0 1 0,1-1 0,-1 0 1,0 0-1,1 0 0,-1 0 0,1 0 0,-1 0 0,1 0 0,0-1 0,3 3 1,-2-2 2,0-1 0,0 1 0,0-1 0,1 0 0,-1 0 0,0 0 0,0-1 0,1 1 0,-1-1 0,1 0 0,6 0 0,3-1 14,0-1-1,0-1 1,-1 0 0,1-1-1,20-9 1,-13 5 28,-1-2-1,0-1 0,20-14 1,-32 20-56,0 0-1,0-1 1,-1 1 0,1-2-1,-2 1 1,1-1 0,-1 1-1,0-1 1,0-1 0,6-12-1,-11 20 6,0 0 0,0 0-1,1-1 1,-1 1 0,0 0 0,0 0-1,0-1 1,0 1 0,0 0 0,0-1-1,1 1 1,-1 0 0,0-1 0,0 1-1,0 0 1,0-1 0,0 1 0,0 0-1,0-1 1,0 1 0,0 0 0,-1 0-1,1-1 1,0 1 0,0 0 0,0-1-1,0 1 1,0 0 0,0-1 0,-1 1-1,1 0 1,0 0 0,0-1 0,-1 1-1,-10 2-119,-12 14-63,20-12 167,0 0 0,0 0 0,0 0 1,1 0-1,-1 0 0,1 1 0,0 0 1,0-1-1,1 1 0,-1 0 0,1-1 0,0 1 1,0 9-1,1-13 9,0 1 1,0-1 0,0 1-1,0-1 1,0 0-1,0 1 1,1-1-1,-1 1 1,0-1 0,1 0-1,0 1 1,-1-1-1,1 0 1,0 0-1,-1 1 1,1-1 0,0 0-1,0 0 1,2 2-1,-1-2-12,0 0 1,0 0-1,0-1 0,0 1 0,-1-1 0,1 1 0,0-1 0,0 0 0,0 1 0,0-1 0,0 0 1,0 0-1,0-1 0,0 1 0,0 0 0,0-1 0,0 1 0,4-2 0,7-3-120,-1 0-1,0-1 1,0-1-1,0 0 1,0 0-1,-1-1 1,-1-1-1,1 0 1,-1 0-1,-1-1 1,0 0-1,13-18 1,0-5-130,-1 0 0,-2-2 0,17-39 0,-27 55 239,-1-2 0,-1 1 1,0-1-1,-2 0 0,6-43 0,-11 64 39,0 0 0,1 0 0,-1 0 0,0 0 0,0-1 0,0 1 0,0 0 0,0 0 0,0 0 0,0 0 0,0-1 0,0 1 0,0 0 0,0 0 0,0 0 0,0-1 0,0 1 0,0 0 0,0 0 0,0 0 0,0 0 0,0-1 0,0 1 0,0 0 0,0 0 0,-1 0 0,1 0 0,0 0 0,0-1 0,0 1 0,0 0 0,0 0 0,0 0 0,0 0 0,-1 0 0,1 0 0,0-1 0,0 1 0,0 0 0,0 0 0,-1 0 0,1 0 0,-6 7 106,-5 13 61,-2 21 160,1 0 0,3 1 0,-5 47 0,-4 132 621,17-209-911,1-7-57,-1-1-1,1 0 1,-1 0 0,0 0-1,0 0 1,-2 5 0,3-9 3,0 0 0,-1 1 0,1-1 0,0 1 0,0-1 0,0 0 1,-1 1-1,1-1 0,0 0 0,-1 1 0,1-1 0,0 0 0,-1 0 0,1 1 0,0-1 1,-1 0-1,1 0 0,0 1 0,-1-1 0,1 0 0,-1 0 0,1 0 0,0 0 1,-1 0-1,1 0 0,-1 1 0,0-2-15,0 1 1,0-1 0,0 1-1,0-1 1,0 1-1,0-1 1,1 1-1,-1-1 1,0 0-1,0 1 1,1-1-1,-1 0 1,0 0-1,1 0 1,-1 1 0,1-1-1,-1-1 1,-20-36-374,1-2 0,-26-79 0,36 93 890,9 23-471,-1 0 162,1-1-1,0 0 1,-1 0 0,1 0-1,1 0 1,-1 0-1,0-7 1,1 10-131,0 1 0,0-1 0,0 1-1,1-1 1,-1 1 0,0-1 0,0 1 0,1-1 0,-1 1-1,0-1 1,0 1 0,1-1 0,-1 1 0,0-1 0,1 1 0,-1 0-1,1-1 1,-1 1 0,1-1 0,-1 1 0,1 0 0,0-1 0,1 1 45,0-1 0,-1 1 1,1-1-1,0 1 1,0 0-1,0 0 0,0 0 1,0 0-1,-1 0 1,4 1-1,13 2 195,1 1-283,0-2 1,31 1-1,-46-3-209,0 0 0,0 0 0,0-1-1,0 1 1,0-1 0,0 0 0,0 0-1,0 0 1,0-1 0,0 0 0,-1 1-1,1-1 1,0-1 0,-1 1 0,0 0-1,1-1 1,5-5 0,-8 5 88,1 1 1,0-1-1,-1 0 1,0 0-1,1 0 1,-1 0-1,0 0 1,-1 0-1,1 0 1,0 0-1,-1 0 1,0 0-1,0-6 1,0-18-937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50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 15379,'-5'-3'1737,"6"6"-1001,3 1-336,5 1 1664,2 0-1352,7 1-984,0 1 1569,1-4-1193,2 1 16,2-1-64</inkml:trace>
  <inkml:trace contextRef="#ctx0" brushRef="#br0" timeOffset="1">312 66 15723,'-11'29'854,"1"-4"-374,0 1 1,2 1-1,1-1 1,1 1-1,1 0 1,-1 36-1,6-59-457,0 1 0,0-1-1,1 0 1,-1 0 0,1 0-1,0 0 1,0 1 0,1-1 0,-1-1-1,1 1 1,0 0 0,0 0-1,0-1 1,0 1 0,1-1 0,3 5-1,-2-5-98,0 0-1,0 0 0,0 0 1,0 0-1,0-1 0,1 0 1,-1 0-1,1 0 1,-1 0-1,1-1 0,0 0 1,-1 0-1,11 1 0,1-1-259,-12-1 290,1 0-1,0 0 0,-1 1 1,1-1-1,0 1 0,7 3 1,-11-4 88,0 1 0,0-1 1,0 1-1,-1 0 1,1-1-1,0 1 0,0 0 1,0 0-1,-1-1 0,1 1 1,0 0-1,-1 0 0,1 0 1,-1 0-1,1 0 1,-1 0-1,0 0 0,1 0 1,-1 0-1,0 0 0,0 0 1,0 0-1,1 0 1,-1 0-1,0 0 0,0 1 1,-1-1-1,1 0 0,0 0 1,0 0-1,0 0 1,-1 0-1,1 0 0,-2 2 1,0 4 181,-1 0 1,-1-1-1,1 1 1,-1-1-1,0 0 1,0 0-1,-1 0 1,0 0-1,0-1 1,-1 0-1,1 0 1,-1 0-1,0-1 1,-11 7 0,8-6-173,1-1 1,-1 1 0,-1-2-1,1 1 1,0-1 0,-1-1-1,1 1 1,-1-2 0,0 1-1,-15-1 1,23-1-126,1 0-1,-1 0 1,0 0-1,0 0 0,0 0 1,1 0-1,-1-1 1,0 1-1,0-1 1,1 1-1,-1-1 1,0 0-1,1 0 1,-1 0-1,1 0 1,-1 0-1,1 0 1,0 0-1,-1 0 1,1 0-1,0-1 0,0 1 1,0-1-1,0 1 1,0-1-1,0 1 1,0-1-1,0 1 1,0-1-1,1 0 1,-1 1-1,1-1 1,-1 0-1,1 0 1,0 1-1,0-3 1,3-14-616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51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128 229 15339,'-8'3'301,"-1"0"0,1 0 0,0 0-1,0 1 1,0 1 0,0-1 0,1 1-1,0 0 1,0 1 0,0 0 0,0 0 0,1 0-1,0 1 1,-7 10 0,12-16-285,0 1 1,0-1-1,0 1 1,0-1 0,0 1-1,0-1 1,1 1-1,-1 0 1,0 0-1,1-1 1,-1 1-1,1 0 1,0 0-1,0 0 1,0-1-1,0 1 1,0 0-1,0 3 1,1-5-9,-1 1 1,1 0-1,-1 0 0,1 0 1,0-1-1,0 1 0,-1 0 1,1-1-1,0 1 0,0-1 1,0 1-1,0-1 0,-1 1 1,1-1-1,0 1 0,0-1 0,0 0 1,0 0-1,0 0 0,0 1 1,0-1-1,0 0 0,2 0 1,9-1-11,-1 0 0,1 0 1,0-1-1,14-5 0,-23 6-19,20-5-67,49-10-359,-64 15 337,0 0-1,0 0 1,0 1-1,0 0 1,0 0-1,14 3 1,-19-2 71,0 1 0,-1-1 1,1 1-1,0 0 1,0-1-1,-1 1 0,1 0 1,3 4-1,-6-6 75,1 1 0,-1-1-1,1 0 1,-1 1 0,1-1 0,-1 1-1,1-1 1,-1 0 0,1 1 0,-1-1-1,0 1 1,1 0 0,-1-1 0,0 1-1,1-1 1,-1 1 0,0-1 0,0 1-1,0 0 1,1-1 0,-1 1 0,0 0-1,0-1 1,0 1 0,0-1 0,0 1-1,0 0 1,0-1 0,0 1 0,-1 0-1,1-1 1,0 1 0,0-1 0,0 1-1,-1 0 1,1-1 0,0 1 0,-1-1-1,1 1 1,0-1 0,-1 1 0,1-1 0,-1 1-1,1-1 1,-1 1 0,1-1 0,-1 0-1,0 1 1,1-1-5,-1 0 1,1 0-1,0 0 0,0 1 0,0-1 1,0 0-1,0 0 0,-1 0 0,1 0 1,0 0-1,0 0 0,0 0 0,0 0 1,0 0-1,-1 0 0,1 0 0,0 0 1,0 0-1,0 0 0,0 0 0,0 0 1,-1-1-1,1 1 0,0 0 0,0 0 1,0 0-1,0 0 0,0 0 0,-1 0 1,1 0-1,0 0 0,0 0 0,0-1 1,0 1-1,0 0 0,0 0 0,0 0 1,0 0-1,0 0 0,0 0 0,-1-1 1,1 1-1,0 0 0,-1-11 700,4-12 34,7-19-540,2 0 0,1 2 0,35-72 1,-47 110-257,0 0 0,0 1 1,0-1-1,1 0 1,-1 1-1,1-1 1,-1 1-1,1 0 0,0 0 1,-1-1-1,1 1 1,0 0-1,0 0 1,0 1-1,0-1 0,3-1 1,36-3-1172,-9 2 23,-13-2 645,0 0 0,0-1 0,-1-2 0,22-11 0,0-3-454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51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0 12931,'-3'1'137,"0"-1"0,0 1 1,0 0-1,0 0 0,0 0 1,1 1-1,-1-1 0,0 1 0,1-1 1,-1 1-1,1 0 0,0 0 1,-1 0-1,1 0 0,0 0 0,0 0 1,1 1-1,-1-1 0,0 1 1,1-1-1,-1 1 0,0 3 0,-6 10 245,2-1-1,-7 24 0,12-38-357,-4 20 196,0 0-1,2 0 1,0 1 0,1-1 0,2 41 0,4-13 43,15 70 0,-18-111-853,-4-6-23,-10-16-614,-15-28-770,-55-100-443,30 46 4700,51 92-2097,0 0 270,0 1 0,0-1 0,1 0 0,-1 1 0,1-1-1,-1-6 1,2 9-336,0 0 0,0 1 0,0-1 0,0 0-1,0 0 1,0 0 0,0 1 0,1-1 0,-1 0-1,0 1 1,1-1 0,-1 0 0,0 1 0,1-1 0,-1 0-1,1 1 1,-1-1 0,1 0 0,-1 1 0,1-1-1,-1 1 1,1-1 0,0 1 0,-1 0 0,1-1-1,0 1 1,-1 0 0,1-1 0,0 1 0,0 0 0,-1 0-1,1-1 1,0 1 0,0 0 0,-1 0 0,1 0-1,0 0 1,0 0 0,-1 0 0,2 1 0,96-1 1431,15-1-3997,-56-5 1920,-2-4-198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53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277 123 13627,'9'-10'712,"0"0"0,9-16 0,-16 23-564,0 0 0,-1 0 0,1 0 0,-1-1 1,1 1-1,-1 0 0,0-1 0,-1 1 0,1 0 0,0-1 1,-1 1-1,0-1 0,0 1 0,0-5 0,-1 7-82,1 0 0,0 0 0,0 0 0,-1 0 0,1-1 0,-1 1 0,1 0 0,-1 0 0,1 1 0,-1-1 0,1 0 0,-1 0 0,0 0 0,0 0 0,1 0 0,-1 1 1,0-1-1,0 0 0,0 1 0,0-1 0,0 1 0,0-1 0,0 1 0,0-1 0,0 1 0,0-1 0,0 1 0,0 0 0,0 0 0,0 0 0,0 0 0,-1 0 0,1 0 0,0 0 0,0 0 0,0 0 0,0 0 0,0 0 0,0 1 0,0-1 0,0 0 0,-2 2 0,-2-1 29,0 1 0,1 0 0,-1 0 0,1 1 0,-1-1 0,1 1 1,-8 6-1,2 2-75,0 1 0,1 0 0,1 1 0,-1 0 0,2 0 0,0 0 0,1 1 0,0 0 0,1 0 1,-5 21-1,3-3 1,1 0 1,2 1 0,-1 57 0,7-57-146,2-1 0,1 1 0,1-1 0,2-1 0,16 44 0,-22-67 96,1 13-555,-3-20 534,0-1 1,0 1 0,0-1-1,0 1 1,0-1 0,0 1-1,0-1 1,0 1 0,-1-1-1,1 1 1,0-1 0,0 0-1,-1 1 1,1-1-1,0 1 1,-1-1 0,1 0-1,0 1 1,-1-1 0,1 0-1,0 1 1,-2-1 0,1 0-20,-1 0 0,1 0 0,0 0 0,-1 0 0,1 0 0,0-1 0,-1 1 0,1 0 0,0-1 0,-1 1 0,1-1 0,0 0 0,0 1 0,-1-1 0,1 0 0,0 0 0,0 0 0,0 0 0,0 0 0,0 0 0,0 0 0,0 0 0,0-2 0,-13-14-63,0-2-1,2 1 0,1-2 0,0 0 0,-10-26 0,-34-110 1600,51 141-1011,0 1 0,-4-30 1,8 44-423,0-1 1,0 0 0,0 0-1,0 0 1,0 0-1,0 1 1,0-1 0,0 0-1,0 0 1,0 0-1,1 0 1,-1 1-1,0-1 1,1 0 0,-1 0-1,0 1 1,1-1-1,-1 0 1,1 0 0,-1 1-1,1-1 1,-1 1-1,1-1 1,0 0-1,-1 1 1,2-1 0,-1 0 4,1 1 0,-1-1 1,1 1-1,-1-1 0,1 1 1,0 0-1,-1 0 0,1 0 1,0 0-1,-1 0 0,1 0 1,0 0-1,1 1 0,9 2-3,0 1 0,0 1 0,12 5 0,-11-4-206,-1-1 196,1 0 0,0-1-1,0-1 1,21 3 0,-27-5-1,0-1 0,0 0 0,0 0 0,0-1 0,0 1 0,0-2 0,0 1 0,0-1 0,0 0 0,11-5 0,21-16-76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53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45 15467,'0'-25'1657,"-11"10"-1009,0 10-304,-3 13 840,1 6-152,1 16-456,4 1-175,3 4-265,5-2-136,6 1-505,6 1-247,-1-8 608,-1-3-96,0-7-104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54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8 14619,'0'0'49,"0"0"-1,0 0 1,0-1 0,0 1-1,1 0 1,-1 0-1,0 0 1,0 0 0,0 0-1,0-1 1,0 1 0,0 0-1,0 0 1,0 0-1,0 0 1,0 0 0,1-1-1,-1 1 1,0 0-1,0 0 1,0 0 0,0 0-1,0-1 1,0 1 0,0 0-1,0 0 1,0 0-1,-1 0 1,1-1 0,0 1-1,0 0 1,0 0 0,0 0-1,0 0 1,0-1-1,0 1 1,0 0 0,0 0-1,0 0 1,-1 0-1,1 0 1,0 0 0,0-1-1,0 1 1,0 0 0,0 0-1,0 0 1,-1 0-1,1 0 1,0 0 0,0 0-1,0 0 1,0 0-1,-1 0 1,-9 8 1288,-13 19-108,9-6-1156,1 1 0,2 1 1,0-1-1,1 2 0,2 0 0,0 0 1,2 0-1,0 1 0,2 0 0,1 0 1,0 0-1,3 38 0,0-58-98,0 0 0,1 0 0,0 0 0,0 0 0,0 0 0,1 0 0,0 0 0,0-1 0,0 1 0,0 0 0,4 4 0,-5-8-11,1 1-1,0 0 1,-1-1-1,1 1 1,0-1 0,0 1-1,0-1 1,0 0-1,0 0 1,0 0-1,0 0 1,0 0-1,1-1 1,-1 1-1,0-1 1,0 1-1,1-1 1,-1 0 0,0 0-1,1 0 1,-1 0-1,0 0 1,1 0-1,-1-1 1,0 1-1,4-2 1,7-3-102,-1 0-1,0-1 1,0 0 0,0-1 0,0 0-1,-1-1 1,0 0 0,13-14 0,-10 10 8,41-35-299</inkml:trace>
  <inkml:trace contextRef="#ctx0" brushRef="#br0" timeOffset="1">629 54 15195,'-25'15'1801,"-5"4"-1169,-10 7-256,-1 5 1096,2 8-760,3 3-128,3-1-512,3 4-232,10-7-512,4-5-240,8-15 664,0-10-160,7-14-208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03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13453,'0'0'6342,"44"-12"-4773,-14 8-992,5 0-321,6 0-160,3 0-64,1 0-320,-1 3-1538,-6 1-1313,-1 0-1890,-10 0-6181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54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13739,'3'0'1064,"0"4"-648,2 0-136,5 5 520,3 2-95,6 4-193,5 3-56,1 4-24,0 3-32,5 8-248,-2 0-304,0 2 152,4-2-32,4-13-64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55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 16588,'4'-3'1408,"5"7"-880,1 5-224,3 4 728,1 6-288,2 6-336,0 7-103,-2 7-33,-1 4-72,-7 5-120,-5 4-24,-5 4-24,-8 0 40,-5 1-304,-5-3-360,0-5 504,-3-10-41,8-8-79</inkml:trace>
  <inkml:trace contextRef="#ctx0" brushRef="#br0" timeOffset="1">597 135 17092,'16'-7'1808,"-7"1"-1112,-2 3-336,1 3 809,2 4-137,3 2-416,4 1-176,6 0-280,3 1-224,4-3-432,-1 0-360,-3-5 712,-10 0-104,-14-3-112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55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0 445 14427,'20'6'1488,"13"-7"-927,3-2-265,10-6 736,3 3-336,5 2 1504,2-5-1735,0 1-65,-2-5 48</inkml:trace>
  <inkml:trace contextRef="#ctx0" brushRef="#br0" timeOffset="1">750 61 17804,'1'-3'219,"1"-1"-1,0 1 1,0-1 0,0 1-1,0 0 1,1-1 0,-1 1 0,1 1-1,0-1 1,0 0 0,0 1-1,0-1 1,0 1 0,1 0 0,-1 0-1,1 0 1,-1 1 0,1-1-1,0 1 1,0 0 0,7-2 0,0 1 51,-1 1 0,0 0 1,1 0-1,-1 1 0,1 1 1,-1-1-1,13 4 1,-15-3-213,-1 1 0,0 0 0,-1 0 0,1 0 0,0 1 0,-1 0 0,1 1 1,-1-1-1,0 1 0,7 6 0,-12-9-60,1 1 0,-1 0 0,1 0 0,-1 0 0,1 0 0,-1 0 1,0 0-1,0 0 0,0 0 0,0 0 0,0 1 0,-1-1 0,1 0 0,-1 1 0,1-1 0,-1 0 0,0 1 0,0-1 0,0 0 1,0 1-1,0-1 0,-1 0 0,1 1 0,-1-1 0,1 0 0,-1 1 0,0-1 0,0 0 0,0 0 0,0 0 0,-1 0 1,1 0-1,0 0 0,-3 3 0,-8 8-37,0 1 1,0-2 0,-1 0 0,-1 0-1,-24 15 1,19-14-14,1 1-1,-28 27 1,44-38 42,-1 0-1,1 0 1,-1 0 0,1 0-1,0 1 1,1-1 0,-1 1-1,0-1 1,-1 8-1,2-10-5,1 1-1,0-1 0,0 1 0,0-1 0,0 1 0,0-1 0,0 1 0,1-1 0,-1 0 0,0 1 0,1-1 1,-1 1-1,1-1 0,-1 0 0,1 1 0,0-1 0,-1 0 0,1 0 0,0 0 0,0 1 0,0-1 0,0 0 1,0 0-1,0 0 0,0 0 0,0-1 0,1 1 0,-1 0 0,2 1 0,6 1-114,-1 1-1,1-1 1,0 0 0,1-1-1,-1 0 1,0 0 0,1-1-1,-1 0 1,1-1 0,13-1-1,3-1 18,0-1-1,42-11 1,-4-4-238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9:55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0 17780,'-11'7'1448,"-26"9"-968,-5 1-216,-7 8 768,-2 3-359,5 4-377,3 2-88,11-4-368,4-4-280,12-9 376,3-10-64,11-11-88</inkml:trace>
  <inkml:trace contextRef="#ctx0" brushRef="#br0" timeOffset="1">56 13 16716,'8'6'1480,"4"9"-992,7 4-224,8 4 920,8 4-696,9 3-288,12-1 105,6-3-113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25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25 17844,'-2'76'4258,"-7"66"-3448,-7 83-957,13-203-163,3-22 294,-1 0 0,1 0 1,0 0-1,0 0 1,0 0-1,0 0 0,0 0 1,0 0-1,0 0 1,0-1-1,0 1 0,0 0 1,0 0-1,0 0 0,0 0 1,0 0-1,0 0 1,0 0-1,0 0 0,0 0 1,0 0-1,0 0 1,0 0-1,0 0 0,0 0 1,-1 0-1,1 0 1,0 0-1,0 0 0,0 0 1,0 0-1,0 0 1,0 0-1,0 0 0,0 0 1,0 0-1,0 0 1,0 0-1,-1 0 0,1 0 1,0 0-1,0 0 1,0 0-1,0 0 0,0 0 1,0 0-1,0 0 1,-2-40-1133,17-286-1209,-12 314 2511,1 13-64,3 14 30,1 19 78,2 0 1,1-1-1,17 32 0,-21-50-115,1 0 1,1 0-1,0-1 0,1 0 1,1-1-1,0 0 1,0-1-1,18 15 0,-26-24-51,0-1 0,0 0 0,0 0 1,0 0-1,0 0 0,1-1 0,-1 1 0,0-1 0,1 0 0,-1 0 0,1 0 0,0-1 0,-1 1 0,1-1 0,-1 0 0,1 1 0,0-2 0,-1 1 0,1 0 0,4-2 1,-4 0 9,1 1 1,-1-1 0,0 0-1,-1-1 1,1 1 0,0-1-1,-1 0 1,1 1 0,-1-2-1,0 1 1,0 0 0,0-1 0,0 1-1,-1-1 1,1 0 0,2-6-1,3-9 119,0 1 1,-1-2-1,-1 1 0,-1-1 0,-1 0 0,2-23 0,-2-5 195,-3-69-1,-1 107-328,-1 1 0,1-1-1,-2 1 1,-3-14 0,5 22-44,0 1 0,0 0 0,0-1 0,0 1 0,0-1 0,0 1 0,-1 0 0,1-1 0,0 1 0,0-1 0,0 1 1,0 0-1,-1-1 0,1 1 0,0 0 0,-1-1 0,1 1 0,0 0 0,0 0 0,-1-1 0,1 1 0,0 0 0,-1 0 0,1-1 1,-1 1-1,1 0 0,0 0 0,-1 0 0,-4 9-485,0 18-8,5-4 252,1 4-72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26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84 16099,'0'-3'153,"-1"1"-1,0-1 0,0 1 1,0-1-1,0 1 0,0 0 1,-1 0-1,1-1 0,-1 1 0,1 0 1,-1 0-1,0 0 0,0 0 1,0 1-1,0-1 0,0 0 1,0 1-1,0 0 0,-1-1 1,1 1-1,0 0 0,-1 0 0,1 0 1,-6 0-1,4-1 14,0 1-1,-1 0 1,1 0-1,0 1 1,-1-1-1,1 1 1,-1 0-1,1 0 1,-1 1-1,1-1 1,-1 1-1,1 0 1,-1 0 0,-3 2-1,4 0-110,-1 0 0,1 0 0,1 1 0,-1-1 0,1 1 0,-1 0 0,1 0 0,0 0 0,0 1 0,1-1 0,-1 1 0,1-1 0,0 1 0,0 0 0,1 0 0,-3 9 0,3-9-50,1-1 0,-1 1 1,1-1-1,0 1 0,0-1 1,0 1-1,0 0 0,3 7 1,-3-9-5,1-1 0,0 0 0,0 0 0,0 1 0,0-1 0,0 0-1,1 0 1,-1 0 0,0 0 0,1 0 0,0-1 0,-1 1 0,1 0 0,0-1 0,0 1 0,4 1 0,-3-1 2,0-1 0,1 0 0,-1 0 0,0-1-1,1 1 1,-1-1 0,1 1 0,-1-1 0,1 0 0,-1-1 0,1 1 0,-1 0 0,0-1 0,1 0-1,-1 0 1,0 0 0,1 0 0,-1-1 0,0 1 0,4-3 0,4-3 41,0 1 0,-1-2 0,0 1 0,12-13 0,-13 11 50,0-1-1,0 1 0,-1-1 0,-1-1 0,0 1 0,0-2 0,-1 1 0,0 0 0,-1-1 1,7-24-1,-11 36-90,-1 0 1,0-1-1,0 1 1,0 0 0,0 0-1,0 0 1,0 0 0,0 0-1,0-1 1,0 1-1,0 0 1,0 0 0,0 0-1,0 0 1,0 0 0,0 0-1,0-1 1,0 1-1,0 0 1,0 0 0,0 0-1,0 0 1,0 0 0,0-1-1,0 1 1,0 0-1,0 0 1,0 0 0,0 0-1,0 0 1,0 0 0,0-1-1,-1 1 1,1 0-1,0 0 1,0 0 0,0 0-1,0 0 1,0 0 0,0 0-1,0 0 1,-1 0-1,1 0 1,0-1 0,0 1-1,0 0 1,0 0 0,0 0-1,-1 0 1,1 0-1,0 0 1,0 0 0,0 0-1,0 0 1,0 0-1,-1 0 1,1 0 0,0 0-1,0 0 1,0 0 0,0 1-1,0-1 1,-1 0 0,1 0-3,-1 0 1,1 1 0,0-1 0,-1 1 0,1-1 0,0 1 0,-1-1 0,1 1 0,0-1 0,-1 1 0,1-1 0,0 1-1,0-1 1,0 1 0,-1-1 0,1 1 0,0-1 0,0 1 0,0 0 0,0-1 0,0 1 0,0 0 0,0 1-6,0-1 1,0 1-1,1-1 0,-1 1 1,0-1-1,1 1 1,-1-1-1,1 1 1,-1-1-1,1 1 0,0-1 1,0 0-1,-1 0 1,1 1-1,0-1 1,0 0-1,0 0 0,0 0 1,0 0-1,1 0 1,-1 0-1,0 0 1,0 0-1,1-1 0,-1 1 1,1 0-1,-1-1 1,0 1-1,1-1 1,-1 1-1,1-1 0,-1 0 1,1 0-1,-1 0 1,1 0-1,-1 0 1,1 0-1,1 0 1,8-1-30,1-1 1,-1 0-1,0 0 1,14-6-1,-6 2 32,-8 3-40,1 0 0,-1 1-1,1 1 1,23-1 0,-32 2 29,0 0 0,0 0 0,0 1 0,0-1 0,-1 1 0,1 0 0,0-1 0,0 1 0,-1 1 0,1-1 0,-1 0 0,1 1 0,-1-1 0,1 1 0,-1 0 0,0 0 0,0 0 0,0 0 0,0 0 0,0 0 0,0 0 0,-1 1 0,1-1 0,-1 1 0,2 4 0,1 4-30,-1 0-1,-1 1 0,1-1 1,-2 1-1,0 0 0,0 18 1,-1-4 66,0-26-22,0 0 1,0 1 0,0-1-1,0 1 1,0-1-1,0 0 1,0 1-1,0-1 1,0 1 0,0-1-1,0 0 1,0 1-1,1-1 1,-1 0-1,0 1 1,0-1 0,0 0-1,0 1 1,1-1-1,-1 0 1,0 1-1,0-1 1,1 0 0,-1 0-1,0 1 1,0-1-1,1 0 1,-1 0 0,0 1-1,1-1 1,-1 0-1,0 0 1,1 0-1,0 0 1,12-6 36,17-25-7,-25 25-9,8-8-3,0 1 0,1 0 0,1 0 0,26-16 1,-38 26-25,1 1 0,-1 0 1,1 0-1,0 1 0,-1-1 1,1 1-1,0 0 0,0 0 1,0 0-1,0 0 0,0 1 1,0-1-1,0 1 0,0 0 1,0 0-1,0 1 0,0-1 1,0 1-1,0 0 0,0 0 1,0 0-1,0 1 0,-1-1 1,1 1-1,-1 0 0,1 0 1,-1 0-1,5 4 0,2 3-27,-6-5 7,0-1 1,1 1 0,-1-1-1,10 5 1,-12-7 18,0 0-1,0 0 1,1-1 0,-1 1-1,0-1 1,1 0 0,-1 1 0,0-1-1,1 0 1,-1 0 0,1-1-1,-1 1 1,0 0 0,4-2-1,8-3-24,-1-1 0,0 0-1,0-1 1,-1 0-1,23-18 1,-19 13-103,0 1 1,22-10-1,-37 20 112,0 0 0,1 0 0,-1 1 0,1-1 0,-1 1 0,1-1 0,0 1 0,-1 0 0,1-1 0,-1 1 0,1 0 0,0 0 0,-1 0 0,1 0 0,-1 0 0,1 1 0,1-1-1,-2 1 6,0 0 0,0-1 0,0 1-1,0 0 1,0 0 0,0 0-1,-1 0 1,1 0 0,0 0 0,-1 0-1,1 0 1,-1 0 0,1 0-1,-1 0 1,1 0 0,-1 1 0,0-1-1,0 0 1,1 0 0,-1 0-1,0 0 1,0 3 0,-2 33-950,1-30 405,0 0-1,1 0 1,0-1-1,0 1 1,2 8 0,0-13-154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27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220 508 14443,'0'-1'124,"1"1"0,-1 0-1,1-1 1,-1 1 0,1-1 0,-1 1 0,1-1-1,-1 1 1,1-1 0,-1 1 0,0-1 0,1 0-1,-1 1 1,0-1 0,0 1 0,0-1 0,1 0-1,-1 1 1,0-1 0,0 0 0,0 1 0,0-1-1,0 0 1,0 1 0,0-1 0,0 0 0,0 1-1,0-1 1,-1-1 0,0 1 103,0 0 1,1 1-1,-1-1 0,0 0 0,0 0 1,0 0-1,0 1 0,-1-1 1,1 1-1,0-1 0,0 1 1,0-1-1,0 1 0,-2-1 0,-6-1 465,1 1-1,-1 0 1,-12 0-1,12 1-589,0 1 0,0 0 0,0 1 0,1 0 1,-1 0-1,1 1 0,-1 0 0,-11 6 0,14-5-96,0-1 0,0 1 0,0 0 0,0 0 0,1 0 1,0 1-1,0 0 0,0 0 0,0 0 0,1 0 0,-5 8 0,9-12-9,-1-1 0,1 1-1,0 0 1,-1-1 0,1 1-1,-1 0 1,1 0 0,0-1 0,0 1-1,-1 0 1,1 0 0,0 0 0,0-1-1,0 1 1,0 0 0,0 0-1,0 0 1,0-1 0,0 1 0,0 0-1,1 0 1,-1 0 0,0-1-1,0 1 1,1 0 0,-1 0 0,0-1-1,1 1 1,-1 0 0,1 0 0,1 0-3,0 0 1,-1 0 0,1 0 0,0 0-1,-1 0 1,1 0 0,0-1 0,0 1 0,0-1-1,0 0 1,-1 1 0,4-1 0,9 1-19,-1-2 1,25-2 0,-35 3 19,26-4-74,50-7-80,-70 9 130,0 0 1,0-1 0,0 0-1,0 0 1,0-1 0,9-6-1,-14 7 17,0 0-1,0-1 0,-1 0 1,1 1-1,-1-1 0,0-1 0,0 1 1,3-5-1,20-41 27,-20 35-26,29-68 40,-4-1 0,22-94 0,-46 154-15,-4 18-6,-1-1-1,0 0 0,0 1 0,-1-1 1,1 0-1,-2 0 0,1 0 0,-1-11 1,0 18-8,-1 0 1,1 0-1,0 0 1,-1 0 0,1-1-1,0 1 1,0 0-1,-1 0 1,1 0-1,0 0 1,-1 0 0,1 0-1,0 0 1,-1 0-1,1 1 1,0-1 0,-1 0-1,1 0 1,0 0-1,0 0 1,-1 0-1,1 0 1,0 1 0,-1-1-1,1 0 1,0 0-1,0 0 1,-1 1-1,1-1 1,0 0 0,0 0-1,0 0 1,0 1-1,-1-1 1,1 0 0,0 1-1,0-1 1,0 1-1,-8 12 5,0 0-1,1 1 0,0-1 1,2 2-1,-1-1 0,-3 18 1,2-9 3,-7 20-8,2 1 0,2 0 1,2 0-1,2 1 0,-1 66 0,7-106-12,0 0 0,0 0 0,1 0 0,0-1 0,0 1 0,0 0 0,0 0 0,1 0 0,0-1 0,4 9 0,-5-12-28,0 1 1,0-1-1,1 0 0,-1 1 0,0-1 0,1 0 0,-1 0 0,1 0 1,0 0-1,-1 0 0,1-1 0,-1 1 0,1 0 0,0-1 1,0 1-1,-1-1 0,1 0 0,0 0 0,0 1 0,0-1 1,-1 0-1,1 0 0,0-1 0,0 1 0,0 0 0,-1-1 1,1 1-1,0-1 0,0 1 0,-1-1 0,3-1 0,14-5-176,1 0-49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28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12 16884,'0'-4'1884,"-5"6"-1237,-10 11 317,11-3-804,-1 0-1,2 0 1,0 0-1,0 1 1,1 0-1,0-1 1,0 1-1,2 0 1,-1 0 0,3 21-1,-2-31-148,0 1 1,0-1-1,0 0 0,0 1 1,0-1-1,1 1 0,-1-1 1,0 0-1,1 0 1,-1 1-1,1-1 0,0 0 1,-1 0-1,1 1 0,0-1 1,0 0-1,-1 0 0,1 0 1,0 0-1,0 0 0,0 0 1,0-1-1,0 1 0,1 0 1,-1 0-1,0-1 0,0 1 1,0-1-1,1 1 0,-1-1 1,0 1-1,1-1 0,-1 0 1,0 0-1,1 1 0,-1-1 1,0 0-1,1 0 1,-1 0-1,1-1 0,-1 1 1,0 0-1,1 0 0,0-1 1,4-1 97,-1 0 1,0-1-1,0 1 1,-1-1-1,1 0 1,0 0-1,-1 0 1,0-1-1,7-7 1,-3 3 168,-1-1 1,-1 1 0,11-19 0,-6 54-163,-11-26-117,0 0-1,0 0 1,0-1 0,1 1 0,-1 0 0,0 0 0,0 0-1,0 0 1,1-1 0,-1 1 0,1 0 0,-1 0 0,0-1 0,1 1-1,0 0 1,-1 0 0,1-1 0,-1 1 0,1-1 0,0 1-1,-1 0 1,1-1 0,0 1 0,0-1 0,1 1 0,-1-1 1,0 0-1,0 0 1,0 0 0,0 0 0,1-1 0,-1 1 0,0 0-1,0-1 1,0 1 0,0 0 0,0-1 0,0 1 0,0-1-1,0 0 1,0 1 0,1-2 0,6-5 0,-1 1 0,0-1 0,8-12 1,-12 16-7,-2 1 8,0 1-1,0-1 0,1 0 0,-1 1 0,0-1 1,1 1-1,0 0 0,-1-1 0,1 1 0,0 0 1,0 0-1,-1 0 0,1 0 0,0 0 0,0 1 1,3-2-1,-4 3-3,0-1 1,1 0-1,-1 1 0,1-1 1,-1 1-1,0-1 0,1 1 1,-1-1-1,0 1 0,0 0 1,1 0-1,-1 0 0,0 0 1,0 0-1,0 0 1,0 0-1,0 0 0,0 0 1,0 0-1,-1 0 0,1 1 1,1 2-1,4 5-14,-4-4 5,1 0-1,0 0 1,0-1 0,0 1 0,6 4-1,-9-8 11,1-1 0,-1 1-1,1-1 1,0 1 0,-1-1-1,1 1 1,0-1 0,-1 0 0,1 0-1,0 1 1,0-1 0,-1 0-1,1 0 1,0 0 0,0 0-1,-1 0 1,1 0 0,0 0-1,0 0 1,-1 0 0,1 0-1,0 0 1,0 0 0,-1 0 0,1-1-1,0 1 1,0 0 0,-1-1-1,1 1 1,0 0 0,-1-1-1,1 1 1,-1-1 0,1 1-1,0-1 1,-1 1 0,1-1-1,-1 0 1,1 1 0,-1-1 0,0 1-1,1-1 1,-1 0 0,1 0-1,10-18-773,-1 0-1,12-29 1,-12 26 423,2-7-130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29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18156,'-61'156'2962,"54"-131"-2688,1 0-1,1 1 1,1-1 0,0 39-1,8 67 139,-2-114-406,0 0 0,1 0-1,1-1 1,1 1 0,10 25 0,-15-41-8,1-1-1,-1 1 1,0-1 0,0 1 0,1 0-1,-1-1 1,0 1 0,1-1-1,-1 1 1,0-1 0,1 1 0,-1-1-1,1 1 1,-1-1 0,1 0 0,-1 1-1,1-1 1,-1 0 0,1 1-1,0-1 1,0 1 0,0-2 1,-1 1 0,1 0 0,-1 0 0,0 0 0,1 0 0,-1-1 0,1 1-1,-1 0 1,0 0 0,1-1 0,-1 1 0,0 0 0,1-1 0,-1 1 0,0 0 0,1-1 0,-1 1 0,0-1 0,0 1 0,1 0 0,-1-2 0,9-29-5,-8 29 6,4-32 46,-1-1-1,-1-1 1,-2 1 0,-6-53-1,6 92-58,1-1-1,-1 1 0,1 0 0,0-1 1,-1 1-1,1-1 0,1 0 1,-1 0-1,0 1 0,7 4 1,-1 1-19,0-1 0,18 13 1,-19-18 16,0 1-1,0-1 1,0 0 0,0 0 0,0-1-1,0 0 1,1-1 0,-1 1 0,1-1-1,-1-1 1,11 0 0,-15 0 16,1 0 1,-1 0-1,0-1 0,0 0 0,0 1 1,0-1-1,0 0 0,0-1 0,0 1 1,0 0-1,0-1 0,4-3 0,-5 3 16,-1 1-1,1-1 0,-1 0 0,0 1 1,1-1-1,-1 0 0,0 0 0,0 0 1,0 0-1,-1 0 0,1 0 0,0-1 1,-1 1-1,1 0 0,-1 0 0,0 0 1,0-1-1,0 1 0,0 0 0,0-3 1,0 5-10,0-1 0,0 1 1,0 0-1,0-1 1,0 1-1,0 0 0,0 0 1,0-1-1,0 1 1,0 0-1,0-1 0,0 1 1,0 0-1,0-1 1,0 1-1,0 0 0,-1-1 1,1 1-1,0 0 1,0 0-1,0-1 0,-1 1 1,1 0-1,0 0 0,0-1 1,0 1-1,-1 0 1,1 0-1,0 0 0,0-1 1,-1 1-1,1 0 1,0 0-1,-1 0 0,1 0 1,0 0-1,-1 0 1,1-1-1,0 1 0,-1 0 1,1 0-1,0 0 1,-1 0-1,1 0 0,0 0 1,-1 0-1,1 1 1,0-1-1,0 0 0,-1 0 1,1 0-1,0 0 1,-1 0-1,1 0 0,0 1 1,0-1-1,-1 0 1,1 0-1,0 0 0,0 1 1,-1-1-1,1 0 1,-16 18 214,11-7-188,1-1 0,0 1 0,0 0 0,1 1 0,-2 14 0,4-20-35,0-1-1,0 1 0,1 0 0,0-1 0,0 1 1,0 0-1,1-1 0,0 1 0,0 0 0,0-1 1,1 1-1,4 9 0,-5-13 4,0 0 1,1-1-1,-1 1 0,0 0 0,1-1 0,0 1 1,-1-1-1,1 0 0,0 0 0,0 1 0,0-1 1,0 0-1,0 0 0,0-1 0,0 1 0,0 0 1,0-1-1,0 1 0,0-1 0,0 0 0,1 1 1,-1-1-1,0 0 0,0-1 0,0 1 0,0 0 1,1 0-1,-1-1 0,0 0 0,0 1 0,0-1 1,0 0-1,2-1 0,5-2 36,0-1 0,0 0 0,-1 0 0,0-1 0,15-12 0,-11 5 49,0-1 0,0 0 0,16-28 0,2-1 24,-30 43-112,0 0 1,0 0-1,0 0 1,1 0-1,-1 0 1,0 0-1,0 0 1,0 0-1,1 0 1,-1 0-1,0 0 1,0 0-1,0 0 1,0 0-1,1 0 1,-1 1-1,0-1 1,0 0-1,0 0 1,0 0-1,0 0 1,1 0-1,-1 1 1,0-1-1,0 0 1,0 0 0,0 0-1,0 0 1,0 1-1,0-1 1,0 0-1,0 0 1,0 0-1,0 1 1,0-1-1,0 0 1,0 0-1,0 0 1,0 1-1,0-1 1,0 0-1,0 0 1,0 0-1,0 0 1,0 1-1,0-1 1,0 0-1,1 12-19,-2 14-25,0-19 42,0 0 0,1 0 0,0 1-1,0-1 1,1 0 0,0 0 0,0 1-1,4 10 1,-5-17-5,0 0 1,1-1-1,-1 1 0,0-1 0,1 1 0,-1-1 1,0 1-1,1-1 0,-1 1 0,1-1 0,-1 1 1,1-1-1,-1 0 0,1 1 0,-1-1 0,1 0 0,0 1 1,-1-1-1,1 0 0,0 0 0,-1 1 0,1-1 1,-1 0-1,1 0 0,0 0 0,-1 0 0,1 0 1,0 0-1,-1 0 0,1 0 0,0 0 0,-1-1 1,1 1-1,0 0 0,-1 0 0,1 0 0,-1-1 0,1 1 1,-1 0-1,1-1 0,0 1 0,-1 0 0,1-1 1,-1 1-1,1-1 0,-1 1 0,0-1 0,1 1 1,-1-1-1,1 0 0,1-1 27,-1 0 0,1 0 0,-1 0 0,1 0 0,-1 0 0,0 0 0,1 0 0,-1-1 0,0 1 0,-1 0 0,1-1 0,0 1 0,0-3 0,-1-8-23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29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 16892,'-2'-2'1776,"4"1"-1304,-1-2-576,3 1 1520,2 1-1408,0 0-8,2-1-208,1 1-80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03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13901,'0'0'9161,"54"-2"-8232,-22 1-225,2-3-319,6 1-321,-3 1 0,-5-1-32,0 3-833,-8 0-1441,-11 0-1506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30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16259,'-1'4'166,"1"-1"0,-2 1 0,1 0 0,0 0 0,-1-1-1,0 1 1,1-1 0,-1 0 0,-1 1 0,-1 2-1,-9 14 155,2 5 122,0 1 1,2-1-1,1 2 1,1-1-1,-6 45 1,10-50-299,1 1 0,2 1 0,0-1 0,1 0 1,1-1-1,2 1 0,8 33 0,-10-49-153,0 1-1,1-1 1,0 0-1,0 0 1,0 0-1,1 0 1,0 0-1,0-1 1,1 1-1,-1-1 1,1 0-1,7 5 1,-9-8-22,1 1 1,-1-1 0,0 0 0,1-1-1,-1 1 1,1-1 0,0 1-1,-1-1 1,1 0 0,0-1 0,0 1-1,0 0 1,0-1 0,-1 0-1,1 0 1,0 0 0,0-1 0,0 1-1,0-1 1,0 0 0,-1 0 0,8-3-1,5-4-74,-13 6 102,-1 0 0,1 1 0,0-1 0,0 1 0,0 0 0,6-2 0,-8 3 13,0 0 1,0 0-1,0 0 1,0 0-1,0 0 1,0 1-1,0-1 1,0 0-1,0 0 0,0 1 1,0-1-1,0 1 1,0-1-1,0 1 1,0-1-1,0 1 1,-1-1-1,1 1 1,0 0-1,0 0 1,-1-1-1,1 1 0,0 0 1,-1 0-1,1 0 1,0 1-1,2 2-1,0 1 0,0-1-1,0 0 1,0 0-1,1 0 1,0 0 0,0-1-1,0 1 1,0-1 0,1 0-1,-1-1 1,1 1-1,0-1 1,-1 0 0,1 0-1,0 0 1,0 0-1,1-1 1,-1 0 0,0 0-1,0-1 1,0 1 0,1-1-1,-1 0 1,0-1-1,1 1 1,-1-1 0,0 0-1,9-3 1,9-4-123,0-1 0,-1 0 1,0-2-1,35-23 0,29-14-597,-82 46 654,-1 1-1,1-1 1,0 1 0,-1 0 0,1 0 0,0 0-1,7 0 1,-10 1 44,0 0-1,0 0 1,0 0-1,0 0 1,0 1-1,0-1 1,0 0-1,0 1 1,0-1-1,0 0 1,0 1-1,0-1 1,0 1-1,-1 0 1,1-1-1,0 1 1,0 0-1,0-1 1,-1 1-1,1 0 1,0 0-1,-1 0 1,1-1-1,-1 1 1,1 0-1,-1 0 1,1 0-1,-1 0 1,0 0-1,0 0 1,1 0-1,-1 1 1,3 15 19,-1 0 0,1 24 0,-4-31 55,2 1 0,-1 0 0,2-1 0,-1 1-1,1-1 1,1 1 0,0-1 0,1 0 0,4 11 0,36 54 234,22 46-394,-59-104 62,0-1 0,-1 1 0,-1 1-1,-1-1 1,4 31 0,-6-23 154,-1 0 0,-2-1 0,0 1 0,-2-1 0,0 1 0,-2-1 0,0 0 1,-2 0-1,-1-1 0,0 0 0,-2 0 0,-1-1 0,-13 21 0,23-41-74,0-1 0,1 0 1,-1 0-1,0 0 0,0 0 0,0 0 0,0 0 1,0 0-1,0 0 0,0 0 0,0 0 0,0-1 0,0 1 1,0 0-1,-3 0 0,4-1-20,-1 0 0,1 0 0,-1 0 0,1 0 0,-1 0 0,0 0 0,1 0 0,-1 0 0,1 0 0,-1-1 0,1 1 0,-1 0 0,1 0 0,-1-1 0,1 1 0,-1 0 0,1-1 0,0 1 0,-1 0 0,1-1 0,-1 1 0,1-1 0,0 1 0,-1-1 0,1 0 0,-3-3 49,1-1-1,0 1 0,1-1 1,-1 0-1,1 0 1,0 1-1,-1-7 0,-1-18-75,1 0 0,1 0 0,1 0 0,2 0 0,1 0-1,1 1 1,10-34 0,-7 37-247,1 1 1,1 1-1,1 0 0,1 0 0,0 1 1,2 0-1,1 1 0,26-31 1,-1 8-219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36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40 14843,'-1'-3'4641,"0"16"-2605,0 34-1927,1-19 199,-1 101-236,-6 151-419,4-524-4615,2 172 4473,4-93 826,-1 154 421,2 20-272,5 33 35,-7-30-357,37 151 433,-32-141-471,0-1 0,2 0 0,0-1 1,2 0-1,19 29 0,-27-45-37,0 0-1,1 0 1,-1 0-1,1 0 1,0-1 0,1 1-1,-1-1 1,0 0-1,1 0 1,-1-1 0,8 3-1,-10-4-19,1 0 0,-1 0-1,1-1 1,-1 1 0,1-1 0,-1 0 0,1 0-1,0 0 1,-1 0 0,1 0 0,-1-1-1,1 1 1,-1-1 0,1 0 0,-1 1-1,1-1 1,-1 0 0,1-1 0,-1 1 0,0 0-1,0-1 1,0 1 0,0-1 0,0 1-1,4-5 1,1-2 111,-1-1 0,0 0 1,0 0-1,-1-1 0,0 1 0,0-1 0,-1 0 0,0-1 0,-1 1 1,0-1-1,1-14 0,1-11 173,-2 0 0,-1-39 0,-1 58-258,-1 0 0,-1 0-1,-1 1 1,0-1 0,-1 0 0,-1 0 0,-10-28 0,9 39-107,4 11-176,5 11-1375,-2-14 1140,-1 0 1,0 0-1,1 0 1,0-1-1,-1 1 1,1 0-1,0-1 1,0 1-1,3 1 1,3 0-688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37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6 16371,'0'0'28,"0"0"0,0-1 0,0 1 0,0 0 0,0 0 0,0 0-1,0-1 1,0 1 0,0 0 0,0 0 0,0 0 0,0-1 0,0 1-1,0 0 1,0 0 0,0 0 0,0 0 0,-1-1 0,1 1 0,0 0-1,0 0 1,0 0 0,0 0 0,0-1 0,0 1 0,-1 0 0,1 0-1,0 0 1,0 0 0,0 0 0,0 0 0,-1-1 0,1 1-1,0 0 1,0 0 0,0 0 0,-1 0 0,1 0 0,0 0 0,0 0-1,0 0 1,-1 0 0,1 0 0,0 0 0,0 0 0,0 0 0,-1 0-1,1 0 1,0 0 0,0 0 0,0 0 0,-1 1 0,1-1 0,0 0-1,0 0 1,0 0 0,0 0 0,-1 0 0,1 0 0,0 1 0,0-1-1,0 0 1,0 0 0,0 0 0,-1 0 0,1 1 0,0-1-1,0 0 1,0 0 0,-13 16 324,0 12 220,0 0-1,2 1 1,-13 55-1,-10 95-48,23-109-381,3 0 1,3 0-1,6 99 0,0-156-107,1-1-1,0 1 0,7 22 0,-8-32-11,0 0 1,0 0-1,0 0 1,1 0-1,-1-1 1,1 1-1,0 0 1,0-1-1,0 1 1,0-1-1,0 1 1,0-1-1,1 0 1,-1 0-1,1 0 1,-1 0-1,1-1 0,0 1 1,0-1-1,4 2 1,17 1-4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37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15 562 13227,'-13'36'2660,"11"-24"-604,13-25-289,25-53 733,48-120 1,7-78-300,-86 254-2072,-4 16-115,-2 14-50,-14 77-69,-4 38-78,19-133 178,-1-1-1,1 0 1,0 1 0,0-1 0,0 0-1,0 1 1,0-1 0,0 0 0,1 0-1,-1 1 1,0-1 0,1 0-1,0 2 1,-1-3 3,0 0 0,1 0 0,-1 1 0,0-1 0,1 0 0,-1 0 0,0 0 0,0 0 0,1 0 0,-1 0 0,0 0 0,0 0 0,1 0 0,-1 0 0,0 0 0,1 0 0,-1 0-1,0 0 1,0 0 0,1-1 0,-1 1 0,0 0 0,0 0 0,1 0 0,-1 0 0,0 0 0,0-1 0,1 1 0,-1 0 0,0 0 0,0 0 0,0-1 0,1 1 0,-1 0 0,0-1 0,4-3-9,-1-1 0,1 0 0,-1 1 0,5-10 1,123-282 642,-123 278-513,-7 23-71,-10 32-49,6-26 7,-3 17-25,-4 14-491,-7 61 0,17-99 282,-1 0 0,1-1 1,1 1-1,-1 0 0,1 0 0,1 5 1,-2-8 190,0 0 1,0-1 0,1 1 0,-1-1-1,0 1 1,0-1 0,1 1-1,-1-1 1,0 1 0,1-1-1,-1 1 1,0-1 0,1 1 0,-1-1-1,1 1 1,-1-1 0,1 0-1,-1 1 1,1-1 0,-1 0 0,1 1-1,-1-1 1,1 0 0,0 0-1,-1 0 1,1 1 0,-1-1-1,1 0 1,0 0 0,-1 0 0,1 0-1,0 0 1,-1 0 0,1 0-1,-1 0 1,1-1 0,0 1 0,-1 0-1,1 0 1,-1 0 0,1-1-1,-1 1 1,1 0 0,-1 0-1,1-1 1,-1 1 0,1-1 0,0 0-1,14-12-752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38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16396,'0'27'1352,"-5"-1"-952,0-3-392,0-3-944,4-4 1232,-6-26-608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38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51 18764,'0'-3'156,"0"1"-1,0 0 1,0 0 0,1 0-1,-1 0 1,1 0 0,-1 0-1,1 0 1,-1 0 0,1 0-1,0 0 1,0 0-1,0 0 1,0 0 0,1 0-1,-1 0 1,0 1 0,1-1-1,-1 1 1,4-3 0,-3 2-49,0 1 1,0 0 0,1 1-1,-1-1 1,0 0 0,0 1 0,1-1-1,-1 1 1,1-1 0,-1 1-1,0 0 1,1 0 0,-1 0-1,1 1 1,-1-1 0,0 1-1,1-1 1,-1 1 0,3 1 0,1 0-75,-1 0 1,0 1 0,0-1-1,0 1 1,0 0 0,-1 1-1,1-1 1,-1 1 0,0 0-1,0 0 1,0 1 0,-1-1-1,1 1 1,-1-1 0,0 1-1,-1 0 1,1 0 0,-1 0-1,0 1 1,0-1 0,0 1-1,1 9 1,-2-5-26,1-1 1,-2 1-1,1 0 0,-2 0 0,1 0 0,-1-1 1,0 1-1,-1 0 0,-1-1 0,1 1 1,-1-1-1,-6 12 0,-3 0 18,0-2-1,-1 1 1,-1-2 0,-24 25 0,-18 23 21,55-65-48,0 1-1,0-1 1,-1 0 0,1 1-1,0-1 1,1 1 0,-1-1-1,0 1 1,0 0-1,1-1 1,-1 1 0,1 0-1,-1-1 1,1 1 0,0 0-1,-1 0 1,1 0 0,0-1-1,0 1 1,0 0 0,1 0-1,-1-1 1,0 1-1,1 0 1,-1 0 0,1-1-1,0 1 1,0 2 0,1-2-7,0-1 1,0 1 0,1 0-1,-1 0 1,0-1-1,1 1 1,-1-1 0,1 0-1,-1 0 1,1 0 0,0 0-1,-1 0 1,1 0 0,0-1-1,0 1 1,-1-1-1,6 0 1,0 0-6,1-1 1,-1 0-1,0 0 1,1-1-1,-1 0 1,0 0-1,0-1 1,0 0-1,0-1 0,-1 0 1,1 0-1,10-8 1,-10 7 59,-1-1-1,0 1 1,0-1 0,-1-1-1,0 1 1,0-1 0,-1 0 0,1 0-1,-1 0 1,-1-1 0,8-15-1,-12 20-15,1 1 0,0 0 0,-1 0 0,1 0 0,-1-1-1,0 1 1,0 0 0,1 0 0,-2-1 0,1 1 0,0 0-1,0 0 1,-1-3 0,0 3-4,1 1-1,-1 0 1,1 0-1,-1 0 1,0 0-1,1 0 0,-1 0 1,0 0-1,0 1 1,0-1-1,0 0 1,0 0-1,0 1 1,0-1-1,0 0 1,0 1-1,0-1 1,-2 0-1,0 0 1,-1 1 0,1-1-1,-1 1 1,1 0 0,-1 0-1,1 0 1,-1 0 0,1 1-1,-1-1 1,1 1 0,-1 0-1,1 0 1,0 0 0,-1 0-1,-2 3 1,0-1-192,0 0 1,1 1-1,0 0 1,0 0-1,-9 8 0,12-10 125,0 0 0,0 0-1,1 1 1,-1-1-1,0 1 1,1-1 0,-1 1-1,1 0 1,0-1-1,0 1 1,0 0 0,0 0-1,0 0 1,0 5-1,4-2-277,5-6-76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39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0 19948,'-7'9'1713,"4"-2"-1233,-3 1-256,5 5 960,4 5-616,5 9-160,0 4-208,-1 11-184,-1 2 48,-4 9-40,-3 6 8,-11 8 0,-6 7 24,-12 1-16,-5 0-384,-9 2 304,1-5-24,0-16-8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40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14563,'14'0'1760,"5"6"-1111,2-4-241,7 3 808,0-4-360,4 2-64,-2-3-296,-1 0-151,-2-1-386,-7-2-239,-3-4 665,-7-2-401,-10 5 0,-8-1-73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41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13571,'0'3'1760,"4"0"-816,5-3-255,5-4 2079,9-4-1439,3 0-345,2-4-128,5 2-208,0 2-32,-2-1-184,-3 2-104,-8 4-184,-1 3-88,-8 0-464,1 4-288,-8-1 592,-2 0-104,-7 3-56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42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18524,'5'9'1672,"7"-6"-1008,2-6-223,13-1 743,6-5-272,7-2-304,-1-4-64,3-1-144,-5 1-112,-4-1-464,-6 3-384,-10-1 1504,-8 1-976,-12 3 56,-6 3-56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04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14606,'0'0'5925,"64"5"-4227,-32-9-769,1 0-705,1 1-192,-2 1-192,-2 0-1570,-1 0-2818,-9-3-7623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42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 19916,'-5'-2'1657,"0"2"-1233,1 0-176,3 2 488,-1 3-504,2 0-968,2 1 1912,1 1-1264,-2 1-16,6 3-72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43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16580,'0'9'1624,"0"-6"160,1-3-960,2 0-1064,-2-5 24,4-5-8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44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1 524 13771,'128'-137'4927,"161"-215"-108,-283 344-4680,14-15 277,-14 20-261,-5 11-28,-5 11-9,-43 119-856,27-85-137,-25 107-1,40-110 71,4-32 287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44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13555,'2'2'195,"1"0"0,-1-1 0,0 1 0,1-1 1,-1 1-1,1-1 0,0 0 0,-1 0 0,1 0 0,0-1 0,0 1 0,-1 0 1,4-1-1,42 1 1188,-29-2-808,495-25 4656,-498 24-5587,-1 0 0,1-1 0,25-9 0,-36 10 188,-1 0 0,1 0 0,-1 0 0,0 0 0,0-1 1,0 1-1,0-1 0,0 0 0,0-1 0,-1 1 0,1-1 0,-1 1 0,0-1 0,0 0 0,-1 0 0,4-6 0,1-16-729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45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0 214 15355,'1'1'98,"0"-1"-1,0 1 1,0 0 0,0-1-1,-1 1 1,1 0-1,0 0 1,-1 0-1,1 0 1,0-1-1,-1 1 1,1 0 0,-1 0-1,0 0 1,1 0-1,-1 0 1,0 0-1,1 0 1,-1 0 0,0 0-1,0 3 1,4 31 470,-3-22 35,5 41 155,24 168 784,-19-162-962,31 98 0,-41-154-506,0-1 1,1 1 0,-1-1-1,1 0 1,0 1-1,0-1 1,4 5 0,-5-7-57,0-1 1,-1 1-1,1-1 0,-1 1 1,1-1-1,0 0 1,0 1-1,-1-1 1,1 0-1,0 1 0,-1-1 1,1 0-1,0 0 1,0 0-1,0 0 1,-1 0-1,1 0 0,0 0 1,0 0-1,-1 0 1,1 0-1,0 0 1,0 0-1,-1-1 1,1 1-1,0 0 0,0-1 1,-1 1-1,1 0 1,0-1-1,-1 1 1,1-1-1,-1 1 0,1-1 1,0 1-1,-1-1 1,1 1-1,-1-1 1,0 0-1,1 1 0,-1-1 1,1 0-1,6-9 105,-1 0-1,0 0 1,-1-1-1,0 0 1,-1 1-1,0-2 1,4-20-1,-3 13 4,19-74 208,-4-2 1,-5 0-1,6-146 1,-22 240-335,1 0-1,0 1 1,0-1 0,0 0 0,0 0 0,0 1 0,0-1 0,0 0 0,0 0 0,0 1 0,0-1 0,0 0 0,0 1 0,1-1 0,-1 0 0,0 0 0,1 1 0,-1-1 0,0 1 0,1-1 0,-1 0-1,1 1 1,-1-1 0,1 1 0,-1-1 0,1 1 0,-1-1 0,1 1 0,-1-1 0,1 1 0,0 0 0,0-1 0,1 1-5,0 1 1,0-1 0,0 0-1,-1 1 1,1 0-1,0-1 1,0 1-1,-1 0 1,1 0-1,1 1 1,7 4-7,3-1-8,1 0-1,0 0 1,0-1-1,0-1 1,0 0 0,22 1-1,87-2-39,-34-8 19,-1-3 0,0-4 0,0-3 0,-2-5 0,149-56 0,-224 73 27,15-6-48,29-8 0,-48 17 44,0-1-1,-1 1 1,1 0 0,0 0-1,0 1 1,0 0-1,0 0 1,0 1 0,-1 0-1,8 2 1,-11-2 14,-1 0 1,1 0 0,-1 0-1,0 0 1,1 1 0,-1-1-1,0 1 1,0-1 0,0 1-1,0 0 1,0 0 0,-1 0-1,1 0 1,0 0 0,-1 1-1,0-1 1,1 0 0,-1 1-1,0-1 1,0 1 0,0-1-1,0 4 1,1 6-6,0 0 0,-1 0-1,0 21 1,0-9 21,-1 41 88,2 17-1535,-2-82 1417,0 0 1,0 0 0,-1 0 0,1 1-1,0-1 1,0 0 0,-1 0 0,1 0-1,0 0 1,0 0 0,0 0 0,-1 0-1,1 0 1,0 0 0,0 0 0,-1 0-1,1 0 1,0 0 0,0 0 0,0 0-1,-1 0 1,1 0 0,0 0 0,0 0-1,-1 0 1,1 0 0,0-1 0,0 1-1,0 0 1,0 0 0,-1 0 0,1 0-1,0 0 1,0 0 0,0-1 0,-1 1-1,-9-10-336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46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70 17532,'0'-3'432,"1"-1"1,-1 0-1,1 1 1,0-1 0,-1 1-1,2-1 1,-1 1-1,0-1 1,1 1 0,-1 0-1,1 0 1,0 0-1,3-4 1,-4 6-356,1-1 1,-1 1-1,0-1 1,1 1 0,-1 0-1,1-1 1,0 1-1,-1 0 1,1 0-1,0 0 1,-1 1-1,1-1 1,0 0-1,0 1 1,0-1-1,0 1 1,0-1 0,0 1-1,0 0 1,0 0-1,0 0 1,0 0-1,0 0 1,0 0-1,0 1 1,2 0-1,-3-1-71,0 1-1,1 0 0,-1 0 0,0 0 0,0-1 0,0 1 1,0 0-1,0 1 0,0-1 0,0 0 0,-1 0 0,1 0 1,0 0-1,0 1 0,-1-1 0,1 0 0,-1 0 0,1 1 1,-1-1-1,0 1 0,0-1 0,1 0 0,-1 1 0,0-1 0,0 1 1,0-1-1,0 0 0,-1 1 0,1-1 0,0 1 0,-1 1 1,-1 6 0,0-1 0,-1 1 1,-6 15-1,-5 4 19,-22 32 0,22-40-16,2 0-1,1 2 1,-17 39-1,28-60-23,-1 0 1,1 1-1,-1-1 0,1 0 0,0 1 0,-1-1 0,1 1 1,0-1-1,0 1 0,0-1 0,0 1 0,0-1 1,0 1-1,0-1 0,1 1 0,-1-1 0,1 1 0,-1-1 1,1 0-1,-1 1 0,1-1 0,0 0 0,-1 1 0,3 1 1,-2-2-77,1-1 0,-1 1 0,1 0 0,-1-1 0,1 1 1,-1-1-1,1 0 0,-1 1 0,1-1 0,-1 0 0,1 0 0,0 0 0,-1 0 1,1 0-1,-1 0 0,1-1 0,0 1 0,-1 0 0,1-1 0,-1 1 1,1-1-1,-1 0 0,3-1 0,3-1-134,-1-1 0,0-1 0,0 1 0,0-1 1,0 0-1,-1-1 0,1 1 0,-1-1 0,7-10 0,-10 12 112,25-31-734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46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18404,'-2'11'450,"1"1"0,-2-1 0,1 0 1,-2 0-1,1 0 0,-11 18 0,1 2 233,7-14-800,-1-1 0,2 1 0,0 0 0,1 0 0,1 1 0,-2 35 0,5-53 62,0 1-1,0-1 0,0 1 1,0-1-1,0 1 0,0 0 1,0-1-1,0 1 0,0-1 1,1 1-1,-1-1 0,0 1 1,0-1-1,0 1 0,1-1 1,-1 1-1,0-1 0,1 1 1,-1-1-1,0 1 0,1-1 1,-1 0-1,1 1 0,-1-1 1,0 0-1,1 1 0,-1-1 1,1 0-1,-1 1 0,1-1 1,-1 0-1,2 0 0,0 0-71,-1 0-1,1 0 1,0 0-1,-1 0 1,1-1-1,0 1 1,-1-1-1,1 1 1,-1-1-1,1 1 1,1-2-1,6-4-474,-1 1 0,0-1 1,8-7-1,0-3 61,-1 0 0,0-2 1,-2 1-1,15-25 0,16-39 2537,-37 69 2071,-17 38-2773,1-4-760,-50 148 639,58-167-1128,0-1 0,0 1-1,0 0 1,0-1 0,-1 0 0,1 1 0,-1-1 0,-2 3 0,-4 4 135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47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17780,'8'0'2040,"2"-1"-1384,6-5-256,3 3 1649,10-3-1345,-1 3-192,9-1-800,-1 1-456,2-3 680,-4-2-104,0-2-176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47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17012,'2'-2'306,"-1"0"0,0 1 0,1-1 0,0 1 0,-1 0 0,1-1 0,-1 1 0,1 0 0,0 0 0,0 0 0,0 0 0,0 0 0,0 1 1,0-1-1,2 0 0,1-1-99,0 1 1,1 0-1,-1 0 0,0 0 1,1 0-1,-1 1 1,1 0-1,-1 0 1,1 1-1,10 1 1,-14-1-188,0-1 0,1 1 0,-1 0 0,0 0 0,0 0 0,1 0 0,-1 1 0,0-1 0,0 1 0,0-1 0,-1 1 0,1-1 0,0 1 0,-1 0 0,1 0 0,-1 0 0,1 0 1,-1 0-1,0 0 0,0 0 0,0 1 0,0-1 0,0 0 0,0 1 0,-1-1 0,1 4 0,0 1-10,-1 0 1,0 1-1,0-1 0,-1 0 1,0 1-1,0-1 0,-1 0 1,0 0-1,0 0 1,-1 0-1,-5 10 0,-6 8 35,-27 39-1,19-33-8,11-16-31,-13 22 27,23-35-31,0 0 1,0-1 0,0 1 0,1-1-1,-1 1 1,1 0 0,-1-1-1,1 1 1,0 0 0,0 0 0,-1-1-1,1 1 1,0 0 0,1 0-1,-1 0 1,0-1 0,0 1 0,1 0-1,0 2 1,0-2-5,1-1 0,-1 0 0,0 0 0,1 0 0,-1 0 0,0 0 0,1 0 0,-1 0 0,1 0 0,-1-1 0,1 1 0,0 0 0,-1-1 0,1 0 0,0 1 0,-1-1 0,1 0 0,0 0 0,0 0-1,-1 0 1,1 0 0,2 0 0,2-1 6,0 1 0,0-1 0,0-1-1,11-3 1,-11 3 51,-1-1 0,1 0 0,-1-1 0,0 1 0,0-1 0,-1 0-1,1 0 1,-1 0 0,0-1 0,0 0 0,0 0 0,-1 0 0,0 0 0,0 0 0,3-6 0,-5 9-5,0-1 1,0 1 0,-1 0-1,1-1 1,0 1-1,-1 0 1,1-1 0,-1 1-1,0-1 1,0 1-1,0 0 1,0-1 0,0 1-1,-1-1 1,1 1 0,-1 0-1,1-1 1,-1 1-1,0 0 1,0-1 0,0 1-1,0 0 1,-1 0-1,1 0 1,0 0 0,-1 0-1,1 0 1,-1 0 0,0 1-1,0-1 1,0 1-1,0-1 1,0 1 0,0-1-1,0 1 1,0 0-1,0 0 1,-1 0 0,-2 0-1,1-1-243,-1 1 0,0 0 0,1 1-1,-1-1 1,0 1 0,0 0 0,0 0 0,0 1 0,1-1-1,-1 1 1,0 0 0,-6 2 0,22-18-280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48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88 17812,'0'-4'400,"1"0"1,-1 0 0,1 0-1,0 0 1,0 0-1,1 0 1,-1 0 0,1 0-1,-1 0 1,1 1-1,1-1 1,-1 1 0,0-1-1,1 1 1,0 0-1,4-5 1,-5 6-338,1 0 1,-1 0-1,0 1 0,1-1 1,0 0-1,-1 1 1,1 0-1,0-1 0,-1 1 1,1 0-1,0 0 0,0 1 1,0-1-1,0 1 1,0-1-1,0 1 0,0 0 1,0 0-1,0 0 0,0 1 1,0-1-1,0 1 1,5 1-1,-7-1-61,1 0 1,-1-1-1,1 1 1,-1 0-1,0 0 0,0 0 1,1 0-1,-1 0 1,0 1-1,0-1 0,0 0 1,0 0-1,0 1 1,-1-1-1,1 1 0,0-1 1,-1 1-1,1-1 1,-1 1-1,1-1 0,-1 1 1,0-1-1,1 1 1,-1-1-1,0 1 0,0 0 1,0-1-1,0 1 1,-1-1-1,1 1 1,0 0-1,-1-1 0,1 1 1,-1 1-1,-2 5 7,0 0 0,0 0-1,0 0 1,-10 14 0,-6 6 61,-31 35 1,12-17-5,36-43-57,0-1 1,0 1-1,0 1 0,0-1 1,0 0-1,-2 7 1,4-10-9,0 1 0,0-1 1,0 1-1,0-1 0,0 0 1,0 1-1,0-1 0,0 1 1,0-1-1,0 1 0,0-1 1,0 1-1,0-1 0,0 0 0,0 1 1,1-1-1,-1 1 0,0-1 1,0 0-1,0 1 0,1-1 1,-1 1-1,1-1 0,-1 1-5,1-1-1,0 1 0,0-1 0,0 1 0,0-1 0,0 0 1,0 0-1,0 1 0,0-1 0,0 0 0,0 0 0,0 0 1,0 0-1,2 0 0,6-1-121,0 0 0,0 0 0,0-1 0,0 0 0,-1 0 1,1-1-1,-1 0 0,1-1 0,-1 0 0,0 0 0,8-7 0,20-13-157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07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48 154 4612,'-14'8'5049,"-19"9"10092,57-34-12749,12-7-2121,-2-3 0,-1 0-1,51-56 1,-89 116-911,0-21 553,1-1 0,0 1 1,1 0-1,0 0 0,0 0 0,0 19 1,2-8-4688,1 1-4670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48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91 282 15499,'-2'3'289,"1"1"0,0-1 0,0 1 0,0-1 0,0 1 0,0 0 0,0 6 0,2-9-225,-1 0 0,0 0 0,0 0-1,1 0 1,-1 0 0,0 0 0,1 0 0,-1 0-1,1 0 1,0-1 0,-1 1 0,1 0 0,-1 0-1,1 0 1,0-1 0,0 1 0,-1-1 0,1 1-1,0 0 1,0-1 0,0 1 0,0-1 0,0 0 0,0 1-1,0-1 1,0 0 0,0 0 0,0 1 0,0-1-1,0 0 1,0 0 0,0 0 0,0 0 0,1 0-1,7-1 145,0 1-1,0-1 0,0 0 0,0-1 1,0 0-1,-1-1 0,1 0 1,-1 0-1,10-5 0,-2 0 126,0-1-1,-1-1 1,25-19 0,-28 18-95,1-1 0,-2 0 0,0-1 1,0 0-1,12-19 0,-20 26-180,0 1 1,0-1-1,0 0 0,0 0 1,-1 0-1,0 0 0,0 0 1,-1-1-1,0 1 0,0 0 1,0-1-1,-1 1 0,0-1 1,0 1-1,-1-1 0,1 1 1,-3-7-1,2 10-50,1 1-1,-1 0 1,0-1 0,0 1 0,0 0 0,0 0-1,-1-1 1,1 1 0,-1 0 0,1 0 0,-1 0-1,0 1 1,0-1 0,1 0 0,-1 1-1,-1-1 1,1 1 0,0 0 0,-3-2 0,2 2 9,-1 0 0,0 0 0,0 0 0,0 1 0,0-1 0,1 1 0,-1 0 0,0 0 0,0 0 0,0 1 0,-5 0 0,-3 3 20,0-1-1,1 1 0,-1 1 1,1 0-1,0 1 0,-19 12 1,9-2-45,2 0 0,0 1 1,0 1-1,2 0 0,-18 25 1,24-28-1,1 0 1,0 1 0,1 1 0,1 0-1,0 0 1,1 0 0,-7 32 0,12-43-2,1 0 1,0 1 0,1-1-1,-1 1 1,1-1 0,1 1 0,-1-1-1,1 1 1,0-1 0,1 1-1,2 7 1,-2-9-3,0-1 0,1 1 1,-1-1-1,1 1 0,0-1 0,0 0 1,1 0-1,-1 0 0,1-1 0,0 1 0,0-1 1,0 0-1,0 0 0,9 4 0,-2-2-70,-1 0 0,1-1 0,1-1 0,-1 0 0,0 0 0,1-1 0,0 0 0,-1-1-1,19-1 1,-8-1-62,0-1-1,0-1 1,0-1-1,25-8 1,6-7-84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49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20028,'6'-4'1721,"8"-3"-1153,3-2-240,10-1 760,5 0-312,7 2-344,1-1-136,1 3-680,-4 2-56,-11 7 344,3-2-88,-13-13-104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50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3 13795,'0'-3'4794,"-6"4"-2627,-6 4-844,-7 8-738,2 1 1,0 1-1,1 0 0,-15 18 0,-54 72-248,75-91-279,-26 34-678,2 2 1,-33 67-1,65-112 446,-1 0-17,3-11-179,2-15-111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5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15131,'0'16'1377,"5"-2"-777,3 0-160,7 2 576,5-2-168,3 1-152,4-1-88,0-1-95,3-2-233,-4-2-648,-2 0 400,-8-8-80,1-1-73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51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 18604,'-1'6'2064,"8"-2"-1215,5 1-353,3-4 1472,4 2-768,4 0-631,3-2-265,-1-1-785,0 0 1362,-9-7-865,-2-3-16,-7-4 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51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1 591 15443,'0'1'57,"0"-1"-1,1 0 0,-1 0 0,0 0 0,1 1 1,-1-1-1,1 0 0,-1 0 0,0 0 1,1 0-1,-1 0 0,1 0 0,-1 0 1,1 0-1,-1 0 0,0 0 0,1 0 1,-1 0-1,1 0 0,-1 0 0,0 0 0,1-1 1,-1 1-1,1 0 0,-1 0 0,0 0 1,1-1-1,-1 1 0,0 0 0,1 0 1,-1-1-1,0 1 0,1 0 0,-1-1 1,0 1-1,1-1 0,16-13 375,-16 13-410,22-22 865,0-1 0,-2-1 0,31-46 0,43-91 1154,-76 125-1620,0-1 1,-3 0 0,-1-1-1,10-43 1,-23 70-349,-6 15-53,-6 19-49,2-1-25,2-1 0,1 1 0,0 0 0,-2 35 0,7-55 52,0 0 0,0 0 0,-1 0 0,1 0 0,0 0 0,1 1 0,-1-1-1,0 0 1,0 0 0,0 0 0,1 0 0,-1 0 0,1 0 0,-1 0 0,1 0 0,-1 0-1,1 0 1,-1 0 0,2 1 0,-1-2 3,-1 1 1,1-1-1,-1 0 1,1 0-1,0 0 0,-1 1 1,1-1-1,0 0 1,-1 0-1,1 0 0,-1 0 1,1 0-1,0 0 1,-1-1-1,1 1 0,0 0 1,-1 0-1,1 0 1,0-1-1,-1 1 0,1 0 1,-1 0-1,2-1 1,3-3 16,0 1 0,-1-1 0,1 0 0,-1-1 0,6-6 0,21-30 225,-3-2-1,25-49 1,-63 111-233,0 0 0,-6 22 0,13-35-145,1-1 0,1 1 1,-1 0-1,1 0 1,0 0-1,1 0 0,-1 0 1,1 0-1,0 0 1,1 0-1,-1 0 0,3 10 1,-3-15 136,1 0-1,-1-1 1,0 1-1,0 0 1,0-1 0,0 1-1,0 0 1,1-1-1,-1 1 1,0-1 0,0 1-1,1 0 1,-1-1 0,1 1-1,-1-1 1,0 1-1,1-1 1,-1 1 0,1-1-1,-1 0 1,1 1-1,-1-1 1,1 0 0,0 1-1,-1-1 1,1 0 0,-1 1-1,1-1 1,0 0-1,-1 0 1,1 0 0,0 0-1,-1 0 1,1 1-1,0-1 1,-1-1 0,1 1-1,0 0 1,-1 0 0,1 0-1,0 0 1,-1 0-1,1 0 1,-1-1 0,1 1-1,0 0 1,-1-1-1,1 1 1,-1 0 0,1-1-1,0 0 1,12-10-268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52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18028,'0'0'60,"0"1"0,0-1 0,0 1 0,0-1 0,0 1 0,0 0 0,0-1 0,0 1 0,0-1 0,0 1 0,0-1 0,0 1 0,1-1 0,-1 1 0,0-1 0,0 1 0,1-1 0,-1 1 0,0-1 0,1 1 0,-1-1 0,0 1 0,1-1 0,-1 0 0,1 1 0,-1-1 0,1 0 0,-1 1 0,1-1 0,-1 0 0,1 0 0,-1 1 0,1-1 0,-1 0 0,1 0 0,-1 0 0,1 0 0,-1 0 0,1 0 0,1 0 0,27-2 685,-21 1-368,171-21 2119,196-17-746,-172 32-1582,39-2-105,-165 3-144,82-17 1,-139 19-66,0 0 0,0-1 0,0-2 0,33-14 0,-53 21 124,1 0-1,-1 0 1,0 0-1,1 0 1,-1 0-1,0 0 1,0 0-1,1-1 1,-1 1 0,0 0-1,1 0 1,-1 0-1,0 0 1,0-1-1,1 1 1,-1 0-1,0 0 1,0 0 0,0-1-1,1 1 1,-1 0-1,0-1 1,0 1-1,0 0 1,0 0-1,0-1 1,0 1 0,1 0-1,-1-1 1,0 1-1,0 0 1,0 0-1,0-1 1,0 1-1,0 0 1,0-1 0,0 1-1,0 0 1,0-1-1,0 1 1,-1 0-1,1-1 1,0 1-1,0 0 1,0 0 0,0-1-1,0 1 1,-1 0-1,1 0 1,0-1-1,0 1 1,0 0-1,-1 0 1,1-1-1,0 1 1,0 0 0,-1 0-1,-20-9-1375,15 7 1127,-36-13-669,22 5 323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53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17108,'3'-6'344,"0"0"0,0 0 0,0 1 0,0-1 0,1 1 1,0 0-1,0 0 0,0 0 0,1 1 0,0-1 0,0 1 0,0 1 1,0-1-1,0 0 0,1 1 0,0 0 0,8-3 0,-7 3-221,0 1-1,0-1 1,1 1-1,-1 1 1,1-1-1,0 1 1,-1 1-1,1-1 1,0 1-1,-1 1 1,1-1-1,0 1 1,-1 1 0,8 1-1,-12-2-110,0 0 1,-1 0-1,1 0 0,0 0 0,-1 1 1,0-1-1,1 1 0,-1-1 0,0 1 1,0 0-1,0 0 0,0 0 0,0 0 1,0 0-1,0 0 0,-1 1 0,1-1 1,-1 0-1,0 1 0,0 0 0,0-1 1,0 1-1,0-1 0,0 1 0,-1 0 1,1 0-1,-1-1 0,0 1 0,0 0 1,0 3-1,0 0-8,-1 0 0,-1 0 1,1 0-1,-1-1 0,0 1 0,0 0 0,0-1 1,-1 1-1,0-1 0,0 0 0,0 0 0,-1 0 1,-4 5-1,-9 6 4,0-1 1,-1 0-1,-31 19 0,-26 22 5,74-55-18,0 0-1,-1 1 0,1-1 0,0 0 0,0 1 0,0-1 0,1 1 0,-1-1 0,0 1 0,0 0 0,1-1 0,-1 1 0,1 0 1,0-1-1,-1 1 0,1 0 0,0 0 0,0-1 0,0 1 0,0 0 0,0 0 0,1-1 0,-1 1 0,0 0 0,1-1 0,-1 1 0,1 0 1,0-1-1,-1 1 0,1-1 0,0 1 0,0-1 0,0 1 0,3 2 0,-2 0-18,1-1 0,1 1 0,-1-1-1,0 0 1,1 0 0,0 0 0,-1 0 0,1-1 0,0 1 0,1-1-1,-1 0 1,5 2 0,-3-3 11,1 0 0,-1-1 0,1 1 0,-1-1-1,1 0 1,-1-1 0,1 1 0,-1-1 0,0-1 0,1 1 0,-1-1 0,0 0 0,0 0-1,0-1 1,0 0 0,0 0 0,5-4 0,1-2 124,0 0 0,-1 0 0,1-1 0,-2-1-1,0 1 1,13-19 0,-12 10 347,-11 19-447,0-1-1,0 1 1,0-1-1,0 1 0,0 0 1,0-1-1,0 1 1,-1-1-1,1 1 0,0 0 1,0-1-1,0 1 1,0-1-1,0 1 0,-1 0 1,1-1-1,0 1 1,0 0-1,-1-1 0,1 1 1,0 0-1,0 0 1,-1-1-1,1 1 0,0 0 1,-1 0-1,1-1 1,0 1-1,-1 0 0,1 0 1,0 0-1,-1 0 1,1 0-1,-1 0 0,1-1 1,0 1-1,-1 0 1,1 0-1,-1 0 0,1 0 1,0 0-1,-1 0 1,1 0-1,0 1 0,-1-1 1,1 0-1,-1 0 1,-26 2 96,1 2 0,0 1 0,0 1 0,-31 11 0,45-14-108,-10 4-433,19-6-154,8-3 62,10-5 310,9-3-159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53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17668,'-3'3'267,"0"1"1,0 0 0,0 0-1,1 0 1,-1 0 0,1 1-1,0-1 1,0 0 0,1 1-1,-1 0 1,1-1-1,0 1 1,0 0 0,1-1-1,-1 1 1,1 0 0,0 0-1,1 0 1,0 7 0,3 8 64,0-1 1,2 1-1,10 25 1,-11-32-415,6 17 114,-2 1 0,0 0 0,-3 0 0,0 1 0,2 54-1,-8-65-34,-1-1 0,-1 1-1,0-1 1,-2 0-1,0 0 1,-2 0-1,0-1 1,-1 0-1,-1 0 1,-11 21 0,4-16 169,0-1 0,-2-1 0,0 0 0,-2-1 0,-36 32 0,6-11-20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54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7 21069,'1'-7'432,"-3"9"-182,-7 15 16,-28 67 224,4 2 0,-44 176 1,67-219-462,1 1 0,3 0 0,-2 67 0,8-94-165,0 0 0,2 0 0,0 0 0,1 0 0,0-1 0,1 1 1,1-1-1,1 0 0,0 0 0,2-1 0,-1 1 0,12 15 0,4-1-256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2:13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62 11050,'1'-8'3305,"-1"4"-3513,3-38 5566,-5 34-2270,-5 31-2427,-2 12-400,1 0-1,2 1 1,2 0-1,0 70 1,4-104-255,0 1 1,0-1 0,0 1 0,1 0 0,-1-1 0,1 1-1,0-1 1,-1 1 0,1-1 0,0 0 0,1 1 0,-1-1 0,0 0-1,1 0 1,-1 1 0,1-1 0,0-1 0,-1 1 0,1 0 0,0 0-1,0-1 1,0 1 0,0-1 0,1 1 0,-1-1 0,0 0-1,1 0 1,-1 0 0,1 0 0,-1 0 0,1-1 0,-1 1 0,1-1-1,-1 1 1,1-1 0,4 0 0,8-1 51,1 0 1,-1-1-1,1-1 1,28-9-1,-25 7-86,-18 4 15,1 1 0,0-1 0,0 1 0,-1-1 0,1 1-1,0 0 1,0 0 0,0 0 0,0 0 0,-1 0 0,1 0-1,0 1 1,0-1 0,0 1 0,-1-1 0,1 1 0,2 0-1,-3 0 4,-1 0 0,1-1-1,0 1 1,-1 0 0,1 0-1,0-1 1,-1 1-1,1 0 1,-1 0 0,0 0-1,1 0 1,-1 0-1,0 0 1,1 0 0,-1 0-1,0 0 1,0 0-1,0 0 1,0 0 0,0 0-1,0 0 1,0 1-1,-1 2 50,0 1 0,0-1 0,0-1 0,-1 1 0,1 0 0,-1 0 0,0 0 0,0-1 0,0 1 0,-1-1 0,1 0 0,-1 0 0,-5 5 0,-2 0 228,-1 0 1,0-1 0,0 0-1,0-1 1,-1-1-1,0 1 1,0-2-1,0 0 1,-1 0 0,1-1-1,-1-1 1,0 0-1,0-1 1,0 0 0,-24-2-1,35 0-377,-1 0 0,0 0 0,0 0 1,0-1-1,1 1 0,-1-1 0,1 0 0,-1 1 0,1-1 0,0 0 0,-1-1 0,1 1 0,-2-3 1,3 4-200,0-1 1,0 1 0,0-1-1,0 1 1,0-1 0,1 1-1,-1-1 1,0 1 0,1-1 0,-1 0-1,1 1 1,-1-1 0,1 0-1,0 1 1,0-1 0,0 0-1,0 0 1,0 1 0,0-1 0,0 0-1,1 0 1,-1 1 0,1-1-1,0-2 1,0 3-36,1 0 0,-1 0-1,1 0 1,-1 0 0,1 0 0,-1 1 0,1-1-1,-1 0 1,1 1 0,0-1 0,-1 1 0,1 0-1,0-1 1,0 1 0,-1 0 0,4 0 0,38 1-2876,-31-1 1999,42 0-3289,70-10 1,-35-10 7683,-48 4 2530,-3-4 3581,-19 5-5805,-17 12-3422,0 1 1,0-1 0,0 1 0,0-1 0,0 0-1,0 0 1,-1 1 0,1-1 0,-1 0 0,0-1-1,0 1 1,0 0 0,0 0 0,-1 0 0,1-6 0,-1 9-38,-1-1 1,1 0-1,-1 0 1,1 1 0,-1-1-1,1 0 1,-1 1-1,1-1 1,-1 1 0,0-1-1,1 1 1,-1-1-1,0 1 1,1-1 0,-1 1-1,0-1 1,0 1 0,1 0-1,-1 0 1,0-1-1,0 1 1,0 0 0,1 0-1,-1 0 1,0 0-1,0 0 1,0 0 0,0 0-1,0 0 1,1 0-1,-1 0 1,-1 1 0,-31 7 44,23-2 65,0 1 0,0 0 0,1 0 0,-13 15 0,18-19-88,1 1 0,0 0 0,0-1-1,0 1 1,0 0 0,1 1 0,-1-1 0,1 0-1,0 1 1,1-1 0,-1 1 0,1 0 0,-2 9-1,3-13-65,1 1-1,-1-1 1,1 0-1,-1 1 1,1-1-1,-1 1 0,1-1 1,0 0-1,0 0 1,0 1-1,-1-1 1,1 0-1,0 0 0,1 0 1,-1 0-1,0 0 1,0 0-1,0 0 1,1 0-1,-1-1 1,0 1-1,1 0 0,-1-1 1,0 1-1,1-1 1,-1 1-1,1-1 1,-1 0-1,1 0 0,-1 0 1,3 0-1,59 2-1639,-48-2 1064,-4 0-813,0-1-1,0 0 1,0 0-1,21-7 1,5-6-5539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08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13004,'0'0'8931,"8"-1"-7729,89-12 1164,-44 4-3258,86-3-1,-108 12-2849,-10 2-2183,-10-2 42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54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16708,'10'-8'582,"0"1"0,1-1 1,-1 2-1,1-1 1,1 1-1,-1 1 1,1 0-1,14-3 1,-18 5-399,0 2 0,0-1 1,0 1-1,0 0 0,0 0 1,1 1-1,-1 0 0,0 1 1,0 0-1,0 0 1,0 0-1,0 1 0,13 5 1,-17-5-160,-1 0 0,1 0 1,0 1-1,-1-1 1,0 1-1,1-1 1,-1 1-1,0 0 0,0 0 1,-1 1-1,1-1 1,-1 1-1,1-1 1,-1 1-1,0 0 0,-1 0 1,1 0-1,-1 0 1,1 0-1,-1 0 1,0 0-1,-1 0 0,1 0 1,-1 1-1,0-1 1,0 0-1,0 1 1,0-1-1,-2 6 0,0 3-11,-1-1 0,-1 1-1,0-1 1,0 1 0,-1-1-1,-1-1 1,0 1-1,-11 15 1,-2-2 45,0-1 0,-2-2 0,-32 28 0,53-50-59,0 0 0,0 0 0,1 0 1,-1 0-1,0 0 0,0 0 0,0 0 0,0 0 0,0 0 0,1 0 0,-1 0 0,0 0 1,0 0-1,0 0 0,0 0 0,0 1 0,0-1 0,1 0 0,-1 0 0,0 0 0,0 0 1,0 0-1,0 0 0,0 0 0,0 0 0,0 0 0,1 1 0,-1-1 0,0 0 0,0 0 1,0 0-1,0 0 0,0 0 0,0 0 0,0 1 0,0-1 0,0 0 0,0 0 0,0 0 1,0 0-1,0 0 0,0 1 0,0-1 0,0 0 0,0 0 0,0 0 0,0 0 0,0 0 1,0 1-1,0-1 0,0 0 0,0 0 0,0 0 0,0 0 0,0 0 0,-1 0 0,1 1 0,0-1 1,0 0-1,0 0 0,15-1-43,0-1 1,29-7-1,-8 1-185,100-24 0,-57 7 150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8:24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75 15387,'-3'6'2161,"7"-2"-1233,9-8-320,5-2 2009,6-2-1673,3-1-128,5-4-264,1 3-168,-3 2-384,-2-2-360,-5 4-664,-3 0 1312,-10 3-432,-8 3-120,-1-1-128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8:25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86 15803,'-2'6'1641,"9"-3"-809,3-5-304,9-2 848,5-2-239,5-2-569,4-5-520,0-1 216,0-2-64,-4-16-280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8:43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47 14339,'11'-6'558,"5"-4"148,28-11-1,-39 19-581,-1 0 1,1 1-1,-1 0 0,1 0 1,0 0-1,0 0 0,-1 1 1,1 0-1,0 0 0,0 0 1,7 2-1,-11-2-97,0 0 0,1 0 1,-1 1-1,0-1 0,0 0 1,0 1-1,-1-1 0,1 1 0,0-1 1,0 1-1,0 0 0,0-1 1,0 1-1,0 0 0,-1-1 0,1 1 1,0 0-1,-1 0 0,1 0 1,-1 0-1,1 0 0,-1 0 0,1 0 1,-1 0-1,1 0 0,-1 0 1,0 0-1,0 0 0,1 0 0,-1 0 1,0 0-1,0 0 0,0 0 1,0 0-1,0 0 0,-1 0 0,1 0 1,0 0-1,-1 2 0,0 1 71,-1 0 0,1 1 0,-1-1-1,0 0 1,0 0 0,-1-1-1,1 1 1,-4 3 0,-48 52 737,35-41-711,1 1-1,1 2 0,1-1 1,-23 41-1,27-38-111,1 2-1,2-1 0,-12 48 1,17-57-11,2 1-1,-1-1 1,2 1 0,0-1 0,1 1 0,1-1-1,4 30 1,-4-42-1,0 0-1,-1 0 1,1 0-1,1 0 1,-1 0-1,0 0 1,1 0-1,-1-1 1,1 1-1,0 0 1,0-1-1,0 1 1,0-1-1,0 0 1,1 0-1,-1 0 1,1 0-1,2 2 1,-1-3 0,1 1 0,-1 0 0,0-1 0,0 0 0,1 0 0,-1 0 0,1 0 0,-1-1 0,1 0 0,-1 0 0,7-1 0,2-1 32,0 0 0,0-1 0,0-1-1,-1 0 1,0-1 0,0 0 0,20-12 0,-20 10 66,1-2 1,-2 1-1,14-14 1,-22 20-51,0-1 1,0 0-1,-1 0 1,1 0 0,-1 0-1,0 0 1,0 0-1,0 0 1,0-1-1,-1 1 1,1-1-1,-1 0 1,0 1 0,0-1-1,0 0 1,-1 0-1,1-5 1,-2 6-12,1 1 0,-1 0 0,0 0 0,0 0-1,0 0 1,0 0 0,0 1 0,0-1 0,0 0 0,-1 0 0,1 1 0,-1-1 0,1 1 0,-1-1 0,0 1 0,0-1 0,1 1-1,-1 0 1,0 0 0,0 0 0,0 0 0,0 1 0,-4-2 0,-6-2 145,-1 0 0,-20-3 0,29 7-146,-7-2 37,-10-2 122,-30-2-1,45 6-188,0 0-1,1 0 1,-1 1-1,0 0 1,0 0-1,0 0 1,1 0 0,-1 1-1,-10 5 1,6 1-524,10-8 499,0 1 1,0-1-1,0 0 1,0 0 0,0 0-1,0 1 1,0-1-1,1 0 1,-1 0 0,0 1-1,0-1 1,0 0-1,0 0 1,0 0 0,0 0-1,0 1 1,1-1-1,-1 0 1,0 0 0,0 0-1,0 0 1,0 1-1,0-1 1,1 0 0,-1 0-1,0 0 1,0 0-1,0 0 1,1 0 0,-1 0-1,0 0 1,1 0-1,0 1-11,1-1-1,-1 0 0,1 1 1,-1-1-1,1 0 1,-1 0-1,1 0 0,0-1 1,-1 1-1,1 0 1,-1 0-1,1-1 0,-1 1 1,1-1-1,1 0 1,22-13-261,19-6-85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8:44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1170 1 10818,'-11'9'5561,"-18"6"-1581,24-14-3662,0 0-1,0-1 1,0 0 0,1 0 0,-1 0-1,0 0 1,0-1 0,-7-1-1,-11-2 163,-32 5-166,0 2 0,-55 9 0,-42 4-209,72-13 4,-1-3 0,1-4-1,-132-23 1,194 23-81,0 1-1,0 1 1,0 1 0,0 1-1,0 0 1,-19 3-1,-36 4-73,72-6 45,0-1 0,0 0 1,1 1-1,-1-1 0,0 0 0,1 1 1,-1-1-1,0 1 0,1-1 0,-1 1 1,1-1-1,-1 1 0,1 0 0,-1-1 1,1 1-1,-1 0 0,1-1 0,0 1 1,-1 0-1,1 0 0,0-1 0,0 1 1,0 0-1,-1 0 0,1 0 0,0-1 1,0 1-1,0 0 0,0 0 0,0 0 1,4 29-44,-3-24 40,38 380-108,-25 1 135,-13-313-23,-5 624-30,-2-226 18,5-428 3,-1-24 15,2 0 0,0-1 0,2 1 1,4 26-1,-6-45-23,0-1 1,0 0-1,0 1 1,1-1 0,-1 1-1,0-1 1,0 0-1,0 0 1,0 1-1,0-1 1,0 0 0,1 1-1,-1-1 1,0 0-1,0 1 1,1-1-1,-1 0 1,0 0 0,0 0-1,1 1 1,-1-1-1,0 0 1,0 0-1,1 0 1,-1 1 0,0-1-1,1 0 1,-1 0-1,0 0 1,1 0-1,-1 0 1,0 0 0,1 0-1,-1 0 1,1 0-1,-1 0 1,0 0-1,1 0 1,-1 0 0,0 0-1,1 0 1,-1 0-1,0 0 1,1 0-1,-1-1 1,0 1 0,0 0-1,1 0 1,-1 0-1,0-1 1,1 1-1,-1 0 1,0 0 0,0-1-1,1 1 1,-1 0-1,0 0 1,0-1-1,0 1 1,1-1 0,14-20-1479,-4-2 1074,1-3-131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8:51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43 16211,'-2'1'3225,"9"-2"-2553,7-7 1153,14 1-481,2 0-184,11 0-336,2 0-231,8 4-329,2-1-136,-2 4-304,-4 0-193,-9 4-415,-3-1-256,-8-1-1000,-6 0 1544,-11 1-313,-3 1-223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8:52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17100,'7'12'1968,"13"-6"-888,8-6-400,12-6 1265,5-1-649,11-1-376,4-3-87,0 2-441,-1 2-352,-8 6-969,-5 1 929,-20 1-144,-9 3-128,-11-2-120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9:18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63 14483,'-5'-24'3622,"5"22"-3257,-1-1 0,1 0 0,-1 0 0,1 0 0,-1 1 0,0-1 0,0 0 0,-1 1 0,0-4 0,1 6-312,0-1-1,0 0 0,-1 0 1,1 0-1,0 1 0,0-1 1,0 0-1,-1 1 0,1-1 1,0 1-1,0-1 0,-1 1 1,1 0-1,0 0 0,-1 0 1,1-1-1,0 1 0,-1 0 1,1 1-1,-1-1 0,1 0 1,0 0-1,-1 0 0,-1 2 1,-3-1-4,-1 2 0,0-1 1,1 1-1,0 0 0,-1 1 1,1-1-1,0 1 1,-7 7-1,-4 3-22,-20 23 0,28-28-20,1 1-1,0 0 1,-9 16-1,15-24-7,0 1 1,1 0-1,-1 0 1,1 0-1,0 0 0,0 0 1,0 1-1,0-1 0,0 0 1,1 0-1,-1 1 1,1-1-1,0 0 0,0 0 1,0 1-1,1-1 1,-1 0-1,1 1 0,1 2 1,-1-4 0,0 0 1,0 0 0,1-1-1,-1 1 1,1-1 0,-1 1-1,1-1 1,-1 1-1,1-1 1,0 0 0,0 0-1,0 0 1,0 0 0,0 0-1,0 0 1,0 0 0,0-1-1,0 1 1,0-1 0,0 0-1,0 1 1,0-1-1,0 0 1,0 0 0,1 0-1,2-1 1,3 0 22,0 0 0,0 0 0,0-1 0,0 0 0,13-6-1,-8 2 80,0-1 0,-1 0 0,1-1 0,-2 0 0,1-1-1,13-13 1,-20 17-24,0 0-1,-1 0 1,1 0-1,-1-1 1,0 0-1,0 0 1,-1 0-1,0 0 1,0-1-1,-1 1 1,1-1-1,-1 0 0,-1 0 1,2-13-1,-2 19-105,-1 0 0,0-1 0,0 1 0,0 0 0,0 0 0,0-1 0,0 1 0,0 0 0,0-1-1,0 1 1,-1 0 0,1 0 0,0-1 0,-1 1 0,1 0 0,-1 0 0,0 0 0,1 0 0,-1 0-1,0 0 1,0 0 0,1 0 0,-1 0 0,0 0 0,0 0 0,0 0 0,0 0 0,0 1 0,-1-1-1,1 0 1,0 1 0,0-1 0,0 1 0,0-1 0,-1 1 0,1 0 0,0 0 0,0-1 0,-1 1-1,1 0 1,0 0 0,-2 0 0,0 1-96,0-1 0,0 1-1,0 0 1,0-1 0,0 1-1,1 1 1,-1-1 0,0 0-1,1 1 1,-1-1 0,1 1 0,-1 0-1,1 0 1,0 0 0,0 0-1,0 0 1,0 0 0,-2 4-1,-3 9-489,5 2-35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9:18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0 18036,'10'0'1464,"-13"9"-1048,-6 1-208,-1 8 672,-3 5-351,-2 8-273,1 6-72,0 7-80,0 1-48,3 1-40,1-2-8,3-2-200,0-7-304,3-9 416,2-10-24,2-20-96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9:19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7 16275,'6'-7'1657,"-14"10"-773,-13 8 32,-16 15 309,-57 52 0,82-67-1148,1 1 0,1 0 0,0 0 0,1 1 0,0 0 0,1 1 0,0 0 0,-8 22 1,14-30-56,0-1 0,1 1 1,0-1-1,0 1 1,0 0-1,1 0 0,0-1 1,0 1-1,0 0 1,1-1-1,-1 1 1,3 6-1,-2-10-18,0 0-1,-1 1 1,1-1-1,0 0 1,1 0-1,-1 0 1,0 0-1,0 0 1,1 0-1,-1-1 1,1 1-1,0 0 1,0-1-1,-1 1 1,1-1-1,0 0 1,0 0-1,0 1 1,0-1-1,1-1 1,-1 1-1,0 0 1,0 0-1,0-1 1,1 1-1,-1-1 1,0 0 0,1 0-1,-1 0 1,0 0-1,4 0 1,1-1 35,0-1 0,0 0 1,0 0-1,0 0 1,0-1-1,0 0 1,-1 0-1,1-1 0,-1 0 1,0 0-1,0 0 1,0-1-1,8-9 0,-11 11 14,0 0 0,0 0 0,0 0-1,0-1 1,-1 1 0,1-1 0,-1 0-1,0 1 1,0-1 0,0 0 0,0-1-1,-1 1 1,0 0 0,0 0 0,0-1-1,0 1 1,-1 0 0,0-1 0,0 1-1,0-1 1,0 1 0,0 0 0,-3-8-1,2 9-15,-1 0 0,0 0-1,1 0 1,-2 0 0,1 1-1,0-1 1,0 0 0,-1 1 0,1 0-1,-1 0 1,0-1 0,0 1-1,0 1 1,0-1 0,0 0-1,0 1 1,-5-2 0,4 2-76,1-1 1,-1 1-1,0 0 1,0 1-1,0-1 1,0 1-1,0-1 1,0 1-1,0 1 1,0-1-1,0 0 1,0 1-1,1 0 1,-8 2-1,10-3-12,1 0 1,-1 0-1,1 0 1,0 0-1,-1 0 1,1 0-1,0 0 0,-1 0 1,1 1-1,0-1 1,-1 0-1,1 0 0,0 0 1,-1 0-1,1 0 1,0 1-1,0-1 1,-1 0-1,1 0 0,0 1 1,0-1-1,-1 0 1,1 0-1,0 1 0,0-1 1,0 0-1,-1 1 1,1-1-1,0 0 1,0 1-1,0-1 0,0 0 1,0 1-1,0-1 1,0 0-1,0 1 0,0-1 1,0 0-1,0 1 1,0-1-1,0 1 1,0 0-1,15 3-749,6-3 112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08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68 14125,'0'0'5899,"10"-8"-4329,-5 4-1549,2-2 247,1 0-1,0 0 0,0 1 0,0 0 1,1 0-1,0 1 0,0 0 1,0 1-1,0 0 0,0 0 1,1 1-1,12-1 0,-21 3-265,-1 0 0,1 0 0,-1 0-1,1 0 1,-1 0 0,1 0 0,-1 0-1,1 0 1,-1 0 0,1 0 0,-1 1-1,0-1 1,1 0 0,-1 0 0,1 0-1,-1 1 1,1-1 0,-1 0 0,0 1-1,1-1 1,-1 0 0,0 1 0,1-1-1,-1 1 1,0-1 0,0 0-1,1 1 1,-1-1 0,0 1 0,0-1-1,0 1 1,1-1 0,-1 1 0,0 0-1,-4 22 173,-19 19 88,7-28-281,0-1 0,-1 0 0,-1-1 0,0-1 0,-38 17 0,51-25-65,38 9-1853,20 2 1671,-40-9 582,-1-1 0,1-1 0,27 3 1,-2-10-1894,-34 2 881,1 0 0,0 0 0,-1 0-1,1 0 1,-1-1 0,7-5 0,3-3-5486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9:19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40 13395,'1'-1'415,"0"0"0,0-1 1,0 1-1,0 0 0,0-1 0,0 1 1,0-1-1,-1 1 0,1-1 0,-1 1 1,1-1-1,-1 1 0,1-1 0,-1-2 1,0 3-276,0 1 1,0-1-1,0 0 1,0 1-1,0-1 1,0 0 0,-1 1-1,1-1 1,0 1-1,0-1 1,-1 1-1,1-1 1,0 0-1,-1 1 1,1-1 0,0 1-1,-1 0 1,1-1-1,-1 1 1,1-1-1,-1 1 1,1-1-1,-1 1 1,1 0 0,-1 0-1,0-1 1,1 1-1,-1 0 1,1 0-1,-1-1 1,0 1-1,1 0 1,-1 0 0,1 0-1,-1 0 1,0 0-1,1 0 1,-2 0-1,1 0-66,0 0-56,-1 0 0,1 0 0,0 0 0,0 0-1,-1 0 1,1 0 0,0 1 0,0-1 0,-1 0-1,1 1 1,0-1 0,0 0 0,0 1 0,0 0-1,0-1 1,0 1 0,0 0 0,-2 1-1,-18 8 384,20-10-367,1 0-16,0 0 0,-1 0 0,1 0 0,-1 0 0,1 0 0,0 0 0,-1 1 0,1-1 0,-1-1 0,1 1 0,-1 0 0,1 0 0,0 0 0,-1 0 0,1 0 0,-1 0 0,1 0 0,0-1 0,-1 1 0,1 0 0,-1 0 0,1 0 0,0-1 0,-1 1 0,1 0 0,0-1 0,0 1 0,-1 0 0,1-1 0,-1 1 0,1-1-332,-1 0 163,0 1 0,0-1 1,0 0-1,0 1 0,0 0 1,0-1-1,0 1 0,0 0 1,0-1-1,0 1 0,0 0 1,-3 0-1,-4 1-257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9:20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19 13699,'-13'2'2614,"5"1"-2255,-1 0 1,1 1 0,0 0-1,1 0 1,-1 1-1,1 0 1,0 0 0,-10 10-1,6-5-110,1 1-1,0 0 1,1 1 0,-11 17-1,18-27-192,1 1-1,-1 0 1,1 0-1,0 0 0,0 0 1,0 0-1,0 0 0,0 0 1,1 0-1,-1 0 0,1 0 1,0 0-1,0 5 1,0-6-28,1-1 1,-1 1-1,1-1 1,0 1 0,-1-1-1,1 0 1,0 1 0,0-1-1,0 0 1,0 1-1,0-1 1,0 0 0,0 0-1,0 0 1,0 0-1,1 0 1,-1 0 0,0 0-1,1 0 1,-1 0 0,1-1-1,-1 1 1,1-1-1,-1 1 1,1-1 0,-1 1-1,1-1 1,-1 0 0,4 0-1,11 1 181,0-1 0,0 0-1,0-2 1,0 0 0,0 0 0,0-2-1,-1 0 1,1 0 0,-1-2 0,0 0-1,-1-1 1,1 0 0,-1-1 0,13-10-1,-25 17-176,0 0 0,0-1-1,0 0 1,0 1 0,0-1-1,-1 0 1,1 0-1,0 0 1,-1 0 0,0 0-1,1 0 1,-1 0 0,0-1-1,0 1 1,0 0-1,-1-1 1,1 1 0,0 0-1,-1-1 1,0 1 0,1-1-1,-1 1 1,0-4-1,-1 3-13,0 0-1,0 0 0,0 0 0,0 1 1,0-1-1,-1 0 0,1 1 0,-1-1 1,0 1-1,1-1 0,-1 1 1,0 0-1,-1 0 0,1 0 0,0 0 1,-1 0-1,1 0 0,-6-2 0,-15-8-84,-38-14 0,38 18-684,41 13-5273,7 1 4725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9:21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44 17268,'0'0'70,"1"0"1,-1 0 0,1 0 0,-1 0 0,0 0-1,1 0 1,-1-1 0,1 1 0,-1 0-1,0 0 1,1 0 0,-1-1 0,1 1 0,-1 0-1,0-1 1,0 1 0,1 0 0,-1-1-1,0 1 1,1 0 0,-1-1 0,0 1-1,0 0 1,0-1 0,1 1 0,-1-1 0,0 1-1,0-1 1,0 1 0,0-1 0,0 1-1,0 0 1,0-1 0,0 1 0,0-1 0,0 1-1,0-1 1,0 1 0,0-1 0,0 1-1,0 0 1,-1-1 0,1 1 0,0-1-1,0 1 1,0 0 0,-1-1 0,1 1 0,0 0-1,-1-1 1,1 1 0,0 0 0,0-1-1,-1 1 1,1 0 0,-1-1 0,1 1 0,0 0-1,-1 0 1,1 0 0,-1-1 0,1 1-1,-1 0 1,-2-1 205,-1-1-1,1 1 0,-1 0 1,1 0-1,-1 1 0,1-1 0,-5 0 1,-4 2-202,0 1 0,1 0 0,-1 0 0,0 2 0,1-1 0,0 1 0,0 1 0,0 0 0,1 0 0,-1 1-1,1 0 1,1 1 0,-1 0 0,-14 15 0,23-21-74,-1 0 0,1 1 0,0-1 0,-1 1-1,1 0 1,0-1 0,0 1 0,0 0 0,0 0-1,0-1 1,0 1 0,0 0 0,0 4 0,1-5 0,0-1 0,0 1-1,1 0 1,-1 0 0,0-1 0,0 1 0,1 0 0,-1 0 0,0-1 0,1 1 0,-1 0 0,1-1 0,-1 1 0,1-1 0,-1 1 0,1-1 0,0 1-1,-1-1 1,1 1 0,0-1 0,-1 1 0,1-1 0,0 1 0,-1-1 0,1 0 0,0 0 0,0 1 0,-1-1 0,1 0 0,0 0 0,0 0-1,0 0 1,-1 0 0,1 0 0,0 0 0,0 0 0,0 0 0,10 0 6,1-1-1,-1 0 1,0 0-1,0-1 1,0 0 0,0-1-1,10-4 1,72-33 42,-69 28-61,0 0 0,-2-2-1,29-21 1,-43 27-61,-12 7-68,-15 10-10,9-3 116,1 1 0,0 0 1,1 1-1,0 0 0,0 0 0,-12 18 1,17-23 32,1 0 0,0 1 0,1-1 0,-1 0 1,0 1-1,1 0 0,0-1 0,0 1 0,0 0 1,0 0-1,1-1 0,-1 1 0,1 0 0,0 0 1,0 0-1,0 0 0,1-1 0,0 1 1,-1 0-1,1 0 0,0-1 0,1 1 0,2 6 1,3 2 1,1-1 1,12 14-1,-14-19 0,0 0 0,-1 0 0,0 1 0,0 0 0,-1 0 0,0 0 0,0 1 0,-1-1 0,5 15 0,-8-21 8,0 0 0,0 0 0,0 0 1,0 0-1,0 0 0,0 0 1,0 0-1,0-1 0,0 1 1,-1 0-1,1 0 0,0 0 0,-1 0 1,1-1-1,0 1 0,-1 0 1,1 0-1,-1-1 0,1 1 1,-1 0-1,0-1 0,-1 2 0,0 0 20,0-1-1,0 1 0,0-1 0,-1 0 1,1 0-1,-1 0 0,1 0 0,-3 0 0,-7 2 168,0-1 0,-20 0 0,27-2-115,-93 1 1004,86-2-937,0 0 0,-1-1 0,2 0 0,-1-1 0,0-1 1,-11-4-1,21 7-160,1 1 0,0-1 0,-1 1 0,1-1 0,0 0 1,0 1-1,0-1 0,-1 0 0,1 0 0,0 0 0,0 0 0,0 0 1,0 0-1,1 0 0,-1-1 0,0 1 0,-1-2 0,2 2-30,0 0 0,0 0 0,0 0 0,0 0 0,0 1 0,0-1 0,0 0 0,0 0 0,1 0 0,-1 0 0,0 0 0,0 1 0,1-1 0,-1 0 0,1 0-1,-1 0 1,1 1 0,-1-1 0,1 0 0,-1 1 0,2-2 0,3-3-163,1 0-1,1 1 1,-1 0 0,0 0-1,9-4 1,-13 7 256,30-13-575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9:21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17084,'-9'7'1744,"8"-4"-1064,1-1-264,7-2 897,5 0-225,9 0-336,4-2-136,4 2-224,6-2-168,-1 2-384,-1-1-312,-7 1-640,-1 0 712,-13 0 120,-10 0-176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9:22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 14819,'-8'5'1761,"4"1"-1105,8-5-88,8-1 920,7 0-408,2 0-143,7 0-185,2-1-192,7-1-704,1-2-280,-1 1 424,-2 1-136,4-1-176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9:22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36 17956,'1'-2'131,"-1"1"1,1 0 0,-1-1-1,0 1 1,0 0-1,1-1 1,-1 1 0,0-1-1,0 1 1,-1 0-1,1-1 1,0 1-1,0 0 1,-1-1 0,1 1-1,0 0 1,-1-1-1,0 1 1,0-2-1,0 3-39,0-1-1,1 0 0,-1 1 0,0-1 0,0 0 0,0 1 0,0-1 0,0 1 0,0 0 0,0-1 0,0 1 1,0 0-1,0 0 0,0-1 0,0 1 0,0 0 0,0 0 0,0 0 0,-2 0 0,-2 1 132,-1 0-1,0 1 1,1-1-1,-1 1 1,1 0-1,-1 0 1,-8 6-1,-16 11 49,0 1 0,-38 35 0,52-41-226,2 0-1,-1 1 1,2 1-1,0 1 1,-17 29-1,28-42-34,0 0-1,0 0 0,0 0 0,0 0 1,1 0-1,0 1 0,0-1 0,0 1 1,0-1-1,1 1 0,-1-1 0,1 1 1,0 0-1,1-1 0,0 5 0,0-5-4,0-1 0,1 0-1,-1 0 1,1 0-1,-1 0 1,1-1 0,0 1-1,0 0 1,0-1 0,0 1-1,1-1 1,-1 0-1,1 0 1,-1 0 0,1 0-1,0 0 1,0 0-1,0-1 1,0 0 0,0 1-1,3 0 1,4 1 14,0-1 0,0 0 0,-1-1 1,1 0-1,0 0 0,0-1 0,0 0 0,0-1 0,0 0 1,0 0-1,0-1 0,0-1 0,-1 1 0,1-2 0,-1 1 1,0-1-1,0-1 0,0 0 0,-1 0 0,12-9 1,-19 13-2,1 0 1,-1 0 0,0 0 0,0 0 0,0-1 0,0 1 0,0 0-1,0 0 1,0-1 0,0 1 0,0-1 0,-1 1 0,1-1 0,0 1-1,-1-1 1,1 1 0,-1-1 0,0-3 0,0 4 3,0 0 0,0 0 1,-1 0-1,1 0 0,-1-1 1,1 1-1,-1 0 0,1 0 1,-1 0-1,0 0 0,1 0 1,-1 0-1,0 0 0,0 1 1,0-1-1,0 0 0,0 0 1,0 1-1,-1-2 0,-4-1-3,1 1-1,-1-1 0,1 1 0,-1 1 0,0-1 0,0 1 0,0 0 1,-10-1-1,9 2-91,-31 0-1517,36 0 1471,1 0-1,-1 0 1,0 0 0,1 0-1,-1 1 1,0-1 0,1 0-1,-1 1 1,1 0 0,-1-1-1,1 1 1,-1 0 0,1 0-1,-1 0 1,1 0 0,0 0-1,0 0 1,-2 1 0,2 3-700</inkml:trace>
  <inkml:trace contextRef="#ctx0" brushRef="#br0" timeOffset="1">435 272 18124,'-10'9'2080,"-4"7"-1424,-4 0-287,-1 5 1415,3 3-1192,-1 1-96,4 4-296,5-1-176,2 0-496,3 2-216,3-3-480,0-6 912,0-14-224,5-7-201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9:23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55 10434,'1'0'394,"1"0"0,-1-1 0,1 0 0,-1 1 0,0-1 0,1 0 0,-1 0 0,0 1 0,1-1 0,-1 0 0,0-1 0,0 1 0,0 0 0,0 0-1,0 0 1,2-2 0,-3 2-103,1 0 0,0 0 0,0 0 0,-1 0-1,1 0 1,-1 0 0,1-1 0,-1 1 0,1 0-1,-1 0 1,0 0 0,1 0 0,-1-1 0,0 1-1,0 0 1,0 0 0,0 0 0,0-1 0,0 1-1,0 0 1,-1 0 0,1 0 0,-1-2-1,0 2-210,0 0-1,0 0 0,0 1 0,0-1 1,0 0-1,-1 0 0,1 1 0,0-1 0,0 1 1,-1-1-1,1 1 0,0 0 0,-1-1 0,1 1 1,-1 0-1,1 0 0,-2 0 0,-29 0 136,25 0-124,-11 2-78,-1 1 0,0 0 1,1 2-1,0 0 1,0 0-1,0 2 1,0 1-1,1 0 1,1 1-1,-17 11 1,32-20-14,0 0 0,1 1 0,-1-1-1,1 0 1,-1 0 0,1 1 0,-1-1 0,0 0 0,1 1 0,0-1 0,-1 1 0,1-1 0,-1 1 0,1-1 0,-1 1 0,1-1 0,0 1 0,-1-1 0,1 1 0,0-1 0,0 1 0,-1-1 0,1 1 0,0 0 0,0-1 0,0 1 0,0-1 0,0 1 0,0 0 0,0-1 0,0 2 0,1-2 0,0 1-1,0 0 1,0-1 0,0 1-1,0-1 1,0 0-1,0 1 1,0-1 0,1 0-1,-1 0 1,0 0-1,0 0 1,0 0 0,2 0-1,46-4-55,-19-3-195,48-18-1,0 0-521,-77 24 758,-1 1 1,0 0 0,1 0 0,-1-1-1,1 1 1,-1 0 0,0 0 0,1 0 0,-1 0-1,1 0 1,-1 0 0,1 0 0,-1 0-1,1 0 1,-1 0 0,0 0 0,1 0-1,-1 0 1,1 0 0,-1 0 0,1 0-1,-1 0 1,0 0 0,1 1 0,-1-1 0,1 0-1,-1 0 1,0 1 0,1-1 0,-1 0-1,0 0 1,1 1 0,-1-1 0,0 0-1,1 1 1,-1-1 0,0 1 0,1 0 0,-4 18-375,2-13 408,-2 9-15,1-1 0,0 0-1,1 1 1,1-1 0,1 1-1,0-1 1,0 1 0,2-1-1,0 0 1,0 0 0,8 19-1,-11-32-4,3 6 26,-1 0 0,0 0 0,-1 0-1,0 0 1,1 8 0,-2-14 6,0 1 0,0-1 0,0 0 0,-1 1 0,1-1 0,0 0 0,0 1 0,-1-1 0,1 0 0,-1 0 0,1 1 0,-1-1 0,0 0 0,1 0 0,-1 0 0,0 0 0,0 0 0,0 0 0,0 0 0,0 0 0,0 0 0,0 0 0,0 0 0,0-1 0,0 1 0,0 0 0,0-1 0,-1 1 0,1-1 0,0 1 0,-1-1 0,1 0 0,0 1 0,-2-1 0,-6 1 156,-1-1 1,1 0-1,0-1 1,0 0-1,-1 0 1,1-1-1,0 0 1,-11-4-1,0-1 87,0-1 1,-27-15-1,23 6-373,24 17 73,-1 0 0,1 0 0,0-1 1,-1 1-1,1 0 0,0 0 0,-1-1 0,1 1 0,0 0 0,0 0 0,-1-1 1,1 1-1,0 0 0,0-1 0,0 1 0,0 0 0,-1-1 0,1 1 0,0-1 0,0 1 1,0 0-1,0-1 0,0 1 0,0 0 0,0-1 0,0 1 0,0-1 0,0 1 1,0 0-1,0-1 0,0 1 0,0-1 0,0 1 0,1 0 0,-1-1 0,0 1 1,0 0-1,0-1 0,1 1 0,-1 0 0,0-1 0,0 1 0,1 0 0,-1 0 0,0-1 1,0 1-1,1 0 0,-1 0 0,0-1 0,1 1 0,-1 0 0,0 0 0,1 0 1,-1 0-1,1 0 0,-1 0 0,0-1 0,1 1 0,-1 0 0,1 0 0,0 0 1,18-4-1719,38-4 1,-22 4 974,8-1-213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9:23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 18820,'1'0'38,"-1"0"-1,0 0 1,0 0 0,0 0-1,0 0 1,0 0 0,0 0-1,0 0 1,0 0 0,0 0-1,0 0 1,0 0 0,0 0 0,1 0-1,-1 0 1,0 0 0,0 0-1,0 0 1,0 0 0,0 0-1,0 0 1,0 0 0,0 0-1,0 0 1,0 0 0,0 0-1,0 0 1,0 0 0,1 0-1,-1 0 1,0 0 0,0 0-1,0 1 1,0-1 0,0 0-1,0 0 1,0 0 0,0 0-1,0 0 1,0 0 0,0 0 0,0 0-1,0 0 1,0 0 0,0 0-1,0 0 1,0 1 0,0-1-1,0 0 1,0 0 0,0 0-1,0 0 1,0 0 0,0 0-1,0 0 1,0 0 0,0 0-1,0 0 1,0 0 0,0 0-1,0 1 1,-1-1 0,1 0-1,0 0 1,0 0 0,0 0-1,0 0 1,-8 7 845,-12 7 48,20-13-737,-51 36 267,3 2 0,1 2 0,-61 69-1,95-98-718,8-13 392,4-8-380,4-5-36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9:24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62 17420,'-3'0'236,"-1"0"1,1 0-1,0 0 1,-1 0-1,1 1 1,0-1 0,-1 1-1,1 0 1,0 0-1,0 0 1,0 0-1,0 1 1,0-1-1,0 1 1,0 0 0,0 0-1,1 0 1,-1 0-1,-2 3 1,-1 1 50,0 0-1,1 1 1,-1 0 0,2 0 0,-1 0 0,-5 11 0,10-17-261,-1 1 0,0-1 1,1 0-1,-1 0 0,1 0 1,0 1-1,-1-1 0,1 0 1,0 1-1,0-1 0,0 0 1,0 0-1,0 1 0,0 1 1,1-2-19,-1-1 0,0 1 1,0-1-1,0 1 0,1-1 1,-1 0-1,0 1 1,1-1-1,-1 0 0,0 1 1,1-1-1,-1 0 0,1 1 1,-1-1-1,0 0 1,1 1-1,-1-1 0,1 0 1,-1 0-1,1 0 0,-1 0 1,1 1-1,-1-1 1,1 0-1,0 0 0,1 0 0,1 0 1,0-1-1,-1 1 0,1 0 0,-1-1 0,0 0 0,1 1 0,-1-1 1,1 0-1,-1 0 0,0 0 0,0-1 0,3-1 0,1-2 10,-1 1 0,0-1 0,0 0-1,0 0 1,-1-1 0,0 1 0,0-1-1,6-11 1,-8 13-6,-1 0 0,1 0 0,-1 0 0,1 0-1,-1 0 1,0 0 0,-1 0 0,1 0 0,-1-1 0,0 1-1,0 0 1,0-1 0,0 1 0,-1 0 0,-1-7 0,1 9-10,1 1 1,-1-1-1,1 0 0,-1 1 1,0-1-1,0 1 1,0 0-1,0-1 1,0 1-1,0 0 1,0-1-1,0 1 0,0 0 1,0 0-1,-1 0 1,1 0-1,-1 0 1,1 0-1,0 0 1,-1 1-1,1-1 0,-1 1 1,0-1-1,1 1 1,-1-1-1,1 1 1,-1 0-1,0 0 0,1-1 1,-1 1-1,0 1 1,1-1-1,-1 0 1,0 0-1,1 0 1,-1 1-1,0-1 0,1 1 1,-3 1-1,-3 0-4,1 1-1,0 0 0,0 1 1,0 0-1,1 0 0,-1 0 0,1 0 1,-8 9-1,7-6-230,0 1-1,0 0 1,1 0-1,1 0 1,-1 1-1,1-1 1,0 1-1,1 0 1,0 0-1,1 1 1,0-1-1,0 0 1,0 20-1,5-7-290,7 2-203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9:24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13867,'-10'9'816,"-6"4"712,1 0-1,-17 20 0,28-29-1331,1 0-1,0 1 1,0-1 0,0 1 0,0-1 0,1 1-1,0 0 1,0 0 0,0 0 0,1 0 0,0 0 0,-1 0-1,2 0 1,-1 6 0,1-9-155,0 0-1,0 0 1,0 0-1,0 0 1,1-1 0,-1 1-1,1 0 1,-1 0-1,1 0 1,0-1-1,0 1 1,0 0 0,0-1-1,0 1 1,0 0-1,0-1 1,0 1 0,1-1-1,-1 0 1,2 2-1,0-1-9,1 0-1,-1 0 1,1-1 0,-1 1-1,1-1 1,-1 0-1,1 0 1,0 0 0,6 1-1,1-1 35,0-1-1,0 0 0,1 0 1,-1-1-1,21-5 0,-21 3 51,1-1 0,-1 0-1,0 0 1,-1-1 0,12-7-1,-20 10-55,1 1-1,0-1 0,0 0 1,-1 0-1,0 0 0,1 0 0,-1 0 1,0-1-1,0 1 0,0-1 1,0 1-1,0-1 0,-1 0 1,1 1-1,-1-1 0,0 0 0,0 0 1,0 0-1,0 0 0,0 0 1,-1-1-1,1 1 0,-1-5 1,-1 5-19,0 0 1,0 1 0,0-1-1,0 0 1,-1 0 0,1 1 0,-1-1-1,0 1 1,0-1 0,0 1-1,0 0 1,0 0 0,0 0 0,-1 0-1,1 0 1,-1 0 0,1 1-1,-1-1 1,0 1 0,1-1 0,-1 1-1,-5-1 1,-5-2 11,0 0 1,0 1-1,-26-4 0,36 7-17,-35-1-720,37 1 628,0 0-1,0 0 1,0 0 0,0 0 0,0 0 0,0 0 0,0 0-1,-1 1 1,1-1 0,0 0 0,0 1 0,0-1-1,0 1 1,0-1 0,1 1 0,-1 0 0,0-1 0,0 1-1,0 0 1,0-1 0,1 1 0,-1 0 0,0 0 0,1 0-1,-1 0 1,0 0 0,1 0 0,-1 1 0,2 4-393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08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 11915,'0'0'12791,"-11"10"-12134,-8 10-253,1 0 0,1 1 1,-15 25-1,24-33-319,0 0-1,1 0 0,0 0 0,2 1 0,-1 0 1,2 0-1,-1 0 0,-2 25 0,6-31-202,1 1-1,0-1 1,0 0 0,1 0-1,0 0 1,0 1-1,1-1 1,0 0 0,0-1-1,1 1 1,0 0-1,1-1 1,4 9 0,-4-12-314,-1 1-1,1-1 1,0 0 0,-1 0 0,2 0 0,-1 0 0,0-1 0,8 5 0,-6-5-523,0 0 0,0 0 0,0-1 0,1 0 0,-1 0 0,1-1 0,-1 1 0,8-1 0,15 0-6684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6T14:56:28.3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5582,'0'0,"0"0,7 12,2 4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09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 13132,'0'0'13165,"-51"44"-12749,29-19-95,-1 5-65,-2-1-160,-1-1-64,8-4 32,3-4-448,5-3-994,3-5-1152,2-7-769,1-4-1474,-1-1-1889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09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17264,'0'0'10090,"47"-6"-9738,-23 15-256,2 1-64,5 2-32,-3 3-800,-1-1-674,4 1-1088,-5-2-1026,-4-2-1024,0-3-2627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09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0 129 10762,'0'0'15663,"10"-1"-14932,2 0-670,-1-1-1,1-1 0,-1 0 1,0-1-1,0 0 1,0 0-1,0-1 0,-1 0 1,0-1-1,0-1 0,0 1 1,16-16-1,-66 97-1576,19-29 620,20-43 774,0-1-1,1 1 0,-1 0 0,0-1 0,1 1 0,-1 0 0,1 0 1,0-1-1,0 1 0,0 0 0,0 0 0,1 0 0,-1-1 0,1 1 1,0 0-1,0 2 0,0-4-220,0-1 1,-1 1-1,1-1 0,0 1 1,0-1-1,-1 1 1,1-1-1,0 0 0,0 1 1,0-1-1,-1 0 1,1 0-1,0 0 0,0 1 1,0-1-1,0 0 1,0 0-1,-1 0 0,1 0 1,1-1-1,0 1-523,12 0-7660</inkml:trace>
  <inkml:trace contextRef="#ctx0" brushRef="#br0" timeOffset="1">389 1 15246,'0'0'7560,"-42"53"-5831,37-37-768,5-1-577,0 1-287,0 1-33,0-1-64,5-1-769,-2-2-544,2-1-449,-1-7-352,-4-2 32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10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16528,'0'0'7495,"64"-12"-6342,-32 7-737,5 1-320,2 2-64,-2 1-256,0 1-2242,0-4-3300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10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1 19410,'0'0'2787,"-52"59"-2435,34-29 289,-1 1-193,6-1-95,-6-3-97,8-3-128,0-4-128,5-5-1185,-3-10-1730</inkml:trace>
  <inkml:trace contextRef="#ctx0" brushRef="#br0" timeOffset="1">1 80 12107,'0'0'15503,"65"20"-14862,-33-15-481,5 1-128,0 1-481,4 2-1729,-9-3-1633,0 2-1794,-10-3-5158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11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8 11787,'0'0'14713,"9"-1"-13993,24-5-362,-32 6-350,-1-1-1,1 1 1,-1 0-1,1 0 1,-1 0 0,0 0-1,1 0 1,-1 0-1,1 1 1,-1-1 0,0 0-1,1 0 1,-1 0-1,1 0 1,-1 0 0,0 1-1,1-1 1,-1 0-1,0 0 1,1 0 0,-1 1-1,0-1 1,1 0-1,-1 1 1,0-1-1,0 0 1,1 1 0,-1-1-1,0 0 1,0 1-1,0-1 1,1 0 0,-1 1-1,0-1 1,0 1-1,0-1 1,0 0 0,0 1-1,0-1 1,0 1-1,0-1 1,0 0 0,0 1-1,0-1 1,0 1-1,0-1 1,0 0-1,0 1 1,0-1 0,-1 1-1,1-1 1,0 0-1,0 1 1,0-1 0,-1 0-1,1 1 1,0-1-1,-1 1 1,-11 19 660,-27 14 265,-19 19 253,58-53-1187,-1 0 0,1 1-1,0-1 1,0 0 0,-1 1 0,1-1-1,0 0 1,0 0 0,-1 1 0,1-1-1,0 1 1,0-1 0,0 0 0,0 1-1,-1-1 1,1 0 0,0 1 0,0-1-1,0 1 1,0-1 0,0 0 0,0 1-1,0-1 1,0 1 0,0-1-1,0 0 1,0 1 0,1-1 0,-1 1-1,0-1 1,0 0 0,0 1 0,0-1-1,1 0 1,-1 1 0,0-1 0,18 7-134,34-7-367,-41 0 272,3 0-715,-1-1 0,1 0 1,-1-1-1,15-4 0,24-15-7869,-22 4-3128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11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18962,'0'0'6208,"4"9"-4574,15 24-510,-12-23-952,-1 0 0,0 1 0,0 0 0,-1 0 0,-1 1 1,0-1-1,0 1 0,-1 0 0,3 23 0,-7-25-133,-1 1 0,0-1 0,0-1 0,-1 1 0,0 0 0,0 0-1,-1-1 1,-1 0 0,0 0 0,0 0 0,-1-1 0,0 1 0,-9 10-1,-45 40-2114,-1-14-6369,32-30-5558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2:14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136 247 8616,'0'0'3593,"-8"1"-2082,2 0-1274,0 0 0,0 1 0,1-1 0,-1 1 0,0 0 0,1 1 0,-1-1 0,1 1 0,-1 0 0,1 0 0,0 1 0,0 0 0,1-1 0,-1 2 0,1-1 0,0 0 0,0 1 0,0 0 0,-2 5 0,2-3 161,0-1-1,1 1 1,0 0-1,1 0 1,-3 8-1,5-14-368,-1 0-1,1 0 0,-1 0 0,1 0 0,0 1 0,-1-1 0,1 0 0,0 0 0,0 0 1,0 0-1,0 0 0,0 0 0,0 0 0,0 0 0,0 1 0,0-1 0,1 0 0,-1 0 1,0 0-1,1 0 0,-1 0 0,1 0 0,-1 0 0,1 0 0,0 0 0,-1 0 1,1 0-1,0-1 0,-1 1 0,1 0 0,0 0 0,0-1 0,0 1 0,0 0 0,0-1 1,0 1-1,0-1 0,0 1 0,0-1 0,0 0 0,1 1 0,8-1 38,-1 0 0,0-1-1,1-1 1,-1 1 0,0-1 0,0-1-1,0 0 1,0 0 0,0-1-1,-1 0 1,0 0 0,1-1 0,-2 0-1,1-1 1,9-8 0,6-5-21,-2-2 1,0 0-1,28-38 0,-35 42-291,-2 0-1,0-1 0,-1 0 1,-1-1-1,-1 0 1,0 0-1,-2-1 0,0 0 1,4-22-1,-11 41 231,0 1 0,0-1 0,0 1 0,1-1 0,-1 1-1,0-1 1,0 1 0,0-1 0,0 0 0,0 1 0,0-1 0,0 1 0,0-1 0,-1 1 0,1-1 0,0 1-1,0-1 1,0 1 0,0-1 0,-1 1 0,1-1 0,0 1 0,-1 0 0,1-1 0,0 1 0,-1-1 0,1 1-1,0 0 1,-1-1 0,1 1 0,-1-1 0,-16 6-20,-15 20 656,19-9 0,0 1-1,0 0 0,2 0 0,-15 29 1,21-36-447,1 0 0,1 0 0,0 0 0,0 0 0,1 1 0,0-1 0,1 0 0,0 1 0,0 0 0,1-1 0,2 11 0,-1-18-166,-1 0 0,1 0 0,0 0-1,0 0 1,0 0 0,1 0 0,-1-1-1,1 1 1,0 0 0,-1-1 0,1 1 0,0-1-1,0 0 1,1 0 0,-1 0 0,0 0-1,1 0 1,-1 0 0,1-1 0,0 1-1,-1-1 1,1 1 0,0-1 0,0 0-1,0 0 1,0-1 0,0 1 0,0-1 0,6 1-1,-3 0-2,1-1 1,-1 0-1,1 0 0,-1 0 0,1-1 0,-1 0 1,1 0-1,-1-1 0,0 0 0,0 0 0,0 0 1,0-1-1,8-4 0,-1-3-116,-10 7 42,0 0 1,0 1-1,0-1 1,1 1 0,-1 0-1,1 0 1,-1 0 0,1 0-1,6-1 1,5 36-33,-13-30 122,1 0-1,-1 0 0,0 0 1,1 0-1,0-1 0,-1 1 0,1-1 1,0 1-1,0-1 0,1 0 1,-1-1-1,0 1 0,1 0 0,-1-1 1,1 0-1,-1 0 0,1 0 1,-1 0-1,6 0 0,10 1-12,0 0 1,28-2-1,-30 0-78,-8 0-463,0-1 1,0 0-1,0-1 1,0 0-1,0-1 1,0 0 0,15-7-1,15-5-5859,24 0 2213,-40 6-555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13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17553,'0'0'9993,"76"-20"-9641,-31 16-223,6 1-97,8 3 32,3 0-577,2 0-1953,-5 0-2307,-6 1-3779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12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1 15727,'0'0'2979,"-57"69"-2371,30-33-127,-4 4-193,5 3-64,2-3-32,0-3 1,3-4-33,4-6-32,2-5-32,5-6 0,6-6-128,1-9-833,1-1-672,2-7-2147,0-13-5861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12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13581,'0'0'10506,"54"25"-9930,-33-10-351,3 1-129,0 3-32,1-2-64,3 0-961,4-2-865,-3-2-961,0-1-576,1-5-993,-7-3-3555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13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13 14542,'0'0'3347,"-7"-2"-785,2 0-2407,0 0 0,0 0 0,0 1 0,0 0-1,0 0 1,0 0 0,0 1 0,0-1 0,-1 1-1,1 1 1,0-1 0,0 1 0,0 0 0,0 0 0,-1 0-1,1 1 1,1 0 0,-1 0 0,0 0 0,0 0-1,1 1 1,-1 0 0,1 0 0,0 0 0,0 0 0,0 1-1,-4 4 1,2-1 57,1 0 0,0 0 0,0 0 0,1 0-1,0 1 1,0 0 0,1 0 0,0 0 0,0 0 0,1 0 0,0 1 0,0-1-1,1 1 1,0 0 0,1 16 0,1-23-201,0 0 0,0 0 0,0 0 0,0-1 0,0 1-1,0 0 1,1-1 0,-1 1 0,1-1 0,-1 1 0,1-1 0,-1 0 0,1 0 0,0 0 0,0 0 0,-1 0 0,1 0 0,0 0-1,0 0 1,0-1 0,0 1 0,0-1 0,0 1 0,0-1 0,0 0 0,0 0 0,0 0 0,3 0 0,3 0 80,0 1 0,1-2 1,-1 1-1,0-1 0,16-4 1,-19 3-56,-1 1 0,0-1 0,0-1 0,0 1 0,0-1 0,0 1 0,0-1 0,-1 0 0,4-4 0,-5 6-20,-1-1 0,0 1-1,1-1 1,-1 1 0,0-1-1,0 0 1,0 0 0,0 1-1,0-1 1,0 0 0,-1 0-1,1 0 1,-1 0 0,1 0-1,-1 0 1,0 0 0,1 0-1,-1 0 1,0 0 0,0 0-1,-1 0 1,1 0 0,-1-3 0,0 4-25,1 0 1,-1 0 0,0 0-1,0 0 1,1 0 0,-1 1-1,0-1 1,0 0 0,0 1-1,0-1 1,0 0 0,0 1 0,0-1-1,0 1 1,0 0 0,0-1-1,0 1 1,0 0 0,0 0-1,0-1 1,0 1 0,-1 0 0,1 0-1,0 0 1,0 0 0,0 1-1,0-1 1,0 0 0,0 0-1,0 1 1,0-1 0,-2 1-1,1 0 8,1-1 0,-1 1-1,1-1 1,-1 1-1,1-1 1,0 1 0,-1 0-1,1 0 1,0 0-1,0 0 1,-1 0-1,1 0 1,0 0 0,0 0-1,0 0 1,0 0-1,1 0 1,-1 1-1,0-1 1,0 0 0,1 1-1,-1-1 1,1 1-1,-2 2 1,5-3 15,0 0 0,-1 0 0,1 0 0,0 0 0,0 0 0,-1-1 1,1 1-1,0-1 0,0 0 0,0 0 0,0 0 0,0 0 0,4-1 0,-2 1 2,-2-1-46,-1 1-1,1 0 0,-1 0 1,1 0-1,-1 0 1,0 0-1,1 0 0,-1 1 1,1-1-1,-1 1 0,0 0 1,1 0-1,-1 0 0,0 0 1,0 0-1,1 0 0,-1 1 1,0-1-1,3 4 0,-3-1-10,-1 0 0,1 0 0,-1 0 0,0 0 0,0 0 0,0 0 0,-1 1 0,1-1 0,-1 0 0,0 0 0,-1 6 0,1 49 16,0-34-6633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13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14318,'0'0'8968,"62"-5"-7655,-28-3-832,-2-2-321,5 2-128,-5 3-32,-1 3-64,-2 2-1570,-7 0-768,-10 0-2370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14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16239,'0'0'9065,"47"-1"-7944,-20-4-544,0 1-353,5 1-192,-1 0-192,1 2-1922,-3 0-2499,-5-2-4291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21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31 9513,'5'-6'1361,"16"-17"7807,-17 21-5439,-11 16-3322,-25 35 264,-2-1 1,-51 54 0,55-67-536,25-28-106,1-3-21,0 1 1,0-1-1,0 1 1,0-1 0,0-1-1,-1 1 1,-5 3 0,8-40-8205,5 10 3620,3-4-1147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21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12364,'0'0'12241,"4"6"-11254,7 7-493,1-1-1,1 0 1,0 0 0,26 17-1,-23-18-841,0 2-1,-1-1 1,0 2 0,19 22-1,-16-14-6788,-12-17 512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22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1 110 11115,'0'0'15630,"7"-5"-15160,16-14-260,-1 0-1,-1-1 1,20-27-1,-41 47-209,0 1-1,0-1 0,0 0 1,0 0-1,0 0 0,0 0 1,0 0-1,0 0 1,0 1-1,0-1 0,0 0 1,0 0-1,0 0 1,0 0-1,0 0 0,0 0 1,1 1-1,-1-1 0,0 0 1,0 0-1,0 0 1,0 0-1,0 0 0,0 0 1,0 0-1,0 0 0,0 0 1,0 1-1,1-1 1,-1 0-1,0 0 0,0 0 1,0 0-1,0 0 0,0 0 1,0 0-1,0 0 1,1 0-1,-1 0 0,0 0 1,0 0-1,0 0 1,0 0-1,0 0 0,0 0 1,1 0-1,-1 0 0,0 0 1,0 0-1,0 0 1,0 0-1,0 0 0,0 0 1,0 0-1,1 0 0,-1 0 1,0 0-1,0-1 1,0 1-1,0 0 0,0 0 1,-1 23-120,-10 43-150,7-44 223,4-22-95,-1 1-1,1 0 1,0-1 0,0 1 0,0 0-1,0-1 1,-1 1 0,1 0-1,0 0 1,0-1 0,1 1 0,-1 0-1,0-1 1,0 1 0,0 0-1,0-1 1,0 1 0,1 0-1,-1-1 1,0 1 0,1 0 0,-1-1-1,1 1 1,-1-1 0,0 1-1,1 0 1,-1-1 0,1 1 0,-1-1-1,1 0 1,0 1 0,-1-1-1,1 1 1,-1-1 0,1 0-1,0 1 1,-1-1 0,1 0 0,0 0-1,-1 0 1,1 0 0,0 1-1,0-1 1,-1 0 0,1 0 0,0 0-1,-1 0 1,1 0 0,0-1-1,0 1 1,-1 0 0,1 0-1,0 0 1,-1-1 0,1 1 0,0 0-1,0-1 1,11-6-7108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22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4 10858,'0'0'9663,"-8"-2"-8430,4 2-1029,0-1-1,1 1 1,-1-1 0,0 1-1,1 0 1,-1 0 0,0 1-1,1-1 1,-6 2 0,7-1-71,1 0 0,-1 0 0,1 0-1,-1 0 1,1 0 0,0 0 0,-1 0 0,1 1 0,0-1 0,0 0 0,0 1 0,0-1 0,0 1 0,0-1 0,0 1 0,1 0 0,-1-1 0,1 1 0,-1 0 0,1-1 0,-1 1 0,1 0 0,0 0 0,0-1 0,0 1 0,0 0 0,1 3 0,-1-5-117,1 1 1,-1-1-1,1 0 1,0 1-1,-1-1 0,1 0 1,0 1-1,-1-1 1,1 0-1,0 0 0,0 0 1,-1 1-1,1-1 0,0 0 1,-1 0-1,1 0 1,0 0-1,0 0 0,-1-1 1,1 1-1,0 0 1,0 0-1,-1 0 0,1-1 1,0 1-1,-1 0 1,1 0-1,0-1 0,-1 1 1,1-1-1,-1 1 0,1-1 1,-1 1-1,1-1 1,-1 1-1,1-1 0,-1 1 1,1-1-1,-1 0 1,1 1-1,-1-1 0,1-1 1,-1 1-26,0 0 0,0 0 0,0 0 1,0 0-1,0 0 0,0 0 0,0 0 1,-1 0-1,1 0 0,0 0 0,-1 0 1,1 0-1,0 0 0,-1 0 0,1 0 1,-1 0-1,1 0 0,-1 0 0,0 1 1,1-1-1,-1 0 0,0 0 1,-1 0-1,-25-3-246,27 5 179,1-1-1,-1 1 0,0-1 1,0 1-1,0 0 0,1-1 1,-1 1-1,0-1 1,0 1-1,1-1 0,-1 1 1,0-1-1,1 1 0,-1-1 1,1 1-1,-1-1 1,1 1-1,-1-1 0,1 0 1,-1 1-1,1-1 0,-1 0 1,1 1-1,-1-1 0,1 0 1,0 0-1,-1 0 1,1 0-1,-1 1 0,2-1 1,10 1-3864,0-1-1804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2:15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162 263 3427,'0'8'5189,"-3"27"-2049,1 5-788,-2-1-1,-13 60 0,14-88-2302,1-1 0,-2 0 0,0 0-1,0 0 1,0 0 0,-2-1 0,1 1 0,-1-1 0,0-1 0,-1 1 0,0-1 0,0 0 0,-1-1 0,-14 12 0,21-18-57,0 0-1,0 0 1,-1 0 0,1 0 0,0 0 0,-1-1 0,1 1 0,0 0-1,-1-1 1,1 1 0,-1-1 0,1 1 0,-1-1 0,1 0-1,-1 0 1,1 0 0,-1 0 0,0 0 0,1 0 0,-3 0-1,3-1-47,0 0 0,0 1-1,1-1 1,-1 0-1,1 0 1,-1 0 0,1 1-1,-1-1 1,1 0-1,-1 0 1,1 0 0,0 0-1,0 0 1,-1 0 0,1 0-1,0 0 1,0 0-1,0 0 1,0 0 0,0 0-1,0 0 1,0 0-1,1-1 1,0-7-257,1 0 1,0 1-1,0-1 1,1 1-1,7-15 0,54-88-1785,39-53-5500,-1 3 3922,-50 81 7911,-27 44 2270,-33 49-4235,0 1 0,0 1 0,-8 24 0,8-16-685,-8 45 0,10-21-1333,0 91 0,5-137-261,1 0 0,0 0-1,0 0 1,0 0 0,0 0 0,0 0 0,0 0-1,0 0 1,0 0 0,0 0 0,0 0 0,0 0 0,1 0-1,-1 0 1,0 0 0,1 0 0,-1-1 0,1 1 0,-1 0-1,1 0 1,0 0 0,-1 0 0,1-1 0,0 1 0,-1 0-1,1-1 1,0 1 0,0 0 0,0-1 0,-1 1 0,1-1-1,0 1 1,0-1 0,0 0 0,0 1 0,0-1 0,2 1-1,-2-2 12,1 1-1,0-1 1,0 1-1,-1-1 0,1 0 1,0 1-1,-1-1 1,1 0-1,0 0 0,-1 0 1,1 0-1,-1-1 1,0 1-1,1 0 1,-1-1-1,0 1 0,0-1 1,0 1-1,2-4 1,3-7-220,0-1 1,0 0-1,-1-1 1,-1 1-1,0-1 1,-1 0 0,0 0-1,-1 0 1,-1 0-1,-1-19 1,-1 26 359,-2 11 184,-1 17 279,4-18-576,0-1 0,0 1 0,1-1-1,-1 0 1,1 1 0,-1-1 0,1 0 0,0 0 0,0 0 0,0 1 0,0-1-1,0 0 1,1 0 0,-1 0 0,1 0 0,-1-1 0,1 1 0,3 3 0,-1-2-1,1 0 1,0 0 0,0 0 0,0-1-1,0 0 1,0 0 0,10 3 0,3-1 47,0-1 0,0-1 0,36 0 1,-48-3-48,0 1 1,0-1 0,0-1-1,0 1 1,0-1 0,6-3 0,-11 5-29,0 0 1,0 0 0,0-1 0,1 1 0,-1-1 0,0 1 0,0-1 0,0 1-1,0-1 1,0 1 0,0-1 0,-1 0 0,1 0 0,0 0 0,0 1 0,0-1-1,-1 0 1,1 0 0,0 0 0,-1 0 0,1 0 0,-1 0 0,1 0 0,-1-1-1,0 1 1,1 0 0,-1 0 0,0 0 0,0 0 0,0 0 0,0-1 0,0 1-1,0 0 1,0 0 0,0 0 0,0 0 0,0-1 0,-1 1 0,0-1 0,-1 1-17,-1 0 0,0 0 0,0 1 0,1-1 0,-1 1 1,0-1-1,0 1 0,0 0 0,0 0 0,0 0 0,1 1 1,-1-1-1,0 1 0,0-1 0,0 1 0,1 0 0,-5 2 1,5-2 32,0 0 0,0 0 0,0 1 0,0-1 0,1 1 0,-1-1 0,0 1 0,0 0 0,1 0 0,-1-1 0,1 1 0,0 0 0,0 0 0,0 0 0,0 1 1,0-1-1,0 0 0,0 0 0,0 1 0,1-1 0,-1 0 0,1 1 0,0-1 0,0 0 0,0 1 0,0-1 0,0 0 0,0 1 0,1-1 0,-1 0 0,1 1 0,0-1 0,-1 0 1,3 4-1,0-1 21,-1 0 0,1 0 0,1 0 0,-1-1 0,1 0 0,-1 1 1,1-1-1,0-1 0,1 1 0,-1-1 0,1 1 0,-1-1 0,9 4 0,-3-3-290,-1-1-1,1 0 1,0-1-1,0 0 1,0 0-1,0-1 0,15 0 1,-25-1 109,0 0 0,1 0 0,-1 0 0,1 0 0,-1 0 0,0 0 0,1 0 0,-1 0 0,0 0 0,1 0 0,-1 0 0,0 0 0,1 0 0,-1 0 0,1 0 0,-1-1 0,0 1 0,1 0 0,-1 0 0,0 0 0,0 0 0,1-1 0,-1 1 0,0 0 0,1 0 0,-1-1 0,0 1 0,0 0 0,0-1 0,1 1 0,-1 0 0,0-1 0,0 1 0,0 0 0,0-1 0,0 1 0,1 0 0,-1-1 0,0 1 0,0 0 0,0-1 0,0 1 0,0-1 0,0 1 0,0 0 0,0-1 0,0 1 0,0 0 0,-1-1 0,1 0 0,0-2-1152,0-16-7952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22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8360,'0'0'18236,"-13"9"-17190,-11 18-209,-34 46 0,22-24-573,31-42-1552,-6 13 3916,5-10-4945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23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12236,'0'0'15625,"4"2"-14680,66 43 390,61 40-3663,-109-73-2480,-5-10-2128,-5-2-1286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23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51 9897,'0'0'14708,"7"-7"-13352,25-21-417,-31 26-893,0 1 1,0 0-1,0 0 0,0 0 1,0 0-1,1 0 0,-1 0 1,0 0-1,1 0 0,-1 1 1,1-1-1,-1 0 0,1 1 1,-1-1-1,1 1 0,-1 0 1,1-1-1,-1 1 0,1 0 1,-1 0-1,1 0 0,0 0 0,-1 0 1,1 0-1,-1 1 0,1-1 1,-1 0-1,1 1 0,-1-1 1,1 1-1,-1 0 0,1 0 1,-1-1-1,0 1 0,3 2 1,-3-2-43,0 1 1,0 0 0,0-1-1,0 1 1,0-1 0,-1 1 0,1 0-1,-1 0 1,1-1 0,-1 1-1,1 0 1,-1 0 0,0 0-1,0-1 1,0 1 0,0 0-1,0 0 1,-1 0 0,1-1 0,-1 1-1,1 0 1,-1 0 0,1-1-1,-1 1 1,0 0 0,0-1-1,-1 3 1,-12 13 40,-2-1 0,0 0 0,0-1 0,-2-1 0,1 0 0,-30 16-1,10-6 0,43-28-274,0 1 0,0-1 0,0 1 0,0 0 0,10-3 0,-14 5 219,-1 1 0,1 0 0,-1-1 0,0 1 0,1 0 0,-1 0 0,1 0 0,-1 0 0,1 0 0,-1 0 0,0 0 0,1 0 0,-1 0 0,1 1 0,-1-1 0,0 1 0,1-1 0,-1 1 0,0-1 0,1 1-1,-1 0 1,0 0 0,0-1 0,0 1 0,0 0 0,0 0 0,0 0 0,0 0 0,0 0 0,0 1 0,0-1 0,0 0 0,-1 0 0,1 1 0,0-1 0,-1 0 0,1 3 0,1 0 85,-1 1 1,1-1 0,0 0-1,0 0 1,0 0-1,0-1 1,1 1-1,-1 0 1,6 4 0,-7-7-13,0 0 0,1 0 1,-1 0-1,1 0 0,-1 0 1,1 0-1,-1 0 0,1 0 1,0-1-1,-1 1 0,1-1 1,0 1-1,0-1 0,-1 0 1,1 1-1,0-1 0,0 0 1,-1 0-1,1 0 0,0-1 1,0 1-1,0 0 0,-1-1 1,1 1-1,0-1 0,2-1 1,-2 1-35,-1 0 0,0 1 0,0-1 0,0 0 1,0 0-1,0 0 0,0-1 0,0 1 0,0 0 0,0 0 0,0 0 1,-1-1-1,1 1 0,-1 0 0,1-1 0,-1 1 0,1-1 1,-1 1-1,0 0 0,1-3 0,0-34-4375,-1 29-524,0 0-1167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24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12043,'0'0'1698,"18"7"1815,-6 3-3015,-1 0 1,1 0 0,-2 1-1,1 1 1,-1-1 0,-1 2 0,0-1-1,-1 2 1,-1-1 0,0 1-1,10 27 1,-13-29-374,-1-1 1,-1 1-1,0 0 1,0 0-1,-1 0 1,-1 0-1,0 0 1,-1 0-1,0 0 1,0 0-1,-2 0 0,1 0 1,-2-1-1,1 1 1,-10 17-1,2-6-92,-1-1-1,-1-1 1,-1 0-1,-22 25 1,-13-3-2950,34-35-1028,1-6-2462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25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0 8776,'0'0'13362,"-10"7"-13308,-5 6 38,0 0 0,1 2-1,1-1 1,0 2 0,1 0 0,0 0 0,2 1 0,-16 33 0,15-27-15,1 0 0,1 1 1,1 0-1,2 1 0,0 0 0,1 0 0,2 0 0,0 1 1,2-1-1,3 42 0,-1-62-63,0 1-1,0-1 1,0 0-1,1 0 1,-1 1-1,1-1 1,1 0 0,-1 0-1,1-1 1,0 1-1,0 0 1,0-1 0,0 0-1,1 0 1,0 0-1,0 0 1,0 0 0,0-1-1,1 0 1,-1 0-1,1 0 1,0 0-1,5 2 1,5 0-607,0 0 1,0-1-1,0-1 1,1 0-1,-1-2 0,31 1 1,8-1-4496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26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1441,'-3'0'179,"0"0"0,0 1 0,0 0 0,0 0 0,0 0 0,0 0 0,0 0 0,1 0 0,-1 1 1,0-1-1,1 1 0,-1 0 0,1 0 0,-4 3 0,6-5-233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27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39 224,'0'0'2114,"1"-3"-2087,24-30-75,-21 30-1500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27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30 269 352,'43'-35'1682,"-34"28"3106,-55 21 973,13-7 3778,31-13-4237,15-8-4358,19-15-674,0-2 0,-3-1 1,0-2-1,44-67 0,-109 224-564,33-112 271,0-1 0,0 1 0,1 0 0,0 1 0,1-1-1,0 0 1,1 0 0,2 22 0,4-27-2074,-6-6 1784,1 0 1,-1 0 0,1 0-1,-1 0 1,1 0 0,-1 1-1,1-1 1,-1 0 0,1 0 0,0 0-1,-1 0 1,1-1 0,-1 1-1,1 0 1,-1 0 0,1 0-1,-1 0 1,1 0 0,-1-1-1,1 1 1,-1 0 0,1 0-1,-1-1 1,0 1 0,1 0 0,-1-1-1,1 1 1,-1-1 0,0 1-1,1 0 1,-1-1 0,0 1-1,1-1 1,-1 1 0,0-1-1,0 1 1,1-1 0,-1-8-4754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28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11050,'0'0'12167,"9"1"-10561,8-2-1062,1 0 0,-1 0-1,0-2 1,0 0-1,0-1 1,27-10-1,-20 6-1485,2 1-1,49-7 0,-58 10-6424,-12 0 1266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28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20 14157,'0'0'12241,"7"-4"-11808,-2 2-402,1-1 1,-1 1-1,1 0 1,0 0-1,-1 1 1,12-2 0,-16 2-31,0 1 1,0 0-1,0 0 1,0 0-1,0 0 1,-1 0-1,1 0 1,0 0-1,0 1 1,0-1-1,0 0 1,-1 0-1,1 1 1,0-1-1,0 0 1,0 1-1,-1-1 1,1 1 0,0-1-1,-1 1 1,1-1-1,0 1 1,-1 0-1,2 0 1,-2 1 1,0 0 1,0 0-1,1-1 1,-1 1-1,0 0 1,-1 0-1,1-1 1,0 1-1,0 0 1,-1 0-1,1-1 1,-1 1-1,1 0 1,-1-1-1,0 1 1,0-1-1,0 1 1,-1 1-1,-6 8-154,-1 0 0,0-1 1,0 0-1,-1 0 0,-1-1 0,1 0 0,-1-1 0,-1-1 0,0 0 0,-18 9 0,49-19-2886,38 9 3010,-53-4 246,0-1 0,1 0 0,-1 0-1,0 0 1,0-1 0,0 0 0,1 1 0,-1-1 0,0-1 0,0 1 0,1-1-1,-1 1 1,0-1 0,0 0 0,0-1 0,0 1 0,0-1 0,0 0 0,0 0-1,0 0 1,-1 0 0,1-1 0,-1 1 0,0-1 0,0 0 0,0 0-1,0 0 1,0 0 0,2-5 0,-2-5 137,-4 8-9355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2:15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17136,'0'0'1922,"52"-10"-11051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32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9321,'0'0'10890,"-2"10"-10943,-54 214 512,53-200 44,3-14-3966,0-2-4227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33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8552,'0'0'6524,"-2"8"-4891,-2 33-744,1 0 0,3 0 0,7 70 0,-5-83-719,-2-27-144,0-1 0,0 1-1,0-1 1,0 1 0,0-1-1,0 1 1,0-1 0,0 1 0,0-1-1,0 1 1,0-1 0,0 1-1,1-1 1,-1 1 0,0-1-1,0 1 1,0-1 0,1 1 0,-1-1-1,0 0 1,1 1 0,-1-1-1,1 1 1,-1-1 0,0 0-1,1 1 1,-1-1 0,1 0-1,-1 0 1,1 1 0,-1-1 0,1 0-1,0 0 1,16-8 691,18-31-17,-31 34-727,24-29-47,28-43 1,-27 27-5316,-19 31-692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34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7751,'0'0'10036,"8"2"-9667,15 4-241,0 1 1,23 11-1,-26-9-91,1-1 0,0-1 1,0-1-1,39 6 0,139-6 141,-133-6-88,0 2 0,115 19 0,-94-2-71,-31-5 10,-1-3 0,1-3-1,73 3 1,-117-11-15,1 0 0,-1 1 1,0 1-1,0 0 0,0 1 0,0 0 1,-1 0-1,12 6 0,-21-3 391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6:35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12172,'0'0'5856,"8"0"-5328,45 0 560,-19-2-885,1 1 0,-1 3 0,1 0 0,-1 2 0,44 12 0,-78-16-192,0 0 0,0 0 0,0 0-1,1 1 1,-1-1 0,0 0 0,0 0 0,0 1-1,0-1 1,1 0 0,-1 0 0,0 1-1,0-1 1,0 0 0,0 1 0,0-1-1,0 0 1,0 1 0,0-1 0,0 0 0,0 0-1,0 1 1,0-1 0,0 0 0,0 1-1,0-1 1,0 0 0,0 0 0,0 1-1,-1-1 1,1 0 0,0 1 0,0-1-1,0 0 1,0 0 0,-1 0 0,1 1 0,0-1-1,0 0 1,0 0 0,-1 0 0,1 1-1,0-1 1,-1 0 0,-9 10 193,-22 15 288,0 1 0,2 2 1,1 1-1,-27 34 0,54-60-1094,-6 9 368,6-3-8208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15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62 5926,'0'0'7553,"4"-8"-4889,-1 2-1932,-1 4-498,0 0 1,-1 0-1,0-1 1,1 1-1,-1-1 1,0 1-1,0-1 1,0 0-1,0 1 1,-1-1-1,1 0 1,-1 0 0,0 1-1,1-5 1,-3 6-69,0 0 1,0 1 0,1-1-1,-1 0 1,0 1 0,0-1-1,0 1 1,0 0 0,0-1-1,0 1 1,0 0 0,0 0-1,0 0 1,1 0 0,-1 1-1,-4 0 1,5-1-64,-7 2-57,0 0 0,0 0 0,1 1 0,-1 0 0,1 0 0,0 1 0,0-1 0,0 2 0,0-1-1,1 1 1,-11 10 0,1 1 185,0 0-1,2 0 1,-14 21-1,18-24-129,1 1-1,0-1 1,1 2 0,1-1-1,0 1 1,1 0-1,1 0 1,0 1 0,1-1-1,0 1 1,2 0-1,-2 23 1,4-37-96,0 0 1,0 0-1,1-1 0,-1 1 0,0 0 1,1 0-1,-1 0 0,1 0 1,0 0-1,-1-1 0,1 1 0,0 0 1,0-1-1,0 1 0,1 0 0,-1-1 1,0 1-1,0-1 0,1 0 1,-1 1-1,3 0 0,-1 0-9,1 0-1,0 0 1,0 0 0,0-1-1,0 1 1,0-1 0,0 0-1,0 0 1,6 0 0,3 0-410,0-1 1,-1-1 0,1 1-1,-1-2 1,25-5-1,-21 2-1432,0-1 0,-1 0-1,29-17 1,-38 20 1318,-1 0-1,1-1 1,-1 0 0,0 0 0,0 0-1,0-1 1,-1 0 0,0 0-1,0 0 1,0 0 0,0-1-1,5-11 1,-8 16 822,0-1 0,-1 0 0,1 1 0,-1-1 1,1 0-1,-1 1 0,0-1 0,0 0 0,0 0 0,0 0 0,0 1 0,0-1 0,0 0 1,0 0-1,-1 0 0,1 1 0,-1-1 0,0-2 0,0 3-43,1 1-1,-1-1 1,0 0-1,0 0 0,0 0 1,0 0-1,0 1 1,0-1-1,0 0 1,0 1-1,0-1 1,0 1-1,0-1 1,0 1-1,0-1 1,-1 1-1,1 0 1,0 0-1,0-1 0,-2 1 1,-1 0 20,0 0 0,0 1-1,0-1 1,0 1 0,0 0 0,0 0 0,0 0-1,0 0 1,0 1 0,0-1 0,0 1 0,1 0-1,-1 0 1,-3 4 0,-1 1 98,1 0-1,1 0 1,-1 1-1,-9 16 1,14-22-325,1 0 0,-1 1 0,1-1 0,-1 1 0,1-1 0,0 1 0,0-1 0,0 1 0,1 0 0,-1 0 0,0-1 0,1 1 0,0 0 1,0 0-1,0 0 0,0-1 0,0 1 0,0 0 0,1 0 0,0-1 0,-1 1 0,2 3 0,1-4-14,-1 0 0,1 0 0,0-1 0,-1 1 0,1-1 0,0 0 0,0 1 0,0-1 0,0-1 0,0 1 0,0 0 0,0-1 0,0 1 0,0-1 0,0 0 0,1 0 0,4-1 0,3 1 99,-1-1 0,1 0 1,20-5-1,-24 3-91,0 0 0,0 0-1,0-1 1,-1 0 0,1 0 0,-1-1 0,6-5-1,-10 8-41,0 1-1,0-1 1,0 0 0,-1 1-1,1-1 1,0 0-1,-1 0 1,0 0-1,1 0 1,-1 0 0,0 0-1,0-1 1,0 1-1,-1 0 1,1-1-1,0 1 1,-1 0-1,1-1 1,-1 1 0,0-1-1,0 1 1,0 0-1,0-1 1,0 1-1,-2-5 1,2 6-76,0 1 1,-1-1-1,1 1 0,-1-1 1,1 1-1,-1-1 1,1 1-1,-1-1 0,1 1 1,-1 0-1,1-1 0,-1 1 1,1 0-1,-1-1 1,0 1-1,1 0 0,-1 0 1,1-1-1,-1 1 0,0 0 1,1 0-1,-1 0 1,0 0-1,-1 0 0,-5 0-5083,3 0 12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16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17905,'0'0'3230,"-7"6"-1810,-6 6-501,0 0 1,2 1-1,-19 26 1,26-33-840,0-1 1,0 1-1,1 0 1,0 0-1,1 0 0,-1 1 1,1-1-1,0 1 1,1-1-1,-1 1 0,1 0 1,1-1-1,-1 1 1,1 0-1,1 8 0,0-13-124,-1-1 0,1 1 0,-1-1 0,1 0 0,0 1 0,0-1 0,0 0 0,0 1 0,0-1 0,0 0 0,0 0 0,0 0 0,1 0 0,-1 0 0,0 0 0,1 0 0,-1 0 0,1-1 0,-1 1 0,1 0 0,-1-1 0,1 0 0,-1 1 0,1-1 0,-1 0 0,1 1 0,2-1 0,54 0-2275,-38-1 1370,-4 0 410,-8 1 370,0-1 1,0 1-1,0 1 1,1-1-1,10 3 0,-18-2 189,0-1-1,0 0 0,0 1 0,-1-1 1,1 0-1,0 1 0,0-1 0,0 1 1,-1-1-1,1 1 0,0-1 0,-1 1 1,1 0-1,0-1 0,-1 1 0,1 0 1,-1 0-1,1-1 0,-1 1 0,1 0 1,-1 0-1,1 1 0,-1-1 70,0 1-1,0 0 0,0 0 1,-1-1-1,1 1 1,0 0-1,-1-1 0,1 1 1,-1 0-1,1-1 1,-1 1-1,0 0 1,0-1-1,0 1 0,0-1 1,-1 2-1,-5 5 415,0 0-1,0 0 0,-1 0 1,0-1-1,-1-1 1,1 1-1,-1-1 0,-1-1 1,-10 6-1,13-8-558,0 1-1,-1-1 1,1 0-1,0-1 1,-1 0-1,0 0 1,1-1-1,-1 0 1,0 0-1,0 0 1,0-1-1,0-1 1,-9 0-1,16 0-215,0 0 0,0 1 0,0-1 0,0 0-1,0 0 1,0 0 0,0 0 0,0 0-1,0 0 1,0 0 0,1 0 0,-1 0-1,0 0 1,1 0 0,-1-1 0,1 1 0,-1 0-1,1 0 1,0-1 0,-1 1 0,1 0-1,0 0 1,0-1 0,0 1 0,0 0 0,0-1-1,0 1 1,0 0 0,1-3 0,-1 0-909,0-19-5140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16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19026,'0'0'4500,"-6"8"-3619,-12 14-174,-4 3 877,-24 39-1,41-57-1524,0 1 0,1 0 0,0 0-1,0 1 1,1-1 0,0 1 0,0 0 0,1 0 0,0-1 0,0 15 0,2-21-141,0-1 0,0 0 0,0 0 0,0 0 1,1 0-1,-1 0 0,0 0 0,1 0 0,-1 0 0,1 1 1,-1-1-1,1-1 0,-1 1 0,1 0 0,0 0 0,0 0 1,-1 0-1,1 0 0,0-1 0,0 1 0,0 0 0,0-1 1,1 2-1,33 8-2087,44-12-2225,-68 1 3541,8-1 109,-12 1 676,0 1 0,0-1 0,0 1-1,0 0 1,12 2 0,-18-1 129,0-1 0,-1 0 0,1 1 0,-1-1 0,1 1 0,-1-1 0,1 1 0,-1-1 0,1 1-1,-1 0 1,1-1 0,-1 1 0,1 0 0,-1-1 0,0 1 0,0 0 0,1-1 0,-1 1 0,0 0 0,0 0 0,0-1 0,0 1 0,0 0 0,0 0 0,0-1-1,0 1 1,0 0 0,0 0 0,0-1 0,0 1 0,0 0 0,-1-1 0,1 1 0,0 0 0,-1 0 0,1-1 0,0 1 0,-1-1 0,1 1 0,-1 0 0,1-1-1,-1 1 1,0 0 0,-21 29 2917,14-23-2552,1 0-1,-1 0 1,-1 0 0,1-1 0,-1 0 0,0-1 0,0 0-1,-1-1 1,1 1 0,-1-2 0,0 1 0,-15 2 0,25-7-626,-1 1 0,1 0 0,-1 0 0,1-1 0,0 1 0,-1 0 0,1-1 0,-1 1 0,1 0 0,0-1 1,0 1-1,-1 0 0,1-1 0,0 1 0,0-1 0,-1 1 0,1-1 0,0 1 0,0-1 0,0 1 0,0 0 0,0-1 1,0 1-1,-1-1 0,1 1 0,0-1 0,0 1 0,1-1 0,-1 1 0,0-1 0,0 1 0,0-1 0,0 1 0,1-2 0,-1-1-1269,0-15-5049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17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18321,'0'0'7688,"42"1"-6439,-20-5-705,4-3-480,0 2-320,3 1-2114,-2-1-1730,0-2-2690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17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11435,'0'0'6118,"-10"55"-4517,5-29-352,1 6-256,-4 0-480,3 2-385,5-3-64,-2-2-32,2-4-288,0-5-1122,0-6 1,-3-3-64,-7-7-994,-4-4-1120,-4-1-2915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17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13549,'0'0'3288,"11"-7"-2145,-2 0-869,0 0 0,1 1 1,-1 1-1,2 0 1,-1 0-1,0 1 0,1 0 1,0 1-1,22-4 1,-10 4-124,-1 2 0,1 1 0,0 1 0,-1 1 1,1 0-1,-1 2 0,30 9 0,-44-11-157,-1 1 0,0 0 0,0 1 1,0-1-1,0 1 0,0 1 0,-1-1 0,0 1 0,0 0 0,9 11 0,-11-11 8,-1 0-1,1 0 1,-2 0-1,1 0 1,0 1-1,-1-1 1,0 1 0,-1 0-1,1-1 1,-1 1-1,0 0 1,0 0-1,-1 0 1,0 0-1,-1 11 1,0-8 243,-1-1 0,-1 1 0,1-1 0,-1 0 1,-1 0-1,1 0 0,-1-1 0,-1 1 0,1-1 0,-1 0 1,-1 0-1,1-1 0,-1 1 0,0-1 0,-1-1 0,1 1 1,-14 7-1,10-5-23,-1-1 0,0-1 0,-1 0 0,1-1 0,-1 0 1,0-1-1,0 0 0,-1 0 0,1-2 0,-1 0 0,-16 1 0,1-8-2204,27 5 1608,0-1 1,0 0-1,0 0 1,0 1-1,1-1 0,-1 0 1,0 0-1,0 0 1,1 0-1,-1 0 0,1 0 1,-1 0-1,1 0 1,0-1-1,-1 1 0,1 0 1,0 0-1,-1 0 1,1 0-1,0-1 0,0 0 1,0-13-6065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2:16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35 112 5830,'0'-8'3603,"0"-29"-425,0 5 3274,-13 63-4471,7-4-1647,0 1-1,2 0 1,1 1 0,1-1-1,1 1 1,2-1-1,7 52 1,-7-78-310,-1 1-1,0-1 1,1 0 0,0 1-1,-1-1 1,1 0-1,0 1 1,0-1 0,0 0-1,1 0 1,-1 0 0,0 0-1,1 0 1,-1 0-1,1 0 1,0-1 0,0 1-1,0 0 1,0-1 0,0 0-1,0 1 1,0-1 0,0 0-1,0 0 1,0 0-1,1 0 1,-1-1 0,0 1-1,1 0 1,-1-1 0,1 0-1,-1 0 1,0 1-1,1-2 1,-1 1 0,1 0-1,-1 0 1,1-1 0,-1 1-1,0-1 1,1 0-1,-1 0 1,4-1 0,4-3 106,-1 0 0,0 0 0,0 0 0,0-1 0,0-1 0,-1 0 0,0 0 0,12-14 0,-5 4-174,-2 0 1,0-1-1,-1-1 0,-1 0 0,-1 0 1,0-1-1,-2 0 0,0 0 0,8-35 0,-16 55 20,0 0-1,-1 0 1,1 0-1,0 0 1,0 0-1,0 0 1,0 0-1,0 0 1,0 0-1,0 0 1,-1 0-1,1 0 1,0 0 0,0 0-1,0 0 1,0 0-1,0 0 1,0 0-1,0 0 1,0 0-1,-1 0 1,1 0-1,0 0 1,0 0-1,0 0 1,0 0-1,0 0 1,0-1-1,0 1 1,0 0-1,0 0 1,0 0-1,0 0 1,0 0-1,0 0 1,0 0-1,0 0 1,-1-1-1,1 1 1,0 0-1,0 0 1,0 0-1,0 0 1,0 0-1,0 0 1,0 0-1,1-1 1,-1 1-1,-11 17-336,-9 27 513,16-32-36,2 1-1,-1-1 1,2 1-1,0-1 1,0 1 0,1-1-1,1 1 1,4 24-1,-4-33-83,0 0 0,0 1 0,1-1 1,-1 0-1,1 0 0,0 0 0,0 0 0,1 0 0,-1 0 0,1-1 0,0 1 0,0-1 0,0 1 0,0-1 0,1 0 0,-1-1 0,1 1 0,0 0 0,-1-1 0,1 0 1,0 0-1,1 0 0,-1-1 0,0 1 0,0-1 0,1 0 0,8 1 0,-7-1 124,0-1-1,0 0 1,1 0-1,-1-1 1,0 1-1,0-1 1,0-1-1,0 1 1,0-1 0,0 0-1,-1 0 1,1-1-1,0 0 1,9-6-1,-7 3 6,0-1-1,-1 0 1,0 0 0,0 0-1,-1-1 1,1 0-1,-2 0 1,10-17-1,-9 15-247,-1-1-1,0 0 1,-1 0-1,-1 0 1,0 0-1,0-1 1,-1 1-1,0-1 1,-1 1-1,0-1 0,-1 0 1,0 0-1,-1 1 1,-1-1-1,0 0 1,-5-18-1,4 25-203,0 0 0,0 1 0,0-1 0,0 1 0,-1 0 0,0 0 0,0 0-1,0 0 1,-7-4 0,10 7 184,1 1 0,-1-1 1,0 0-1,0 1 0,0-1 0,1 1 0,-1-1 0,0 1 0,0-1 0,0 1 0,0-1 0,0 1 0,0 0 0,0 0 0,0-1 1,0 1-1,0 0 0,0 0 0,0 0 0,0 0 0,0 0 0,0 0 0,0 1 0,0-1 0,0 0 0,0 0 0,0 1 0,0-1 1,0 1-1,1-1 0,-1 0 0,0 1 0,0 0 0,0-1 0,0 1 0,1 0 0,-1-1 0,0 1 0,1 0 0,-1 0 0,0-1 0,1 1 1,-1 0-1,1 0 0,-1 0 0,1 0 0,0 0 0,-1 0 0,1 0 0,0 0 0,0 0 0,0 0 0,0 0 0,-1 0 0,1 0 1,1 0-1,-1 0 0,0 1 0,0 46-7367,4-22 1628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18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54 17489,'0'0'8867,"-8"0"-8707,4 1-140,1-1 0,-1 1 1,0 0-1,0 0 0,0 0 1,1 1-1,-1-1 0,0 1 1,1 0-1,0 0 0,-1 0 1,1 0-1,0 1 0,0-1 1,0 1-1,0 0 0,1 0 1,-1 0-1,1 0 0,0 0 0,-1 1 1,2-1-1,-1 0 0,0 1 1,1 0-1,-1-1 0,1 1 1,0 0-1,0 0 0,0 7 1,1-10-9,0 0 1,0 0-1,0-1 1,0 1-1,0 0 1,0 0-1,0 0 1,0 0-1,1 0 1,-1 0-1,0 0 1,0-1-1,1 1 1,-1 0 0,1 0-1,-1 0 1,1 0-1,-1-1 1,1 1-1,-1 0 1,1-1-1,0 1 1,-1 0-1,1-1 1,0 1-1,0-1 1,-1 1-1,1-1 1,1 1-1,0-1 14,0 1 0,0-1 0,0 0 0,0 0 0,0 0 0,0 0-1,0-1 1,1 1 0,-1 0 0,0-1 0,0 1 0,3-3 0,1 1 19,0-1 0,1 0 0,-1-1 0,0 0 0,-1 0 0,1 0 1,8-8-1,-10 7-32,-1 0 0,1 0 0,-1 0 0,0 0 1,-1-1-1,1 1 0,-1-1 0,0 0 0,0 0 1,-1 1-1,0-1 0,0 0 0,0 0 0,-1 0 1,1 0-1,-2-7 0,1 12-24,0 1 0,0-1-1,-1 1 1,1-1 0,0 1 0,0-1 0,0 1-1,-1-1 1,1 1 0,0 0 0,-1-1 0,1 1 0,0 0-1,-1-1 1,1 1 0,0 0 0,-1-1 0,1 1-1,-1 0 1,1 0 0,-1-1 0,1 1 0,-1 0 0,1 0-1,-1 0 1,1 0 0,-1-1 0,1 1 0,-1 0-1,1 0 1,-1 0 0,1 0 0,-1 0 0,1 0-1,-1 0 1,1 1 0,-1-1 0,1 0 0,-1 0 0,1 0-1,0 0 1,-1 1 0,1-1 0,-1 0 0,1 0-1,-1 1 1,1-1 0,0 0 0,-1 1 0,1-1 0,0 1-1,-1-1 1,1 0 0,-1 1 0,-21 19 167,21-19-138,1 0 0,-1-1 0,0 1 0,1 0 0,-1-1 1,1 1-1,-1 0 0,1 0 0,-1 0 0,1-1 0,0 1 0,-1 0 1,1 0-1,0 0 0,0 0 0,0 0 0,-1 0 0,1-1 0,0 1 0,0 0 1,0 0-1,0 0 0,1 0 0,-1 0 0,0 0 0,0 0 0,1 0 0,-1-1 1,0 1-1,1 0 0,-1 0 0,0 0 0,1 0 0,0-1 0,-1 1 0,1 0 1,-1-1-1,1 1 0,0 0 0,-1-1 0,1 1 0,0-1 0,0 1 1,-1-1-1,1 1 0,0-1 0,0 0 0,0 1 0,0-1 0,0 0 0,-1 0 1,1 0-1,0 1 0,0-1 0,0 0 0,0 0 0,0 0 0,0 0 0,0-1 1,0 1-1,0 0 0,0-1 0,6 1 1,-1 0 0,0-1 0,0 0 0,1 0 0,-1-1 0,0 0 0,-1 0 0,7-3 0,-7 2-118,1 0-2,0-1 0,0 1 0,-1-1 0,1 0-1,-1 0 1,0-1 0,-1 0 0,1 0 0,4-6 0,-15 23-482,1-5 563,1 1-1,1 0 0,-1 0 1,-3 15-1,7-22 36,-1 0 0,1 0 0,0 0 0,0 0 0,0 0-1,0 0 1,0 0 0,0 0 0,0 0 0,0 1 0,0-1 0,1 0 0,-1 0 0,0 0 0,1 0-1,-1 0 1,0 0 0,1 0 0,0-1 0,-1 1 0,1 0 0,-1 0 0,1 0 0,0 0 0,0-1 0,-1 1-1,1 0 1,0-1 0,0 1 0,0 0 0,0-1 0,0 1 0,0-1 0,0 0 0,0 1 0,0-1 0,0 0-1,0 1 1,0-1 0,0 0 0,0 0 0,0 0 0,0 0 0,0 0 0,2 0 0,5-1-53,0 0-1,0 0 1,-1 0 0,1-1 0,0 0 0,0 0 0,-1-1 0,0 0 0,1 0 0,-1-1 0,0 0 0,-1 0-1,1-1 1,-1 1 0,0-2 0,0 1 0,0-1 0,-1 1 0,0-2 0,0 1 0,6-10 0,-6 2-183,-14 20 198,-17 20 368,25-24-336,-1 0 0,1-1 0,0 1 0,0 0-1,0 0 1,0 0 0,0 0 0,0 0 0,0 0 0,0 0 0,1 1 0,-1-1 0,1 0 0,0 0-1,0 0 1,0 1 0,0-1 0,0 0 0,0 0 0,0 1 0,1-1 0,-1 0 0,1 0-1,0 0 1,-1 0 0,1 0 0,0 0 0,2 3 0,-2-4-336,1 1 0,-1-1 0,1 0 0,-1 1 0,1-1 0,0 0 0,0 0 0,-1 0 0,1 0 0,0-1 0,0 1 0,4 0 0,32-1-9837,-16-7-1527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18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64 15439,'0'0'5130,"-7"6"-2968,-24 22-1089,30-26-1048,-1-1 0,1 0 0,0 0 1,0 1-1,1-1 0,-1 1 0,0-1 0,0 0 0,1 1 1,-1 0-1,0-1 0,1 1 0,0-1 0,-1 1 1,1 0-1,0-1 0,0 1 0,0 0 0,0-1 0,0 1 1,0 0-1,1 2 0,16 33 82,-7-17 2,-3-1-194,-1 1 1,0 0-1,-2 0 0,0 0 0,0 22 0,-4-33 83,0 0-1,0 1 1,-1-1-1,0 0 1,-1 0-1,0 0 0,-1 0 1,1 0-1,-2 0 1,1-1-1,-1 1 1,-1-1-1,-7 11 1,6-11 334,0 0-1,-1 0 1,0-1 0,0 0 0,-9 6-1,13-11-246,1 0 0,0-1 0,0 1 0,0-1 0,-1 1 0,1-1 0,-1 0 0,1 0 0,-1 0 0,1-1 0,-1 1 0,0 0 0,1-1 0,-1 0 0,0 1 0,1-1 0,-1 0 0,0-1 0,1 1 0,-1 0 0,0-1 0,1 1 0,-6-3 0,6 1-106,0 0-1,0 0 1,0 0-1,0 0 1,0-1-1,0 1 1,1-1-1,-1 1 1,1-1-1,0 0 0,0 1 1,0-1-1,0 0 1,0 0-1,1 0 1,-1 1-1,0-7 1,-2-54-1430,3 57 1309,1-8 0,0 1 1,1 0-1,0-1 0,1 1 1,1 0-1,0 0 1,1 1-1,0-1 1,1 1-1,0 0 1,16-21-1,7-5-1817,2 1-1,37-34 1,-12 13-5006,-27 25 463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19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5830,'0'0'14242,"-8"6"-12902,1-2-1057,1 0 0,0 1-1,0 0 1,1 0-1,0 0 1,0 1 0,0 0-1,0 0 1,1 0-1,0 1 1,0-1 0,1 1-1,0 0 1,0 0 0,0 0-1,-1 11 1,1-6-95,1 0 1,0 0-1,1 0 1,0 0-1,1 0 1,3 22-1,-3-31-196,0-1 0,1 1 0,-1 0 0,1 0 0,0 0 0,0 0 0,0 0 0,0 0 0,1-1 0,-1 1 0,1-1 0,0 1 0,-1-1 0,1 1 0,0-1 0,0 0 0,1 0 0,-1 0 0,0 0 0,1 0 0,-1-1 0,1 1-1,-1-1 1,1 0 0,0 1 0,0-1 0,-1 0 0,1-1 0,0 1 0,0 0 0,5-1 0,-2 0-206,-1 0 0,1-1 0,0 0 0,-1 0-1,1 0 1,-1-1 0,1 0 0,-1 0 0,0 0 0,0-1 0,0 1-1,0-1 1,0-1 0,-1 1 0,1-1 0,-1 1 0,5-7 0,-4 5 149,-1 0 0,0 0 0,0 0 1,0-1-1,-1 1 0,1-1 0,-2 0 1,1 0-1,0 0 0,-1 0 0,0 0 1,-1-1-1,0 1 0,2-14 0,-3 20 84,0 0-1,0-1 0,0 1 1,0 0-1,0 0 0,0-1 1,0 1-1,0 0 1,0 0-1,0-1 0,0 1 1,0 0-1,0 0 0,-1-1 1,1 1-1,0 0 0,0 0 1,0-1-1,0 1 0,0 0 1,-1 0-1,1-1 1,0 1-1,0 0 0,0 0 1,-1 0-1,1 0 0,0-1 1,0 1-1,0 0 0,-1 0 1,1 0-1,0 0 1,0 0-1,-1 0 0,1 0 1,0 0-1,-1-1 0,1 1 1,-14 5 345,-10 14 21,17-11-57,0-1 0,0 1 0,1 0 0,0 1-1,-6 12 1,9-17-239,1 1 0,0-1 0,1 0 0,-1 1 0,1 0 1,0-1-1,0 1 0,0 0 0,1-1 0,-1 1 0,1 0 0,1 0 0,0 9 0,0-13-86,0 1 0,0 0 0,0-1 0,0 1 0,0-1 0,0 0 0,1 1 0,-1-1 0,0 0 0,1 0 0,-1 1 0,1-1 0,-1 0 0,1-1 0,0 1 0,-1 0 0,1 0 1,0-1-1,0 1 0,-1-1 0,1 1 0,0-1 0,0 0 0,0 0 0,-1 0 0,1 0 0,0 0 0,0 0 0,0 0 0,0-1 0,-1 1 0,3-1 0,3 0-165,-1 0-1,0-1 1,0 1-1,0-1 1,-1 0 0,1-1-1,0 1 1,7-6 0,-7 4-16,0-1 0,-1 1 0,1-1 0,-1 0-1,-1 0 1,1-1 0,-1 0 0,0 1 0,0-2 0,0 1 0,-1 0 0,0-1 0,0 1 0,-1-1 0,0 0 0,2-9 0,-4 16 177,0 0 0,0 0 1,0 0-1,0-1 0,0 1 1,0 0-1,0 0 0,0-1 0,0 1 1,0 0-1,0 0 0,0 0 1,0-1-1,0 1 0,0 0 1,0 0-1,0 0 0,0 0 0,0-1 1,0 1-1,0 0 0,-1 0 1,1 0-1,0 0 0,0-1 0,0 1 1,0 0-1,0 0 0,-1 0 1,1 0-1,0 0 0,0 0 0,0-1 1,-1 1-1,1 0 0,0 0 1,0 0-1,0 0 0,0 0 1,-1 0-1,1 0 0,0 0 0,0 0 1,-1 0-1,1 0 0,0 0 1,-12 7 59,-8 12 155,19-18-216,0 0 0,0 1 0,-1-1 1,1 1-1,0-1 0,0 1 0,0-1 0,0 1 0,1-1 0,-1 1 0,0 0 1,1 0-1,-1-1 0,1 1 0,0 0 0,-1 0 0,1 0 0,0-1 0,0 1 1,0 0-1,0 0 0,1 0 0,-1 0 0,0-1 0,1 1 0,1 3 0,-1-3-467,1-1 0,0 1-1,0-1 1,1 1 0,-1-1-1,0 0 1,0 0 0,1 0-1,-1 0 1,0 0-1,1-1 1,-1 1 0,1-1-1,-1 1 1,1-1 0,-1 0-1,1 0 1,3-1 0,16 1-5815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19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15631,'0'0'1660,"-9"3"-341,1 0-746,0 0 0,0 0 0,0 1 0,1 0 0,-13 9 1,18-12-491,0 1 0,0-1-1,0 1 1,0-1 0,1 1 0,-1 0 0,0 0 0,1 0 0,-1 0 0,1 0 0,0 0 0,0 0 0,0 0 0,0 1 0,0-1 0,0 0 0,1 1 0,-1-1 0,1 0 0,-1 1 0,1-1 0,0 1 0,0-1 0,0 1 0,0-1 0,1 0 0,-1 1 0,1-1 0,-1 1 0,2 2 0,0-3-180,0 1 1,0 0 0,0-1 0,0 1-1,0-1 1,1 0 0,-1 0 0,1 0-1,-1 0 1,1 0 0,0 0-1,0-1 1,0 1 0,4 1 0,50 15-2303,-47-15 2110,-4-1 78,32 8-651,-38-9 901,1-1 0,0 0 0,0 0 0,0 0 0,0 0 0,0 1 0,-1-1 0,1 0 1,0 1-1,0-1 0,0 1 0,-1-1 0,1 1 0,0-1 0,-1 1 0,1-1 0,0 1 0,-1 0 0,1-1 1,-1 1-1,1 0 0,-1-1 0,1 1 0,-1 0 0,0 0 0,1 0 0,-1-1 0,0 1 0,1 0 0,-1 2 1,-3-1 257,-1 1 1,0 0 0,1-1-1,-1 0 1,0 0 0,0 0-1,0 0 1,0-1 0,-1 1 0,1-1-1,-7 1 1,-1 2 299,-8 2-423,-24 8 515,30-11-4073,-1-2-3512,7-1-8292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20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18481,'0'0'6214,"59"-30"-6214,-32 30 0,5 0-32,0 5-1825,-3-1-2756,-2-4-4163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21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92 10282,'0'0'1922,"2"-10"555,10-41 806,-6 20 4986,-7 55-8209,-2-1 1,-6 28 0,6-34 61,-1 1-1,2-1 1,0 1 0,2-1 0,1 30 0,-1-46-109,1 0 1,0 0-1,-1-1 1,1 1-1,-1 0 1,1-1-1,0 1 1,0 0-1,-1-1 1,1 1-1,0-1 1,0 0-1,0 1 1,0-1-1,-1 1 1,1-1-1,0 0 1,0 0-1,0 0 1,0 1-1,0-1 0,0 0 1,0 0-1,0 0 1,0 0-1,0-1 1,0 1-1,-1 0 1,1 0-1,0 0 1,0-1-1,0 1 1,1-1-1,32-11 415,-24 3-443,0 1-1,-1-1 1,0 0 0,-1-1 0,0 0 0,-1 0-1,0-1 1,0 0 0,-1 0 0,0-1 0,-1 1 0,3-14-1,-8 27-454,-15 43-131,14-41 655,0 0 1,0 0 0,0 0 0,0 1-1,1-1 1,0 0 0,0 1-1,0-1 1,0 0 0,2 9 0,-1-12-38,1-1 1,-1 1 0,0 0 0,1 0 0,-1-1 0,1 1 0,-1 0 0,1-1 0,-1 0 0,1 1-1,-1-1 1,1 0 0,0 0 0,-1 0 0,1 0 0,-1 0 0,1 0 0,-1 0 0,3-1 0,32-5 115,-24 0-375,0-1 0,0-1 0,-1 1 1,0-2-1,-1 1 0,0-2 0,0 1 1,-1-1-1,0-1 0,-1 1 0,0-2 1,-1 1-1,11-23 0,-18 34 241,-1 0-1,1 0 1,0 0-1,0 0 0,0 0 1,0 0-1,0 0 1,0 0-1,0 0 1,-1 0-1,1 0 1,0 0-1,0 0 1,0 0-1,0 0 1,0 0-1,0 0 0,0 0 1,0 0-1,0 0 1,-1 0-1,1-1 1,0 1-1,0 0 1,0 0-1,0 0 1,0 0-1,0 0 1,0 0-1,0 0 1,0 0-1,0-1 0,0 1 1,0 0-1,0 0 1,0 0-1,0 0 1,0 0-1,0 0 1,0 0-1,0-1 1,0 1-1,0 0 1,0 0-1,0 0 0,0 0 1,0 0-1,0 0 1,0 0-1,0-1 1,0 1-1,0 0 1,0 0-1,1 0 1,-1 0-1,0 0 1,0 0-1,0 0 0,0 0 1,0 0-1,0 0 1,0 0-1,0-1 1,-10 11-47,-13 16 312,22-24-209,-25 44 1498,25-44-1487,0 1 1,0 0-1,0 0 0,0-1 0,0 1 1,1 0-1,-1 0 0,1 0 1,0 0-1,0 0 0,0 0 1,0 0-1,1 0 0,-1 0 0,1 3 1,1-4-45,-1-1 1,1 1 0,-1-1-1,1 0 1,-1 0 0,1 0-1,0 0 1,-1 0 0,1 0-1,0 0 1,0 0 0,0-1-1,-1 1 1,1-1 0,0 1-1,0-1 1,0 0 0,0 0-1,0 0 1,0 0 0,0 0-1,0 0 1,0-1 0,2 0-1,47-10 197,-45 7-271,0 1 0,-1-1 1,1 0-1,-1 0 1,0-1-1,0 0 1,-1 0-1,0 0 1,1 0-1,-2-1 1,1 0-1,-1 1 1,1-1-1,-2 0 1,1-1-1,-1 1 1,0 0-1,0-1 1,1-11-1,-26 48-482,21-27 586,0 0 0,0 1 1,1-1-1,-1 1 0,1 0 0,-1-1 0,1 1 0,1 0 0,-1 0 0,0 0 0,1 0 0,0 0 0,0 0 0,0 0 0,0-1 0,2 7 0,-2-8-147,1 0-1,0-1 0,0 1 0,0 0 1,0-1-1,0 1 0,0-1 0,0 1 1,0-1-1,0 0 0,1 0 1,-1 1-1,0-1 0,3 1 0,-1 0-478,0-1-1,0 0 1,0 0-1,0 0 1,0 0-1,0 0 1,1-1-1,-1 1 1,0-1-1,4 0 1,9 0-6030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22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15887,'0'0'3972,"-5"12"-3508,-6 12-1,-24 55 3445,-36 117 1,70-192-3886,0 1-1,0-1 0,0 1 1,0 0-1,1-1 1,0 1-1,0 0 1,0 5-1,1-9-13,-1 0 0,1 0-1,-1 0 1,1 0 0,-1 0 0,1 1 0,0-1-1,0 0 1,-1 0 0,1 0 0,0-1-1,0 1 1,0 0 0,0 0 0,0 0-1,0-1 1,0 1 0,0-1 0,1 1-1,-1-1 1,0 1 0,0-1 0,0 1-1,1-1 1,-1 0 0,0 0 0,0 0-1,1 0 1,-1 0 0,0 0 0,0 0-1,2 0 1,7-1-63,-1-1 0,0 0 0,0-1 0,0 1 0,0-2 0,-1 1 0,1-1 0,-1-1 0,0 1 0,0-1 1,-1-1-1,1 1 0,10-12 0,-8 8-413,0 1 1,0 1 0,1 0-1,0 0 1,0 1 0,17-7-1,-25 17 105,-7 7 356,-9 9 300,1-5 284,9-13-477,0 0 1,1 1 0,0-1-1,-1 1 1,1 0 0,0-1-1,0 1 1,1 0 0,-1 0-1,0 0 1,1 1 0,0-1-1,0 0 1,0 1 0,0-1-1,0 6 1,2-9-94,-1 1 0,1 0-1,-1-1 1,1 1 0,-1 0 0,1-1 0,0 1 0,-1-1 0,1 1-1,0-1 1,0 1 0,-1-1 0,1 0 0,0 1 0,0-1 0,0 0 0,-1 0-1,1 1 1,0-1 0,0 0 0,0 0 0,0 0 0,0 0 0,-1 0-1,3-1 1,32 1 217,-27 0-174,28 1-23,32-1-1421,-25-9-3125,-35 3 931,-7-1-1981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22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15182,'0'0'7239,"65"-15"-5605,-33 9-994,5 0-576,4 6-128,-1 0-1473,6 0-1826,-3 0-2979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23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14574,'0'0'8338,"-6"8"-8151,-5 8 65,1 1-1,0 1 0,1 0 1,1 0-1,-10 35 1,-24 112 2370,39-150-2450,-2 13 96,0 0 0,3 1 1,-1 33-1,3-62-261,0 1-1,1-1 1,-1 0 0,0 1-1,0-1 1,0 0 0,0 0 0,0 1-1,0-1 1,0 0 0,0 0-1,1 1 1,-1-1 0,0 0-1,0 0 1,0 1 0,0-1 0,1 0-1,-1 0 1,0 0 0,0 1-1,1-1 1,-1 0 0,0 0-1,0 0 1,1 0 0,-1 0 0,0 0-1,0 1 1,1-1 0,-1 0-1,0 0 1,1 0 0,-1 0-1,0 0 1,0 0 0,1 0 0,-1 0-1,0 0 1,1 0 0,-1 0-1,0-1 1,0 1 0,1 0-1,-1 0 1,0 0 0,0 0 0,1 0-1,-1 0 1,0-1 0,1 1-1,14-9 404,-9 2-423,1-1 0,-1 0-1,0-1 1,-1 1 0,0-1 0,0 0-1,-1-1 1,0 1 0,0-1 0,3-16 0,-1-3-702,-1 1 0,2-43 0,-7 71 607,0 35-293,1-33 422,-1 0 1,0-1-1,1 1 0,-1 0 0,1 0 1,-1 0-1,1 0 0,0-1 0,0 1 0,0 0 1,0-1-1,0 1 0,0-1 0,1 1 0,-1-1 1,0 0-1,1 1 0,-1-1 0,1 0 1,-1 0-1,1 0 0,0 0 0,-1 0 0,1 0 1,0-1-1,0 1 0,1 0 0,7 1 48,-1-1 1,0 0-1,1 0 0,-1-1 0,1 0 1,-1 0-1,1-1 0,-1-1 0,0 0 0,12-3 1,0-3-6,0-1 1,0-1-1,19-13 1,-41 38-827,-6 5 1140,6-20-344,1 1 0,-1 0 0,1 0 1,-1 0-1,1 0 0,0 0 1,0 0-1,-1 0 0,1 0 1,0 0-1,0 0 0,0 0 0,0 0 1,0 0-1,0 0 0,1 0 1,-1 0-1,0-1 0,0 1 1,1 0-1,-1 0 0,0 0 0,1 0 1,-1 0-1,1 0 0,-1 0 1,1-1-1,0 1 0,-1 0 1,1-1-1,1 2 0,1 0-1,-1-1 0,1 0 0,0 0 0,0 0 0,-1 0-1,1 0 1,0 0 0,0-1 0,0 0 0,6 1 0,38-6-2112,-12-6-4145,-17-1 1424,-1-4-2187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24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17617,'0'0'672,"-6"10"957,-8 13-129,0 1 1,2 0 0,1 0 0,-10 33 0,17-44-1359,1 1 0,0 0-1,-1 22 1,4-35-153,-1 0-1,1 1 1,0-1 0,0 1-1,0-1 1,-1 1-1,1-1 1,1 1 0,-1-1-1,0 1 1,0-1-1,1 0 1,-1 1 0,0-1-1,1 1 1,-1-1 0,1 0-1,0 1 1,0-1-1,-1 0 1,1 0 0,0 0-1,0 1 1,0-1-1,0 0 1,0 0 0,0 0-1,1-1 1,-1 1-1,0 0 1,0 0 0,1-1-1,-1 1 1,0-1 0,1 1-1,-1-1 1,0 1-1,1-1 1,-1 0 0,1 0-1,-1 1 1,1-1-1,-1 0 1,1 0 0,-1-1-1,1 1 1,-1 0 0,0 0-1,1-1 1,-1 1-1,1-1 1,-1 1 0,0-1-1,1 0 1,-1 1-1,0-1 1,0 0 0,0 0-1,2-1 1,5-5-497,0 0-1,0 0 1,-1-1 0,0 0 0,0 0 0,10-18 0,3-6-1873,-16 26 1157,-7 10 21,0 2 1269,-22 47 673,23-50-627,1 0 0,0 1-1,0-1 1,0 1 0,1-1 0,-1 1-1,1-1 1,0 1 0,0-1 0,0 1 0,0-1-1,1 1 1,1 6 0,-1-8-92,0-1 0,1 0 1,-1 0-1,0 1 0,1-1 1,-1 0-1,1 0 0,-1 0 1,1 0-1,-1-1 0,1 1 1,0 0-1,-1-1 0,1 1 1,0-1-1,-1 1 0,1-1 0,0 0 1,0 0-1,-1 0 0,1 0 1,0 0-1,0 0 0,0 0 1,-1-1-1,1 1 0,3-2 1,2 1-13,1-1 0,-1 0 1,0 0-1,1-1 1,7-3-1,-1-3-391,-2 0-1,1-1 0,-1 0 1,-1 0-1,1-1 1,-2-1-1,0 0 1,11-17-1,-14 19 399,0-1 0,-1 0 0,-1 0 0,0 0 0,-1-1 0,0 1 0,0-1 0,-1 0 0,-1 0 0,0 0 0,0-14 0,-2 25 39,0 1 1,0 0 0,0 0-1,0-1 1,0 1 0,0 0-1,0 0 1,-1 0 0,1-1-1,0 1 1,0 0 0,0 0-1,0 0 1,-1-1 0,1 1-1,0 0 1,0 0 0,0 0-1,-1 0 1,1 0 0,0 0-1,0-1 1,-1 1 0,1 0-1,0 0 1,0 0 0,-1 0-1,1 0 1,0 0 0,0 0-1,-1 0 1,1 0 0,0 0 0,0 0-1,-1 0 1,1 0 0,0 0-1,0 0 1,-1 0 0,1 1-1,0-1 1,0 0 0,-1 0-1,1 0 1,0 0 0,0 0-1,0 1 1,-1-1 0,1 0-1,0 0 1,0 0 0,0 0-1,0 1 1,0-1 0,-1 0-1,1 0 1,0 1 0,0-1-1,0 0 1,-14 13 6,3 1 420,0 1-1,0 0 0,2 0 0,0 1 1,1 1-1,0-1 0,-5 22 0,9-28-374,1 0 0,1 0-1,0 1 1,0-1 0,1 1 0,1-1 0,-1 1-1,2-1 1,0 1 0,0-1 0,0 1-1,1-1 1,7 19 0,-2-22-218,-2-17 53,-1-18-171,-4 20-75,-1 0 0,0-1-1,-1 1 1,0 0-1,0-1 1,-1 1-1,-6-15 1,7 19 257,0 1 0,1-1 0,-1 1-1,-1-1 1,1 1 0,-1 0 0,1 0 0,-1 0 0,0 0 0,0 0 0,0 1-1,0-1 1,-1 1 0,1 0 0,0 0 0,-1 0 0,0 0 0,-6-1 0,15 13 638,8 3-588,-4-9-218,0 1 0,0-2-1,1 1 1,-1-1 0,18 3-1,51 1-5590,-44-7 1024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2:16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30 17232,'0'0'3865,"-8"-5"-2882,3 1-879,0 1 0,-1 0 0,0 1 0,1-1 1,-1 1-1,0 0 0,0 1 0,0-1 0,0 1 1,-10 0-1,13 1-34,0 0 1,0 0-1,0 0 1,0 1-1,0-1 1,0 1-1,0 0 0,0 0 1,0 0-1,0 0 1,0 1-1,0-1 1,0 1-1,1-1 0,-1 1 1,1 0-1,-1 0 1,1 0-1,0 1 1,0-1-1,0 0 1,0 1-1,0 0 0,0-1 1,1 1-1,-3 5 1,3-7-64,0 1 0,0 0 1,0 0-1,0 0 0,0-1 0,1 1 1,-1 0-1,1 0 0,-1 0 0,1 0 1,0 1-1,-1-1 0,1 0 1,0 0-1,0 0 0,1 0 0,-1 0 1,0 0-1,1 0 0,-1 0 0,1 0 1,0 0-1,-1 0 0,1 0 0,0 0 1,0-1-1,0 1 0,0 0 1,1 0-1,-1-1 0,1 1 0,-1-1 1,1 1-1,-1-1 0,1 0 0,-1 0 1,1 0-1,0 1 0,0-2 0,0 1 1,0 0-1,0 0 0,0-1 1,0 1-1,0-1 0,0 1 0,0-1 1,3 0-1,4 1 25,-1 0 1,0 0 0,1-1-1,-1-1 1,0 0 0,1 0-1,-1 0 1,0-1-1,0 0 1,0-1 0,9-3-1,-2-2-35,-1-1 0,1 0 0,21-20 0,-30 23-552,0 0 0,0 0 0,-1 0 0,0-1 0,7-11 0,-13 16-1042,-7 6 1034,-8 9 487,13-8 95,0 0 1,0 0 0,1 0 0,-1 0 0,1 0 0,0 1 0,0-1 0,1 1 0,0 0 0,0-1 0,0 1-1,0 0 1,1 0 0,1 9 0,-1-13-140,1 0-1,-1 0 1,1 0 0,-1 0-1,1 0 1,0 0 0,0-1-1,0 1 1,0 0-1,0 0 1,0-1 0,0 1-1,1-1 1,-1 1 0,0-1-1,1 0 1,0 1-1,1 0 1,0-1-305,0 1 1,0-1-1,0 0 0,1 0 0,-1-1 1,0 1-1,0-1 0,0 0 0,1 1 0,-1-1 1,0-1-1,1 1 0,-1 0 0,5-2 1,19-7-4819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24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17008,'0'0'7143,"-22"48"-5638,14-33-256,1 0-544,2-1-481,2-2-160,3-3-96,0-3-961,0-1-864,0-3-642,5-2-992,0-2-609,3-12-2338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24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17649,'0'0'2082,"-32"53"-1858,32-35-160,0 0-865,13 0-2146,-3-4-2081,4-2-5222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25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12364,'0'0'4479,"-10"7"-2755,7-5-1709,-44 28 2426,45-28-2212,0 0 0,-1-1 0,1 1-1,0 0 1,0 0 0,0 1-1,0-1 1,1 0 0,-1 1-1,1-1 1,-1 1 0,1-1 0,0 1-1,0 0 1,0-1 0,0 1-1,0 0 1,1 0 0,-1 3 0,2-5-206,-1 0 1,1 0 0,0 0 0,0 0 0,0-1 0,0 1 0,0 0 0,1-1 0,-1 1 0,0 0 0,0-1 0,0 0 0,0 1 0,1-1 0,-1 0-1,0 1 1,1-1 0,-1 0 0,0 0 0,0 0 0,1 0 0,-1 0 0,2-1 0,36-1 517,-26 0-589,0-1-1,0-1 1,0 0-1,19-9 1,-21 8-215,-1 0 0,1 1 1,0 1-1,0 0 0,0 0 0,21-1 0,-34 44 1149,2-39-869,1 0 0,0 0 0,0 0 0,0 0 0,0 0 0,0 0-1,0-1 1,0 1 0,0 0 0,0-1 0,0 1 0,0-1 0,1 1-1,-1-1 1,0 1 0,0-1 0,1 0 0,-1 0 0,0 0 0,0 0-1,1 1 1,-1-2 0,0 1 0,0 0 0,2 0 0,41-1 90,-41 0-145,67-12-3027,-68 66 3370,-2-39-1677,0-4-4303,0-3-4842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26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13869,'0'0'12177,"-6"8"-12076,0 4-19,1-1 0,-1 0-1,2 1 1,0 0-1,0 0 1,1 0 0,1 1-1,0-1 1,1 1-1,0-1 1,0 1 0,2 0-1,2 22 1,-1-32-63,-1-1 0,0 1 1,0-1-1,1 0 0,0 1 1,-1-1-1,1 0 0,0 0 0,0 0 1,0 0-1,0 0 0,0-1 0,1 1 1,-1-1-1,0 1 0,1-1 1,-1 0-1,1 0 0,0 0 0,-1 0 1,1 0-1,0-1 0,0 1 1,-1-1-1,1 0 0,0 0 0,0 0 1,-1 0-1,1 0 0,4-1 0,3 0 38,0 0-1,-1-1 0,1 0 0,-1 0 0,0-1 0,1-1 0,14-6 0,-12 2-131,1-1-1,-1 0 1,0-1 0,-1 0-1,19-22 1,-25 26 33,0 0 0,0-1 0,-1 1 0,0-1 0,0 0 0,-1 0-1,0 0 1,0 0 0,0-1 0,-1 1 0,0-1 0,-1 1 0,1-10 0,-2 16 37,0 0 0,0 1-1,0-1 1,0 0 0,0 1-1,0-1 1,0 1 0,0-1-1,0 0 1,0 1 0,0-1-1,0 1 1,-1-1 0,1 1-1,0-1 1,-1 0 0,1 1-1,0-1 1,-1 1 0,1 0-1,0-1 1,-1 1 0,1-1-1,-1 1 1,1-1 0,-1 1 0,1 0-1,-1-1 1,1 1 0,-1 0-1,1 0 1,-1-1 0,0 1-1,1 0 1,-1 0 0,1 0-1,-1 0 1,0 0 0,1 0-1,-1 0 1,1 0 0,-1 0-1,0 0 1,1 0 0,-1 0-1,1 0 1,-1 0 0,0 1-1,1-1 1,-1 0 0,1 0 0,-1 1-1,1-1 1,-1 0 0,1 1-1,-1-1 1,1 1 0,-1-1-1,0 1 1,-32 27-258,24-16 267,0 1 0,1 1-1,-12 24 1,18-32 27,-1-1 1,1 1-1,1-1 1,-1 1-1,1 0 0,0 0 1,0-1-1,1 1 0,0 0 1,0 0-1,0 0 0,1 0 1,1 8-1,0-11-52,-1 0 0,1-1 1,0 1-1,0 0 0,0-1 0,0 0 0,1 0 1,-1 1-1,0-1 0,1-1 0,0 1 0,-1 0 0,1 0 1,0-1-1,0 0 0,0 0 0,0 0 0,0 0 1,0 0-1,0 0 0,0-1 0,5 1 0,36 3-3775,-9-7-6022,-14-4-2359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27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15855,'0'0'6748,"-8"6"-6343,-1 2-270,1-1 0,0 1 0,1 0 0,0 1 0,0 0 0,1 0 0,0 0 0,0 1 0,1 0 0,0 0 0,1 0 0,1 0 0,-4 12 0,1 0 73,1 1-1,0-1 1,2 1-1,1 0 0,0 0 1,3 28-1,-1-48-232,0 0 0,1 0 0,-1-1-1,1 1 1,0 0 0,0 0 0,0-1-1,0 1 1,0-1 0,0 1 0,1-1-1,-1 1 1,1-1 0,0 0 0,0 0-1,0 0 1,0 0 0,0 0 0,0 0-1,0 0 1,0-1 0,1 1 0,-1-1-1,1 0 1,-1 0 0,4 1 0,4 1-1124,0-1 0,0 0 0,0 0 0,0-1 0,19-1 0,3 0-4718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27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10794,'0'0'14008,"-9"12"-13848,-132 179 524,141-191-754,0 1-1,0-1 1,0 0 0,0 0 0,0 0 0,0 0 0,0 0 0,0 0 0,0 0 0,0 0 0,0 1 0,0-1 0,-1 0 0,1 0 0,0 0 0,0 0 0,0 0 0,0 0 0,0 0-1,0 0 1,0 0 0,0 0 0,0 0 0,-1 1 0,1-1 0,0 0 0,0 0 0,0 0 0,0 0 0,0 0 0,0 0 0,-1 0 0,1 0 0,0 0 0,0 0 0,0 0 0,0 0-1,0 0 1,0 0 0,0 0 0,-1 0 0,1-1 0,0 1 0,0 0 0,0 0 0,0 0 0,0 0 0,0 0 0,0 0 0,0 0 0,-1 0 0,1 0 0,0 0 0,0 0-1,0-1 1,0 1 0,0 0 0,0 0 0,0 0 0,0 0 0,0 0 0,0 0 0,-3-14-3239,2-23-2390,1 32 4259,0-19-4219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28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4164,'0'0'17136,"3"-29"-16335,8 39-32,2 2-289,0 5-256,11 2-96,-6 1-64,4 0-224,2 0-1665,-2-7-1923,-4-5-4131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28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1 116 16111,'0'0'7880,"8"-5"-7202,8-6-757,-1-1 1,0 0-1,0-1 0,-1-1 1,-1 0-1,15-21 1,-38 127-1406,10-80-21,0 13-6978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29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11179,'0'0'8584,"-8"47"-7367,3-29-545,5 2-415,-5 0-129,5-4-64,0 0 32,0-3-96,5-2-577,0-2-1440,-2-8-2051,2-1-4388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29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15599,'0'0'5221,"-22"54"-4997,12-30-128,-4 5-64,-1-2 0,-2 1 0,2-1 0,3-3 32,-1-5 64,3-5-96,7-6 0,3-4-704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2:17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11755,'-9'10'3545,"-1"4"-2587,0 0 1,0 0-1,1 1 1,1 0-1,0 0 0,-5 19 1,11-29-768,1 0 1,-1 0-1,1 0 1,0 0-1,1 0 1,0 0 0,-1 0-1,2 0 1,-1 0-1,0 0 1,1 0-1,2 7 1,-2-8-197,1-1 0,0 0 0,-1 0 0,1 0 1,0 0-1,1 0 0,-1 0 0,1 0 0,-1-1 0,1 1 0,0-1 1,0 0-1,0 0 0,0 0 0,0 0 0,0 0 0,1-1 0,-1 1 1,7 1-1,2 0-235,0-2-1,-1 1 1,1-1 0,0-1 0,0 0 0,0 0 0,-1-2 0,1 1-1,0-1 1,16-6 0,-3 3-1154,-24 5 1423,-1 0 0,1 0 0,-1 1-1,1-1 1,-1 0 0,1 0 0,-1 1 0,1-1 0,-1 1 0,1-1-1,-1 1 1,0-1 0,1 0 0,-1 1 0,0-1 0,1 1 0,-1 0 0,0-1-1,0 1 1,1-1 0,-1 1 0,0-1 0,0 1 0,0 0 0,0-1-1,0 1 1,0-1 0,0 1 0,0-1 0,0 1 0,0 0 0,0-1 0,0 1-1,0-1 1,-1 1 0,1 0 0,-4 37 1709,2-23-631,2-15-1090,0 1 1,0-1-1,0 1 1,1-1-1,-1 0 1,0 1-1,0-1 1,1 0-1,-1 1 1,0-1-1,0 0 1,1 1-1,-1-1 1,0 0-1,1 1 1,-1-1-1,0 0 1,1 0-1,-1 1 1,1-1-1,-1 0 1,0 0-1,1 0 1,-1 0-1,1 0 1,-1 1-1,0-1 1,1 0-1,-1 0 1,1 0-1,-1 0 1,1 0-1,-1 0 1,0-1-1,1 1 1,-1 0-1,1 0 0,-1 0 1,1 0-1,-1 0 1,0-1-1,1 1 1,-1 0-1,0 0 1,1 0-1,0-1 1,19-10 671,-15 5-703,0 0 0,-1-1 0,1 0 1,-1 1-1,-1-1 0,1-1 0,-1 1 1,0 0-1,-1-1 0,0 1 0,0-1 1,-1 0-1,1 0 0,-2 0 0,1 0 0,-1 0 1,0 1-1,-3-14 0,-1 14-817,15 19-3,3-6-383,1-1 1,-1 0-1,1 0 1,0-2-1,0 0 1,1 0-1,-1-2 1,0 0-1,1 0 1,-1-2-1,1 0 1,-1 0-1,0-2 1,1 0-1,25-9 1,-25 3 1700,-2-10 5941,-14 19-6178,0-1 0,1 0 0,-1 1 0,0-1 0,0 0 0,0 1 0,0-1 0,0 1 0,0-1 0,0 0 0,0 1 0,-1-1 0,1 0 0,0 1 0,0-1 0,0 1 0,-1-1 0,1 0 0,0 1 0,-1-1 0,1 1 0,0-1 0,-1 1 0,1-1 0,-1 1 0,1 0 0,-2-2 0,-16-5 1110,3 5-908,0 0 0,1 1 0,-17 1 0,27 0-326,0 0 0,0 1-1,0-1 1,0 1-1,0-1 1,1 1 0,-1 0-1,0 1 1,0-1 0,0 1-1,1 0 1,-1 0 0,1 0-1,-1 0 1,1 0 0,-3 4-1,5-6-151,1 1 0,-1 0 0,1 0 0,-1-1 0,1 1 0,-1 0 0,1 0 0,0-1 0,-1 1 0,1 0 0,0 0 0,0 0 0,-1 0 0,1 0 0,0 0 0,0-1 0,0 1 0,0 0 0,0 0 0,1 0 0,-1 0 0,0 0 0,0 0 0,0-1-1,1 1 1,-1 0 0,1 0 0,-1 0 0,0-1 0,1 1 0,-1 0 0,1 0 0,0-1 0,-1 1 0,1-1 0,-1 1 0,1 0 0,0-1 0,0 1 0,-1-1 0,1 1 0,0-1 0,0 0 0,0 1 0,-1-1 0,1 0 0,0 0 0,0 1 0,0-1 0,1 0 0,54 13-2294,-46-12 1920,24 5-986,-24-6 1232,-1 1 0,1 0-1,-1 1 1,0 0 0,0 0 0,0 1 0,0 0 0,0 1-1,-1 0 1,16 9 0,-24-12 262,1 0 1,0 0-1,-1 0 1,1 0-1,-1-1 0,1 1 1,-1 0-1,1 0 1,-1 0-1,0 0 0,0 0 1,1 0-1,-1 0 1,0 0-1,0 0 0,0 0 1,0 1-1,0-1 1,0 0-1,0 0 0,-1 0 1,1 0-1,0 0 1,-1 0-1,1 0 0,0-1 1,-1 1-1,1 0 1,-1 0-1,1 0 0,-1 0 1,0 0-1,1-1 1,-1 1-1,0 0 0,0 0 1,1-1-1,-1 1 1,0-1-1,0 1 0,0-1 1,0 1-1,-2 0 1,-49 26 2575,44-24-2425,-3 3-133,-1 0 0,0-2-1,0 1 1,-1-2 0,1 1 0,-1-2 0,-13 2-1,25-5-465,1 1 0,-1-1 0,1 0 0,-1 1 0,0-1 0,1 0 0,-1 1-1,1-1 1,0 0 0,-1 0 0,1 1 0,-1-1 0,1 0 0,0 0 0,0 0 0,0 0-1,-1 0 1,1 1 0,0-1 0,0 0 0,0 0 0,0 0 0,0 0 0,1 0 0,-1 0-1,0 1 1,0-1 0,1 0 0,-1 0 0,0 0 0,1 0 0,0-1 0,10-17-9571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29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12812,'0'0'6438,"10"46"-4900,3-32-129,-1 1-480,3-1-577,2 0-192,3-1-32,-1-4 1,-1 2-193,1-4-1090,-2-1-1440,3-6-2467,-3 0-5669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30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31 14670,'0'0'6449,"7"-5"-5360,-5 4-1099,39-21 1421,-40 21-1394,0 1 0,-1 0 1,1-1-1,0 1 0,0 0 0,0 0 1,0 0-1,0 0 0,0 0 1,0 0-1,0 0 0,0 0 1,0 0-1,0 0 0,0 0 1,0 0-1,0 1 0,0-1 0,-1 0 1,1 1-1,0-1 0,0 1 1,0-1-1,0 1 0,-1-1 1,1 1-1,0 0 0,0-1 0,-1 1 1,1 0-1,-1 0 0,1-1 1,-1 1-1,1 0 0,-1 0 1,1 0-1,-1 0 0,0 0 1,1 0-1,-1-1 0,0 1 0,0 0 1,0 0-1,1 0 0,-1 0 1,0 0-1,0 0 0,-1 0 1,1 0-1,0 0 0,0 1 1,-1 3-4,1-1 0,0 0 0,-1 0 0,0 1 0,0-1 0,0 0 0,-1 0 0,1 0 0,-1 0 0,0 0 0,0 0 0,0-1 0,-1 1 0,-4 5 0,-4 2 289,0-1 0,0 0 0,-14 8 0,17-12-111,0 0 1,-1 0-1,2 1 1,-1 0 0,1 0-1,0 1 1,-9 14-1,20-21-151,1 0 0,-1 0-1,1 0 1,-1-1 0,1 0 0,-1 1-1,10-2 1,-2-1-515,1-1 1,-1 0-1,0 0 1,17-9-1,-13 5-2641,0-1 0,25-17 1,-9 1-4899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30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14382,'0'0'8306,"3"8"-7233,6 12-860,-1 1-1,-1 0 1,-1 0-1,-1 0 0,4 44 1,-8-53-151,-1-1 0,0 1 1,-1-1-1,0 1 0,-1-1 0,0 1 1,-1-1-1,0 0 0,-1 0 0,0 0 0,-1-1 1,0 1-1,-11 16 0,9-17-272,-30 38 990,34-44-1119,0-1 0,0 0 0,0 0 0,0-1 1,0 1-1,-1-1 0,1 1 0,-1-1 0,0 0 0,0 0 0,-5 1 1,3-4-4595,6-9-3128</inkml:trace>
  <inkml:trace contextRef="#ctx0" brushRef="#br0" timeOffset="1">329 125 17649,'0'0'9321,"43"-9"-9193,-17 9-96,2 0-32,4 0 0,0 1-96,-2 5-1218,4 2-800,-10-1-993,-11-2-1089,-3 1-2594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30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13965,'0'0'5477,"74"0"-3779,-37-3-545,5-2-416,2 2-225,2 3-191,-6 0-321,-3 0-737,0 0-4068,-10 0-8327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57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8072,'0'0'17766,"6"10"-17510,4 2-126,0 1-1,1-2 1,1 0-1,-1 0 1,2-1-1,0 0 1,0-1 0,0-1-1,1 0 1,19 8-1,-12-8-106,5 3-507,-9-3-7073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57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1 204 14734,'0'0'12759,"7"-8"-12252,89-76 952,17-15-4173,-108 92-1072,-3 2-2005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7:57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0 178 4452,'0'0'21866,"8"-7"-21401,154-164 1179,-162 207-2258,-7 15 620,4-41-76,2 0-1,-1 0 0,1 1 0,0-1 0,1 0 0,1 0 0,1 11 0,6-10-2825,7-10-3678,-2-1-1855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00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75 11339,'0'0'2423,"4"-8"-63,12-27-136,-3 4 3293,-18 85-2544,-3-33-2847,-1-1-1,-1 0 0,0 0 1,-1-1-1,-2-1 1,1 0-1,-2 0 1,-1-1-1,0-1 1,-1-1-1,-20 16 0,35-30-113,0 0-1,0-1 1,0 1-1,0 0 1,0-1-1,0 1 1,0-1-1,0 1 1,0-1-1,0 0 1,0 1 0,0-1-1,0 0 1,-1 0-1,1 0 1,0 0-1,0 0 1,0 0-1,0 0 1,0 0-1,0 0 1,0-1-1,-1 1 1,1 0-1,-1-1 1,0-1-46,1 1 0,0 0 0,-1 0 1,1-1-1,0 1 0,0-1 0,0 0 0,0 1 1,0-1-1,0 0 0,0 1 0,0-1 1,1 0-1,-1-2 0,-2-10-293,0 0-1,1-1 1,1-19 0,0 20 333,-1-60 341,8 73-195,1 0 0,-1 0 0,1 1 0,0 0 0,9 1 1,-7 2-4,1 0 0,-1 1 1,0 0-1,-1 0 0,1 1 1,-1 0-1,0 0 1,0 1-1,0 0 0,-1 0 1,0 1-1,0 0 1,6 9-1,-2-4-1138,0-1 1,2 0-1,17 12 0,-24-21-3505,-1-1-2441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01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18161,'0'0'13613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01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0 13997,'0'0'11964,"-9"10"-11463,-33 37 113,2 2 0,-46 73 0,80-111-683,-10 17-2916,16-27 2397,-1 0 0,0 1 0,0-1 0,-1 0 0,1 0 0,0 0 1,0 0-1,-1 0 0,1 0 0,0 0 0,-1 0 0,1 0 0,-1-1 0,-2 2 1,-5-1-4987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2:17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135 254 9673,'0'0'8958,"-8"3"-7981,-6 2-251,0 2 1,1-1-1,0 2 1,-14 9-1,22-13-397,1-1-1,-1 1 0,1 0 0,0 1 0,0-1 0,0 1 0,-3 5 0,6-8-281,0 0-1,0 0 1,0 0 0,0 0-1,0 0 1,1 1-1,-1-1 1,1 0 0,-1 0-1,1 1 1,0-1-1,0 0 1,0 1 0,0-1-1,0 0 1,1 1-1,-1-1 1,2 4 0,-1-4-40,0-1 1,0 1 0,0-1 0,0 1 0,1-1-1,-1 0 1,0 0 0,1 0 0,-1 0 0,0 1-1,1-2 1,0 1 0,-1 0 0,1 0 0,0 0-1,-1-1 1,1 1 0,0-1 0,-1 0-1,1 1 1,0-1 0,3 0 0,45 0 291,-44 0-249,8-2-3,1 0 1,0-2-1,-1 1 0,0-2 1,0 0-1,0-1 0,-1 0 0,1-1 1,-1 0-1,-1-1 0,19-16 0,-13 10-309,-1-1 0,-1-1-1,-1 0 1,0-1-1,-1-1 1,0 0-1,10-22 1,-20 35 38,-1-1 1,-1 1-1,1-1 0,-1 0 1,0 0-1,0 1 0,-1-1 1,0 0-1,0-1 1,0 1-1,-1 0 0,0 0 1,0 0-1,0 0 0,-1 0 1,-2-11-1,1 13 169,0 1 1,0-1-1,0 0 0,0 1 1,-1-1-1,1 1 1,-1 0-1,0 0 0,0 0 1,0 0-1,-1 0 1,1 1-1,-1 0 0,1-1 1,-1 1-1,0 0 0,0 1 1,0-1-1,0 1 1,0 0-1,0 0 0,0 0 1,0 0-1,-9 0 0,1 0 253,0 1-1,0 0 1,-1 0-1,1 1 1,0 1-1,0 0 1,-20 6-1,28-7-97,-1 0-1,1 1 1,0-1 0,1 1-1,-1 0 1,0 0-1,0 1 1,1-1 0,0 1-1,-1-1 1,1 1-1,0 0 1,0 0 0,0 1-1,1-1 1,-1 0-1,1 1 1,0 0 0,0-1-1,0 1 1,0 0-1,1 0 1,0 0 0,-1 0-1,0 8 1,2-10-102,1 1 0,-1 0 0,0 0 0,1 0 0,0 0 1,-1 0-1,1-1 0,0 1 0,1 0 0,-1-1 0,0 1 0,1-1 0,-1 1 1,1-1-1,0 0 0,0 1 0,0-1 0,0 0 0,0 0 0,0 0 1,1-1-1,-1 1 0,1-1 0,2 2 0,11 6-55,0-2 0,33 12 0,-22-9-142,-13-5 176,-2 1-1,1 0 1,-1 1-1,0 0 1,0 1 0,16 14-1,-26-20 57,1 0 0,-1 1 0,1 0-1,-1-1 1,0 1 0,0 0 0,0 0 0,0 0 0,-1 0-1,0 0 1,1 1 0,-1-1 0,0 0 0,0 1-1,-1-1 1,1 1 0,-1-1 0,1 1 0,-1-1 0,0 1-1,-1-1 1,1 1 0,0-1 0,-1 0 0,0 1 0,0-1-1,0 0 1,0 1 0,-1-1 0,1 0 0,-4 5 0,2-2-184,-12 17 370,2-13-4062,4-9-3860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02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16047,'0'0'11051,"50"1"-9962,-26 7-481,3 0-319,5-1-161,0 2-96,0-1-257,3 0-1152,-6 1-897,-1-2-1025,-4-1-609,-7-3-2562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02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25 13997,'0'0'13992,"8"-4"-13405,27-12-229,-34 15-353,0 0-1,0 1 1,0 0 0,0-1 0,0 1-1,-1 0 1,1-1 0,0 1-1,0 0 1,0 0 0,0 0 0,0 0-1,0 0 1,0 0 0,0 0-1,0 0 1,0 0 0,0 0 0,0 0-1,0 1 1,0-1 0,0 0-1,0 1 1,0-1 0,0 1 0,0-1-1,-1 1 1,1-1 0,0 1-1,0 0 1,-1-1 0,1 1 0,0 0-1,-1 0 1,1-1 0,0 1-1,-1 0 1,1 0 0,-1 0 0,0 0-1,1 0 1,-1 0 0,0 0-1,0 0 1,1 0 0,-1 0 0,0 0-1,0 1 1,-2 45 159,-1-38-68,0-1-1,0 1 1,-1 0-1,-1-1 0,1 0 1,-1 0-1,-1 0 1,1-1-1,-1 1 1,-14 11-1,-3 3 645,-50 34 0,73-54-870,7-3 112,25-6 106,38-12-946,-39 11-864,21-8-5663,-28 6 701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02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0 207 13485,'0'0'14173,"9"-9"-13618,55-55-72,-24 26-273,47-58 0,-135 235-312,47-135-160,-1 4 398,0 0 0,0 0 0,1 0 0,0 0 0,-1 11 0,3-17-314,-1-1 0,0 1 0,0 0 1,1-1-1,-1 1 0,0-1 0,1 1 0,0-1 0,-1 0 0,1 1 1,0-1-1,0 0 0,0 1 0,1 1 0,-1-2-414,0 0 0,1 0-1,-1-1 1,1 1 0,-1 0 0,0 0-1,1-1 1,0 1 0,-1-1 0,1 1-1,-1-1 1,1 1 0,0-1 0,-1 0-1,1 0 1,2 0 0,9 0-7784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03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18930,'0'0'9481,"47"-2"-9353,-22 0-128,-1 1 32,2 1-128,-4 0-1025,2 0-833,-6-1-1121,3-2-1057,-6-2-2498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03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0 15086,'0'0'9337,"-5"9"-8259,-30 42 149,-2-1-1,-65 67 0,102-116-1225,-1-1 1,1 0-1,0 1 1,0-1 0,0 0-1,-1 1 1,1-1 0,0 0-1,-1 0 1,1 1 0,0-1-1,0 0 1,-1 0-1,1 1 1,0-1 0,-1 0-1,1 0 1,0 0 0,-1 0-1,1 0 1,-1 1-1,1-1 1,0 0 0,-1 0-1,1 0 1,0 0 0,-1 0-1,1 0 1,-1 0 0,1 0-1,0-1 1,-1 1-1,1 0 1,0 0 0,-1 0-1,1 0 1,-1-1 0,-4-15-789,6-30-1621,-1 42 2097,13-119-4023,-13 123 5220,-2 4-546,0-1 0,1 1-1,0 0 1,0 0 0,0 0 0,0 0 0,0 0 0,1 7 0,0-7-187,0-1 0,0 0 1,0 0-1,1 0 0,0 0 0,-1 0 1,1 0-1,1 0 0,-1 0 1,0 0-1,0 0 0,1 0 1,0-1-1,0 1 0,-1-1 1,2 1-1,-1-1 0,0 0 0,0 1 1,5 2-1,4 2 423,0-1 0,0-1 0,0 0-1,15 5 1,35 17-2020,-57-25 903,-1 0 0,0 0 0,0 0 0,-1 0 0,1 1 0,0-1 0,-1 1 1,0 0-1,1-1 0,-1 1 0,0 0 0,0 1 0,-1-1 0,3 5 0,-2 1-7093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07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85 6438,'4'-5'1408,"-1"0"-1,0 0 1,-1-1-1,1 1 1,-1 0-1,0-1 1,0 0 0,-1 1-1,0-1 1,0 0-1,1-8 1,-3 13-1314,0 0 1,1 1 0,-1-1-1,0 0 1,1 0 0,-1 1-1,0-1 1,0 1 0,1-1-1,-1 1 1,0-1 0,0 1-1,0-1 1,0 1 0,0 0-1,0 0 1,1-1 0,-1 1-1,0 0 1,0 0 0,0 0-1,0 0 1,0 0 0,0 0-1,0 0 1,0 0 0,0 0-1,0 1 1,-1-1 0,-32 6-149,29-3 52,0-1-1,1 1 0,-1 0 1,1 0-1,0 0 0,-1 0 0,2 1 1,-1 0-1,0 0 0,1 0 1,-1 0-1,1 0 0,0 1 1,1 0-1,-4 6 0,5-9-16,1 1-1,-1-1 1,0 0 0,1 1-1,-1-1 1,1 0-1,0 1 1,0-1-1,0 1 1,0-1 0,0 1-1,1-1 1,-1 0-1,1 1 1,-1-1 0,1 0-1,0 1 1,0-1-1,0 0 1,0 0 0,0 0-1,1 0 1,-1 0-1,1 0 1,-1 0-1,1 0 1,0 0 0,-1-1-1,1 1 1,0-1-1,0 1 1,0-1 0,0 0-1,1 0 1,2 1-1,-3-1 43,7 3-54,0 1 0,-1 0 1,1 0-1,-1 1 0,11 9 1,-18-14 24,0 0 0,-1-1 0,1 1 0,0 0 0,-1 0 0,1 0 0,0 0 0,-1 0 0,1 0 0,-1 0 1,0 0-1,1 0 0,-1 0 0,0 0 0,0 0 0,1 1 0,-1-1 0,0 0 0,0 0 0,0 0 1,0 0-1,-1 2 0,0-1 30,0 0-1,0 0 1,-1 0 0,1 0 0,-1 0-1,1-1 1,-1 1 0,0-1 0,1 1 0,-1-1-1,0 0 1,0 0 0,0 1 0,0-1 0,0-1-1,-3 2 1,1 0 58,0 0 1,0-1-1,0 1 1,-1-1-1,1 0 0,0 0 1,-1-1-1,1 1 0,0-1 1,-1 0-1,1 0 0,0-1 1,-6 0-1,9 1-172,0-1 0,0 1 0,-1-1 0,1 1 0,0-1-1,0 0 1,0 1 0,0-1 0,0 0 0,0 0 0,0 0 0,0 1 0,0-1-1,0 0 1,1-1 0,-1 1 0,0 0 0,0-2 0,0 1-324,0 0 1,1 0 0,-1-1-1,1 1 1,0-1-1,0 1 1,0 0-1,0-1 1,0 1 0,0 0-1,1-1 1,-1 1-1,2-4 1,7-12-5817,6 0-2637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07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8552,'38'28'3214,"-17"-19"3394,10-11-3517,-19 1-1814,-3 1-1130,-1-1 1,1 1 0,-1-2-1,1 1 1,-1-1 0,1-1-1,-1 1 1,0-1 0,0-1-1,0 1 1,-1-1 0,1-1 0,-1 0-1,10-7 1,-17 11-143,0 1 0,1 0 0,-1-1 0,0 1 0,1 0 0,-1-1 0,0 1-1,1 0 1,-1-1 0,0 1 0,0-1 0,0 1 0,1 0 0,-1-1 0,0 1 0,0-1 0,0 1 0,0-1 0,0 1 0,0 0 0,0-1 0,0 1 0,0-1 0,0 1 0,0-1-1,0 1 1,0-1 0,0 1 0,0 0 0,-1-1 0,1 1 0,0-1 0,0 1 0,-1-1 0,-15-5 14,-24 6 8,33 1 37,1 1-1,-1-1 1,1 1 0,0 1-1,-1-1 1,1 1 0,0 0-1,0 0 1,1 1 0,-1-1-1,1 1 1,0 0 0,0 1 0,0 0-1,0-1 1,1 2 0,0-1-1,0 0 1,0 1 0,1 0-1,-1-1 1,2 1 0,-1 1-1,0-1 1,1 0 0,1 1-1,-1-1 1,-1 10 0,3-14-54,1-1 0,-1 1 1,0-1-1,0 1 0,1-1 0,-1 0 0,1 1 1,-1-1-1,1 1 0,0-1 0,-1 0 1,1 0-1,0 1 0,0-1 0,0 0 0,0 0 1,0 0-1,0 0 0,0 0 0,0 0 0,0 0 1,1 0-1,1 0 0,1 1-66,1 1 0,0-2 0,0 1 0,0 0 0,0-1-1,10 1 1,-3-1-722,0 0-1,0-1 0,0 0 0,0-1 0,19-4 0,-24 2-265,0 0 0,0 0 0,0 0 0,-1-1 0,1 0 0,8-8 0,13-10-3921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08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3 9353,'0'0'15850,"-7"-1"-15770,5 1-77,1-1 0,-1 1 0,1 0 0,-1 0 1,1 0-1,-1 0 0,1 0 0,0 0 1,-1 0-1,1 1 0,-1-1 0,1 1 0,-1-1 1,1 1-1,0-1 0,-1 1 0,1 0 1,0-1-1,0 1 0,-1 0 0,1 0 0,0 0 1,0 0-1,-1 1 0,-13 41 47,10-25-36,4-15-15,-1 0 1,2 0-1,-1 0 1,0 0 0,0 0-1,1 0 1,0 0-1,0 1 1,0-1-1,0 0 1,0 0 0,0 0-1,1 0 1,1 3-1,-1-4-12,0-1-1,1 1 1,0-1-1,-1 0 1,1 0-1,0 0 0,-1 0 1,1 0-1,0 0 1,0 0-1,0-1 1,0 1-1,0-1 1,0 1-1,0-1 1,0 0-1,0 0 1,0 0-1,0 0 1,0 0-1,3-1 0,97 1-1982,-101 0 1991,-1 0 0,0 0-1,1 0 1,-1 0 0,1 0 0,-1 0 0,0 0 0,1 0-1,-1 0 1,1 0 0,-1 0 0,0 0 0,1 0 0,-1 1-1,1-1 1,-1 0 0,0 0 0,1 0 0,-1 0 0,0 1 0,1-1-1,-1 0 1,0 0 0,1 1 0,-1-1 0,0 0 0,1 1-1,-1-1 1,0 0 0,0 1 0,0-1 0,1 0 0,-1 1-1,0-1 1,0 1 0,0-1 0,0 1 0,-7 16 333,-19 12 581,14-20-633,9-7-176,0 0 0,0 0-1,0 0 1,0 0 0,0 0 0,0 1-1,1-1 1,-1 1 0,1 0 0,0 0-1,-1 0 1,1 0 0,1 0-1,-3 5 1,50-7 285,-39-2-469,-1 1 0,0-1 1,0 0-1,1 0 0,-1 0 1,0-1-1,0 0 1,10-5-1,-14 6-488,1 0-1,-1-1 1,0 1 0,1-1 0,-1 0-1,0 0 1,0 0 0,0 0-1,-1 0 1,1 0 0,0 0 0,-1-1-1,1 1 1,0-3 0,2-9-4884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08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13389,'0'0'10570,"50"-16"-10090,-23 12-288,7 2-160,3 1-32,0 1-961,2 0-2402,-4-2-2723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09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13485,'0'0'12129,"8"0"-11393,2 1-681,0-1-1,0 0 1,-1-1 0,1 0-1,0 0 1,-1-1 0,1 0-1,-1-1 1,0 0-1,1-1 1,-1 0 0,14-8-1,-23 12-64,0-1 0,1 1 0,-1 0 0,0 0 0,0 0 0,0 0 0,1 0 0,-1 0 0,0 0 0,0 0 0,0-1 0,1 1 0,-1 0 0,0 0 0,0 0 0,0 0 0,0 0 0,1-1 0,-1 1 0,0 0 0,0 0 0,0 0 0,0-1 0,0 1 0,0 0 0,0 0 0,0-1 0,0 1 0,0 0 0,0 0 0,0 0 0,0-1 0,0 1 0,0 0 0,0 0 0,0-1 0,0 1 0,0 0 0,0 0 0,0 0 0,0-1 0,0 1 0,0 0 0,0 0 0,0 0 0,-1-1 0,1 1 0,0 0 0,0 0 0,0 0 0,-1-1 0,-15-2-227,-21 3 135,30 2 84,0 0 1,0 0 0,1 1-1,-1 0 1,1 0 0,0 0-1,-11 8 1,15-10 32,0 0 0,1 0 0,-1 0 0,0 0 0,1 1 0,-1-1 0,1 0 0,-1 1 0,1 0 0,0-1 0,-1 1 0,1-1 0,0 1 0,0 0 0,0 0 0,1 0 0,-1 0 0,0 0 0,1 0 0,-1 0 0,1 0 0,-1 0 0,1 0 0,0 0 0,0 0 0,0 0-1,0 0 1,0 0 0,1 0 0,0 4 0,1-4-3,0 0 0,0 0 1,-1 0-1,1-1 0,1 1 0,-1-1 0,0 1 0,0-1 0,1 1 0,-1-1 0,0 0 0,1 0 0,3 1 0,39 9-584,-41-10 367,60 8-4483,-21-7-2310,-6-2-4800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2:18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135 133 13068,'0'0'13432,"12"-2"-12541,0 0-755,0-1 0,0 0-1,0 0 1,19-10 0,-27 12-125,-1 0 0,-1-1 0,1 1 1,0-1-1,0 0 0,0 0 0,-1 0 1,1 0-1,-1 0 0,0 0 0,0-1 0,0 1 1,0-1-1,0 0 0,0 0 0,0 1 1,-1-1-1,0 0 0,1 0 0,-1-1 1,0 1-1,-1 0 0,1 0 0,0 0 0,-1-1 1,0 1-1,0-5 0,0 6-58,-1 0 0,0 1-1,0-1 1,0 0 0,0 1-1,0-1 1,0 0 0,0 1-1,0 0 1,0-1 0,-1 1-1,1 0 1,-1-1 0,1 1 0,-1 0-1,1 0 1,-1 0 0,0 0-1,1 1 1,-1-1 0,0 0-1,0 1 1,1-1 0,-1 1-1,0-1 1,0 1 0,0 0-1,0 0 1,-2 0 0,-7-1-108,1 1 0,0 0 0,-1 1 0,-12 2 0,14-1 189,0 1 0,0 0 0,0 0 0,1 1 0,-1 0 0,1 1 0,0 0 0,1 0 0,-1 1-1,1 0 1,0 0 0,0 0 0,1 1 0,0 0 0,0 1 0,1-1 0,0 1 0,0 0 0,0 0 0,1 1 0,1-1 0,-1 1 0,2 0 0,-1 0 0,1 0-1,0 0 1,0 11 0,2-18-27,0 1 1,0-1-1,0 1 0,1 0 0,-1-1 0,1 1 0,0-1 0,0 1 0,0-1 0,0 1 0,0-1 1,0 0-1,1 0 0,-1 1 0,1-1 0,-1 0 0,1 0 0,0 0 0,3 2 0,0-1 6,-1 0 1,1 0-1,-1-1 0,1 0 0,0 0 0,0 0 0,0-1 1,0 0-1,9 2 0,-2-2 27,1 0 0,0-1 0,0 0-1,-1-1 1,1 0 0,0-1 0,21-7 0,-18 4-76,0-2-1,-1 0 1,-1 0-1,1-1 1,-1-1 0,0-1-1,-1 0 1,0-1-1,-1 0 1,19-21 0,-24 20-22,-15 17 146,-16 20 255,22-22-225,1 0 0,-1 0 0,0 0 0,1 0 0,0 0-1,0 1 1,0-1 0,0 0 0,0 1 0,1-1 0,-1 1 0,1 5-1,1-7-101,-1-1-1,0 1 0,1-1 0,-1 1 0,1-1 1,0 0-1,0 1 0,-1-1 0,1 0 0,0 0 0,0 0 1,0 0-1,0 1 0,0-1 0,0 0 0,0-1 0,1 1 1,-1 0-1,0 0 0,0 0 0,1-1 0,-1 1 1,1-1-1,-1 1 0,0-1 0,1 1 0,-1-1 0,1 0 1,-1 0-1,1 0 0,2 0 0,14 0-11,-1 0-1,1-1 0,-1-1 1,1-1-1,-1-1 1,0 0-1,0-1 0,-1-1 1,32-15-1,31-10-966,-79 31 946,1-1 0,0 1 0,-1 0 1,1-1-1,0 1 0,-1 0 0,1 0 0,0-1 0,-1 1 0,1 0 0,0 0 0,-1 0 0,1 0 0,0 0 0,0 0 0,-1 0 0,1 0 0,0 0 0,-1 1 1,1-1-1,0 0 0,-1 0 0,1 1 0,0-1 0,-1 0 0,1 1 0,-1-1 0,1 1 0,0-1 0,-1 0 0,1 1 0,0 1 0,3 23 444,-5-23-430,1 0-1,0 0 0,-1 0 0,1 0 0,0 0 1,0 0-1,1-1 0,-1 1 0,0 0 0,1 0 0,-1 0 1,1 0-1,-1 0 0,1 0 0,0-1 0,0 1 1,0 0-1,0-1 0,0 1 0,0-1 0,0 1 0,0-1 1,1 1-1,-1-1 0,1 0 0,-1 1 0,1-1 1,-1 0-1,1 0 0,0 0 0,-1 0 0,1-1 0,3 2 1,-4-2-314,0 1 1,0-1 0,1 0-1,-1 0 1,0 0-1,0 0 1,0 0 0,0 0-1,0 0 1,1 0-1,-1 0 1,0 0 0,0 0-1,0-1 1,0 1-1,0-1 1,0 1 0,0-1-1,0 1 1,0-1 0,0 1-1,0-1 1,0 0-1,0 0 1,0 1 0,0-1-1,-1 0 1,1 0-1,0-1 1,7-16-7227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09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6 13741,'0'0'8098,"9"-2"-7126,-5 1-806,1 0 0,0 0 1,-1 1-1,1-1 0,0 1 1,-1 0-1,1 1 0,6 0 0,-9 0-119,0-1 0,-1 1 0,1 0-1,-1 0 1,1-1 0,-1 1 0,0 0-1,1 0 1,-1 1 0,0-1 0,0 0-1,0 0 1,0 1 0,0-1 0,0 0-1,0 1 1,0-1 0,0 1-1,-1-1 1,1 1 0,-1-1 0,1 1-1,-1 0 1,1-1 0,-1 1 0,0 0-1,0-1 1,0 1 0,0 0 0,0-1-1,0 1 1,-1 0 0,0 2-1,1 0 28,-1 0-1,0-1 1,0 1-1,0-1 0,-1 1 1,1-1-1,-1 1 1,0-1-1,0 0 0,0 0 1,0 0-1,-5 5 1,-39 33 624,38-34-519,0-1 1,0 1-1,1 0 0,-1 1 0,-9 13 0,17-21-169,0 1 0,0-1-1,0 0 1,-1 1 0,1-1-1,0 0 1,0 1 0,0-1-1,0 1 1,0-1 0,0 0-1,0 1 1,0-1 0,0 0-1,0 1 1,0-1 0,0 1-1,0-1 1,0 0 0,0 1-1,0-1 1,0 1 0,0-1-1,1 0 1,-1 1 0,0-1-1,0 0 1,0 1 0,1-1-1,-1 0 1,0 0-1,0 1 1,1-1 0,-1 0-1,0 1 1,1-1 0,-1 0-1,0 0 1,1 0 0,-1 1-1,0-1 1,1 0 0,0 0-1,27 5 316,29-7-70,-57 2-256,71-9-373,-30-6-3923,-40 14 4008,0 1-1,-1 0 1,1-1 0,-1 1-1,1-1 1,-1 1 0,0 0 0,1-1-1,-1 1 1,1-1 0,-1 0-1,0 1 1,1-1 0,-1 1-1,0-1 1,0 1 0,1-1 0,-1 0-1,0 1 1,0-1 0,0 0-1,0 1 1,0-1 0,0 0-1,0 0 1,0-7-6448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09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13389,'0'0'9609,"49"0"-9289,-17-1-288,0 1-1153,0 0-2883,0 0-3106</inkml:trace>
  <inkml:trace contextRef="#ctx0" brushRef="#br0" timeOffset="1">369 38 18193,'0'0'7079,"18"31"-19315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10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18001,'0'0'3940,"-24"47"-3043,21-30-609,3-1-160,0 2-128,3 0-192,2-2-833,0-2-801,-2-2-800,-3-6-1410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10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12492,'0'0'2642,"8"-4"54,4-1-1993,1 0-1,-1 1 1,1 0-1,0 1 0,24-2 1,-32 4-554,1 0 0,-1 1 0,1-1 0,-1 1 0,0 1 0,1-1 0,-1 1 0,1 0 1,-1 0-1,0 1 0,0-1 0,1 1 0,-1 0 0,-1 0 0,1 1 0,0 0 0,0 0 0,-1 0 0,5 4 0,-8-6-126,0 0 0,0 0-1,0 0 1,0 0 0,-1 0 0,1 0-1,0 0 1,0 1 0,-1-1-1,1 0 1,0 0 0,-1 1-1,0-1 1,1 1 0,-1-1 0,0 0-1,1 1 1,-1-1 0,0 1-1,0-1 1,0 0 0,0 1-1,-1-1 1,1 1 0,0-1 0,-1 0-1,1 1 1,0-1 0,-1 0-1,-1 3 1,-1 0 135,0 0 0,-1-1 0,0 1-1,0-1 1,0 0 0,0 0 0,-5 3 0,-21 18 406,30-23-633,1-1 1,-1 1-1,0-1 1,0 1-1,0-1 1,0 1-1,1-1 1,-1 1-1,0-1 0,0 0 1,1 1-1,-1-1 1,0 1-1,1-1 1,-1 0-1,0 1 1,1-1-1,-1 0 1,0 1-1,1-1 1,-1 0-1,1 0 1,-1 1-1,1-1 1,-1 0-1,1 0 0,-1 0 1,1 0-1,-1 0 1,1 1-1,-1-1 1,1 0-1,-1 0 1,1 0-1,24 6-1286,-21-6 870,6 3-71,0 0 1,-1 0-1,1 1 0,14 8 0,-22-11 544,0 0-1,-1 0 1,1 0-1,-1 1 0,1-1 1,-1 0-1,1 1 1,-1-1-1,0 1 1,0-1-1,0 1 0,0-1 1,0 1-1,2 3 1,-3-4 74,0 0 1,0 0 0,0 0 0,0 1 0,0-1 0,-1 0 0,1 0-1,0 0 1,0 1 0,-1-1 0,1 0 0,-1 0 0,1 0 0,-1 0-1,0 0 1,1 0 0,-1 0 0,0 0 0,0 0 0,1 0-1,-1 0 1,0 0 0,0-1 0,0 1 0,0 0 0,-2 0 0,-13 11 1467,-1 0 1,-1-2 0,0 0 0,-34 13 0,7-10-1535,-1-9-3632,41-5-2610,5-8-4441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10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8936,'0'0'22165,"28"-2"-37859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11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326 45 12876,'0'0'8611,"-3"-8"-7255,2 6-1284,0 0-1,0-1 1,0 1 0,-1 0-1,1 0 1,-1 0 0,1 0-1,-1 0 1,0 0 0,1 0-1,-1 0 1,0 0 0,0 1-1,0-1 1,-1 1 0,1 0-1,0 0 1,-3-1 0,3 1-29,-1 1 0,0 0 0,0-1 1,1 1-1,-1 1 0,0-1 0,0 0 0,1 1 0,-1-1 0,0 1 1,1 0-1,-1 0 0,1 0 0,-1 0 0,1 0 0,-1 1 1,1-1-1,0 1 0,0-1 0,0 1 0,-4 3 0,-70 71 1930,57-55-1793,-1-1 0,-1-1 0,0-1 0,-33 22 0,54-40-228,0 0 1,-1 1 0,1-1 0,0 0-1,-1 0 1,1 1 0,0-1 0,-1 0-1,1 0 1,-1 1 0,1-1 0,-1 0 0,1 0-1,0 0 1,-1 0 0,1 0 0,-1 0-1,1 0 1,-1 0 0,1 0 0,-1 0 0,1 0-1,-1 0 1,1 0 0,0 0 0,-1 0-1,1 0 1,-1 0 0,1-1 0,-1 1 0,1 0-1,0 0 1,-1-1 0,1 1 0,-1 0-1,1 0 1,0-1 0,-1 1 0,1 0 0,0-1-1,-1 0 1,0-24-1715,16-27-434,-14 49 2182,0 0 0,0 1 0,1-1 0,-1 0 0,1 1 0,0-1 0,0 1 0,0 0 0,0-1 0,0 1 0,0 0 0,1 0 0,-1 1 0,1-1 0,-1 0 0,1 1 0,0 0 0,3-2 0,-3 3 115,0 0-1,-1 0 1,1 1-1,-1-1 0,1 1 1,-1 0-1,0-1 1,1 1-1,-1 0 0,0 1 1,1-1-1,-1 0 1,0 1-1,0-1 0,0 1 1,0-1-1,-1 1 0,1 0 1,0 0-1,-1 0 1,3 4-1,55 57 1825,-23-35-2595,2-12-4445,-26-15-1184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11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19186,'0'0'7271,"62"-3"-7207,-40 7-64,-3 1-224,1 1-1602,-8-3-1825,-4-2-2435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12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10826,'0'0'11243,"72"15"-9385,-40-15-513,7 0-801,0 0-447,1 0-65,-6 0-705,-3 0-2850,-4 0-4389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12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0 198 12812,'0'0'9946,"8"-4"-8649,28-15-822,-1-1 0,-2-2 0,0-2 0,31-27 0,-62 48-454,1 1 0,-1-1 0,0 0 1,0 0-1,0 0 0,0 0 0,0 0 0,-1 0 0,0 0 0,1 0 0,-1-1 0,0 1 0,0 0 0,-1-1 0,1 1 0,-1-5 0,-2 9-62,0 0 0,0 0-1,0 0 1,0 1 0,0-1 0,0 1-1,0 0 1,0-1 0,1 1 0,-3 4-1,-2 3 17,1 0 0,0 0 1,1 1-1,0-1 0,1 1 0,0 0 0,0 1 0,1-1 0,1 0 0,-1 1 0,2-1 0,-1 0 0,2 1 0,1 13 1,9-5-2678,1-10-3010,-4-7-496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12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4644,'0'0'18770,"54"8"-17745,-17-16-641,0 4-287,4 0-33,-3 1-128,-4 3-1506,-5 0-1088,-11 0-1987,-3 0-2754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28:28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21044,'0'0'-288,"-73"1"-1634,43 3 2242,23 0-800,9 3-577,20-4-2979,0-3-2114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2:19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13773,'0'0'9577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13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5285,'0'0'12988,"9"2"-11402,-2-1-1407,1 0 263,1 0-1,0 1 1,-1 0 0,1 0 0,-1 1 0,10 4-1,-17-6-364,0-1 0,1 1 0,-1 0 0,0 0 0,0 0 0,0 0 0,0 0 0,0 0 0,0 0 0,0 0 0,0 0-1,0 1 1,0-1 0,0 0 0,-1 1 0,1-1 0,-1 0 0,1 1 0,0 1 0,-1-1-46,-1 1 1,1-1-1,0 1 0,0-1 1,-1 0-1,0 0 1,1 1-1,-1-1 0,0 0 1,0 0-1,0 0 1,0 0-1,-1 0 0,1 0 1,0 0-1,-4 3 1,-10 12 393,-1-1 0,-1-1 1,-22 15-1,18-13 243,-34 32 0,62-48-673,0 1 1,0-1-1,0 0 0,-1-1 1,1 0-1,0 0 0,7-1 1,121-17-1142,-45 2-3570,-46 6-1001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13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17232,'0'0'1634,"78"-6"480,-43-1-1153,7-2-257,4 2-191,-3-1-417,-1 3-64,-5 3-64,-8 2-833,-10 0-1633,-14 0-1698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14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13100,'0'0'4997,"55"7"-2947,-19-12-352,7-5-769,6 0-641,7-1-256,-8 2 32,5 2-96,-10 0-1249,-9 2-1922,-9 0-2563,-13-2-3843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14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17905,'0'0'2242,"9"3"-715,-4-2-1320,5 2 170,-1 1 0,0 0 0,1 0 0,-1 1 0,12 7-1,-18-9-351,-1-1-1,1 0 0,0 1 0,-1-1 0,0 1 0,1 0 0,-1 0 0,0 0 0,0 0 0,-1 0 0,1 0 0,-1 1 0,0-1 0,1 1 0,-1-1 0,-1 1 0,1-1 0,-1 1 0,1-1 0,-1 1 0,0-1 0,0 5 0,-2 0 29,0 0-1,0-1 1,0 1-1,-1 0 1,0-1-1,-1 1 1,0-1-1,0 0 1,0 0-1,-11 12 1,0-1-895,-1-1 0,-28 24 0,34-33-4513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14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 10090,'0'0'14680,"-8"7"-14450,-21 21-36,-138 147 55,164-180-8750,4-13 5808,-1 11 557,0-17-3507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15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8968,'0'0'13709,"53"0"-12620,-32 11-256,4 2-416,2-2-321,1 2 0,3-1-288,-3-2-2275,-1 1-1793,-3-6-2882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15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10410,'0'0'13490,"9"-3"-12999,9-2-432,1-2 0,-1 0-1,0-2 1,-1 0 0,1-1-1,-2 0 1,22-18 0,-38 28-177,-12 27-437,8-20 501,1 0-1,0 0 1,0 0 0,0 0-1,1 0 1,-2 10-1,7 8-6322,1-21 286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16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20019,'0'0'11050,"22"0"-20146,-14-2-1666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16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6662,'0'0'18647,"-6"9"-18156,-56 66 284,34-45-928,-30 45 1,56-71-617,-4 5-1334,3-20-11205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16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12908,'0'0'12812,"54"45"-12395,-32-30-193,3-3-64,2 0-64,0-1-128,-1 0-1441,1 0-1378,-1-3-1761,-6-1-2275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2:19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7687,'0'0'14168,"-8"8"-13276,-3 4-531,2 1 0,0 0 0,0 0 0,1 1 0,1 0 0,0 0 0,1 1 0,1-1-1,0 1 1,1 1 0,0-1 0,-1 22 0,4-26-215,0 0-1,0-1 0,1 1 0,1-1 1,0 1-1,3 12 0,-4-20-139,1 0 1,0-1-1,0 1 0,1-1 0,-1 1 0,1-1 0,-1 0 1,1 1-1,0-1 0,-1 0 0,1 0 0,0 0 0,1 0 1,-1-1-1,0 1 0,0-1 0,1 1 0,-1-1 0,1 0 1,-1 0-1,1 0 0,-1 0 0,1 0 0,0 0 0,0-1 1,-1 1-1,1-1 0,4 0 0,3 0-47,1 0 0,0 0 0,0-1-1,-1-1 1,1 0 0,-1 0 0,1-1 0,-1-1 0,0 0-1,0 0 1,0 0 0,-1-2 0,10-6 0,-12 8-309,0-1 0,-1 0 1,0 0-1,0-1 0,-1 0 1,0 0-1,0-1 0,0 1 1,-1-1-1,0 0 0,5-10 1,-9 17 341,0 0 1,0 0 0,0-1 0,0 1-1,-1 0 1,1 0 0,0 0 0,0 0 0,0-1-1,0 1 1,0 0 0,0 0 0,-1 0-1,1 0 1,0 0 0,0-1 0,0 1 0,0 0-1,-1 0 1,1 0 0,0 0 0,0 0-1,0 0 1,-1 0 0,1 0 0,0 0-1,0 0 1,0 0 0,0 0 0,-1 0 0,1 0-1,0 0 1,0 0 0,0 0 0,-1 0-1,1 0 1,0 0 0,0 0 0,0 0 0,-1 0-1,1 0 1,0 1 0,0-1 0,0 0-1,0 0 1,-1 0 0,1 0 0,0 0-1,0 0 1,0 1 0,0-1 0,0 0 0,0 0-1,0 0 1,-1 0 0,1 1 0,0-1-1,0 0 1,0 0 0,-13 10 94,6-3 222,1 1 0,1 1-1,0-1 1,0 1 0,1 0 0,0 0 0,0 0 0,1 0 0,-3 13 0,5-20-263,1 1 1,-1-1-1,1 0 0,-1 1 0,1-1 0,0 1 0,0-1 1,0 1-1,0-1 0,1 1 0,-1-1 0,1 1 0,-1-1 1,1 1-1,0-1 0,0 0 0,0 0 0,0 1 0,0-1 1,1 0-1,-1 0 0,1 0 0,-1 0 0,1 0 0,0-1 1,-1 1-1,1 0 0,0-1 0,0 1 0,0-1 1,1 0-1,-1 1 0,0-1 0,0 0 0,1-1 0,-1 1 1,0 0-1,1-1 0,-1 1 0,1-1 0,3 1 0,1-1-11,0 1 0,1-1 0,-1 0 0,0 0 0,1 0 0,-1-1 0,0-1 0,0 1 0,0-1 0,0 0 0,0-1 0,0 0 0,-1 0 0,1 0 0,-1-1 0,8-5 0,-10 5-359,0 1 0,0-1 1,0 0-1,-1-1 0,1 1 1,-1 0-1,0-1 0,-1 0 0,4-7 1,-4 5-769,1 1 0,-2-1 0,1 0 0,-1 1 0,0-1 0,0 0 0,-1 0 0,-1-10 0,-3-23-13284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17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20 15118,'0'0'7527,"8"-3"-6277,-4 1-1083,2 0 34,0-1 0,0 1-1,0 0 1,0 1 0,0-1 0,0 1 0,1 0 0,6 1 0,-12 0-197,-1 0 1,1 1-1,-1-1 1,1 0-1,-1 1 1,1-1-1,-1 1 1,1-1-1,-1 1 1,0-1-1,1 1 1,-1-1-1,0 1 1,1-1-1,-1 1 1,0 0-1,0-1 1,1 1-1,-1 0 1,0-1-1,0 1 1,0-1-1,0 1 1,0 0 0,0-1-1,0 1 1,0 0-1,0-1 1,0 1-1,0 0 1,-1-1-1,1 1 1,0 0-1,-7 25 222,1-16-126,-1 0 1,0 0-1,-1-1 1,0 0-1,0 0 1,-1-1-1,-19 14 1,-30 32 691,58-54-791,0 0-1,-1 1 1,1-1-1,0 0 1,-1 0 0,1 1-1,0-1 1,-1 0-1,1 1 1,0-1 0,0 0-1,-1 1 1,1-1-1,0 1 1,0-1 0,0 0-1,-1 1 1,1-1-1,0 1 1,0-1-1,0 1 1,0-1 0,0 0-1,0 1 1,0-1-1,0 1 1,0-1 0,0 1-1,0-1 1,0 1-1,0-1 1,1 0 0,-1 1-1,0-1 1,0 1-1,0-1 1,1 0 0,-1 1-1,0-1 1,0 0-1,1 1 1,-1-1 0,0 0-1,1 1 1,-1-1-1,0 0 1,1 0 0,-1 1-1,0-1 1,1 0-1,-1 0 1,1 0-1,-1 1 1,1-1 0,-1 0-1,0 0 1,1 0-1,-1 0 1,1 0 0,-1 0-1,1 0 1,0 0-1,38 0 123,-25-1-192,71-6-3387,-28-4-3696,-23 2-2072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19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1 241 9513,'0'0'3326,"0"-4"3128,8-21-4490,12-1-973,1 1 0,40-36-1,-34 36-677,40-49 1,-75 93-221,1 1 1,1 0 0,1 0 0,1 0 0,1 1-1,-2 41 1,11-48-2619,2-8-4305,-6-6 5119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19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3876,'0'0'20051,"53"-27"-19411,-31 20-255,4 1-257,-5 1-128,0 1 32,-5 3-192,0 1-1250,-6 0-576,-4 0-1153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19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7815,'0'0'9812,"8"-5"-7943,1 0-1589,39-22 2411,-45 25-2530,0 0 1,1 1-1,-1-1 1,0 1-1,0 0 1,1 0-1,-1 1 1,1-1-1,-1 1 1,1-1-1,-1 1 0,1 0 1,4 1-1,-8 1-145,0 0 0,1 0 0,-1 0-1,0 0 1,0 0 0,0 0-1,-1 1 1,1-1 0,0 0 0,-1 0-1,1 0 1,-1 0 0,0 0-1,0 0 1,0-1 0,0 1 0,-1 2-1,-22 20 139,20-22-163,1 0 1,0 0-1,0 1 1,1 0-1,-1-1 0,0 1 1,1 0-1,0 0 1,-1 0-1,1 1 0,0-1 1,1 0-1,-1 1 1,1-1-1,-3 8 0,5-10-17,-1 0 1,0 0-1,1 0 0,-1-1 0,1 1 0,-1 0 0,1 0 0,-1-1 1,1 1-1,0 0 0,-1-1 0,1 1 0,0-1 0,0 1 0,-1-1 0,1 1 1,0-1-1,0 1 0,0-1 0,0 0 0,-1 1 0,1-1 0,0 0 0,0 0 1,0 0-1,0 0 0,0 0 0,0 0 0,0 0 0,1 0 0,39 0-1781,-30 0 813,-1 0-68,-1-1 1,1 0 0,-1-1-1,0 1 1,15-6-1,14-7-5088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20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1 162 10602,'0'0'15124,"7"-6"-14879,45-33-20,-32 27-159,-2-2 0,0 0-1,0-1 1,-2 0 0,24-29-1,-38 41 613,-11 17-643,-15 27-107,21-34 259,0 0 0,1 0-1,0 1 1,0-1 0,0 1-1,0 10 1,7 13-2097,-5-28 950,1-1 0,0 0 0,0 0 0,0-1 0,0 1 0,1 0 0,-1 0 0,0 0 0,1-1 0,0 1 0,2 2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20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14350,'0'0'9000,"59"-14"-8936,-38 8 0,3 2-64,-11 1-192,1 1-1474,-4 1-1953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20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9801,'0'0'11077,"9"-2"-10201,76-7 982,-85 9-1845,1 1 0,-1-1 0,0 0 1,1 1-1,-1-1 0,0 0 0,1 1 0,-1-1 1,0 0-1,0 1 0,1-1 0,-1 0 1,0 1-1,0-1 0,0 1 0,0-1 1,1 1-1,-1-1 0,0 0 0,0 1 0,0-1 1,0 1-1,0-1 0,0 1 0,0-1 1,0 1-1,0-1 0,0 0 0,0 1 0,-1-1 1,1 1-1,0-1 0,0 1 0,0-1 1,-1 0-1,1 1 0,0-1 0,0 0 0,-1 1 1,1-1-1,0 0 0,-1 1 0,-12 19 1010,-57 24 952,70-44-1978,0 0 0,0 0 1,0 0-1,-1 0 0,1 0 1,0 0-1,0 0 0,0 0 1,0 0-1,0 1 0,0-1 1,0 0-1,0 0 0,0 0 1,0 0-1,-1 0 0,1 0 1,0 0-1,0 0 0,0 0 1,0 0-1,0 1 0,0-1 1,0 0-1,0 0 0,0 0 1,0 0-1,0 0 0,0 0 1,0 0-1,0 1 0,0-1 1,0 0-1,0 0 0,0 0 1,0 0-1,0 0 0,0 0 1,0 0-1,0 1 0,0-1 1,0 0-1,0 0 0,0 0 1,1 0-1,-1 0 0,0 0 1,0 0-1,0 0 0,0 0 1,0 0-1,0 1 0,0-1 1,0 0-1,0 0 0,0 0 1,1 0-1,-1 0 0,0 0 1,0 0-1,0 0 0,0 0 1,0 0-1,0 0 0,1 0 1,12 3-10,18-2-427,-31-1 409,11 0-333,2 0-1227,0 0-1,1-1 0,15-3 0,-1-4-4623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21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12588,'0'0'10057,"47"2"-8327,-14-4-128,6-9-962,-2 3-448,5-2-128,-7 0-32,-3 4-32,-10 3-480,-7 3-1378,-6 0-1537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21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15214,'0'0'8296,"60"1"-6822,-33-4-1058,0 0-352,3 2-64,-1 0-64,-2 0-2146,-7-1-2531,-3-6-5797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22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0 13325,'0'0'8344,"-4"9"-7250,-16 30-341,-32 48 1,40-70-600,0-1-1,-1 0 1,0-1 0,-2 0-1,-24 20 1,32-31-881,7-4 536,-1 0 0,1 0 1,0 0-1,-1 0 0,1 0 1,0 0-1,0 0 0,-1-1 0,1 1 1,0 0-1,0 0 0,-1 0 1,1-1-1,0 1 0,0 0 1,0 0-1,-1-1 0,1 1 0,0 0 1,0 0-1,0-1 0,0 1 1,0 0-1,0 0 0,-1-1 1,1 1-1,0 0 0,0-1 1,0 1-1,0 0 0,0 0 0,0-1 1,0 1-1,0 0 0,0-1 1,0 1-1,0 0 0,1-1 1,-1 1-1,0 0 0,0 0 0,0-1 1,0 1-1,0 0 159,-1-17-5536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2:19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17905,'0'0'4965,"47"0"-4965,-30 1-1666,7 7-1121,-7 2-1441,-1 4-3587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22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11531,'0'0'13292,"44"11"-11946,-22-5-513,0 0-481,5 2-160,3-2-128,-2 4-128,-1-1-1730,2 1-1761,-11-1-1410,3-1-3971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22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16239,'0'0'7399,"9"-1"-6448,6-2-1068,0-1 1,-1 0 0,1-1 0,-1 0 0,0-2 0,0 1 0,-1-2 0,0 0 0,0 0-1,-1-1 1,19-18 0,-31 27-220,-21 13-118,-16 34 1220,35-44-753,1-1-1,-1 0 1,1 1 0,0-1-1,0 1 1,0-1 0,0 1 0,0-1-1,1 1 1,-1 0 0,1 0-1,0-1 1,-1 1 0,1 0-1,0-1 1,1 1 0,-1 0-1,0 0 1,2 3 0,11-2-6930,-12-4 5218,9 0-10996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23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0 130 19058,'0'0'6726,"47"-12"-10025,-32 6-2690,0 0-8649</inkml:trace>
  <inkml:trace contextRef="#ctx0" brushRef="#br0" timeOffset="1">365 1 18417,'0'0'4196,"-62"46"-3107,43-24-192,-1-1-512,3 0-289,2-3-64,3-4 0,4-1 0,3-1 0,0-5-320,0-3-1602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23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5894,'0'0'22485,"42"42"-22133,-18-31-224,-2-2-64,1 3-96,1-2-1377,-7-1-1153,3-3-930,-5-2-479,-3-4-2371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23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16688,'0'0'8803,"4"5"-8611,-3-3-172,1 0 0,-1 0 0,0 1 0,1-1 0,-1 0 0,0 0 0,0 1 0,-1-1 0,1 0-1,0 1 1,-1-1 0,1 1 0,-1-1 0,0 1 0,0-1 0,0 1 0,0-1 0,0 1 0,-1-1 0,1 1 0,-1-1 0,1 1 0,-1-1 0,0 0 0,0 1 0,0-1 0,0 0 0,-1 0-1,1 0 1,0 0 0,-1 0 0,0 0 0,1 0 0,-1 0 0,0 0 0,0-1 0,-3 3 0,-8 6 116,0 0 0,-1-1-1,-17 8 1,-30 23 197,105-41 110,-18-4-278,65-15-2170,-3-8-6661,-59 15 3455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24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14734,'0'0'8008,"48"54"-6823,-39-28-481,-4 4-351,-5 4-129,0 3-128,-5 3-32,-12 0 32,-8 0-32,-2-3 32,0-4-96,-5-2-1185,0-6-2050,-3-6-2883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24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 14574,'0'0'9230,"-10"12"-9177,-11 15 53,2 0 0,-18 34 0,29-46-7,0 1 1,0 0 0,2 1 0,0-1 0,1 1-1,1 0 1,-3 19 0,6-28-83,1 0 0,-1 0 1,2 1-1,-1-1 0,1 0 1,0 0-1,0 0 0,1 0 0,3 9 1,-2-13-48,-1 0 0,0 1 0,1-1 1,0-1-1,0 1 0,0 0 0,1-1 1,-1 1-1,1-1 0,-1 0 0,1 0 1,0-1-1,1 1 0,-1-1 0,0 0 0,1 0 1,5 2-1,2 0-693,1-1 1,0 0 0,0 0-1,0-2 1,20 1-1,22-1-4498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25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0 270 1057,'0'0'22010,"9"-9"-21204,60-50 63,-42 38-689,-1 0 0,-2-2-1,0 0 1,39-50-1,-62 70-115,1 0 0,-1 1 0,0-1 0,0 0 1,0 0-1,0 0 0,0 0 0,-1 1 0,1-1 0,-1 0 0,0-6 0,-1 9-62,0 0 1,-1 0-1,1 0 0,0 0 1,-1 1-1,1-1 1,0 1-1,-1-1 0,1 1 1,0-1-1,0 1 0,0 0 1,-1-1-1,1 1 1,0 0-1,0 0 0,-1 2 1,-6 7 56,1 1 0,0 1 0,1-1 1,0 1-1,1 0 0,-7 24 0,9-29-84,1 0 0,1 0 0,-1 0 0,2 1 0,-1-1 0,0 1 0,1-1 0,1 1 0,-1-1 0,1 0 0,1 1 0,-1-1 0,5 12 0,9 2-2259,-3-10-2583,-8-8 2788,1 2-4573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25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14798,'0'0'6726,"47"6"-5348,-17-10-353,4-3-449,-1-1-352,4 3-160,0 1-64,-6 2-480,-4 1-1602,-7 0-993,-7-1-2786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8:25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12 9321,'0'0'10474,"8"-2"-9022,79-8 3251,-87 10-4698,1 1 0,-1-1 1,0 0-1,0 0 0,1 1 1,-1-1-1,0 0 0,0 0 0,1 1 1,-1-1-1,0 0 0,0 1 1,0-1-1,0 0 0,1 1 0,-1-1 1,0 0-1,0 1 0,0-1 1,0 0-1,0 1 0,0-1 0,0 0 1,0 1-1,0-1 0,0 0 1,0 1-1,0-1 0,0 1 0,0-1 1,0 0-1,0 1 0,-1-1 1,1 0-1,0 1 0,0-1 0,0 0 1,-1 0-1,1 1 0,-8 15 88,-7-2-8,0-1-1,-1 0 0,0-2 1,-28 16-1,31-16-140,22-5-50,30-5 16,-32-1 144,49 0-206,119-3-4895,-125-3-281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2:20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147 244 8232,'0'0'4724,"-9"0"-3571,1 0-872,0 1-1,0 0 1,0 0 0,1 0-1,-1 1 1,0 0-1,1 1 1,-10 4-1,13-5-41,0 0-1,0 1 0,1-1 1,-1 1-1,1-1 0,-1 1 1,1 0-1,0 0 1,0 1-1,1-1 0,-1 1 1,0-1-1,1 1 0,0 0 1,0 0-1,0 0 0,1 0 1,-1 0-1,0 8 1,1-10-190,0 1 0,1-1 0,0 0 0,0 1 1,-1-1-1,1 0 0,1 1 0,-1-1 0,0 0 1,1 1-1,-1-1 0,1 0 0,-1 1 0,1-1 1,0 0-1,0 0 0,0 0 0,1 0 0,-1 0 1,0 0-1,1 0 0,2 3 0,-1-3-13,0 0 1,1 1-1,-1-1 0,1-1 0,0 1 0,-1 0 0,1-1 0,0 0 1,0 0-1,0 0 0,0-1 0,6 1 0,1 0 22,1-1-1,-1-1 1,1 0-1,-1 0 1,1-1-1,-1 0 1,0-1-1,20-8 1,-10 0-27,-1 0-1,-1-1 1,0 0 0,-1-2-1,0 0 1,24-26 0,-35 33-299,-1 0 0,0-1 1,0 0-1,-1 0 1,1 0-1,-2-1 1,1 1-1,-1-1 0,-1 0 1,0 0-1,0-1 1,-1 1-1,0-1 1,0 1-1,-1-1 0,0 0 1,-2-17-1,0 22 205,0 0 0,0 1 0,-1-1 0,1 0 0,-1 1 0,0-1 0,-1 1 0,1 0 0,-1 0 0,0 0 0,0 0 0,0 0 0,0 0 0,-1 1 0,1 0 0,-1 0 0,0 0-1,0 0 1,0 0 0,0 1 0,-1 0 0,1 0 0,-1 0 0,1 0 0,-1 1 0,0-1 0,0 1 0,-8 0 0,3-1 276,-1 1-1,1 0 1,-1 1-1,0 0 1,1 0-1,-1 1 1,1 1-1,-1 0 0,1 0 1,0 1-1,0 1 1,-14 5-1,15-4 88,0 1-1,1-1 0,0 1 0,1 0 0,-1 1 0,1 0 0,0 0 0,1 1 0,0-1 0,0 2 0,-8 13 0,12-19-297,1 1 0,-1 0 1,1-1-1,0 1 0,0 0 0,0 0 0,0-1 0,1 1 0,0 0 0,-1 0 1,1 0-1,1 0 0,-1 0 0,0 0 0,1-1 0,0 1 0,0 0 0,0 0 1,1-1-1,-1 1 0,1-1 0,0 1 0,-1-1 0,2 1 0,-1-1 0,0 0 1,1 0-1,-1 0 0,1-1 0,0 1 0,5 3 0,14 10 37,1-1-1,1-1 0,36 16 0,-36-19-131,0 1 0,-1 1 0,33 24 0,-54-35 54,0-1 0,-1 1 0,1 0 0,0-1 0,0 1-1,-1 0 1,1 0 0,-1 0 0,0 0 0,1 1 0,-1-1 0,0 0-1,0 0 1,0 1 0,-1-1 0,1 1 0,-1-1 0,1 1 0,-1-1-1,0 4 1,0-25-16889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49:48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21 6534,'0'0'5734,"-5"-12"-5542,5 11-64,5 1-32,0 0-96,-3-1-545,4-3-2722,-1 2-3139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49:49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41 11883,'0'0'13234,"-8"-7"-12609,-26-22-380,33 29-242,0-1 0,0 0-1,0 1 1,-1-1-1,1 1 1,0-1 0,0 1-1,0 0 1,0 0 0,-1-1-1,1 1 1,0 0 0,0 0-1,-1 0 1,1 0 0,0 0-1,0 0 1,0 1-1,-1-1 1,1 0 0,0 1-1,0-1 1,0 0 0,0 1-1,0 0 1,0-1 0,-1 1-1,1 0 1,1-1 0,-2 2-1,-24 28-17,22-23 39,-5 5 15,2 1 0,0-1 0,0 1 0,-7 23 0,11-31-35,1 1 1,0 0-1,1 0 0,0 0 1,0 1-1,0-1 1,0 0-1,1 0 0,0 1 1,1-1-1,-1 0 0,1 0 1,2 8-1,-2-12 0,0-1-1,0 0 0,0 0 0,0 0 1,1 0-1,-1 0 0,0 0 0,0 0 1,1 0-1,-1 0 0,0 0 1,1-1-1,-1 1 0,1 0 0,-1-1 1,1 1-1,-1-1 0,1 0 0,0 0 1,-1 1-1,1-1 0,-1 0 1,1 0-1,-1-1 0,1 1 0,0 0 1,-1 0-1,1-1 0,-1 1 0,3-2 1,3 1 35,-1-1-1,1-1 1,-1 1 0,0-1 0,0 0 0,6-4 0,-4 2-4,-1-1-1,0 0 1,-1 0-1,0 0 1,0-1-1,0 0 1,0 0-1,-1-1 1,-1 1 0,1-1-1,-1 0 1,-1-1-1,1 1 1,-1-1-1,-1 1 1,1-1-1,-2 0 1,2-16 0,-23 46-564,14-10 501,-19 38 352,24-46-295,0 0 0,0 1 0,0-1 1,0 0-1,0 1 0,1-1 0,-1 1 0,1-1 1,0 1-1,0-1 0,0 0 0,1 1 1,0 3-1,0-6-24,0 0 0,0 0 0,0 0 1,0-1-1,0 1 0,0 0 0,1-1 0,-1 1 1,0 0-1,0-1 0,1 1 0,-1-1 1,0 0-1,1 0 0,-1 1 0,0-1 0,1 0 1,-1 0-1,0 0 0,1 0 0,1-1 1,31-2 194,-25 1-206,0-1 0,0-1 0,0 0 0,-1 0 0,15-11 0,-17 11-31,0 0 1,1 0-1,-1 0 1,1 1-1,-1 0 1,1 0-1,0 1 1,0 0-1,0 0 0,11-1 1,-18 4 24,1-1 1,-1 0-1,1 1 1,-1-1-1,1 1 1,-1-1-1,1 1 1,-1-1-1,1 1 0,-1-1 1,0 1-1,1-1 1,-1 1-1,0-1 1,1 1-1,-1 0 1,0-1-1,0 1 0,0-1 1,0 1-1,1 0 1,-1-1-1,0 1 1,0 0-1,0-1 1,0 1-1,-1 1 0,1 25 346,0-21-50,0-6-277,0 0 0,0-1 0,0 1 0,1 0 0,-1 0 0,0 0 0,0 0 0,0 0 0,0 0 0,0 0 0,0 0 0,0-1 0,0 1 1,0 0-1,0 0 0,1 0 0,-1 0 0,0 0 0,0 0 0,0 0 0,0 0 0,0 0 0,0 0 0,1 0 0,-1 0 0,0 0 0,0 0 1,0 0-1,0 0 0,0 0 0,0 0 0,1 0 0,-1 0 0,0 0 0,0 0 0,0 0 0,0 0 0,0 0 0,0 0 0,1 0 1,-1 0-1,0 0 0,0 0 0,0 0 0,0 1 0,0-1 0,0 0 0,0 0 0,0 0 0,1 0 0,-1 0 0,0 0 0,0 0 0,0 0 1,0 1-1,0-1 0,0 0 0,0 0 0,0 0 0,0 0 0,0 0 0,0 0 0,0 1 0,0-1 0,0 0 0,6-9 221,-4 2-184,-1 0 1,1 0-1,-2-1 0,1 1 1,-1-1-1,0 1 1,-1 0-1,-1-10 1,4 17-59,0 0 0,1 0 1,-1 0-1,0 0 0,0 0 1,1-1-1,-1 1 0,0-1 0,0 1 1,0-1-1,0 0 0,0 0 1,0 0-1,4-2 0,39-20 172,-6-11-35,-35 32-150,-5 32-518,-5-1 917,2-13 132,2 0 1,-3 30-1,5-46-606,1 1 0,-1 0 0,0 0 0,0-1 0,0 1 0,1 0 0,-1-1 0,0 1 0,1 0 0,-1-1 0,0 1 0,1-1 0,-1 1 0,1 0 0,-1-1 0,1 1 0,-1-1 0,1 1 0,0-1 1,-1 0-1,1 1 0,0-1 0,0 1 0,1 0-310,-1-1 0,0 1 0,1-1 1,-1 1-1,1-1 0,-1 0 1,0 0-1,1 1 0,-1-1 1,1 0-1,-1 0 0,0 0 0,1-1 1,-1 1-1,1 0 0,-1 0 1,1-1-1,-1 1 0,0-1 0,2 0 1,6-10-8825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49:50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11 12268,'0'0'11312,"-4"12"-10031,-7 25-113,-5 10-447,2 1 0,2 1 0,2-1-1,-4 69 1,14-116-795,5-66-2265,-15-20-805,36 87 4046,-16-3-852,1 0 0,-1-1-1,1 0 1,-1-1 0,0 0-1,0 0 1,0-1 0,0-1 0,-1 1-1,1-2 1,-1 1 0,9-9-1,-8 7-23,0-1 0,0-1-1,-1 0 1,0 0-1,-1-1 1,0 0 0,-1 0-1,0-1 1,11-22-1,-16 29-29,-1 0-1,0 0 0,0 0 0,0 0 0,0-1 0,-1 1 0,0-7 0,0 10-3,0 1-1,0-1 1,0 0-1,0 1 1,0-1-1,0 1 1,0-1-1,0 1 1,-1-1-1,1 1 1,0-1-1,0 1 1,-1-1-1,1 1 1,0-1-1,-1 1 1,1-1-1,-1 1 1,1-1-1,0 1 1,-1 0-1,1-1 1,-2 0-1,1 1-6,0 0 1,0 0-1,0 0 0,0 0 0,0 0 1,0 0-1,0 1 0,0-1 1,-1 0-1,1 1 0,0-1 0,0 0 1,0 1-1,0-1 0,0 1 1,1-1-1,-1 1 0,-1 1 0,-6 4 207,0 0-1,1 0 0,-1 1 1,2 1-1,-1-1 0,1 1 1,0 0-1,0 0 0,1 1 1,0-1-1,1 1 0,0 1 1,1-1-1,-1 0 0,2 1 1,-1 0-1,1-1 0,-1 19 1,4-27-205,-1 0 0,1 1-1,0-1 1,-1 1 0,1-1 0,0 0 0,0 1 0,0-1 0,0 0 0,0 0-1,0 0 1,0 0 0,1 0 0,-1 0 0,0 0 0,0 0 0,1 0 0,-1-1-1,1 1 1,-1 0 0,1-1 0,-1 1 0,1-1 0,-1 0 0,1 1 0,-1-1-1,1 0 1,-1 0 0,4 0 0,58 0-2054,-46-1 1117,-16 1 972,1 1 1,-1-1-1,0 0 1,0 1 0,1-1-1,-1 0 1,0 1-1,0 0 1,0-1 0,0 1-1,1 0 1,-1-1-1,0 1 1,0 0 0,0 0-1,-1 0 1,1 0 0,0 0-1,0 0 1,0 0-1,-1 0 1,1 1 0,-1-1-1,1 0 1,-1 0-1,1 0 1,-1 1 0,1-1-1,-1 0 1,0 1 0,0-1-1,0 0 1,0 0-1,0 1 1,0-1 0,0 0-1,0 1 1,-1-1-1,1 2 1,-1 0 33,1 0 0,0 0 0,-1 0 0,0 1 0,0-1 0,0 0 1,0 0-1,0 0 0,-1-1 0,1 1 0,-1 0 0,1 0 0,-1-1 0,0 1 0,0-1 0,-4 3 0,-14-5-9836,8-3 1698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49:50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11147,'0'0'7655,"62"-4"-18449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49:50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21428,'0'0'1233,"-7"9"235,4-5-1196,-29 43 2072,30-44-2291,1-1 0,-1 1 0,1-1 0,0 1-1,0 0 1,0-1 0,0 1 0,0 0 0,1 0 0,-1 0 0,1 0-1,0 0 1,0 0 0,0-1 0,0 1 0,0 0 0,1 0 0,-1 0-1,2 3 1,-1-4-123,0-1 0,1 0 0,-1 1-1,1-1 1,-1 0 0,1 0 0,-1 0-1,1 0 1,0 0 0,0 0-1,-1-1 1,1 1 0,0 0 0,0-1-1,0 1 1,0-1 0,0 0 0,0 0-1,0 0 1,-1 0 0,1 0 0,0 0-1,0 0 1,0-1 0,0 1 0,0-1-1,2 0 1,4-1-184,-1 0 0,1-1 0,0 0 0,-1 0 0,9-5 0,-14 6 267,0 1 0,0 0 0,0-1 0,0 1 1,0 0-1,1 0 0,-1 0 0,0 0 0,1 1 0,-1-1 0,1 1 0,-1-1 1,3 1-1,1 9 1050,-11 15 242,4-23-1308,1 0-1,-1-1 1,1 1 0,0 0 0,-1 0 0,1 0-1,0 0 1,-1 0 0,1 0 0,0 0-1,0 0 1,0 0 0,0 0 0,0 0 0,0 0-1,0 0 1,0 0 0,0 0 0,1 0 0,-1 0-1,0 0 1,0 0 0,1 0 0,-1 0 0,1-1-1,-1 1 1,1 0 0,-1 0 0,1 0 0,0-1-1,-1 1 1,1 0 0,0 0 0,0-1 0,-1 1-1,1-1 1,0 1 0,0-1 0,0 1-1,0-1 1,0 1 0,0-1 0,0 0 0,-1 0-1,1 1 1,0-1 0,0 0 0,0 0 0,0 0-1,0 0 1,0 0 0,0 0 0,0 0 0,0-1-1,0 1 1,1 0 0,12-2-957,0-1 0,0 0 1,19-7-1,-7 2 177,-26 8 821,1 0 0,-1 0 0,1 1 0,-1-1 0,1 0 0,-1 0 0,1 1 0,-1-1 0,0 0 0,1 1 0,-1-1 0,1 0 0,-1 1 0,0-1 0,1 1 0,-1-1 0,0 0 0,0 1 0,1-1 0,-1 1 0,0-1 0,0 1 0,1-1 0,-1 1 0,0-1 0,0 1 0,0-1 0,0 1 0,0 0 0,0-1 0,0 1 0,0-1 0,0 1 0,0-1 0,0 1 0,0-1 0,-1 1 0,1-1 0,0 1 0,0-1 0,0 1 0,-1 0 0,-7 34 1111,5-25-910,3-8-252,-1 1 1,1-1-1,0 0 1,0 1-1,0-1 1,0 1-1,0-1 1,0 1 0,1-1-1,0 4 1,7 3-3515,8-6-5771,-4-3-1763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49:51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81 19250,'0'0'6454,"8"-2"-6278,-7 1-175,56-18 188,-55 18-204,1 0 0,-1 0 0,1 0 0,-1-1 0,0 1 0,1-1 0,-1 1 0,0-1 0,0 0 0,0 1 0,0-1 0,0 0 0,-1 0 0,1-1 0,-1 1 0,1 0 0,-1 0 1,0-1-1,0 1 0,1-1 0,-2 1 0,2-5 0,-2 6 4,-1 1-1,0-1 1,1 0 0,-1 0 0,0 0 0,0 1 0,1-1 0,-1 0-1,0 1 1,0-1 0,0 0 0,0 1 0,0-1 0,0 1 0,0 0 0,0-1-1,0 1 1,0 0 0,0-1 0,0 1 0,0 0 0,0 0 0,0 0 0,0 0-1,0 0 1,0 0 0,0 0 0,0 1 0,0-1 0,0 0 0,0 0-1,0 1 1,-2 0 0,-38 10-91,32-6 270,0 1 0,1 0-1,0 1 1,0 0 0,1 0 0,-14 16-1,17-18 16,1-1 0,-1 1-1,1 0 1,1 0 0,-1 0-1,1 1 1,-1-1 0,1 0-1,1 1 1,-1 0 0,1-1-1,0 1 1,0 11 0,1-15-176,1-1 1,-1 0-1,1 1 0,-1-1 1,1 0-1,0 0 1,-1 1-1,1-1 0,0 0 1,0 0-1,0 0 1,0 0-1,0 0 0,0 0 1,0 0-1,0 0 1,1-1-1,-1 1 0,0 0 1,0-1-1,1 1 1,-1-1-1,1 1 0,-1-1 1,0 0-1,1 1 1,-1-1-1,1 0 0,-1 0 1,2 0-1,53 0-435,-48 0 130,3-1-388,-1-1-1,0 0 0,0 0 1,0-1-1,17-7 1,-12 4-1210,-1-2 1,0 1-1,14-12 1,5-9-4090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49:51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14318,'0'0'9988,"-8"7"-8077,3-4-1700,0 1 0,0-1 1,0 1-1,1 1 0,0-1 1,0 1-1,0-1 0,1 1 0,-1 0 1,1 0-1,0 1 0,1-1 1,-1 1-1,1-1 0,0 1 0,0 0 1,1 0-1,-2 10 0,0 7-151,1 0-1,1 1 1,1-1 0,1 0-1,7 39 1,-8-62-76,0 0 1,0 0 0,0 1-1,0-1 1,0 0-1,0 1 1,0-1-1,1 0 1,-1 1 0,0-1-1,0 0 1,0 0-1,0 1 1,0-1-1,1 0 1,-1 0-1,0 1 1,0-1 0,0 0-1,1 0 1,-1 0-1,0 1 1,0-1-1,1 0 1,-1 0-1,0 0 1,0 0 0,1 0-1,-1 0 1,0 1-1,1-1 1,-1 0-1,0 0 1,0 0 0,1 0-1,-1 0 1,0 0-1,1 0 1,-1 0-1,12-10-402,5-18-607,-13 18 517,-1 0-1,0 1 0,0-2 1,-1 1-1,0 0 0,0-16 1,-3 26 547,0 1 1,0 0-1,0-1 1,1 1-1,-1 0 0,0-1 1,1 1-1,-1 0 1,0 0-1,1 0 1,-1-1-1,1 1 1,-1 0-1,1 0 1,-1 0-1,1 0 1,0 0-1,0 0 1,-1 0-1,1 0 1,0 0-1,0 0 1,0 0-1,0 0 1,0 0-1,0 0 0,0 0 1,0 0-1,1 0 1,-1 0-1,0 0 1,1 0-1,-1 0 1,0 0-1,1 0 1,-1 0-1,2 0 1,2 2 22,1-2 1,0 1-1,0 0 1,0-1-1,0 0 1,0 0-1,0 0 1,0-1-1,0 0 0,0 0 1,0 0-1,0 0 1,0-1-1,10-2 1,-8 1-111,0 1 0,0-2 0,-1 1 1,1-1-1,0 0 0,-1 0 0,0-1 0,0 0 0,0 0 1,6-5-1,-17 22 341,0 0 1,1 0 0,0 1-1,2 0 1,-1 0-1,0 25 1,3-38-320,0 0-1,0 0 1,0 0 0,0 0-1,0 0 1,0-1-1,0 1 1,0 0 0,1 0-1,-1 0 1,0 0 0,1-1-1,-1 1 1,0 0-1,1 0 1,-1-1 0,1 1-1,-1 0 1,1-1-1,0 1 1,-1-1 0,1 1-1,0 0 1,-1-1 0,1 1-1,0-1 1,-1 0-1,1 1 1,0-1 0,0 0-1,0 1 1,-1-1 0,1 0-1,0 0 1,0 0-1,0 0 1,0 0 0,0 0-1,-1 0 1,1 0 0,0 0-1,0 0 1,0 0-1,0 0 1,0-1 0,0 1-1,2-1-669,0 0-1,0 0 1,-1 0-1,1 0 0,-1 0 1,1 0-1,-1-1 1,0 1-1,1-1 1,-1 0-1,0 1 0,0-1 1,3-4-1,8-15-8084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49:52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12396,'0'0'15695,"60"10"-17809,-31-6-1154,0 0-1024,1 1-384,-3-2-2531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49:52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11915,'0'0'10095,"-9"1"-7735,4 1-2178,-9 0 777,1 1 1,1 1 0,-17 7 0,26-10-930,1-1 0,0 1 0,0 0 0,0 0 0,0 0-1,0 0 1,0 0 0,0 1 0,1-1 0,-1 1 0,0-1 0,1 1 0,-1-1 0,1 1 0,-1 0 0,1 0 0,0 0-1,0 0 1,0 0 0,0 0 0,0 0 0,0 0 0,1 0 0,-1 0 0,1 0 0,-1 1 0,1-1 0,0 0 0,0 0-1,0 3 1,1-4-225,0 1-1,-1-1 1,1 0 0,0 0-1,0 0 1,0 0-1,0 0 1,1 0-1,-1 0 1,0 0-1,0 0 1,0 0-1,1-1 1,-1 1-1,0 0 1,1-1-1,-1 1 1,1-1-1,-1 0 1,1 1-1,-1-1 1,1 0 0,-1 0-1,3 0 1,45 1-3241,-38-1 2939,18 3 275,-28-3 363,-1 1-1,1-1 0,0 0 1,-1 0-1,1 0 0,-1 1 1,1-1-1,-1 0 1,1 1-1,-1-1 0,1 1 1,-1-1-1,1 0 1,-1 1-1,0-1 0,1 1 1,-1-1-1,0 1 0,1-1 1,-1 1-1,0-1 1,0 1-1,1 0 0,-2 2 211,1-1-1,-1 0 1,0 0-1,0 0 1,0 0-1,0 0 1,0 0-1,-1 0 1,1 0-1,-1 0 1,1-1-1,-1 1 1,1-1-1,-1 1 1,0-1-1,0 1 1,0-1 0,-3 2-1,-1 1-208,1 0 0,0-1 1,-1 0-1,1 0 0,-1 0 0,0 0 0,0-1 1,0 0-1,0 0 0,-10 1 0,18-23-10493,10 7 2189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49:52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112 109 12780,'0'0'6481,"-9"5"-4864,7-4-1635,-10 5 903,0 0-1,0 1 0,-19 16 1,28-21-749,1 0 0,-1 0 0,1 0 0,0 0 0,-1 1 0,1-1 0,0 1 0,0-1 0,1 1 0,-1 0 1,1 0-1,-1 0 0,1 0 0,0 0 0,0 0 0,0 0 0,0 0 0,1 0 0,-1 1 0,1-1 0,0 0 0,0 0 1,0 1-1,0-1 0,2 6 0,-1-8-129,0 0 1,0 1-1,0-1 0,0 0 1,0 0-1,1 0 1,-1 0-1,1 0 1,-1 0-1,1 0 0,-1 0 1,1-1-1,-1 1 1,1-1-1,-1 1 0,1-1 1,0 1-1,0-1 1,-1 0-1,1 0 0,0 0 1,-1 0-1,3 0 1,42-5 17,-37 2-134,0-2 0,0 1 0,0-1 1,-1-1-1,0 0 0,0 0 1,0 0-1,-1-1 0,0 0 1,0-1-1,7-10 0,-4 5-189,-1 0 0,-1-1 0,0 0 0,0 0 1,-2-1-1,7-19 0,-12 32 301,0 1 0,-1-1 0,1 1 0,-1 0 0,1-1 0,-1 1 0,1-1 0,-1 1 1,0-1-1,0 1 0,0-1 0,0 0 0,0 1 0,0-1 0,0 1 0,0-1 0,-1 1 0,1-1 0,-1 1 0,1-1 1,-1 1-1,1 0 0,-1-1 0,0 1 0,0 0 0,0-1 0,0 1 0,0 0 0,0 0 0,0 0 0,0 0 1,-2-2-1,1 3 28,0 0 1,-1-1 0,1 1 0,-1 0-1,1 0 1,0 1 0,-1-1 0,1 0-1,0 1 1,-1-1 0,1 1 0,0 0-1,-1 0 1,1 0 0,0 0 0,0 0-1,0 0 1,0 1 0,0-1 0,-3 4-1,-6 3 461,1 1 0,0 1-1,0 0 1,-15 21-1,23-28-451,-1 1 0,1-1 0,0 0 0,0 1 1,1-1-1,-1 1 0,1-1 0,-1 1 0,1 0 0,0-1 0,1 1 0,-1 0 0,1 0 0,-1 0 0,1 0 0,0-1 0,0 1 0,1 0 0,-1 0 0,1 0 1,0 0-1,2 5 0,-1-6-259,1-1-1,-1 1 1,0-1 0,1 0 0,0 0 0,-1 0 0,1 0 0,0 0 0,0-1 0,0 1 0,0-1-1,1 0 1,-1 1 0,0-2 0,0 1 0,1 0 0,-1-1 0,0 1 0,1-1 0,4 0 0,-5-1 172,0 1 1,0 0 0,0 1 0,1-1 0,-1 1 0,0-1 0,0 1 0,0 0 0,0 0 0,0 0 0,0 1 0,0-1 0,0 1 0,-1-1 0,1 1 0,0 0 0,-1 0 0,1 0 0,-1 0 0,4 6 0,-3-1 1869,5 5-911,14-12-4234,-19-1 2424,-1 1 0,0-1 0,1 0 0,-1 0 0,0 0 1,0 0-1,1 0 0,-1-1 0,0 1 0,3-3 1,7-10-8350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2:20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15759,'0'0'3315,"-2"10"-2568,-10 42 528,3 1-1,2 1 1,0 89 0,7-141-1262,0-1 0,0 0 0,1 1 1,-1-1-1,0 0 0,0 1 0,1-1 0,-1 0 1,1 1-1,-1-1 0,1 0 0,-1 0 1,1 1-1,0-1 0,0 0 0,0 0 1,-1 0-1,1 0 0,0 0 0,0 0 0,0 0 1,1-1-1,-1 1 0,0 0 0,0 0 1,0-1-1,1 1 0,-1-1 0,0 1 1,0-1-1,1 1 0,-1-1 0,0 0 0,1 0 1,-1 0-1,1 0 0,-1 0 0,0 0 1,1 0-1,-1 0 0,0 0 0,1-1 1,-1 1-1,0 0 0,3-2 0,4 0 116,0-1 0,0 0 0,0 0 0,-1-1 0,1 0-1,7-6 1,3-3-54,-1-1 0,-1-1 0,0 0 0,15-21 0,8-22-2509,-35 50 1020,0-1 0,-1 1 0,0-1 0,0 0 0,1-9 0,-2 0-4448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49:53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2 16912,'0'0'7388,"9"2"-6058,-3-1-1145,5 2 83,-1 0-1,1-1 1,0-1 0,0 0-1,0 0 1,0-1 0,0 0-1,15-3 1,-26 3-264,0 0 0,0 0-1,-1 0 1,1 0 0,0 0 0,0-1 0,0 1-1,0 0 1,-1 0 0,1 0 0,0 0 0,0 0-1,0 0 1,0-1 0,0 1 0,-1 0 0,1 0-1,0 0 1,0 0 0,0-1 0,0 1 0,0 0-1,0 0 1,0 0 0,0-1 0,0 1 0,0 0-1,0 0 1,0 0 0,0-1 0,0 1 0,0 0-1,0 0 1,0 0 0,0 0 0,0-1 0,0 1-1,0 0 1,0 0 0,0 0 0,0-1 0,0 1-1,0 0 1,1 0 0,-1 0 0,0 0 0,0-1-1,0 1 1,0 0 0,0 0 0,1 0 0,-1 0-1,0 0 1,0 0 0,1-1 0,-18-2-180,7 3 204,0 1-1,0 0 0,0 1 0,0 0 0,0 0 0,0 1 1,-11 5-1,17-6 88,1-1 0,-1 1-1,1 0 1,-1 0 0,1 0 0,0 0 0,0 1 0,0-1-1,0 1 1,0 0 0,0 0 0,1 0 0,-1 0 0,1 0-1,0 1 1,0-1 0,0 1 0,1-1 0,-1 1 0,1 0-1,-1 5 1,2-8-101,0 1 1,0-1-1,1 1 0,-1-1 0,0 1 0,1-1 0,-1 1 0,1-1 1,0 1-1,0-1 0,-1 0 0,1 0 0,0 1 0,0-1 0,0 0 1,0 0-1,0 0 0,1 0 0,-1 0 0,0 0 0,0 0 0,1 0 1,-1-1-1,0 1 0,1 0 0,-1-1 0,1 1 0,-1-1 0,1 0 1,-1 1-1,3-1 0,52 9-1174,-52-9 901,52 2-6638,-24-2-742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49:53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15727,'0'0'7895,"-9"2"-6635,5-1-1132,-45 17 1282,47-17-1385,0-1 0,0 1-1,0 0 1,0 1 0,0-1-1,0 0 1,0 1 0,1-1-1,-1 1 1,1-1 0,-1 1-1,1 0 1,-1-1 0,1 1-1,0 0 1,0 0 0,0 0-1,0 0 1,0 0 0,0 0-1,1 0 1,-1 1 0,0 1-1,2-3-113,-1 0 0,0 0 0,1 0 0,0 0 0,-1 0 0,1 0 1,0 0-1,-1 0 0,1 0 0,0-1 0,0 1 0,0 0 0,0-1 0,-1 1 0,1 0 0,0-1 0,0 1 0,0-1 0,1 1 0,-1-1 0,0 0 0,0 1 0,0-1 0,2 0 0,35 8-1924,-28-7 1088,132 18-2662,-142-16 7629,-9 2-2305,-9 3-576,-97 21 3173,57-15-5690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49:54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6 15951,'0'0'7928,"-7"11"-7613,0 4-104,0-1 0,1 2 0,1-1 0,0 0 0,1 1 1,0 0-1,2 0 0,-2 22 0,5 47 793,-1-85-997,0 1 0,-1-1 0,1 1 0,0-1 0,0 0 0,0 1 1,0-1-1,0 0 0,0 1 0,0-1 0,1 0 0,-1 1 0,0-1 1,0 0-1,0 1 0,0-1 0,0 0 0,0 1 0,1-1 0,-1 0 1,0 1-1,0-1 0,1 0 0,-1 0 0,0 1 0,0-1 0,1 0 0,-1 0 1,0 1-1,1-1 0,-1 0 0,0 0 0,1 0 0,-1 0 0,0 1 1,1-1-1,-1 0 0,0 0 0,1 0 0,-1 0 0,0 0 0,1 0 1,-1 0-1,0 0 0,1 0 0,-1 0 0,1 0 0,-1 0 0,0-1 0,1 1 1,-1 0-1,0 0 0,1 0 0,-1 0 0,0 0 0,1-1 0,12-17 387,-9 3-590,-1-1-1,-1 0 1,0 1-1,-1-1 1,-1 0-1,0 0 1,-1 0-1,-1 0 0,-1 0 1,-4-18-1,-5 16 68,12 18 145,0 0 1,0 0-1,0 1 1,0-1-1,0 0 1,0 0-1,0 0 1,0 1-1,0-1 1,0 0-1,0 0 1,0 0-1,-1 1 1,1-1-1,0 0 1,0 0-1,0 0 1,0 0-1,0 1 0,-1-1 1,1 0-1,0 0 1,0 0-1,0 0 1,0 0-1,-1 0 1,1 0-1,0 0 1,0 0-1,0 1 1,-1-1-1,1 0 1,0 0-1,0 0 1,-1 0-1,1 0 1,0 0-1,0 0 1,0 0-1,-1-1 1,1 1-1,0 0 1,0 0-1,0 0 1,-1 0-1,1 0 1,0 0-1,0 0 0,0 0 1,0 0-1,-1-1 1,1 1-1,0 0 1,0 0-1,0 0 1,0 0-1,0 0 1,-1-1-1,1 1 1,1 1 15,0 0 1,0 0-1,0 0 0,0 0 1,0-1-1,0 1 1,0 0-1,0 0 0,0-1 1,1 1-1,-1-1 0,0 1 1,0-1-1,1 0 1,-1 1-1,0-1 0,0 0 1,1 0-1,-1 0 1,0 0-1,1 0 0,-1 0 1,2 0-1,36-1 205,-34 1-213,0-1-1,0 0 0,-1 0 1,1 0-1,-1-1 0,1 0 1,-1 0-1,0 0 1,0 0-1,0 0 0,0-1 1,0 0-1,0 0 1,0 0-1,-1 0 0,0-1 1,0 1-1,0-1 0,0 0 1,3-5-1,-6 9-151,-5 29-699,1-16 739,-1 1 421,0 1-1,1-1 1,1 1 0,1 0-1,0 0 1,1 1-1,1 29 1,0-44-328,0 1 0,0-1-1,1 1 1,-1-1 0,0 0 0,1 1 0,-1-1 0,1 0 0,0 0 0,-1 1 0,1-1 0,0 0-1,0 0 1,-1 0 0,1 0 0,0 0 0,0 0 0,0 0 0,1 0 0,-1 0 0,0-1-1,0 1 1,0 0 0,1-1 0,-1 1 0,0-1 0,0 1 0,1-1 0,-1 1 0,1-1 0,-1 0-1,0 0 1,1 0 0,-1 0 0,0 0 0,1 0 0,-1 0 0,1 0 0,-1-1 0,0 1-1,1 0 1,-1-1 0,0 1 0,2-2 0,2 1-131,0-1-1,0-1 1,0 1 0,-1-1 0,1 1-1,-1-1 1,1-1 0,-1 1-1,0-1 1,4-4 0,5-14-1062,-12 20 736,-3 7 307,-1 4 317,0-2-102,1-2 26,0-1 0,0 1 0,0 0 0,1 0 0,-1-1 1,1 1-1,1 0 0,-1 0 0,1 0 0,-1 0 0,2 0 0,-1 0 0,2 9 0,-2-13-158,1-1 1,0 1-1,0 0 0,0 0 1,-1-1-1,1 1 0,0-1 1,0 1-1,0-1 0,0 1 0,0-1 1,0 1-1,0-1 0,0 0 1,0 0-1,1 1 0,-1-1 1,0 0-1,0 0 0,0 0 1,0 0-1,0 0 0,0-1 0,2 1 1,27-8-8230,-15-6-715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49:55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25 14253,'0'0'9610,"-3"7"-8116,-1 14-828,0 0 0,1 0 0,1 0-1,1 23 1,1-16-510,-2 0-1,-6 36 1,-2-84-2275,7 7 1391,0 0 1,-2 0-1,1 1 1,-2-1-1,-12-21 1,5 9 874,14 25-36,-1-1 0,0 1-1,1-1 1,-1 1 0,0 0-1,1-1 1,-1 1 0,0 0 0,1-1-1,-1 1 1,1 0 0,-1 0-1,1-1 1,-1 1 0,1 0-1,-1 0 1,1 0 0,-1 0 0,1-1-1,-1 1 1,1 0 0,-1 0-1,1 0 1,-1 0 0,1 0 0,-1 0-1,1 0 1,-1 1 0,1-1-1,0 0 1,28 1 324,-23-1-4,7 0-337,-1-1 0,1 0 0,-1-1 0,0 0 0,0-1 0,0-1 0,0 0 0,0 0 0,14-8 0,-18 7-219,0 1 0,0-1 0,-1-1 0,1 1 0,-1-1-1,0 0 1,-1-1 0,0 0 0,0 0 0,0 0 0,-1 0 0,0-1-1,5-12 1,-47 86 301,27-43 1313,-14 44 0,22-60-1345,0 0 0,0 0 1,1 0-1,0 1 0,0-1 0,1 1 1,0-1-1,0 0 0,1 1 0,2 13 1,-3-21-138,0 0 0,0 0 0,0 1 1,0-1-1,0 0 0,0 0 0,0 1 1,1-1-1,-1 0 0,0 0 0,0 0 0,0 1 1,0-1-1,0 0 0,0 0 0,0 0 1,1 1-1,-1-1 0,0 0 0,0 0 0,0 0 1,1 0-1,-1 1 0,0-1 0,0 0 1,0 0-1,1 0 0,-1 0 0,0 0 0,0 0 1,1 0-1,-1 0 0,0 0 0,0 0 1,0 0-1,1 0 0,-1 0 0,0 0 0,0 0 1,1 0-1,-1 0 0,8-9 262,3-16-147,-10-55-1697,30 92 1148,-22-9 470,1 0 0,0-1 1,0 0-1,0 0 0,0-1 1,0 0-1,16-1 0,-21-1-23,0 1-1,0 0 0,0-1 1,-1 0-1,1 0 0,0-1 0,0 0 1,-1 1-1,1-1 0,-1-1 1,0 1-1,1-1 0,-1 1 1,0-1-1,-1 0 0,1-1 0,5-5 1,-9 9-9,1-1-1,0 0 1,-1 0 0,1 1-1,-1-1 1,1 0 0,-1 0 0,1 0-1,-1 0 1,1 0 0,-1 0-1,0 0 1,0 0 0,1 0-1,-1 0 1,0 0 0,0 0 0,0 0-1,0 0 1,0 0 0,-1-1-1,1 1-16,0 1 0,-1-1-1,1 0 1,-1 1-1,1-1 1,-1 1-1,0-1 1,1 1-1,-1 0 1,1-1-1,-1 1 1,0-1-1,1 1 1,-1 0-1,0 0 1,1-1-1,-1 1 1,0 0-1,0 0 1,1 0-1,-2 0 1,-1-1-16,1 1 0,-1 0 0,0 1 1,1-1-1,-1 0 0,1 1 0,0-1 0,-1 1 1,1 0-1,-1 0 0,1 0 0,0 0 0,0 0 1,-1 0-1,1 1 0,-2 1 0,0 1 48,0 1-1,0-1 1,1 1-1,0 0 0,0 0 1,0 0-1,1 0 1,0 0-1,0 1 1,0-1-1,0 1 1,1-1-1,-1 11 1,2-14-11,0 0 1,0 0 0,1 0-1,-1 0 1,0 0-1,1 1 1,0-1 0,-1 0-1,1 0 1,0 0 0,0-1-1,0 1 1,0 0-1,1 0 1,-1 0 0,0-1-1,1 1 1,-1-1 0,1 1-1,0-1 1,-1 1-1,1-1 1,0 0 0,0 0-1,0 0 1,0 0 0,0 0-1,0-1 1,0 1-1,0 0 1,0-1 0,0 0-1,0 1 1,1-1 0,-1 0-1,0 0 1,4-1-1,8 1-6,-1-1 0,0 0 0,1-1 0,-1 0 0,0-1-1,-1-1 1,1 0 0,0-1 0,-1 0 0,0-1-1,0 0 1,-1-1 0,0-1 0,0 1 0,-1-2 0,1 1-1,-2-2 1,1 1 0,-2-1 0,1 0 0,-1-1-1,7-13 1,-14 23-40,1-1-1,-1 0 1,0 0 0,0 0-1,0 0 1,0 0-1,-1 0 1,1 0-1,0 0 1,-1 0-1,0-1 1,1 1 0,-1 0-1,0 0 1,0 0-1,0-1 1,0 1-1,-1 0 1,1 0-1,0 0 1,-1 0 0,0-1-1,1 1 1,-1 0-1,0 0 1,0 0-1,0 1 1,-1-1 0,1 0-1,0 0 1,-1 0-1,1 1 1,-1-1-1,-1-1 1,0 2-7,1 0 1,-1 0-1,0 0 1,1 1-1,-1-1 1,0 1-1,0-1 1,0 1-1,1 0 0,-1 0 1,0 0-1,0 0 1,0 1-1,1-1 1,-1 1-1,0 0 1,0 0-1,1 0 1,-1 0-1,1 0 1,-1 0-1,1 1 0,-1-1 1,1 1-1,0 0 1,-3 2-1,-1 1 107,0 1 0,1-1-1,0 1 1,1 0 0,-1 0 0,1 0-1,0 0 1,0 1 0,1 0 0,0-1-1,0 1 1,-3 14 0,5-17-46,1-1 0,-1 1 0,1-1 0,0 1 0,0-1 0,0 1 0,0-1 0,1 1 0,0-1 0,-1 0 1,1 1-1,0-1 0,0 1 0,1-1 0,-1 0 0,1 0 0,0 0 0,0 0 0,0 0 0,0 0 0,0-1 0,0 1 0,1-1 0,0 1 0,-1-1 1,1 0-1,0 0 0,0 0 0,5 2 0,1 1-111,0-1 0,0-1 0,1 1 0,14 2 0,-2-3-2858,-1-2-4062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49:56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21652,'0'-8'2915,"0"0"-1057,5 3-897,4 1-1025,6 4 0,2 0-1602,3 0-2722,2-3-4580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49:56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23478,'0'0'1730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49:56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18097,'0'0'5413,"46"-54"-24407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04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48 14029,'0'0'12449,"-1"-1"-12430,1 1 0,0 0 0,-1-1 0,1 1-1,-1-1 1,1 1 0,0-1 0,-1 1-1,1-1 1,0 1 0,0-1 0,-1 1 0,1-1-1,0 0 1,0 1 0,0-1 0,0 1-1,0-1 1,0 0 0,0 1 0,0-1 0,0 1-1,0-1 1,0 0 0,0 1 0,0-1 0,3-1 43,0 1 1,0-1-1,1 1 1,-1 0 0,0 0-1,0 0 1,1 1 0,-1-1-1,0 1 1,7 0 0,2-1 38,34-6-91,-21 2-331,1 1-1,-1 1 1,0 1 0,1 2 0,49 5 0,-49 5-2413,-1 0-5833,-16-9-354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03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16912,'0'0'4185,"6"7"-3811,38 40 661,60 48-1,-48-45-1112,-50-42-2241,-7-5-1263,-14 1-13755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04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1 227 14670,'0'0'6972,"8"-10"-5098,23-27-1251,1 1 1,2 2-1,1 2 1,48-35-1,-60 57-744,-13 9-3084,-5 9-7706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2:20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11018,'0'0'2403,"-21"51"543,15-27-1088,6-4-673,0-3 0,14-2-384,3-2-480,0-2-193,4-2-128,6-1-1153,-1-4-1570,-5-4-2626,1 0-4580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05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15727,'0'0'4901,"61"33"-3652,-29-33-513,0 0-351,5 0-129,-5-4-192,0-1 32,-2 0 0,-5 4-64,-6 1-1697,-6 0-1314,-10 5-1025,-3 4-768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05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14510,'0'0'7046,"49"10"-5316,-22-18-641,5-4-673,5 0-287,0 2-97,3 3-577,-8 0-2498,-5 2-2274,-5-2-6022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14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6598,'0'0'18909,"9"0"-17991,124-6 1713,-30 1-4518,-42 4-8098,-74 1 2378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14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15375,'0'0'11013,"3"1"-10634,8 1-248,1 0 0,-1 1 1,0 0-1,1 1 1,-2 0-1,20 11 0,-28-14-131,0 0 0,0 0 0,0 0 0,0 1 0,0-1 0,0 0 0,0 1 0,0 0 0,-1-1 0,1 1 0,-1 0 0,1 0 0,-1 0 0,0 0 0,0 0 0,0 0 0,0 0 0,0 0 0,0 0 0,0 0 0,-1 1 0,1-1 0,-1 0 0,0 0 0,0 1 0,0-1-1,0 0 1,0 1 0,0-1 0,0 0 0,-1 1 0,1-1 0,-1 0 0,0 0 0,1 1 0,-1-1 0,0 0 0,0 0 0,-1 0 0,1 0 0,0 0 0,-3 3 0,-6 5 47,-1 1 0,0-1 0,0-1 0,-1 0 0,0-1 0,0 0 0,-16 7 1,13-7-38,0 1 0,1 0 0,1 1 0,-26 22 0,38-31-16,0 0 0,1-1 0,-1 1 1,0 0-1,0 0 0,0 0 0,1 0 0,-1 0 1,0 0-1,1 0 0,-1 0 0,1 0 0,-1 0 0,1 0 1,-1 0-1,1 0 0,0 1 0,0-1 0,0 0 0,-1 0 1,1 0-1,0 0 0,0 1 0,1-1 0,-1 0 1,0 2-1,1-2 11,1 0-1,-1 0 1,0 0 0,0 1 0,0-1 0,1-1 0,-1 1 0,1 0 0,-1 0 0,0 0 0,1-1-1,-1 1 1,1-1 0,0 1 0,-1-1 0,4 1 0,12 1 132,1-1 0,32-2 0,-35 1-63,42-3 48,-39 1-120,0 1 0,0 1 1,0 0-1,0 1 1,0 1-1,32 8 1,-48-9-5,-1-1 1,1 1 0,-1-1-1,1 1 1,-1 0 0,1 0-1,-1 0 1,0 0-1,1 0 1,-1 0 0,0 0-1,0 0 1,0 1 0,0-1-1,0 0 1,0 1-1,1 1 1,1 12-3594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16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 8584,'0'0'15567,"-6"4"-15322,-15 12 110,0 2 0,2 0 0,0 1 0,-31 40 0,-4 4 278,41-51-2549,11-25-4723,2 5 4656,0-10-3809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16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7495,'0'0'17142,"1"3"-15797,2 0-1112,0 1 0,0-1 0,0 0 0,0 0 0,0 0 0,0 0 0,1 0 0,-1-1 0,1 1 0,6 2 0,52 22 47,-9-3-3924,-10-2-5452,-26-13 1819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17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84 6374,'0'0'17553,"-26"49"-16977,26-39-384,0 1-160,0 2 0,0-2-32,4 0-448,1-2-1250,0-4-1280</inkml:trace>
  <inkml:trace contextRef="#ctx0" brushRef="#br0" timeOffset="1">14 2 17969,'0'0'10762,"-13"-1"-12299,16 5-1346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18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13261,'0'0'78,"0"-1"0,-1 1 0,1 0 1,0 0-1,0 0 0,0 0 1,0 0-1,0 0 0,0 0 1,-1 0-1,1 0 0,0 0 0,0 0 1,0 0-1,0 0 0,0 0 1,-1 0-1,1 0 0,0 0 0,0 0 1,0 0-1,0 0 0,0 0 1,-1 1-1,1-1 0,0 0 1,0 0-1,0 0 0,0 0 0,0 0 1,0 0-1,0 0 0,0 0 1,-1 1-1,1-1 0,0 0 1,0 0-1,0 0 0,0 0 0,0 0 1,0 0-1,0 1 0,0-1 1,0 0-1,0 0 0,0 0 0,0 0 1,0 0-1,0 1 0,0-1 1,0 0-1,0 0 0,0 0 1,0 0-1,0 0 0,0 0 0,0 1 1,0-1-1,0 0 0,0 0 1,0 0-1,0 0 0,1 0 1,-1 1-1,14 3 1289,21-1-515,263-5 638,297 15 1520,-508-3-2828,92 6 672,-179-16-850,0 0 1,1 0 0,-1 0 0,0 0 0,0 0-1,0 0 1,1 0 0,-1-1 0,0 1-1,0 0 1,0 0 0,1 0 0,-1 0-1,0 0 1,0 0 0,0-1 0,0 1-1,1 0 1,-1 0 0,0 0 0,0-1-1,0 1 1,0 0 0,0 0 0,0 0-1,1-1 1,-1 1 0,0 0 0,0 0 0,0 0-1,0-1 1,0 1 0,0 0 0,0 0-1,0-1 1,0 1 0,0 0 0,0 0-1,0 0 1,0-1 0,0 1 0,-1 0-1,1 0 1,0 0 0,0-1 0,0 1-1,0 0 1,0 0 0,0 0 0,-1-1 0,-9-9-3227,-19 6-5869,15 1-396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19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11499,'0'0'12689,"-4"9"-12518,-6 22 232,1 0-1,2 1 1,1 0 0,1 0-1,1 0 1,2 47 0,2-78-396,0 0 1,0 0-1,1 0 1,-1 0 0,0 0-1,0 0 1,1 0-1,-1 0 1,0 0-1,1 0 1,-1 0 0,1 0-1,-1-1 1,1 1-1,-1 0 1,1 0-1,0 0 1,0-1 0,-1 1-1,1 0 1,0-1-1,0 1 1,0-1-1,-1 1 1,1-1 0,0 1-1,0-1 1,0 0-1,0 1 1,0-1-1,0 0 1,0 0 0,0 1-1,0-1 1,0 0-1,0 0 1,0 0-1,0 0 1,0-1 0,0 1-1,0 0 1,0 0-1,0-1 1,0 1-1,0 0 1,0-1 0,2 0-1,4-2 61,1 0 1,0 0-1,-1 0 0,12-8 0,7-9-86,-1-1 0,-1-1-1,36-42 1,-42 44 11,-18 19 8,0 1 0,0 0-1,0 0 1,0 0-1,0 0 1,0 0 0,0-1-1,0 1 1,1 0-1,-1 0 1,0 0 0,0 0-1,0 0 1,0 0 0,0-1-1,0 1 1,0 0-1,1 0 1,-1 0 0,0 0-1,0 0 1,0 0 0,0 0-1,0 0 1,1 0-1,-1 0 1,0 0 0,0 0-1,0 0 1,0 0-1,0 0 1,1 0 0,-1 0-1,0 0 1,0 0 0,0 0-1,0 0 1,1 0-1,-1 0 1,0 0 0,0 0-1,0 0 1,0 0-1,0 0 1,0 0 0,1 0-1,-1 1 1,0-1 0,0 0-1,0 0 1,0 0-1,0 0 1,0 0 0,0 0-1,0 1 1,1-1-1,-1 0 1,0 0 0,0 0-1,0 0 1,0 0 0,0 1-1,0-1 1,0 0-1,0 0 1,0 0 0,0 1-1,0 19 100,-8 35 117,7-47-186,-9 71 239,9-46-3460,1-29-2202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21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18866,'0'0'7014,"55"8"-6725,-23-8-161,2 0 0,3 0-96,-2 0-1025,-6 0-1217,-7 0-961,-9 3-1249,-13 3-3235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2:21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51 345 16944,'0'0'3102,"-8"2"-1255,8-1-1822,-29 11 1679,28-12-1654,0 0-1,0 1 1,1-1-1,-1 1 1,0-1-1,1 1 1,-1-1-1,0 1 1,1-1-1,-1 1 1,0-1-1,1 1 1,-1 0-1,1 0 1,-1-1-1,1 1 1,0 0-1,-1 0 1,1-1-1,0 1 1,-1 0-1,1 0 1,0 0-1,0-1 1,0 1-1,0 0 1,0 0-1,0 0 1,0 0-1,0 0 1,0-1-1,0 1 1,0 0-1,1 0 1,-1 0-1,0-1 1,0 1-1,1 0 1,-1 0-1,1-1 1,-1 1-1,1 0 1,0 0-1,2 2-21,0-1-1,0 0 0,0-1 0,1 1 0,-1 0 1,0-1-1,1 0 0,-1 0 0,1 0 0,0 0 1,-1 0-1,1-1 0,-1 0 0,1 0 0,5 0 1,-2 0-14,1 0 0,-1-1 0,0 1 0,0-2 0,1 1 0,12-5 0,-16 4-161,-1 0-1,1 0 0,-1 0 1,0 0-1,0-1 0,0 1 1,0-1-1,0 0 0,-1 0 1,1 0-1,-1 0 1,0 0-1,0-1 0,0 1 1,0 0-1,1-6 0,-1 5-312,-1 0-1,0 0 1,-1 0-1,1 0 0,-1 0 1,0 0-1,0 0 0,0 0 1,-1-7-1,1 10 399,-1-1 1,1 1-1,-1 0 0,0-1 1,1 1-1,-1 0 0,0-1 0,0 1 1,1 0-1,-1 0 0,0 0 0,0 0 1,0 0-1,0 0 0,-1 0 0,1 0 1,0 0-1,0 1 0,-1-1 1,1 0-1,0 1 0,-1-1 0,1 1 1,0 0-1,-1-1 0,1 1 0,-1 0 1,1 0-1,-1 0 0,1 0 0,0 0 1,-1 0-1,1 0 0,-1 0 1,1 0-1,-3 2 0,-1-2 382,0 2 1,0-1-1,1 0 0,-1 1 0,0 0 0,1 0 1,-1 0-1,1 1 0,-7 4 0,9-5-102,0 0-1,-1 0 1,1 0-1,0 1 1,0-1-1,0 1 1,1-1-1,-1 1 1,1 0-1,-1 0 0,1 0 1,0 0-1,0 0 1,0 0-1,0 0 1,1 0-1,-1 0 1,1 0-1,0 0 1,0 0-1,0 6 0,1-7-156,0 1-1,0 0 1,0-1-1,0 1 0,0-1 1,1 1-1,-1-1 1,1 0-1,0 1 0,-1-1 1,1 0-1,0 0 1,0 0-1,1-1 0,-1 1 1,0 0-1,0-1 1,1 1-1,-1-1 0,1 0 1,0 0-1,-1 0 1,1 0-1,4 1 0,7 0 36,0 1 0,0-2 0,0 1 0,0-2 0,0 0 0,0-1 0,0 0 0,0-1 0,0-1-1,22-6 1,-28 6-320,1 0-1,-1 0 0,0-1 1,0 0-1,0 0 0,-1 0 1,1-1-1,-1-1 0,-1 1 1,1-1-1,-1 0 0,1-1 1,-2 1-1,1-1 0,-1 0 1,0-1-1,0 1 0,3-10 1,-7 14 76,0 1 0,0-1 0,0 0 0,-1 0 0,1 1 1,-1-1-1,0 0 0,1 0 0,-1 0 0,-1 0 0,0-4 1,1 6 168,0 1 1,0-1-1,-1 0 1,1 0-1,-1 1 1,1-1-1,0 0 1,-1 1-1,0-1 1,1 0-1,-1 1 1,1-1-1,-1 1 1,0-1-1,1 1 1,-1-1-1,0 1 1,1-1-1,-1 1 1,0 0-1,0-1 1,0 1-1,1 0 1,-1 0-1,0 0 1,0 0 0,0 0-1,1 0 1,-1 0-1,0 0 1,0 0-1,0 0 1,0 0-1,1 0 1,-1 0-1,0 1 1,0-1-1,0 0 1,1 1-1,-1-1 1,0 0-1,0 2 1,-1-2 72,1 1 0,0 0 1,0-1-1,0 1 0,0 0 1,-1 0-1,1 0 0,0 0 0,1 0 1,-1 0-1,0 1 0,0-1 0,0 0 1,1 0-1,-1 1 0,1-1 1,-1 0-1,1 1 0,-1 1 0,1-2-75,-1 0 0,1-1 0,0 1 0,0 0 0,0-1 0,0 1 0,0 0 0,0-1 0,0 1 0,0 0-1,0-1 1,1 1 0,-1 0 0,0-1 0,0 1 0,0 0 0,1-1 0,-1 1 0,0-1 0,1 1 0,-1 0 0,1-1-1,-1 1 1,1-1 0,-1 1 0,1-1 0,-1 0 0,1 1 0,-1-1 0,1 1 0,-1-1 0,1 0 0,0 0-1,-1 1 1,1-1 0,-1 0 0,1 0 0,0 0 0,-1 1 0,1-1 0,1 0 0,7 0-54,0-1 0,0 0-1,1 0 1,-1-1 0,0 0 0,0 0 0,-1-1 0,1 0 0,0-1 0,-1 0 0,0 0 0,0-1 0,0 0 0,-1 0-1,1 0 1,7-9 0,-3 3-85,-1-1-1,0 0 1,0-1-1,-1 0 0,-1 0 1,0-1-1,-1 0 1,9-21-1,-15 27 78,0 0 0,0 0 0,0 0 0,-1 0 0,0 0 0,-1 0-1,0-10 1,0 13 121,0 4-50,0 1-1,0-1 0,0 1 1,-1-1-1,1 1 1,0-1-1,0 1 0,0-1 1,0 1-1,0-1 1,-1 1-1,1-1 0,0 1 1,-1-1-1,1 1 0,0 0 1,-1-1-1,1 1 1,0-1-1,-1 1 0,1 0 1,-1-1-1,1 1 1,0 0-1,-1 0 0,1-1 1,-1 1-1,1 0 1,-1 0-1,1 0 0,-1 0 1,1-1-1,-1 1 1,0 0-1,1 0 0,-1 0 1,1 0-1,-1 0 1,1 0-1,-1 0 0,1 1 1,-1-1-1,1 0 1,-1 0-1,1 0 0,-1 0 1,1 1-1,-1-1 0,1 0 1,-1 1-1,-26 16 637,21-8-385,0 1 0,0 0 1,0 1-1,1-1 0,1 1 1,0 0-1,1 0 0,0 1 0,0-1 1,-1 20-1,2 0 53,1 0 0,5 58 0,4-42-272,-7-44-48,-1 0 1,1-1-1,0 1 0,0 0 1,0-1-1,0 1 1,0-1-1,0 1 0,1-1 1,-1 0-1,1 1 0,0-1 1,-1 0-1,5 3 0,-6-6 15,1 0-1,0 1 1,0-1-1,0 0 1,-1 0-1,1 0 0,0 1 1,-1-1-1,1 0 1,-1 0-1,1 0 1,-1 0-1,0 0 1,1 0-1,-1 0 1,0 0-1,0 0 1,1-1-1,-1 1 0,0 0 1,0 0-1,0-1 1,1-18-558,0 0-1,-2-1 1,0 1 0,-1 0 0,-1 0 0,-1 0 0,-6-20-1,12 45 616,1-1 0,0 0 0,0 1 0,1-1 0,-1-1 0,1 1 0,0 0 0,0-1 0,0 0 0,0 0 0,1 0 0,7 4 0,63 28 757,-57-29-623,1-1 0,0-1 1,-1 0-1,1-2 0,1 0 0,-1-1 0,31-2 1,-49 1-212,0 0 0,0 0 1,0 0-1,0 0 0,0 0 1,0 0-1,0 0 0,0 0 0,0 0 1,0 0-1,0 0 0,0-1 1,0 1-1,0 0 0,0-1 1,0 1-1,0-1 0,0 1 1,-1-1-1,1 1 0,0-1 1,0 0-1,-1 1 0,1-1 1,0 0-1,-1 1 0,1-1 1,-1 0-1,1 0 0,-1 0 1,1 0-1,-1 0 0,1 0 1,-1-1-1,-2 1-24,0 0 1,0 1-1,0-1 1,0 1-1,0 0 1,-1 0-1,1 0 0,0 0 1,0 0-1,0 0 1,0 0-1,-1 1 1,1-1-1,0 1 1,0 0-1,0 0 1,0-1-1,0 1 0,-2 2 1,3-2 17,1-1 1,-1 1 0,0 0-1,1 0 1,-1 0 0,1 0-1,0 0 1,-1 0-1,1 0 1,0 0 0,-1 0-1,1 0 1,0 0 0,0 0-1,0 0 1,0 0-1,0 0 1,0 0 0,0 0-1,0 0 1,0 0 0,1 0-1,-1 0 1,0 0-1,1 0 1,-1 0 0,1 0-1,-1 0 1,2 1 0,0 0 8,0 0 1,0 0 0,1 0-1,-1 0 1,1-1 0,-1 1 0,1-1-1,0 0 1,0 1 0,3 0 0,9 2 36,-1-1 1,1 0 0,15 1 0,51-1-205,-1-3 0,146-19 1,-210 13-1738,-19-3-1637,-27-11-3921,27 19 6956,-35-19-9914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21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13004,'0'0'9834,"47"20"-9226,-20-20-416,0 0-128,0 0-160,-2 0-1185,-3 0-1730,-7 1-2178,-3-1-8552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23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1 220 11659,'22'-12'9196,"33"-26"-7620,-21 14-1089,12-7-345,-2-1 0,52-49 1,-95 80-202,-11 13-320,-2 3 450,1 1 0,1 1 0,1 0 0,-13 30 0,19-40-216,0 1-1,0-1 0,1 1 0,0 0 1,1 0-1,0 0 0,0 0 0,1 0 1,0 0-1,0 0 0,1 0 0,0 0 0,0 0 1,3 9-1,1 6-6837,-5-12 737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24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12620,'0'0'9225,"55"19"-8361,-18-30-159,9-1-353,-4 0-159,-2 2-97,1 0-32,-9 6-96,-4 3-417,-4 1-1537,-11 0-1505,1 0-2563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24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16624,'0'0'7175,"-17"45"-6151,17-31-479,-5 2-385,5-1-128,0 2-64,0-3 0,0 1-384,0 0-289,5-3-704,-3-2-929,4-4-769,-1-6-2339,4 0-3298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25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17777,'0'0'2215,"-7"8"-571,3-5-1535,-37 36 1962,39-37-1951,-1 0 0,1 0 0,0 1 0,0-1 0,1 1-1,-1-1 1,0 1 0,1 0 0,-1 0 0,1-1 0,0 1 0,0 0-1,0 0 1,1 0 0,-1 0 0,0 7 0,7-9-108,-1 0 0,1 0 0,-1-1 1,1 0-1,-1 0 0,10-1 0,-9 1 47,-3 0-45,10 0-115,1 0 1,-1 1-1,0 1 0,21 4 0,-32-6 95,-1 1 0,1-1 1,0 1-1,0-1 0,-1 1 0,1-1 1,0 1-1,0 0 0,-1 0 1,1 0-1,-1 0 0,1 0 0,-1 0 1,0 0-1,1 1 0,-1-1 1,0 1-1,0-1 0,0 1 0,0-1 1,0 1-1,0-1 0,0 1 1,0 0-1,-1-1 0,1 1 0,-1 0 1,1 0-1,-1 0 0,0-1 1,1 1-1,-1 0 0,0 0 0,0 0 1,-1 0-1,1-1 0,0 1 1,-1 0-1,1 0 0,-1 0 0,1-1 1,-1 1-1,0 0 0,-1 2 1,-3 2 191,0 0 0,0 0 0,-1 0 0,0-1 1,0 0-1,0 0 0,-1-1 0,0 1 0,0-1 1,0-1-1,0 1 0,0-1 0,-1-1 1,0 1-1,1-1 0,-13 1 0,19-3-440,0 0-1,0 1 0,0-1 1,0 0-1,0-1 0,0 1 1,0 0-1,0 0 0,0 0 0,0 0 1,0-1-1,0 1 0,0-1 1,0 1-1,0 0 0,0-1 1,0 0-1,0 1 0,1-1 1,-1 0-1,0 1 0,0-1 1,1 0-1,-1 0 0,0 1 1,1-1-1,-1 0 0,1 0 1,-1 0-1,1 0 0,-1 0 1,1 0-1,-1-1 0,-9-19-5761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25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1 570 13453,'0'0'8872,"55"-49"-7559,-31 41-800,3 3-449,0 3-96,0 2-1602,0 0-2145,-4-1-3492</inkml:trace>
  <inkml:trace contextRef="#ctx0" brushRef="#br0" timeOffset="1">625 1 6726,'0'0'18455,"-9"9"-18327,-10 11 81,2 1-1,0 1 0,2 0 1,0 1-1,2 0 1,-13 29-1,19-35-85,0 1 0,1 0 0,1 0 1,0 0-1,2 1 0,0-1 0,1 1 0,0 0 0,2 0 0,3 28 1,-2-41-347,0 1 0,1-1 1,0 0-1,0 0 1,0 0-1,1 0 0,0 0 1,0-1-1,1 1 0,-1-1 1,8 8-1,-6-7-331,0-1-1,1-1 1,-1 1-1,1-1 1,0 0 0,0 0-1,0-1 1,1 1-1,-1-1 1,1-1-1,0 1 1,0-1 0,0-1-1,0 1 1,0-1-1,9 0 1,14 0-10123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26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1 225 5285,'0'0'17809,"8"-9"-16757,46-42-241,-23 23-651,-1-2 0,-2 0 0,29-40 1,-54 64-129,-22 48-478,-18 55 0,26-52 364,10-16-2895,1-28 2799,1-1 1,-1 1-1,0-1 0,0 0 0,1 1 0,-1-1 1,0 0-1,1 1 0,-1-1 0,0 0 0,1 1 1,-1-1-1,1 0 0,-1 0 0,0 0 0,1 1 0,-1-1 1,1 0-1,-1 0 0,1 0 0,-1 0 0,0 0 1,1 0-1,-1 0 0,1 0 0,-1 0 0,1 0 1,-1 0-1,1 0 0,-1 0 0,1 0 0,-1 0 1,0 0-1,2-1 0,-1 1-747,12-3-5150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27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19122,'0'0'673,"-8"6"-38,6-5-615,-35 31 1727,35-31-1702,1 1 1,-1-1 0,1 0-1,0 1 1,-1-1 0,1 1-1,0 0 1,0-1 0,0 1 0,0 0-1,0-1 1,1 1 0,-1 0-1,1 0 1,-1 0 0,1 0-1,-1 0 1,1 0 0,0 0-1,0 0 1,0 0 0,0 0-1,0 0 1,1 0 0,-1-1-1,1 3 1,3-1-266,0-1 1,0 0-1,0-1 0,0 1 1,0-1-1,0 1 0,1-1 1,-1-1-1,0 1 0,1 0 1,5-1-1,2 1-710,-7 0 692,1 0-1,0 1 1,-1 0-1,1 0 1,-1 0 0,1 1-1,-1-1 1,0 1-1,0 0 1,0 1 0,-1-1-1,1 1 1,7 8-1,-11-10 326,1 0 0,-1 0 0,1 0-1,-1 0 1,0 0 0,0 1 0,0-1 0,-1 0-1,1 1 1,0-1 0,-1 0 0,1 1 0,-1-1-1,0 1 1,0-1 0,0 1 0,0-1-1,0 1 1,-1-1 0,1 0 0,-1 1 0,0-1-1,1 0 1,-1 1 0,0-1 0,0 0-1,0 0 1,-1 0 0,1 0 0,-1 0 0,1 0-1,-1 0 1,1 0 0,-1 0 0,-3 1 0,-2 5 554,-1-2 0,-1 1 0,1-1 0,-1 0 0,0-1 0,-12 5 0,17-8-667,0 0-1,-1 0 1,1-1-1,-1 0 1,0 0-1,1 0 1,-1-1-1,0 1 1,-7-2-1,11 1-147,1 0 0,-1 0 0,0 0 0,1 0 0,-1-1 0,1 1 0,0 0 0,-1-1-1,1 1 1,-1 0 0,1-1 0,-1 1 0,1 0 0,0-1 0,-1 1 0,1-1 0,0 1 0,-1 0 0,1-1-1,0 1 1,0-1 0,0 1 0,-1-1 0,1 0 0,0 1 0,0-1 0,0 1 0,0-1 0,0 1 0,0-1 0,0 1-1,0-1 1,0 0 0,-1-4-1834,-3-18-7660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27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18449,'0'0'5542,"53"-26"-5222,-29 24-288,5 0-64,6 2-1377,-3 0-2051,0-1-1632,-4 0-3332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27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11691,'0'0'8034,"3"4"-7879,-1-2-57,-1 0 0,1 1 0,-1-1 0,1 1 0,-1-1 0,0 1 0,0-1 1,0 1-1,-1 0 0,1-1 0,-1 1 0,1 0 0,-1 0 0,0-1 0,0 1 0,0 0 0,0 0 0,-1-1 0,1 1 0,-1 0 0,1 0 0,-1-1 0,0 1 0,0-1 0,0 1 0,-1-1 0,1 1 0,-1-1 1,-2 4-1,-28 36 2010,16-23-639,-24 40-1,37-54-1648,0 0 0,1 0 0,0 0 0,0 1 0,0-1 0,0 1 0,1-1 0,0 1 0,0 0 0,0-1 0,1 1 0,0 0 0,1 8 0,7-9-4324</inkml:trace>
  <inkml:trace contextRef="#ctx0" brushRef="#br0" timeOffset="1">0 216 4260,'0'0'17873,"61"-32"-17489,-33 27-288,3 0-96,1 4-256,-1-1-2178,1 0-2563,-5-1-5893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2:21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 19603,'-5'-3'2498,"10"3"-2338,12 7-96,5 4-128,3-1-1826,-1-2-3363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28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18738,'0'0'7335,"-50"59"-6086,46-43-609,-1 0-543,5 0-97,0-3 32,0 1-353,2-1-768,5 0-640,-4-4-514,-1-2-799,-2-3-994</inkml:trace>
  <inkml:trace contextRef="#ctx0" brushRef="#br0" timeOffset="1">1 105 11018,'0'0'14574,"55"-4"-13645,-28 4-737,0 0-128,-3 0-160,3 0-1697,-4 0-2756,-6-1-2049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28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0 231 15727,'0'0'5792,"12"-11"-4041,26-22-904,134-124 84,-154 134-854,-15 17-261,-11 15-83,-10 16 279,0 1 1,-14 30-1,26-46-22,1 1 0,0 0 0,1 0 0,0 1 0,1 0 0,0-1 0,1 1 0,-2 17 0,4-28-132,0-1 1,0 1-1,0-1 1,0 0-1,0 1 1,0-1-1,0 1 1,0-1-1,0 1 1,0-1-1,0 0 1,0 1 0,0-1-1,0 1 1,0-1-1,0 0 1,1 1-1,-1-1 1,0 1-1,0-1 1,0 0-1,1 1 1,-1-1-1,0 0 1,1 1 0,-1-1-1,0 0 1,1 1-1,-1-1 1,0 0-1,1 0 1,-1 0-1,0 1 1,1-1-1,-1 0 1,1 0-1,-1 0 1,0 0-1,1 0 1,-1 1 0,1-1-1,-1 0 1,0 0-1,1 0 1,-1 0-1,1 0 1,-1 0-1,1-1 1,-1 1-1,0 0 1,1 0-1,-1 0 1,1-1-1,11-1-6461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29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19987,'0'0'8066,"-6"8"-8290,-19 27-230,25-34 381,0 1 0,-1-1 0,1 0 0,0 0 0,-1 0 0,1 1-1,0-1 1,0 0 0,0 0 0,0 0 0,0 1 0,1-1 0,-1 0 0,0 0 0,0 0-1,1 1 1,-1-1 0,1 0 0,-1 0 0,1 0 0,0 0 0,-1 0 0,1 0-1,0 0 1,-1 0 0,1 0 0,0 0 0,2 1 0,27 23-1198,-25-22 1214,4 4-189,-4-4 170,1 1 1,-1 0-1,1 1 0,-1-1 1,-1 1-1,1 0 1,5 8-1,-9-12 102,-1-1 0,0 1 0,1 0 0,-1 0 0,0 0 0,0-1 0,0 1 0,0 0 0,1 0 0,-1 0 0,0 0 0,0-1 1,0 1-1,-1 0 0,1 0 0,0 0 0,0 0 0,0-1 0,-1 1 0,1 0 0,0 0 0,-1 0 0,1-1 0,-1 2 0,-1 0 114,0 0 1,0 0-1,-1 0 1,1 0-1,0-1 1,-1 1-1,1-1 1,-1 1-1,0-1 0,-5 2 1,-1 0 144,-2 1 0,1-1 0,0-1 0,-12 2 0,-9-8-1666,30 3 1058,-1 0 0,1 1 0,0-1 0,0 0-1,0 0 1,0 0 0,0 0 0,0 0 0,0 0-1,0 0 1,1 0 0,-1 0 0,0 0 0,0 0 0,1-1-1,-1 1 1,1 0 0,-1 0 0,1-1 0,-1-1 0,-1-19-7509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29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15246,'0'0'6022,"49"-23"-5349,-27 19-545,2 2-128,-2 1-1762,1-1-3747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29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7 4676,'0'0'15594,"-8"4"-13448,-26 10-465,34-14-1662,-1 0 0,1 0-1,-1 0 1,1 0 0,0 1-1,-1-1 1,1 0-1,-1 0 1,1 1 0,-1-1-1,1 0 1,0 1-1,-1-1 1,1 1 0,0-1-1,-1 0 1,1 1 0,0-1-1,-1 1 1,1-1-1,0 1 1,0-1 0,0 1-1,-1-1 1,1 1 0,0-1-1,0 1 1,0-1-1,0 1 1,0-1 0,0 1-1,0-1 1,0 1-1,0-1 1,0 1 0,0-1-1,1 1 1,-1-1 0,0 1-1,0-1 1,0 1-1,1-1 1,-1 1 0,0-1-1,0 0 1,1 1-1,-1-1 1,0 1 0,1-1-1,-1 0 1,1 1 0,-1-1-1,0 0 1,1 0-1,0 1 1,31 20-1362,-24-16 827,49 48-2114,-55-50 2558,1 0 0,0 0 1,-1 0-1,1 1 0,-1-1 0,0 1 1,0-1-1,0 1 0,-1 0 1,1 0-1,-1-1 0,0 1 1,0 0-1,0 0 0,-1 1 0,1 4 1,-2-6 99,0-1 1,0 1-1,0-1 1,-1 0-1,1 0 1,-1 1-1,1-1 0,-1 0 1,0 0-1,1 0 1,-1-1-1,0 1 1,0 0-1,-1-1 1,1 1-1,0-1 1,0 0-1,-5 2 1,-46 17 1299,52-19-1286,-7 1 253,0 0 1,0 0-1,0-1 1,-1 0-1,1 0 1,0-1 0,-1 0-1,-9-1 1,16 1-312,0-1 1,1 1 0,-1-1 0,0 1 0,1-1-1,-1 1 1,0-1 0,1 0 0,-1 0 0,1 0 0,-1 0-1,1 0 1,-1 0 0,1 0 0,0-1 0,0 1-1,-1 0 1,0-2 0,1 0-115,1 1-1,-1 0 1,0 0-1,1 0 1,0-1 0,-1 1-1,1 0 1,0 0-1,0-1 1,0 1-1,1 0 1,-1-1 0,0 1-1,1 0 1,0 0-1,-1 0 1,1 0 0,1-3-1,1 0 10,0 0 0,-1 1 0,2-1 0,-1 1 1,0-1-1,1 1 0,0 0 0,0 1 0,0-1 0,0 1 0,10-6 0,60-29 667,-42 23-201,-15 6 183,36-18 929,-51 26-1226,0 0-1,-1 0 0,1-1 0,0 1 1,-1 0-1,1 0 0,-1-1 0,0 1 1,1-1-1,-1 1 0,0-1 0,0 0 1,0 1-1,0-1 0,0 0 0,-1 0 1,1 0-1,0 0 0,-1 0 0,1 1 1,-1-1-1,1-4 0,-2 5-222,0 0 0,1 0 1,-1 0-1,0 0 0,1 1 0,-1-1 0,0 0 1,0 0-1,0 1 0,0-1 0,1 1 0,-1-1 0,0 1 1,0-1-1,0 1 0,0 0 0,0-1 0,0 1 1,0 0-1,0 0 0,-1-1 0,1 1 0,0 0 0,0 0 1,-1 1-1,-35-2-138,31 2 127,-2-2-128,-24 4-1729,32-3 1537,-1 1 0,0-1 0,0 1 0,0-1 0,0 1 0,0-1 0,1 1 0,-1-1 0,0 1 0,1-1 0,-1 1 0,0 0 0,1 0 0,-1-1 0,1 1 0,-1 0 0,1 0 0,-1 0 0,1-1 0,-1 1 1,1 0-1,0 0 0,0 0 0,-1 0 0,1 0 0,0 0 0,0 0 0,0 0 0,0 1 0,0 4-5272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30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16752,'0'0'7591,"-44"50"-6662,31-26 0,3-1-481,3-2-320,5-1-64,2-4-64,0-1 32,0-4-32,0-1-704,5-3-738,-1-4-800,-1-3-672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30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15951,'0'0'8424,"46"0"-6534,-19 0-1057,1-2-705,1 2-96,1 0-288,-6 0-1858,-2 0-3236,-4 0-4483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31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13773,'0'0'11163,"-5"9"-11297,-2 5 133,1 0 0,0 1 0,1 0 0,0 0 0,1 1 0,1-1 0,0 1 0,2 0 0,-1 29-1,3-44-213,-1 0 0,1 0 0,0-1-1,-1 1 1,1 0 0,0 0 0,0-1-1,0 1 1,-1-1 0,1 1 0,0-1-1,0 1 1,0-1 0,0 1 0,0-1-1,0 0 1,0 1 0,0-1-1,0 0 1,0 0 0,0 0 0,0 0-1,0 0 1,0 0 0,0 0 0,1 0-1,-1 0 1,0-1 0,0 1 0,0 0-1,0-1 1,-1 1 0,2-1 0,19-6-5727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31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8 11147,'0'0'9838,"-9"0"-8477,1 0-1133,0 0 0,1 1 0,-1 0 0,0 0 0,1 1 0,-15 5-1,19-6-181,1 0 1,-1 0-1,1 0 0,-1 1 0,1-1 0,-1 1 0,1 0 0,0-1 0,-1 1 1,1 0-1,0 0 0,1 0 0,-1 1 0,0-1 0,0 0 0,1 1 0,0-1 0,-1 1 1,1-1-1,0 1 0,0 0 0,0-1 0,1 1 0,-1 0 0,1 0 0,-1 4 0,1-6-43,1 0 0,-1 0 0,1 0 0,-1 0-1,1 0 1,-1 0 0,1 0 0,0 0-1,0 0 1,-1 0 0,1-1 0,0 1-1,0 0 1,0 0 0,0-1 0,0 1 0,0-1-1,0 1 1,0-1 0,0 1 0,0-1-1,0 0 1,0 0 0,0 1 0,0-1-1,1 0 1,-1 0 0,0 0 0,0 0-1,0 0 1,0 0 0,2-1 0,42-4 343,-38 3-331,-1 0-1,1-1 1,-1 0 0,0 0-1,0-1 1,-1 1-1,10-9 1,-12 10-24,0 0 1,-1 0-1,1-1 1,-1 1-1,0-1 1,0 0-1,0 0 0,0 1 1,0-1-1,0-1 1,-1 1-1,0 0 1,1 0-1,-1 0 1,0-1-1,-1 1 0,1-5 1,-1 8 0,0 0 1,0 0-1,0-1 0,0 1 1,0 0-1,0 0 0,0 0 1,0 0-1,0-1 0,0 1 1,0 0-1,0 0 0,0 0 1,0 0-1,0 0 0,0-1 1,0 1-1,0 0 0,-1 0 1,1 0-1,0 0 0,0 0 1,0 0-1,0-1 0,0 1 1,-1 0-1,1 0 0,0 0 1,0 0-1,0 0 0,0 0 1,0 0-1,-1 0 0,1 0 1,0 0-1,0 0 0,0 0 1,-1 0-1,1 0 0,0 0 1,0 0-1,0 0 0,0 0 1,-1 0-1,1 0 0,0 0 1,-13 6-106,-8 9 271,19-13-92,0 0 0,0 1-1,0-1 1,0 1 0,0 0 0,0 0 0,0 0-1,1 0 1,0 0 0,-1 0 0,1 0 0,0 0 0,1 0-1,-1 1 1,1-1 0,-1 0 0,1 1 0,0-1-1,0 0 1,1 6 0,2 4-42,0 0 0,1 0-1,0 0 1,8 13 0,-8-16-11,1 0-1,-1 0 1,-1 0 0,0 1 0,0-1 0,1 20 0,-4-28 122,-1 0 0,0-1-1,0 0 1,1 1 0,-1-1 0,0 0 0,0 1 0,-1-1 0,1 0 0,0 0 0,0 0 0,-1 0 0,1 0 0,0 0 0,-1 0-1,1 0 1,-1-1 0,1 1 0,-1 0 0,1-1 0,-1 1 0,0-1 0,1 0 0,-1 0 0,1 1 0,-1-1 0,0 0-1,-2-1 1,-4 2 32,0 0 0,-1-1-1,1-1 1,-15-1 0,-5-17 61,27 18-463,0 0 1,0 0-1,0 0 1,0 0-1,0 0 0,0 0 1,0 0-1,0-1 1,0 1-1,0 0 0,1 0 1,-1-1-1,0 1 1,1 0-1,-1-1 0,1 1 1,0-1-1,-1 1 1,1 0-1,0-1 1,0-2-1,32-3-9486,-12 1 3816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32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73 17745,'0'0'4932,"4"-9"-2769,-2 5-2122,19-36 2028,-20 38-2016,0 1-1,0-1 0,0 1 0,0-1 0,1 1 0,-1 0 1,0 0-1,1 0 0,-1 0 0,1 0 0,0 0 0,-1 0 1,1 0-1,0 1 0,-1-1 0,1 1 0,0-1 0,0 1 0,-1-1 1,1 1-1,0 0 0,0 0 0,0 0 0,-1 0 0,1 0 1,0 1-1,3 0 0,-4-1-60,0 0 0,-1 1 1,1-1-1,0 0 0,0 1 1,0-1-1,0 1 0,-1-1 0,1 1 1,0-1-1,-1 1 0,1 0 1,0-1-1,-1 1 0,1 0 0,-1 0 1,1-1-1,-1 1 0,1 0 1,-1 0-1,0 0 0,1-1 0,-1 1 1,0 0-1,0 0 0,1 0 1,-1 1-1,-7 29 38,-25 20 284,1-17-67,23-27-186,1 0 0,0 0-1,1 0 1,-1 1 0,2 0-1,-1 1 1,1-1 0,0 1-1,-3 9 1,7-17-87,1 0 0,0 0 1,0 0-1,0 0 0,0 0 0,-1 0 0,1 0 0,1 0 0,-1 0 0,0 0 0,0 0 1,0 0-1,0 0 0,1 0 0,-1 0 0,0 0 0,1 0 0,-1 0 0,1 0 1,-1 0-1,1 0 0,0 0 0,-1 0 0,2 1 0,1-1-121,-1 1 0,0-1 0,0 0-1,1 1 1,-1-1 0,1 0 0,-1 0 0,1-1 0,-1 1-1,4 0 1,9 1-1260,0-1 0,30-2 0,-30 1 330,15 0-3146,1 0-1564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2:52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348 213 6374,'-348'-81'7073,"484"97"-8279,226 30 2330,516-2-1,365-90-151,-200 2-331,-364 39-371,966-40-183,-1542 37-204,827-54 1473,-1 34-246,-799 37-900,-8-1-4936,-78-8-3319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32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19474,'0'0'6855,"-44"44"-6375,41-25-416,-2-2-64,5 0 32,0-1-128,0-1-1121,0-2-256,0-3-897,0-4-1026,0-2-2017</inkml:trace>
  <inkml:trace contextRef="#ctx0" brushRef="#br0" timeOffset="1">1 81 13421,'0'0'4772,"68"-4"-5412,-41 7-3909,5 1-5156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33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13132,'0'0'11916,"59"0"-25273</inkml:trace>
  <inkml:trace contextRef="#ctx0" brushRef="#br0" timeOffset="1">188 23 11915,'0'0'9994,"51"-11"-10090,-24 6-2467,5-2-4323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33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11371,'0'0'6614,"9"-1"-6475,-2-1 136,31-4-2024,-33 6 864,-1 0 0,1-1 1,-1 1-1,1 1 0,-1-1 0,1 1 0,5 1 1,-5 7 12153,-5-15-17696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34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13997,'0'0'9764,"-1"10"-9700,-9 105-961,9-110-1545,-7-4-5472,-1-1 1684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35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13132,'0'0'12396,"52"-16"-12140,-22 13-224,2 0-64,2 0-1761,1 0-2179,-11-4-2018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35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0 236 10570,'0'0'13650,"11"-5"-11968,19-10-1093,0-2 0,-1-1 0,31-25 1,-42 28-408,0 0 0,0-2 0,-2 0-1,0 0 1,26-40 0,-53 77-802,-47 83 842,52-91-607,1 0 1,1 0-1,0 1 1,0-1-1,1 1 0,1 0 1,-2 21-1,4-34 109,0 1 0,0-1-1,0 1 1,0-1 0,0 1-1,0-1 1,0 1 0,0-1-1,0 0 1,0 1 0,0-1-1,0 1 1,0-1 0,0 1 0,1-1-1,-1 0 1,0 1 0,0-1-1,0 1 1,1-1 0,-1 0-1,0 1 1,1-1 0,-1 0-1,0 1 1,1-1 0,-1 0 0,1 1-1,4-1-7143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35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16143,'0'0'8931,"-8"10"-7975,0 0-683,-35 47 982,40-52-1216,0 1 1,0-1-1,0 1 0,0-1 1,1 1-1,0 0 1,0 0-1,0 0 0,0 12 1,2-17-139,0 0 0,1 0 0,0 1 0,-1-1 0,1 0 0,0-1 0,-1 1 0,1 0-1,0 0 1,0 0 0,0 0 0,0-1 0,0 1 0,0 0 0,0-1 0,0 1 0,0 0 0,0-1 0,0 0 0,0 1 0,0-1 0,0 0 0,1 1 0,-1-1 0,0 0 0,0 0 0,2 0 0,45 4-2681,-35-4 1948,-6 1 428,45 6-511,-50-7 911,-1 0 0,1 0 0,-1 1 0,1-1 0,-1 0 0,1 1-1,-1-1 1,0 1 0,1-1 0,-1 1 0,0 0 0,1 0-1,-1-1 1,0 1 0,0 0 0,0 0 0,0 0 0,0 0 0,0 1-1,0-1 1,0 0 0,0 0 0,0 0 0,-1 1 0,1-1 0,1 3-1,-3-3 149,1 1-1,-1-1 0,1 0 0,-1 0 0,0 1 1,0-1-1,1 0 0,-1 0 0,0 0 0,0 0 1,0 0-1,0 0 0,0 0 0,0-1 0,0 1 1,0 0-1,-1 0 0,1-1 0,0 1 0,0-1 1,-1 1-1,1-1 0,-2 1 0,-36 10 1535,31-9-1091,-6 2-354,1-1 1,-1 0-1,1-1 0,-1 0 1,0-1-1,-18-1 0,30-1-634,0 1-1,0-1 0,1 0 0,-1 1 1,0-1-1,1 0 0,-1 0 0,1 0 0,-1 0 1,1 0-1,0 0 0,-1-1 0,1 1 1,0 0-1,0-1 0,0 1 0,0-1 1,0 1-1,0-1 0,0 0 0,0 1 1,1-1-1,-1 0 0,1 0 0,-1 1 0,0-4 1,-4-18-8279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36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9321,'0'0'11274,"55"-31"-9736,-33 27-897,2 1-481,-6 3-128,4 0-385,3 0-1504,-5 0-898,1-4-2754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36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 11627,'0'0'6091,"-7"4"-3331,6-4-2734,-7 4 633,-1 0 1,1 1-1,0 0 1,1 1-1,-12 9 0,17-13-616,0 0 0,1-1-1,-1 1 1,1 0-1,0 0 1,-1-1-1,1 1 1,0 0-1,0 0 1,0 1 0,1-1-1,-1 0 1,0 0-1,1 0 1,-1 1-1,1-1 1,0 0-1,0 0 1,0 1-1,0-1 1,0 0 0,0 0-1,0 1 1,1-1-1,-1 0 1,1 0-1,0 0 1,0 1-1,0-1 1,0 0 0,0 0-1,0 0 1,3 2-1,75 107-2364,-78-110 2319,0 0 0,0 0 0,0 0 0,0 0 0,0 0 0,0 0 0,-1 1 0,1-1-1,-1 0 1,1 0 0,-1 1 0,1-1 0,-1 0 0,1 1 0,-1-1 0,0 1 0,0-1 0,0 0 0,0 1 0,0-1 0,0 1 0,0-1 0,0 0 0,-1 1 0,1-1-1,-1 0 1,1 1 0,-1 1 0,-1-1 15,-1 1 0,1-1 0,0 0-1,0 1 1,-1-1 0,0 0 0,1-1-1,-1 1 1,0 0 0,0-1 0,0 0-1,-3 2 1,-9 2 423,-1-1 0,0 0 0,-31 4 0,44-8-393,0 0 1,0 0-1,0 0 0,0 0 0,0 0 0,0-1 0,0 1 0,0-1 0,0 0 0,0 0 0,0 0 0,1 0 0,-1 0 0,0-1 1,-4-2-1,6 3-64,1 0 0,-1 1 0,1-1 0,-1 0 0,1 1 0,-1-1 0,1 0 1,-1 0-1,1 0 0,0 1 0,-1-1 0,1 0 0,0 0 0,0 0 0,-1 0 0,1 0 1,0 1-1,0-1 0,0 0 0,0 0 0,1-1 0,-1 0-52,1 0 0,0 0 0,-1 0 1,1 0-1,0 0 0,1 0 0,-1 1 0,0-1 0,0 0 0,1 1 0,-1-1 1,4-2-1,10-8 91,0 1 0,1 1 0,1 0 0,32-14 0,-33 18 427,-1-2 1,0 0 0,0 0-1,-1-1 1,0-1 0,22-21-1,-34 30-391,-1 0 0,0 0-1,1-1 1,-1 1 0,0 0-1,0-1 1,0 0 0,0 1 0,0-1-1,0 1 1,0-1 0,-1 0-1,1 0 1,-1 1 0,1-1-1,-1 0 1,1 0 0,-1 0-1,0 0 1,0 1 0,0-1 0,0 0-1,0 0 1,-1 0 0,0-3-1,-1 2-5,1 1-1,-1-1 1,0 1 0,0 0-1,0 0 1,0 0 0,-1 0-1,1 0 1,0 0-1,-1 0 1,1 1 0,-1-1-1,0 1 1,-4-2-1,-6-1-689,0 0-1,0 0 0,-1 1 0,1 1 0,-27-2 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36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1 15214,'0'0'6075,"-7"8"-5332,1-1-508,1 0 0,0 0 0,1 0 1,0 1-1,0 0 0,0-1 0,1 1 1,0 1-1,1-1 0,0 0 0,0 1 1,1-1-1,-1 13 0,3-3-157,-1-1 0,-1 1 0,-1-1-1,0 1 1,-1-1 0,-1 1 0,0-1 0,-1 0-1,-1-1 1,-1 0 0,0 0 0,-2 0 0,-17 26-1,-3-4-750,-35 33 0,-3-5-3671,28-31-1070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21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2759 6342,'0'0'4863,"8"4"-3694,10 2-589,0 0 1,1-2-1,-1 0 0,1 0 0,33 0 0,535 0-10,-368-5 99,11-18-143,-49 0-342,1 3-132,0-9 0,-2-7 0,-1-8 1,220-80-1,-95 3-20,301-162 0,-473 207-21,-4-5 0,-3-6-1,136-118 1,-170 125-15,-4-5 1,138-162-1,-184 192 2,60-75-29,118-114 0,-123 146 31,139-182 0,-193 221 29,2 3 1,2 2-1,2 2 1,2 1-1,76-52 0,-96 79-14,1 1 0,0 1-1,1 1 1,1 3 0,0 0-1,1 2 1,1 2 0,0 1-1,0 1 1,0 2 0,68-2-1,-71 8-19,-1 1 1,0 2-1,61 13 0,-74-11 3,1 1 1,-1 1-1,0 1 1,-1 0-1,0 2 0,0 0 1,25 20-1,55 46 54,4 1-78,95 96 0,-136-112 25,237 227 200,-125-125-51,111 95 425,-86-105 91,246 143 1,-285-202-426,5-7 0,3-7 0,214 70-1,39-18 92,6-19-1,439 57 0,272-72-166,-741-73-198,366 70-200,-255-24-2375,-351-57-502,7-5-3545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39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10090,'0'0'18449,"55"-32"-18417,-26 30 32,3 2-96,0 0 32,-5 6-929,-4 2-2370,-4-1-2274,-11-2-3940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0:39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18802,'0'0'5061,"64"0"-3684,-26-4-961,8 0-352,-2 1-128,-1 2-1986,-2 1-2882,-4-3-3652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2:42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2 354 13068,'0'0'12802,"-1"-3"-11964,1 1-755,0-1 1,0 1-1,1-1 0,-1 0 1,1 1-1,-1-1 0,1 1 1,0-1-1,0 1 0,0 0 1,0-1-1,1 1 1,-1 0-1,0 0 0,1 0 1,2-3-1,38-44 160,-22 27-173,166-215-353,-203 295-774,0-13 1072,2-12 24,2 1 0,2 1 0,1 0 0,2 0 0,1 1 0,-3 43 0,10-76-188,0-1-1,1 0 1,-1 0 0,0 0 0,1 0 0,-1 0-1,1 0 1,0 0 0,0 0 0,0 0-1,2 4 1,-2-5-93,0 0 0,0 1 0,0-1 1,0 0-1,0 0 0,0 0 0,1 0 0,-1 0 0,0 0 0,1 0 0,-1 0 0,1 0 0,-1 0 1,1-1-1,0 1 0,-1-1 0,1 1 0,-1-1 0,1 0 0,0 0 0,-1 1 0,1-1 0,0 0 0,0-1 1,-1 1-1,1 0 0,-1 0 0,1-1 0,0 1 0,-1-1 0,1 1 0,-1-1 0,1 0 0,-1 1 1,1-1-1,-1 0 0,1 0 0,-1 0 0,2-2 0,9-11-6164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2:43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22 13261,'0'0'9566,"-9"-4"-8616,-28-13-384,35 17-539,0 0-1,0-1 1,0 1-1,0 0 1,0 0-1,0 0 1,0 1 0,0-1-1,0 0 1,0 1-1,0-1 1,1 1-1,-1-1 1,0 1-1,0 0 1,0 0 0,1 0-1,-1 0 1,0 0-1,1 0 1,-1 1-1,-1 1 1,-28 35 629,24-28-316,-29 48 928,34-54-1251,1 0-1,-1-1 1,1 1-1,-1 0 1,1 0-1,0 0 1,1 0-1,-1 1 1,1-1-1,-1 0 1,1 0-1,1 0 1,-1 0-1,1 5 1,0-8-20,0 1 0,0-1 0,0 0 0,0 0 0,0 0-1,0 0 1,0 0 0,0-1 0,0 1 0,0 0 0,0 0 0,1-1 0,-1 1 0,0-1 0,0 1-1,1-1 1,-1 1 0,1-1 0,-1 0 0,0 0 0,1 0 0,-1 0 0,0 0 0,1 0 0,-1 0 0,1 0-1,-1 0 1,2-1 0,40-10 226,-31 5-188,-1 0-1,1-1 1,-1-1 0,-1 0-1,1 0 1,-2-1-1,1 0 1,-1-1-1,0 0 1,-1-1-1,0 1 1,-1-1-1,0-1 1,9-21-1,-14 17-295,-11 12 24,8 4 307,-1 1 0,0-1 0,0 1 0,0-1 0,1 1 0,-1 0 0,0 0 0,1 0 0,-1-1 0,1 2 0,-1-1-1,-2 2 866,4-6-492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2:43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88 8808,'0'0'8344,"1"-8"-6534,1 0-1714,2-4 2201,-2 0 0,1 0 0,0-20-1,-7 31-2271,1 0 0,-1 1 1,0-1-1,1 1 0,-1-1 0,1 1 0,-1 1 0,0-1 0,1 0 0,-1 1 0,0-1 0,-4 3 0,-3 2 37,0 2 0,0-1 0,0 1 0,1 1 0,0-1 0,1 2 0,-1 0 0,2 0 0,-1 0-1,-10 17 1,-3 7 169,1 0-1,-18 41 0,31-57-220,1 1 0,1 0 1,-8 33-1,13-44-11,-1 1 0,1 0 1,0 0-1,1 0 0,0 0 0,0 0 1,1 0-1,0 0 0,0 0 0,1 0 1,4 12-1,-5-17 4,1 0-1,0 0 1,0-1-1,0 1 1,0 0 0,0-1-1,1 1 1,-1-1-1,1 0 1,-1 0 0,1 0-1,0 0 1,0-1 0,0 1-1,0-1 1,0 1-1,0-1 1,0 0 0,0 0-1,1 0 1,-1-1-1,0 1 1,0-1 0,1 0-1,-1 0 1,0 0-1,1 0 1,-1-1 0,0 1-1,1-1 1,-1 0-1,0 0 1,6-2 0,3-2 34,0 1 0,0-2 0,-1 0 0,1 0-1,-1-1 1,-1 0 0,16-13 0,-26 20-35,16-14 48,-2-1 1,20-23-1,-30 33-35,-1 0 0,0 0 0,0 0 0,0 0 0,-1 0 0,0 0 0,0-1 0,0 1 0,0-1 0,-1 1 0,0-1 0,0 0 0,0-11 0,-2 16-13,1 0-1,0 0 0,0 0 0,-1 0 1,1-1-1,0 1 0,-1 0 0,1 0 0,-1 0 1,0 0-1,1 0 0,-1 0 0,0 0 1,1 0-1,-1 1 0,0-1 0,0 0 0,0 0 1,0 0-1,0 1 0,0-1 0,0 1 1,-1-1-1,-35-9-39,24 10 20,0-1 0,-1 2 0,-21 2 0,26 0 48,0 0-1,1 0 0,-1 0 1,0 1-1,1 0 1,0 1-1,-15 10 0,21-14-75,1 1 1,-1-1-1,0 1 0,0 0 0,1 0 0,-1 0 0,1 0 0,-1 0 0,1 0 0,0 0 0,0 0 0,0 0 1,0 0-1,0 1 0,0 2 0,1-4-116,0 1 0,0 0 0,0 0 0,1-1 0,-1 1 0,1 0 0,-1-1 0,1 1 0,-1-1 0,1 1 0,0-1 0,0 1 0,0-1 0,0 1 1,0-1-1,0 0 0,0 1 0,0-1 0,1 0 0,-1 0 0,0 0 0,1 0 0,-1 0 0,3 1 0,4 3-2364,1 0 0,1-1 0,-1 1 0,18 4-1,-5-4-5203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2:44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197 140 15150,'0'-8'1175,"4"-113"4179,-4 120-5299,0 1 0,-1-1 0,1 0 1,0 1-1,0-1 0,0 1 0,-1-1 0,1 1 0,0 0 0,-1-1 0,1 1 0,0-1 0,-1 1 1,1-1-1,-1 1 0,1 0 0,0-1 0,-1 1 0,1 0 0,-1 0 0,1-1 0,-1 1 0,1 0 1,-1 0-1,1-1 0,-1 1 0,0 0 0,1 0 0,-1 0 0,1 0 0,-1 0 0,1 0 0,-1 0 1,1 0-1,-1 0 0,1 0 0,-1 0 0,0 1 0,1-1 0,-1 0 0,1 0 0,-1 0 0,1 1 1,-1-1-1,1 0 0,0 1 0,-1-1 0,1 0 0,-1 1 0,-27 16 350,6 1 192,1 2 0,-30 35 0,44-47-508,1 0-1,0 1 1,0-1 0,1 1-1,0 1 1,1-1-1,0 1 1,0-1 0,1 1-1,-3 16 1,6-25-92,0 0 0,0-1 0,0 1 0,0 0 0,0 0 0,0-1 0,0 1 0,0 0 0,0 0 0,0-1 0,1 1 0,-1 0 0,0 0 0,0-1 0,1 1 0,-1 0 0,1-1 0,-1 1 0,1 0 0,-1-1 0,1 1 0,-1-1 0,1 1 0,-1 0 0,1-1 0,0 0 1,-1 1-1,1-1 0,0 1 0,-1-1 0,2 1 0,29 0 23,-21-3 17,0 0 1,-1-1-1,1 0 0,12-6 1,12-11-324,-2-1 0,35-30 0,14-10-2347,-81 61 2598,0 0 0,0-1 0,0 1 1,0 0-1,0 0 0,1 0 1,-1 0-1,0 0 0,0 0 1,0-1-1,0 1 0,0 0 0,1 0 1,-1 0-1,0 0 0,0 0 1,0 0-1,0 0 0,1 0 0,-1 0 1,0 0-1,0 0 0,0 0 1,0 0-1,1 0 0,-1 0 1,0 0-1,0 0 0,0 0 0,0 0 1,1 0-1,-1 0 0,0 0 1,0 0-1,0 0 0,0 0 0,1 1 1,-1-1-1,0 0 0,0 0 1,0 0-1,0 0 0,0 0 1,0 0-1,1 1 0,-1-1 0,0 0 1,0 0-1,0 0 0,0 0 1,0 0-1,0 1 0,0-1 0,-1 15-382,-8 19 880,8-33-481,-8 29 581,1 1 0,1-1 0,1 2 0,2-1 1,-1 57-1,5 6-222,0-92-213,-1-1 0,1 1 0,-1 0 0,0 0-1,1-1 1,-1 1 0,0-1 0,0 1 0,0-1-1,0 1 1,-1-1 0,1 1 0,0-1 0,-1 0-1,1 0 1,-1 0 0,1 0 0,-1 0 0,1 0-1,-1 0 1,0 0 0,1-1 0,-1 1 0,0 0-1,0-1 1,0 0 0,1 1 0,-1-1 0,0 0-1,0 0 1,-2 0 0,-66 1 1505,65-2-1569,-5 0-35,1 0 1,-1-2-1,1 1 0,-1-1 1,1 0-1,0-1 0,-16-8 1,-25-11-3954,58 27-3545,1 0 4773,11 5-543,3-2-1432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2:44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20820,'0'0'2946,"-26"61"-2113,20-41-32,1 0-513,0-3-352,5-2-1633,0-4-1538,0-5-1762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2:45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34 12236,'0'0'7991,"-7"-1"-7324,3 1-626,0 0-1,1 0 0,-1 0 0,0 1 0,1 0 0,-1-1 0,0 1 0,1 1 0,-1-1 0,1 0 0,0 1 0,-1-1 0,1 1 0,-5 4 0,0 0 182,1 1 0,1-1 0,-1 1 0,1 1 0,-9 12 0,11-14-100,-1 0 0,1 1 0,1 0 1,-1-1-1,1 1 0,0 0 0,0 1 0,1-1 0,0 0 0,0 1 1,1-1-1,0 1 0,1 0 0,-1-1 0,1 1 0,2 11 1,-1-17-120,-1-1 1,1 0 0,0 0 0,0 0 0,0 1 0,0-1-1,0 0 1,0 0 0,0 0 0,1-1 0,-1 1-1,0 0 1,1 0 0,-1-1 0,0 1 0,1 0 0,-1-1-1,0 0 1,1 1 0,-1-1 0,1 0 0,-1 0 0,1 1-1,-1-1 1,1 0 0,2-1 0,42-6 357,-37 3-283,1 0-1,-1-1 1,0 0-1,0-1 1,-1 0-1,1-1 1,-1 0-1,-1 0 1,1 0-1,6-11 1,-8 12 33,0-2-1,-1 1 1,0 0-1,0-1 1,-1 0-1,0 0 1,-1 0-1,0-1 1,0 1 0,0-1-1,-1 0 1,1-10-1,-3 17-107,0 0 0,0 0 0,-1 0 0,1 0 0,-1 0 0,1 0 0,-1 0 0,1 0 0,-1 0 1,0 0-1,0 0 0,0 1 0,0-1 0,0 0 0,0 1 0,-1-1 0,1 0 0,-1 1 0,1 0 0,-1-1 0,1 1 0,-4-2 0,1 1-18,-1-1 1,1 1-1,-1 0 1,0 1-1,1-1 1,-1 1-1,0 0 1,0 0-1,-8 0 1,7 1-27,0 0 1,0 0-1,0 1 1,0-1-1,0 2 1,0-1-1,-12 4 1,16-4 15,0 0 1,0 0-1,-1 0 1,1 1-1,0-1 1,0 0-1,0 1 1,0-1-1,1 1 1,-1 0-1,0-1 1,1 1-1,-1 0 1,1 0-1,-1 0 1,1 0-1,0 1 1,-2 2-1,3-3-146,0 0 0,0 0 0,0 0 0,0 0 0,0 0 0,0-1 0,0 1 0,1 0-1,-1 0 1,1 0 0,-1 0 0,1-1 0,0 1 0,-1 0 0,1-1 0,0 1 0,0 0 0,0-1 0,0 1-1,1-1 1,-1 0 0,0 1 0,1-1 0,-1 0 0,1 0 0,-1 0 0,1 0 0,-1 0 0,1 0-1,0 0 1,-1 0 0,1-1 0,0 1 0,0-1 0,2 1 0,7 2-1856,0 0 1,-1 0-1,1-1 0,17 0 1,6-1-8059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2:45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8 13677,'0'0'10202,"-7"-3"-8927,4 2-1218,0 0-1,0 0 1,0 1-1,0-1 1,0 1-1,0 0 1,0-1-1,0 1 0,0 1 1,0-1-1,0 0 1,0 1-1,0-1 1,-5 3-1,2 0 101,0 0-1,1 0 0,-1 0 1,1 1-1,-1 0 1,1 0-1,-7 8 0,3-3 58,0 1-1,1 0 1,0 1-1,1 0 0,0 0 1,1 1-1,-6 14 0,11-23-201,0 0-1,0 0 0,0 0 0,0 0 1,1 1-1,-1-1 0,1 0 0,0 0 1,0 1-1,0-1 0,0 0 0,1 0 1,-1 1-1,2 4 0,0-6-10,-1 0 0,0 0 0,1 0 0,-1 0-1,1 0 1,0 0 0,-1-1 0,1 1 0,0-1 0,0 1-1,0-1 1,0 0 0,0 1 0,1-1 0,-1 0 0,0 0 0,0-1-1,1 1 1,-1 0 0,1-1 0,-1 0 0,3 1 0,4-1 13,-1 1 1,0-1-1,1-1 1,-1 0 0,0 0-1,0 0 1,0-1-1,0-1 1,0 1 0,0-1-1,0 0 1,-1-1-1,0 0 1,0 0 0,0-1-1,0 0 1,0 0-1,-1 0 1,0-1 0,0 0-1,-1 0 1,0 0-1,0-1 1,0 0 0,-1 0-1,1 0 1,-2-1-1,1 1 1,-1-1 0,-1 0-1,1 0 1,-1 0-1,2-15 1,-4 21-80,0 0-1,0 0 1,0 0 0,0 0-1,0 0 1,0 0 0,-1 1-1,1-1 1,-1 0 0,1 0-1,-1 0 1,0 0 0,0 0-1,0 0 1,0 1 0,0-1-1,0 0 1,0 1 0,0-1-1,-1 1 1,1-1 0,-1 1-1,1 0 1,-1 0 0,1 0-1,-1-1 1,0 2-1,0-1 1,1 0 0,-1 0-1,0 0 1,0 1 0,0-1-1,0 1 1,0 0 0,-3-1-1,-1 0-364,1 1-1,0 0 1,0 0-1,-1 0 1,1 1-1,0-1 1,-1 1-1,1 1 0,0-1 1,0 1-1,0-1 1,0 2-1,-5 2 1,-19 17-3078,1 3-1915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2:48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78 545,'0'0'17872,"-5"-10"-16147,5 10-1727,-5-7 518,1 0 0,-1 0 0,0 0 0,0 1 0,-1-1 1,-6-4-1,10 9-431,0 0 0,0 1 0,0 0 0,-1-1 0,1 1 0,0 0 0,-1 0 0,1 0 0,0 0-1,-1 1 1,1-1 0,-1 0 0,1 1 0,-1 0 0,1 0 0,-1 0 0,1 0 0,-1 0 0,1 0 0,-1 1 0,1-1 0,-1 1 0,1 0 0,-1-1 0,1 1 0,0 0 0,-1 0 0,1 1 0,-4 2 0,0 0-70,0 1 0,1 0-1,-1 0 1,1 1 0,1 0 0,-1-1-1,1 2 1,-5 6 0,7-10-12,1 0 0,-1 1 0,0-1 0,1 0 0,0 1 1,0-1-1,0 1 0,0-1 0,0 1 0,1-1 0,0 1 0,0-1 1,0 1-1,0 0 0,0-1 0,1 1 0,-1-1 0,3 8 0,-2-10-4,1 1 0,0-1 1,-1 0-1,1 1 0,0-1 0,-1 0 0,1 0 0,0 0 0,0 0 0,0-1 0,0 1 0,0 0 0,0-1 0,0 1 0,0-1 0,0 0 0,0 0 0,0 0 0,1 0 0,-1 0 0,4-1 0,48-7-58,-39 2-182,0 0 0,-1-2 0,0 1-1,25-20 1,-18 14 305,-32 48-956,-30 117 1665,28-95 173,-41 111-1,52-165-877,1 1-1,-1-1 1,0 0-1,0 1 1,-1-1-1,1 0 1,0-1-1,-1 1 1,0 0-1,0-1 1,1 1-1,-1-1 1,-1 0-1,1 0 1,-5 2 0,7-3-49,-1-1 1,1 0 0,-1 1 0,1-1 0,-1 0-1,1 0 1,-1 0 0,0 0 0,1 0 0,-1 0-1,1 0 1,-1-1 0,1 1 0,-1-1-1,1 1 1,-1-1 0,1 1 0,-1-1 0,1 0-1,0 0 1,-1 1 0,1-1 0,0 0 0,0 0-1,0 0 1,0-1 0,0 1 0,0 0 0,0 0-1,0-1 1,0 1 0,0 0 0,1-1 0,-1 1-1,0-1 1,1 1 0,-1-1 0,1-1 0,-5-10-126,1-1 0,1 0 1,0 1-1,1-1 0,0 0 0,1 0 1,1-1-1,0 1 0,4-26 1,-3 38 86,0-1 1,1 1-1,-1-1 0,1 1 1,0-1-1,-1 1 1,1 0-1,0-1 1,0 1-1,1 0 0,-1 1 1,0-1-1,1 0 1,-1 1-1,1-1 1,-1 1-1,1 0 1,5-2-1,59-16-1957,-43 13 87,50-18-5755,-39 8 891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28:45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15210 295 10890,'0'0'1041,"-10"0"-955,-1 1-176,0-1 1,-1 0-1,1-1 0,0 0 1,-1-1-1,1-1 1,0 1-1,-19-9 1,15 5 89,0 0 1,0 1-1,0 1 1,0 0-1,-1 1 1,-28-2-1,-102 6-69,77 1 156,-576 11 732,-128 0-282,-211-46-740,-549-52 1378,1327 77-855,-427-29-763,-299-9-796,-419 57 1901,814-3-326,-797-35-170,-1680-27 1339,2262 102-1454,8 58 85,173 14-455,479-94 378,1 5-1,2 4 1,2 3-1,-89 54 1,167-86-25,-17 9 1,1 1 0,-37 31 0,56-42-45,0 0 0,1 1 0,0-1 0,0 1 0,1 0 0,-1 0 0,1 1 0,1-1 0,-1 1 0,1 0-1,0 0 1,1 0 0,0 0 0,0 1 0,-2 11 0,3-5 3,1 0-1,1 1 1,0-1-1,0 0 1,2 0-1,0 0 1,0 0-1,1 0 0,1-1 1,12 26-1,-6-21-2,0 0 0,1-1 0,1 0 0,1-1 0,0 0 0,28 23-1,5-4-10,2-1-1,1-3 1,2-2-1,76 31 1,585 221-47,-542-228-59,3-8 0,229 31 0,527 7 204,5-46-63,-41-24 17,562 27 18,-904 0-42,751 46 18,-985-71-21,1936 64-3,-421-114 160,28-126-92,-1140 53-124,-485 59 16,234-81-1,-390 104-85,-2-5 0,89-47 0,-138 62 58,0-1-1,-1-1 1,-1-2-1,-1-1 1,-1-1-1,-1-1 1,-1-1 0,31-41-1,-47 55 13,0-1 0,-1 0 0,0-1-1,-1 0 1,0 0 0,-1 0 0,0 0 0,-1-1-1,-1 1 1,2-15 0,-3 18 20,-1 0 1,0-1-1,-1 1 1,0 0-1,0-1 0,-1 1 1,0 0-1,-1 0 0,0 0 1,0 0-1,-1 1 1,0-1-1,-1 1 0,-8-11 1,-7-6 115,-2 1 0,0 1-1,-2 1 1,-1 1 0,0 2 0,-1 0 0,-1 2 0,-1 0 0,-50-20 0,-8 2 279,-2 4 0,-99-21 1,-478-71 2028,-10 52-1778,326 48-611,14 1-1657,114-1-2420,49-2-2831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52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5926,'0'0'-2499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2:48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18 113 15118,'0'0'8809,"9"-5"-8179,5-2-510,45-28 64,-55 33-164,0-1 0,0 0 0,0 0 0,0 0 0,0-1 0,-1 0 0,0 1 0,0-1 0,0 0 0,0-1 0,3-5 0,-6 10-14,0-1 0,1 1-1,-1-1 1,0 1 0,0-1 0,0 1 0,0-1-1,1 1 1,-1-1 0,0 1 0,0-1 0,0 1-1,0-1 1,0 1 0,0-1 0,-1 1 0,1-1-1,0 1 1,0-1 0,0 1 0,0-1 0,-1 1 0,1-1-1,0 1 1,0 0 0,-1-1 0,1 1 0,0-1-1,-1 1 1,1 0 0,0-1 0,-1 1 0,0-1-1,-20-1 58,-22 16-109,37-10 71,0 0 1,1 0 0,0 0-1,0 0 1,0 1 0,0 0 0,1 0-1,0 1 1,0-1 0,0 1 0,0 0-1,1 0 1,0 0 0,1 0-1,-1 0 1,1 1 0,0-1 0,1 1-1,-1-1 1,1 1 0,0 12-1,2-17-93,0 0-1,-1 0 0,1 0 0,0 0 0,0 0 0,0 0 0,0 0 0,1-1 0,-1 1 0,0 0 0,1-1 0,-1 1 0,1-1 0,0 0 0,-1 1 0,1-1 0,0 0 0,0 0 0,0 0 0,0 0 0,0 0 0,0-1 0,0 1 0,0-1 0,0 1 0,2-1 0,58 7-5852,-28-8 1645,0-2-1345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2:49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2 16367,'-7'0'2477,"-2"-1"-1940,0 1-1,1 0 0,-1 1 0,0 0 0,0 0 0,1 1 0,-1 0 0,1 0 0,-16 7 0,20-7-428,0 0 0,1 1 0,-1-1 0,1 0 0,-1 1 0,1 0 0,0 0 0,0 0 0,1 0 0,-1 0 0,1 1 0,-1-1 0,1 1 0,0-1 0,0 1 0,1 0 0,-1 0 0,1 0 0,0 0 0,0 0 0,0 0 0,0 0 0,1 0 0,-1 8 0,2-11-109,0 1 0,-1-1-1,1 0 1,-1 0 0,1 0-1,0 0 1,0 0 0,0 0-1,-1-1 1,1 1 0,0 0-1,0 0 1,0-1 0,0 1-1,1 0 1,-1-1 0,0 1-1,0-1 1,0 1 0,0-1-1,1 0 1,-1 1 0,0-1-1,0 0 1,0 0 0,1 0-1,-1 0 1,0 0 0,0 0-1,2-1 1,2 2-30,0-1 0,-1-1 1,1 1-1,-1-1 0,1 1 0,0-1 0,8-3 0,-6-2-60,1 1 1,-1-1-1,0-1 0,0 1 0,-1-1 1,1 0-1,-2-1 0,1 1 0,-1-1 1,0 0-1,5-13 0,-10 24 105,1 27 218,0-29-235,-1 0-1,0 0 1,1 1 0,-1-1-1,1 0 1,-1 0 0,1 0-1,-1 0 1,1 0 0,0 0-1,-1 0 1,1 0 0,0 0-1,0 0 1,0 0 0,0 0-1,0-1 1,0 1 0,0 0 0,0-1-1,0 1 1,0 0 0,0-1-1,1 0 1,-1 1 0,0-1-1,0 0 1,2 1 0,14-1-780,0 0 1,0-1 0,0 0 0,0-2 0,33-8 0,-25 5 62,-24 5 734,0 1 1,-1-1 0,1 1-1,0 0 1,0-1 0,0 1 0,0 0-1,0 0 1,0-1 0,0 1 0,0 0-1,0 0 1,0 0 0,0 0-1,0 0 1,0 0 0,0 1 0,0-1-1,0 0 1,-1 0 0,1 1 0,0-1-1,0 0 1,0 1 0,0-1-1,0 1 1,0-1 0,-1 1 0,1 0-1,0-1 1,-1 1 0,2 1 0,-8 26 2723,5-26-2596,0 0-1,0 0 0,0 0 0,0 0 0,1 0 0,-1 1 0,1-1 0,-1 0 0,1 0 0,0 0 1,0 1-1,0-1 0,0 0 0,0 0 0,1 4 0,2-5-124,0 0 0,0-1 0,0 1 0,0-1 0,-1 0 1,1 0-1,0 0 0,0 0 0,0 0 0,0-1 0,0 1 0,-1-1 0,1 0 0,5-2 0,47-26-1789,-45 22 1523,1 1-1,0 0 0,16-6 1,-26 11 1220,-1 31 640,0-12-4412,0-15-1593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2:49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50 14029,'0'0'9337,"8"5"-9139,-3-2-161,1 0 0,0 0 0,1 0 0,-1-1 0,0 0 0,1 0 1,-1-1-1,1 0 0,7 1 0,-12-2-17,0 0 0,0 0 0,1 0-1,-1-1 1,0 1 0,0 0 0,0-1 0,0 1 0,0-1-1,-1 0 1,1 1 0,0-1 0,0 0 0,0 0 0,-1 0 0,1-1-1,0 1 1,-1 0 0,1-1 0,-1 1 0,1-1 0,-1 1-1,0-1 1,0 1 0,0-1 0,0 0 0,0 0 0,0 0 0,0 0-1,0 1 1,-1-1 0,1 0 0,-1 0 0,0 0 0,1 0-1,-1-1 1,0 1 0,0 0 0,0 0 0,-1-2 0,1 3-24,0 0-1,0-1 1,-1 1 0,1 0 0,0 0 0,-1 1 0,1-1 0,-1 0 0,1 0-1,-1 0 1,1 0 0,-1 0 0,0 0 0,0 1 0,1-1 0,-1 0-1,0 1 1,0-1 0,0 0 0,1 1 0,-1-1 0,0 1 0,0-1-1,0 1 1,0 0 0,0-1 0,0 1 0,0 0 0,0 0 0,0 0 0,0-1-1,0 1 1,-1 0 0,1 1 0,0-1 0,0 0 0,0 0 0,0 0-1,-1 1 1,-3 0 8,1-1 1,-1 1-1,1 0 0,-1 1 0,1-1 0,0 1 0,0-1 0,-6 5 1,3-1 160,0 1 1,0 0-1,0 1 1,1 0 0,-10 13-1,13-17-97,1 0 0,0 0 1,1 1-1,-1-1 0,1 0 0,-1 1 0,1 0 0,0-1 0,0 1 0,0 0 0,1-1 1,0 1-1,-1 0 0,1 0 0,0-1 0,2 8 0,-1-9-110,0 0 1,0 0-1,1 0 1,-1 0-1,1 0 0,-1-1 1,1 1-1,0 0 1,-1-1-1,1 1 0,0-1 1,0 0-1,0 0 0,0 0 1,1 0-1,-1 0 1,0 0-1,0 0 0,0-1 1,1 1-1,-1-1 1,0 0-1,1 0 0,-1 1 1,5-2-1,60-1-4172,-29-6 301,0-10-1863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2:50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12908,'0'0'9940,"-8"10"-8653,-1 2-912,0 2 0,0-1 0,1 1 0,1 0 0,0 1 0,1 0 0,1 0 0,0 0 0,1 1 0,0 0 0,-1 20 0,5-35-373,0 0-1,0 0 1,0 0 0,1-1-1,-1 1 1,0 0 0,0 0 0,1 0-1,-1 0 1,0-1 0,1 1-1,-1 0 1,1 0 0,-1 0-1,1-1 1,-1 1 0,1 0-1,0-1 1,-1 1 0,1-1-1,0 1 1,-1-1 0,1 1-1,0-1 1,0 1 0,1 0-1,29 3-924,-20-4 221,-1-1 0,0-1 0,0 1 0,12-5 0,1-3-567,-16 6 1086,0 0-1,0 0 1,0 1 0,0 0 0,0 0-1,11-1 1,-17 4 305,0 0 0,-1-1 0,1 1 1,-1 0-1,1 0 0,-1 0 0,0 0 0,1 0 0,-1-1 0,0 1 0,0 0 0,0 0 0,1 0 0,-1 0 0,0 0 1,0 0-1,0 0 0,0 0 0,-1 0 0,1 0 0,0 0 0,-1 1 0,1-1-80,0 0 0,-1 0 0,1 0 0,0 0 0,0 0 0,0 0 1,0 1-1,0-1 0,0 0 0,0 0 0,0 0 0,0 0 0,0 0 0,1 0 0,-1 0 0,0 0 0,1 0 0,-1 0 0,1 0 0,-1 0 1,1 0-1,0 0 0,-1 0 0,2 1 0,0-2-43,1 0 1,-1 0 0,1-1-1,-1 1 1,0 0 0,1-1-1,-1 1 1,0-1 0,1 0-1,-1 0 1,0 0 0,0 0-1,0 0 1,1 0 0,-1-1-1,-1 1 1,1-1 0,0 1-1,0-1 1,0 0-1,-1 0 1,1 0 0,1-3-1,-1 1-22,1 0 0,-1-1 0,0 0 0,-1 1 0,1-1 0,-1 0 0,0 0 0,0 0 0,0 0 0,-1-9 0,0 14 183,1 39 235,0-37-492,0-1 0,1 0-1,-1 0 1,0 1-1,1-1 1,-1 0-1,1 0 1,-1 0-1,1 0 1,-1 0-1,1-1 1,0 1-1,0 0 1,-1-1-1,1 0 1,3 1-1,25 13-2578,-29-13 2672,-1-1 1,1 1-1,-1 0 1,0 0-1,1 0 1,-1 0-1,0 0 1,0 0-1,0-1 1,0 1-1,0 0 1,0 0-1,0 0 1,0 0-1,0 0 1,0 0-1,0 0 1,-1 0-1,1-1 1,0 1-1,-1 0 1,1 0-1,0 0 1,-1 0-1,1-1 1,-1 1-1,1 0 1,-1-1-1,0 1 1,1 0 0,-1-1-1,0 1 1,1-1-1,-1 1 1,0-1-1,-1 1 1,-2 2-2213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2:50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18065,'0'0'4709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2:50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17713,'0'0'8039,"-42"39"-8135,44-32-448,6-1-1090,-3-2-1473,2 1-2210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2:51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14 16143,'0'0'8333,"-11"-4"-7751,5 2-513,1 0-1,-1 0 0,0 1 1,0 0-1,0 0 0,0 1 1,0-1-1,-1 1 0,1 0 1,0 1-1,0 0 0,0 0 1,0 0-1,0 1 0,0-1 1,1 1-1,-1 1 0,0-1 1,-6 5-1,8-4-6,-1 0 0,1 0 0,-1 0-1,1 1 1,0 0 0,1 0 0,-1 0 0,-3 6 0,6-9-76,1-1-1,-1 1 1,1 0 0,-1 0 0,1 0 0,0 0 0,-1 0 0,1 0 0,0 0 0,0 0 0,0 0 0,0 0 0,0 0 0,0-1 0,0 1 0,0 0 0,0 0 0,0 0 0,0 0 0,1 1 0,0 0-65,0-1 1,0 0 0,-1 0-1,1 0 1,1 0-1,-1 0 1,0 0 0,0-1-1,0 1 1,0 0-1,1 0 1,-1-1 0,0 1-1,1-1 1,-1 1-1,0-1 1,1 0 0,1 1-1,57 6-4165,-48-7 3791,0 1 0,-1 0 0,1 1 1,-1 0-1,12 5 0,-22-7 483,-1 0 1,0 0-1,1 0 1,-1 0-1,1 0 1,-1 0-1,0 0 0,1 0 1,-1 1-1,1-1 1,-1 0-1,0 0 1,1 0-1,-1 1 0,0-1 1,1 0-1,-1 0 1,0 1-1,1-1 1,-1 0-1,0 1 0,0-1 1,1 0-1,-1 1 1,0-1-1,0 0 1,0 1-1,1-1 0,-1 1 1,0-1-1,0 0 1,0 1-1,0-1 1,0 1-1,0-1 0,0 1 1,0-1-1,0 0 1,0 1-1,0-1 1,0 1-1,-18 13 2337,-27 3 1056,35-14-2968,-34 8 1446,14-8-4641,48-9-10553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2:51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111 133 15599,'0'0'4153,"-7"-1"-3315,2 1-578,-1 0 0,0 0 0,1 0-1,-1 0 1,1 1 0,-1 0 0,1 0 0,-1 1-1,-7 3 1,10-4-122,1 0-1,-1 0 0,1 0 0,0 1 1,-1-1-1,1 1 0,0 0 0,0-1 1,0 1-1,0 0 0,1 0 1,-1 0-1,0 1 0,1-1 0,0 0 1,-1 0-1,1 1 0,0-1 1,0 1-1,0-1 0,0 1 0,1 0 1,-1-1-1,1 1 0,0 0 1,-1 2-1,2-4-131,0 0 1,0 0-1,0 0 1,0 0-1,0 0 1,0 0-1,0 0 1,1-1-1,-1 1 1,0-1-1,0 1 1,1-1-1,-1 1 1,0-1-1,0 1 1,1-1-1,-1 0 1,1 0-1,-1 0 1,0 0-1,1 0 1,-1 0-1,0 0 1,1 0-1,-1-1 1,0 1-1,1 0 1,1-1-1,44-10 249,-30 3-474,0-2 1,-1 0-1,0-1 1,-1 0-1,16-16 1,-23 19 122,1 0 1,-1-1 0,0 0 0,-1 0-1,0-1 1,-1 0 0,0 0 0,0 0 0,5-16-1,-11 26 97,1 0-1,-1-1 1,0 1-1,0 0 1,0-1 0,0 1-1,0-1 1,1 1-1,-1 0 1,0-1-1,0 1 1,0 0-1,0-1 1,0 1-1,0-1 1,0 1-1,0 0 1,0-1-1,-1 1 1,1-1-1,0 1 1,0 0 0,0-1-1,0 1 1,0 0-1,-1-1 1,1 1-1,0 0 1,0-1-1,-1 1 1,1 0-1,0-1 1,-1 1-1,1 0 1,0 0-1,-1-1 1,-16 3 1,-16 16 313,28-14-176,1 0 0,-1 0 0,1 1 0,0-1 0,0 1 0,1 0 0,-1 0 0,1 0 0,0 0 1,1 0-1,-1 1 0,1-1 0,0 1 0,0 0 0,1 0 0,-1 0 0,1 0 0,0 10 0,2-14-144,-1-1-1,1 1 0,-1 0 1,1-1-1,0 1 1,-1 0-1,1-1 1,0 1-1,0-1 0,0 1 1,1-1-1,-1 0 1,0 0-1,0 1 0,1-1 1,-1 0-1,1 0 1,-1 0-1,1 0 1,-1 0-1,1-1 0,-1 1 1,1 0-1,0-1 1,0 1-1,-1-1 0,1 0 1,0 0-1,0 1 1,2-1-1,65 3-1140,-58-3 757,2 0 163,0-1 0,0 0 0,0-1 0,-1-1 0,20-6 0,-25 7 324,-1 0 1,0-1-1,0 0 1,0 0 0,0 0-1,0-1 1,-1 0-1,0 0 1,0 0-1,0-1 1,0 0 0,6-9-1,-11 15-86,0-1 0,-1 0 1,1 0-1,-1 0 0,1 0 0,0 0 0,-1 0 0,1 0 0,-1 0 0,1 0 0,0 0 1,-1 0-1,1 0 0,-1 0 0,1 0 0,0 0 0,-1 0 0,1-1 0,-1 1 0,1 0 1,0 0-1,-1 0 0,1-1 0,0 1 0,-1 0 0,1 0 0,0-1 0,0 1 1,-1 0-1,1-1 0,0 1 0,0 0 0,-1-1 0,1 1 0,0 0 0,0-1 0,0 1 1,0-1-1,-1 1 0,1 0 0,0-1 0,0 1 0,0-1 0,0 1 0,0 0 0,0-1 1,0 1-1,0-1 0,0 1 0,0 0 0,1-1 0,-1 1 0,0-1 0,0 1 1,0 0-1,0-1 0,1 1 0,-1 0 0,0-1 0,0 1 0,1 0 0,-1-1 0,1 1 1,-32 12 215,26-8-104,1 0 0,0 0 0,0 1 1,0-1-1,0 1 0,1 0 0,0 0 0,0 1 1,0-1-1,0 1 0,-2 8 0,5-12-109,-1 0 0,1 0-1,0 0 1,-1-1 0,1 1 0,0 0 0,0 0-1,0 0 1,0 0 0,1 0 0,-1-1 0,1 1-1,-1 0 1,1 0 0,-1 0 0,1-1 0,0 1-1,0 0 1,0-1 0,0 1 0,0-1-1,0 1 1,0-1 0,1 1 0,-1-1 0,0 0-1,1 0 1,-1 0 0,1 0 0,0 0 0,-1 0-1,1 0 1,0 0 0,-1 0 0,1-1 0,0 1-1,0-1 1,0 1 0,2-1 0,7 3-256,1-2 0,-1 1 0,1-1 0,0-1 0,-1 0 0,13-2 0,-16 1-817,1 0 0,0-1 0,-1-1 0,1 1 0,7-5 1,31-19-8414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2:52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76 16784,'0'0'7281,"-8"8"-7142,-40 53 434,43-55-528,2 0 0,-1 0 0,1 1 0,0 0 0,0-1 0,0 1 0,1 0 0,0 0 0,1 1 0,-1 10 0,1-18-40,1 1-1,0-1 1,0 0 0,0 0-1,0 1 1,0-1 0,0 0-1,0 0 1,0 1 0,0-1-1,0 0 1,0 0 0,0 1-1,1-1 1,-1 0 0,0 0-1,0 0 1,0 1-1,0-1 1,0 0 0,0 0-1,0 1 1,1-1 0,-1 0-1,0 0 1,0 0 0,0 0-1,1 1 1,-1-1 0,0 0-1,0 0 1,0 0 0,1 0-1,-1 0 1,0 0 0,0 1-1,1-1 1,-1 0 0,0 0-1,12-6 265,7-15 39,-13 4-344,0-1-1,-2 1 1,0-1-1,-1 0 1,0 0-1,-2 0 1,0 0-1,-2-27 1,1 24 97,0 20 169,1 4-255,1 0 0,0 0 0,0 0 0,0 0 0,0-1 0,0 1-1,0-1 1,1 0 0,4 4 0,-3-2 36,-1-1 11,1 0 1,-1 0-1,1-1 1,0 1-1,0-1 0,0 0 1,0 0-1,0 0 1,1-1-1,-1 1 1,0-1-1,1 0 1,-1 0-1,1 0 1,-1-1-1,1 0 1,0 0-1,-1 0 1,1 0-1,-1-1 0,1 0 1,-1 0-1,9-3 1,4-2-23,0-2 1,-1 0 0,0 0-1,22-17 1,-33 22-41,-13 11 22,1 0 0,1 1 1,-1 0-1,1 0 0,1 1 1,-1-1-1,2 1 1,-1 0-1,-4 20 0,8-27 134,-2 4 81,0 1 1,1-1-1,0 1 0,1-1 1,-2 12-1,3-18-191,0 1 0,0-1-1,0 0 1,1 1 0,-1-1-1,0 0 1,0 1 0,1-1-1,-1 0 1,1 0 0,-1 1-1,1-1 1,-1 0 0,1 0-1,0 0 1,0 0 0,0 0 0,-1 0-1,1 0 1,0 0 0,0 0-1,0 0 1,0 0 0,1 0-1,-1-1 1,0 1 0,0-1-1,0 1 1,1-1 0,-1 1-1,0-1 1,0 1 0,1-1-1,-1 0 1,0 0 0,1 0-1,-1 0 1,3 0 0,4 0-178,0-1 1,0 0-1,0 0 1,0 0-1,0-1 1,0-1-1,0 1 1,-1-1-1,1 0 1,-1-1 0,0 0-1,0 0 1,0-1-1,-1 1 1,1-1-1,10-12 1,17-10-107,-37 30 328,1 0 0,-1 0 0,1 1 0,0-1 0,0 1 0,0-1 0,1 1 0,-1 0 0,1-1 0,0 1 0,-1 6 0,1-9-145,1 0-1,-1 1 1,1-1 0,-1 0 0,1 0-1,0 0 1,0 1 0,-1-1-1,1 0 1,0 1 0,0-1 0,0 0-1,0 0 1,1 1 0,-1-1-1,0 0 1,1 0 0,-1 0-1,0 1 1,1-1 0,-1 0 0,1 0-1,0 0 1,-1 0 0,1 0-1,0 0 1,0 0 0,0 0 0,-1 0-1,1 0 1,0 0 0,0-1-1,0 1 1,0 0 0,1-1 0,-1 1-1,2 0 1,14 0-4176,1-1-3560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2:53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22 11787,'0'0'12273,"-6"12"-11248,1-1-723,-65 153 3275,62-142-3506,0 0-1,2 0 1,1 0 0,0 1-1,-1 35 1,2-227-3728,6 168 3731,-1-1 1,1 1-1,-1 0 0,1 0 1,0 0-1,0 1 0,-1-1 1,1 0-1,0 1 0,0-1 1,0 1-1,0-1 0,0 1 0,0 0 1,2 0-1,3-1 77,17-4-139,-1-2-1,1 0 1,-1-1 0,-1-1-1,0-1 1,0-1-1,-1-1 1,0-1 0,-1-1-1,27-24 1,-31 11-41,-17 19-170,-11 15-112,3 0 362,1 2 1,0-1 0,0 1-1,1 0 1,0 1-1,1-1 1,0 1-1,0 1 1,1-1 0,-6 19-1,5-11 97,1 1 1,1 0-1,1 0 1,0 1-1,0 30 0,3-50-199,0 0 0,0 0 0,0 1 0,0-1 0,0 0 0,0 1 0,0-1 0,0 0 0,0 1 0,0-1 0,0 0 0,0 0 0,0 1-1,0-1 1,0 0 0,0 1 0,0-1 0,0 0 0,0 1 0,0-1 0,0 0 0,1 0 0,-1 1 0,0-1 0,0 0 0,0 0 0,1 1 0,-1-1 0,0 0 0,0 0 0,0 1 0,1-1-1,-1 0 1,0 0 0,0 0 0,1 0 0,-1 0 0,0 1 0,1-1 0,-1 0 0,0 0 0,1 0 0,-1 0 0,1 0 0,13-11-628,10-21-7,-19 24 464,-1 0-1,-1 0 1,0 0-1,0-1 1,0 1 0,-1-1-1,0 1 1,1-15-1,-3 23 736,-1 1-474,1-1 1,0 1-1,0 0 1,0 0-1,0 0 1,0 0-1,0 0 1,0 0-1,0 0 1,0 0-1,1 0 1,-1 0-1,0 0 1,1 0-1,-1 0 1,0 0-1,1 0 1,-1 0-1,1-1 1,0 1-1,-1 0 1,1 0-1,0-1 1,-1 1-1,1 0 1,1 0-1,18 19 512,-14-16-494,0 0 1,1-1-1,0 0 0,0 0 0,0 0 0,0-1 0,0 0 0,0 0 1,0-1-1,1 0 0,-1 0 0,1-1 0,-1 0 0,1 0 1,13-3-1,-7 1-21,0-1-1,0-1 1,0 0 0,0-1 0,-1 0 0,0-1 0,16-10-1,32-28 85,-58 41-150,0 0 1,0 1-1,0-1 1,0 0-1,0 0 1,-1-1-1,1 1 1,-1 0-1,0-1 1,0 0 0,0 1-1,0-1 1,-1 0-1,0 0 1,2-7-1,-4 11 11,1-1 0,0 0 0,-1 1-1,1-1 1,-1 0 0,1 1 0,-1-1 0,0 1-1,1-1 1,-1 1 0,1-1 0,-1 1 0,0 0-1,0-1 1,1 1 0,-1 0 0,0-1 0,1 1-1,-1 0 1,0 0 0,0-1 0,0 1 0,1 0 0,-1 0-1,0 0 1,0 0 0,0 0 0,1 0 0,-1 1-1,-1-1 1,-28 5-171,23-1 321,1 0 1,-1 1-1,1 0 0,0 0 0,1 0 0,-1 1 0,1 0 0,0 0 1,1 0-1,-1 1 0,1-1 0,1 1 0,-1 0 0,1 0 0,0 0 1,1 1-1,0-1 0,0 1 0,0-1 0,1 1 0,0 0 0,1 10 1,0-16-128,0-1 1,0 1 0,0 0-1,0-1 1,0 1 0,1-1 0,-1 1-1,1-1 1,-1 0 0,1 1-1,0-1 1,-1 1 0,1-1 0,0 0-1,0 0 1,0 1 0,0-1 0,0 0-1,0 0 1,0 0 0,3 2-1,0-2 13,-1 1-1,0 0 0,1-1 0,0 0 0,-1 0 0,1 0 0,0 0 0,7 0 0,1 0 40,-1-1 1,1-1-1,0 0 1,0 0-1,15-5 1,-6-1-65,0-1 0,-1-1 0,0-1 0,0-1 0,-1 0 0,-1-2 0,0 0 0,0-1 0,-2 0 0,0-2 0,0 0 0,-2 0 0,18-26 0,-30 39-20,0-1 0,0 1 0,0-1 0,0 0 1,0 0-1,-1 0 0,0 0 0,0 0 1,0 0-1,0 0 0,-1 0 0,1-6 0,-1 9 12,-1-1 0,1 1 0,-1-1 0,1 1-1,-1-1 1,0 1 0,1-1 0,-1 1-1,0 0 1,0-1 0,0 1 0,0 0 0,0 0-1,0 0 1,0 0 0,-1 0 0,1 0-1,0 0 1,-1 0 0,1 0 0,0 0-1,-1 1 1,1-1 0,-1 1 0,1-1 0,-1 1-1,1-1 1,-1 1 0,0 0 0,1 0-1,-1 0 1,1 0 0,-4 0 0,-3 0 23,0 1 1,1 0 0,-1 0-1,0 0 1,1 1-1,-1 0 1,1 1-1,-1 0 1,1 0 0,0 0-1,0 1 1,1 0-1,-1 0 1,1 1 0,0 0-1,0 0 1,0 0-1,-7 10 1,8-10 2,1 0 1,0 0-1,0 1 1,1 0-1,-1 0 1,1 0-1,0 0 0,1 0 1,0 0-1,0 1 1,0-1-1,1 1 1,-1-1-1,2 1 1,-1 0-1,1 0 0,0-1 1,0 1-1,1 0 1,0-1-1,0 1 1,3 7-1,-2-10-320,0 0-1,0 0 1,1 0 0,0 0-1,0-1 1,0 1 0,0-1-1,1 1 1,-1-1 0,1 0-1,0-1 1,0 1 0,0-1-1,0 0 1,0 1 0,6 1-1,0-1-1031,-1 1-1,0-1 0,1-1 0,0 0 0,0 0 1,16 0-1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55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14 24183,'0'0'1185,"-8"-13"-16143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2:54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21 12396,'-10'-4'8840,"4"-5"-6950,0 4-833,6 3-897,7 2-3747,7 0-1730,2 0-7976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2:54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20692,'0'0'7591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2:54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11723,'0'0'14414,"-17"24"-15695,22-24-3108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28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8104,'0'0'15759,"5"9"-15551,29 53 76,4-1 0,2-2 1,55 63-1,-87-113-497,9 13-374,-11-8-6044,-8-11 2535,-5-2 2314,4-1 784,-12 0-3625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28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55 320 5765,'0'0'7197,"-7"-1"-4779,-3 1-1579,-23-5 2742,33 4-3447,-1 1 0,1 0 0,0 0 0,0 0 0,-1 0 0,1-1 1,0 1-1,0 0 0,-1 0 0,1 0 0,0-1 0,0 1 0,-1 0 0,1-1 0,0 1 0,0 0 0,0 0 0,0-1 0,0 1 0,0 0 1,-1-1-1,1 1 0,0 0 0,0-1 0,0 1 0,0 0 0,0-1 0,0 1 0,0 0 0,0 0 0,0-1 0,0 1 0,1 0 0,-1-1 1,0 1-1,0-1 0,9-15 1253,14-11-715,9 0 560,54-35 0,-57 44-1457,-2-1 0,-1-2 0,40-39 0,-49 36-4977,-10 8-2798,-4 3-4908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30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69 3523,'11'-13'3425,"-8"11"-2402,-1 0 0,0 0 0,0 0 0,0 0 0,0-1 0,-1 1 0,1-1 0,0 1 0,-1-1 0,0 0 0,0 0 0,0 1 0,0-1 0,0 0 0,0 0 1,-1 0-1,1-6 0,-2 9-995,1-1 0,-1 1 1,0 0-1,1-1 0,-1 1 1,0 0-1,1-1 1,-1 1-1,0 0 0,0 0 1,0 0-1,1 0 0,-1 0 1,0 0-1,0 0 0,1 0 1,-1 0-1,0 0 1,0 0-1,0 0 0,1 1 1,-1-1-1,0 0 0,1 0 1,-2 1-1,-22 7-221,17-3 195,-1 1-1,1 0 1,0 0 0,1 0-1,0 1 1,0 0 0,0 0-1,1 1 1,0-1-1,0 1 1,1 0 0,0 1-1,1-1 1,0 1 0,0-1-1,0 1 1,1 0-1,1 0 1,0 0 0,0 0-1,0 0 1,2 14 0,-1-21 6,1-1 1,-1 1 0,1-1 0,0 1-1,0-1 1,-1 1 0,1-1 0,0 0-1,0 1 1,0-1 0,0 0-1,0 0 1,1 0 0,-1 0 0,0 0-1,1 0 1,-1 0 0,0 0 0,1 0-1,-1 0 1,1-1 0,-1 1 0,1-1-1,0 1 1,-1-1 0,1 0 0,-1 0-1,1 1 1,0-1 0,-1 0 0,1 0-1,0-1 1,-1 1 0,1 0 0,-1 0-1,1-1 1,0 1 0,-1-1 0,2 0-1,0 0 81,0 0 0,0 0 0,0 0-1,0 0 1,-1 0 0,1 0 0,0-1 0,-1 0-1,1 1 1,-1-1 0,0 0 0,0 0-1,0 0 1,0 0 0,0-1 0,0 1-1,0 0 1,-1-1 0,1 0 0,-1 1 0,1-1-1,0-3 1,-2 6-84,0-1 0,0 1 0,0-1 0,0 1 0,0-1 0,0 1 0,0-1 0,0 1 0,0-1 0,0 1-1,0 0 1,-1-1 0,1 1 0,0-1 0,0 1 0,0-1 0,-1 1 0,1-1 0,0 1 0,0 0 0,-1-1 0,1 1 0,0 0 0,-1-1 0,1 1 0,-1 0 0,1-1-1,0 1 1,-1 0 0,1 0 0,-1-1 0,1 1 0,-1 0 0,1 0 0,-1 0 0,1 0 0,-1 0 0,-22-1-350,15 2 406,7-1-125,33-5-336,-17-3 367,-12 6 12,0 0-1,0 1 1,0-1 0,0 1 0,0 0-1,0 0 1,0 0 0,1 0-1,3 0 1,-5 38 229,-2-8 772,0 0-870,0-10-3773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31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6887,'0'0'18166,"9"5"-17739,17 4-432,-1 0-1,1-2 1,1-1 0,-1-1-1,1-1 1,28 0 0,8-5-5451,-36-1 11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32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26 6150,'0'0'10217,"-8"-4"-9181,1-2-717,5 5-210,-1-1 0,1 0-1,0 1 1,-1 0-1,1-1 1,-1 1 0,1 0-1,-1 0 1,1 0 0,-1 0-1,0 1 1,0-1-1,1 1 1,-5 0 0,7 0-52,0 0 0,1 0 0,-1 0 0,0 0 0,0 0 1,1 1-1,-1-1 0,0 0 0,1 0 0,-1 0 0,0 1 1,0-1-1,1 0 0,-1 0 0,0 1 0,0-1 0,0 0 0,1 0 1,-1 1-1,0-1 0,0 0 0,0 1 0,0-1 0,0 0 1,0 1-1,0-1 0,0 0 0,1 1 0,-1-1 0,0 0 1,0 1-1,-1-1 0,1 0 0,0 1 0,0-1 0,0 0 1,0 0-1,0 1 0,0-1 0,0 0 0,0 1 0,-1-1 0,1 0 1,0 1-1,0-1 0,0 0 0,-1 0 0,1 1 0,0-1 1,0 0-1,-1 0 0,1 0 0,0 1 0,0-1 0,-1 0 1,1 0-1,-1 0 0,143 6 2775,-101-7-2813,0 2 1,0 2-1,75 16 0,-104-14 404,-5-1-1554,0-3-4065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33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8136,'0'0'15300,"9"-1"-14430,40-4-693,77-4 600,-45 13-5292,-69 0 799,-8-2-1590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34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6086,'0'0'13100,"45"5"-11562,-21-5-642,3 2-447,-1 0-257,6 0-160,-3 0-64,-2-2-1601,-9 0-4037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3:49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18674,'0'0'1633,"-2"10"-1270,-16 174 814,6 196 0,13-345-1324,1-23-948,0-18-2686,3-63-5385,-2 16 2573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37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0 149 7143,'0'0'2295,"2"-7"49,0-7-2137,6-34 7330,-3 24-890,-5 55-5733,-7 155-1683,7-186 673,0 1-1,0 0 1,0 0-1,0-1 1,0 1 0,0 0-1,0-1 1,0 1-1,1 0 1,-1 0-1,0-1 1,0 1-1,0 0 1,1-1 0,-1 1-1,0-1 1,1 1-1,-1 0 1,1-1-1,-1 1 1,1-1-1,-1 1 1,1-1-1,-1 1 1,1-1 0,-1 1-1,1-1 1,0 0-1,-1 1 1,1-1-1,0 0 1,-1 0-1,1 1 1,0-1 0,-1 0-1,1 0 1,0 0-1,-1 0 1,1 0-1,0 0 1,0 0-1,-1 0 1,1 0 0,0 0-1,-1 0 1,1 0-1,0-1 1,-1 1-1,1 0 1,0 0-1,-1-1 1,1 1-1,0 0 1,-1-1 0,1 1-1,0-2 1,34-24-4801,-27 15 3611,0-1 0,-1-1 0,0 1 0,-1-1 0,5-15-1,19-73 3033,-15 48 3259,-11 35 620,-12 35-4255,-11 33-528,16-31-558,0 0-1,1 0 1,0 0 0,2 0-1,0 0 1,6 37 0,4-30-1191,3-17-6840,-9-9 2190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37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13164,'0'0'11238,"7"-3"-10518,19-4-315,0 2-1,1 0 1,-1 2-1,1 1 1,41 2-1,12-2-503,-3-4-2663,-27-4-3845,-27 5 25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39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0 11211,'0'0'3336,"-5"11"-880,-37 50 1176,-67 76-1670,96-121-1438,11-13-628,0 0 0,-1 0 1,1 0-1,-1-1 0,0 1 1,1-1-1,-1 0 0,-5 3 1,-3-8-3814,3-18-602,2-36-4224,0-6 6123,-2 34 5420,-4 4 3675,6 19 2232,7 10-5780,12 14-1668,9-3-614,0-1 0,1-2 1,33 15-1,-32-17-1661,0 2-1,-1 0 1,30 23-1,-23-13-6152,-18-14 202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39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19154,'0'0'6374,"-31"50"-5349,26-34-737,0-3-256,5-2-64,0 1-768,0 0-450,0-1-287,9-2-641,-8-2-545,4-2-1633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40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17008,'0'0'11211,"0"10"-18482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44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17873,'0'7'416,"0"2"-320,0 3 129,0 4-1,-1 1 0,1-1-160,0 3-64,0-2-576,-4-1-1282,3-1-352,1-5-1506,-6-6-1857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44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8 10570,'0'0'10922,"-9"-7"-14445,18 8-1217,-3 3-5478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44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3716,'0'0'20627,"46"-10"-20755,-31 10-705,-5 0-320,2 3 224,-2 5-640,-2 2-289,-6 1-961,-2 1-608,0-4-2050</inkml:trace>
  <inkml:trace contextRef="#ctx0" brushRef="#br0" timeOffset="1">5 124 13325,'0'0'10986,"59"-15"-10954,-42 13-128,5 0-1442,-5 1-1633,1-2-1761,-6 1-4197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45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 8456,'0'0'15321,"6"-8"-15150,81-113 309,-94 187-762,7-65 138,-2 32-546,3-23-2399,1-5-4055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45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18193,'0'0'5878,"4"7"-5894,-2-4 12,-1-1 0,0 0 1,1 1-1,-1-1 0,1 0 0,0 0 1,0 0-1,-1 0 0,1-1 0,1 1 1,-1 0-1,0-1 0,0 0 0,1 1 1,-1-1-1,0 0 0,1 0 1,-1 0-1,1 0 0,-1-1 0,1 1 1,0-1-1,-1 0 0,1 1 0,0-1 1,-1 0-1,1-1 0,0 1 0,-1 0 1,1-1-1,-1 1 0,1-1 0,0 0 1,-1 0-1,0 0 0,1 0 1,-1 0-1,0-1 0,4-2 0,6-3 54,8-3 68,-19 11-87,-1 0 0,1 0 0,0 0 0,-1-1 0,1 1 0,-1 0 0,1 0 0,-1 0 0,1 0 0,-1 0 0,0 0 0,1 0 0,-1 0 1,0 0-1,0 0 0,0 0 0,0 0 0,0 0 0,0 0 0,0 0 0,0 0 0,0 0 0,-1 1 0,1 6 100,0 25 724,5-22-3432,-2-13-1560,-2-5-3166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3:49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10 123 14894,'0'0'3224,"-2"13"-2546,-2 13-63,2 1-1,0 0 1,2 0-1,1-1 1,2 1-1,6 34 0,-6-46-512,1-1 0,0 0 0,0-1 0,2 1 0,0-1 0,0 0 0,1 0 0,1-1 0,0 0-1,1 0 1,0-1 0,1 0 0,0-1 0,14 12 0,-21-19-29,0-1 0,0 0 0,0 1 0,1-1 0,-1 0 0,1-1 0,-1 1 0,1-1 1,-1 1-1,1-1 0,0 0 0,0-1 0,0 1 0,-1-1 0,1 1 0,0-1 0,0 0 0,0-1 0,5 0 0,-4 0 69,-1-1 0,0 0 0,0 0 0,0 0 0,0-1 0,0 1 0,-1-1 0,1 0 0,-1 0 0,1 0 0,-1-1 0,0 1-1,0-1 1,2-4 0,6-11 181,-1-1-1,-1 0 1,0 0-1,-2-1 1,8-32-1,-6 15-348,-2 0 1,-2 0-1,-2 0 0,-1 0 0,-6-75 0,-7 65-495,11 46 464,0 1 0,-1 0 0,1-1 0,0 1 0,-1 0 0,0-1 0,1 1 1,-1 0-1,0 0 0,1 0 0,-1-1 0,0 1 0,0 0 0,0 0 0,0 0 0,0 0 0,0 0 0,0 1 0,0-1 0,-1 0 0,1 0 0,0 1 0,0-1 0,-1 1 0,1-1 0,0 1 1,-1 0-1,-1-1 0,2 1-41,1 1 0,-1-1 1,0 1-1,1-1 0,-1 1 1,0-1-1,1 1 0,-1-1 1,1 1-1,-1-1 1,1 1-1,-1 0 0,1-1 1,-1 1-1,1 0 0,0 0 1,-1-1-1,1 1 0,0 0 1,0 0-1,0 0 0,-1-1 1,1 1-1,0 0 1,0 0-1,0 0 0,-1 28-1503,2-25 991,-1 5-277,0-1 0,1 0-1,0-1 1,1 1-1,3 11 1,11 17-5421,1-7-2794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46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12236,'0'0'11979,"-5"49"-15919,5-43 1250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46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12812,'0'0'13517,"3"0"-13357,6 0-96,1 0-64,0 0-192,-2 0-1538,2 0-928,-1 0-673,-4 0-1025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47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11531,'0'0'9737,"32"0"-9641,-21-3 0,5 2-672,-1 0-1378,-2 0-1441,-4 1-2115,1 0-3170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47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8680,'0'0'13912,"0"0"-13891,0 1 1,0-1-1,0 0 0,0 1 1,0-1-1,0 0 1,0 1-1,0-1 0,1 0 1,-1 1-1,0-1 0,0 0 1,0 1-1,1-1 0,-1 0 1,0 1-1,0-1 0,1 0 1,-1 0-1,0 1 0,1-1 1,-1 0-1,0 0 1,1 1-1,-1-1 0,0 0 1,1 0-1,-1 0 0,0 0 1,1 0-1,6-2 33,-1 0 0,0-1 1,0 0-1,0 0 0,0-1 0,-1 0 0,1 0 1,-1 0-1,0-1 0,0 1 0,0-1 0,5-8 1,-10 12-242,-10 28-432,5-5 1433,4-10-2506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47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24 12332,'0'0'10708,"-3"8"-10467,-6 23-172,9-30-68,0-1 0,0 1 0,0 0 0,0 0 1,0-1-1,0 1 0,1 0 0,-1 0 0,0-1 0,0 1 0,0 0 0,1-1 0,-1 1 0,0 0 0,1-1 1,-1 1-1,0 0 0,1-1 0,-1 1 0,1-1 0,-1 1 0,1-1 0,-1 1 0,1-1 0,0 1 0,-1-1 1,1 0-1,0 1 0,-1-1 0,1 0 0,0 1 0,-1-1 0,1 0 0,0 0 0,-1 0 0,1 1 0,0-1 1,0 0-1,-1 0 0,1 0 0,0 0 0,0-1 0,-1 1 0,1 0 0,0 0 0,0 0 0,-1 0 0,2-1 1,35-8-173,-29 5 69,0 0 1,0-1-1,-1 0 1,0-1-1,0 1 1,0-1 0,-1 0-1,0-1 1,0 0-1,6-9 1,-16 24 76,-15 45 1052,18-51-1323,0 1 1,1-1-1,0 1 0,0 0 1,0-1-1,0 1 0,0-1 0,0 1 1,0-1-1,1 1 0,1 4 1,2-3-5407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49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262 113 4644,'3'-7'4106,"-2"2"-3600,15-50 2863,-16 52-2678,1-1 0,-1 0 0,0 1-1,0-1 1,0 1 0,0-1 0,-1 0 0,1 1-1,-2-4 1,2 6-626,-1 1 0,1-1 0,-1 1 0,1-1 0,-1 1 0,1 0 0,-1-1 0,1 1-1,-1 0 1,1-1 0,-1 1 0,0 0 0,1 0 0,-1-1 0,1 1 0,-1 0 0,0 0 0,1 0 0,-1 0 0,1 0-1,-1 0 1,0 0 0,1 0 0,-1 0 0,0 0 0,1 0 0,-1 1 0,1-1 0,-1 0 0,0 0 0,0 1 0,-21 9 41,13-1-61,0 1 1,1-1-1,0 1 1,0 1-1,1-1 1,1 1-1,-7 14 1,-34 88 470,40-97-393,-20 62 3,4 1 0,2 0 1,5 2-1,3 0 0,3 1 0,4 0 0,6 104 0,0-163-90,2 0 0,1 1 0,1-1 0,1-1-1,16 45 1,-18-59-190,1 1-1,1 0 0,0-1 1,0 0-1,1 0 0,0 0 1,9 9-1,-10-13-232,0 1 0,0-1 0,0-1 0,1 1 0,-1-1 0,1 0 0,0 0 0,-1-1 0,1 0 0,1 0 0,-1 0-1,8 1 1,11-2-5116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50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 12332,'0'0'8867,"3"10"-8157,20 71-92,-4 0 0,10 101 1,-25-144-578,-2 0 1,-2 0 0,-1 0 0,-2-1-1,-2 1 1,-1 0 0,-18 56-1,5-39-37,-3-2-1,-1 0 0,-33 51 0,37-74-2222,-32 39 0,29-46-3114,8-13-4073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50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3 3908,'0'0'9027,"-8"0"-8509,-33-3-81,40 4-436,1-1 0,-1 1 0,1-1-1,-1 1 1,1 0 0,-1-1-1,1 1 1,-1 0 0,1-1-1,-1 1 1,1 0 0,0 0-1,0-1 1,-1 1 0,1 0-1,0 0 1,0 0 0,0-1-1,0 3 1,0 1-3100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51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45 190 12748,'0'0'7303,"-8"3"-5974,2 0-994,4-1-205,0-1 0,0 0 0,0 0 0,0 0 0,0 0 0,-1 0 0,1 0 0,0-1 0,-1 1 0,1-1 0,-4 1 0,19-21 1536,43-37-945,-28 30-467,-2 0 1,35-48-1,-73 128-195,6-36-36,1-4-31,1 0-1,0 0 1,1 1 0,0-1-1,-1 24 1,4-36-127,0 0 0,0-1-1,0 1 1,0 0 0,1-1 0,-1 1-1,0 0 1,0-1 0,1 1 0,-1 0-1,0-1 1,1 1 0,-1-1 0,0 1-1,1 0 1,-1-1 0,1 1 0,-1-1-1,1 1 1,0-1 0,-1 0 0,1 1-1,-1-1 1,1 0 0,0 1 0,-1-1-1,1 0 1,0 0 0,-1 1 0,1-1-1,0 0 1,-1 0 0,2 0 0,16 0-9061,-10-2 1626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51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6983,'0'0'14045,"6"6"-13175,-4-4-789,0 0-1,0 0 1,1-1-1,-1 1 1,0-1-1,1 1 1,-1-1-1,1 0 1,-1 0-1,1 0 1,0 0-1,-1 0 1,1 0-1,0-1 1,4 1-1,2-1 97,0-1 0,0 0 0,0 0 0,15-5 0,-1 0-123,-12 2-172,0 1-1,0 0 1,0 0-1,0 1 1,1 1-1,-1 0 1,0 0-1,1 2 1,-1-1-1,13 3 1,-23-3-60,-1 0 1,1 1-1,-1-1 0,1 0 1,-1 0-1,1 1 1,-1-1-1,1 0 1,-1 1-1,0-1 1,1 0-1,-1 1 1,0-1-1,1 1 0,-1-1 1,0 0-1,1 1 1,-1-1-1,0 1 1,0-1-1,0 1 1,1-1-1,-1 1 1,0-1-1,0 1 0,0-1 1,0 1-1,0-1 1,0 1-1,0 0 1,0 7-4841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3:49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89 17136,'0'0'4623,"-6"-10"-2882,0 2-1515,0 1 0,0-1 0,0 1 0,-1 0 1,0 1-1,0-1 0,-11-6 0,16 12-217,-1-1-1,1 0 1,-1 1-1,0-1 0,1 1 1,-1 0-1,0 0 1,0 0-1,1 0 0,-1 0 1,0 1-1,0-1 1,0 1-1,0 0 1,0 0-1,0 0 0,0 0 1,0 1-1,0-1 1,0 1-1,0-1 0,0 1 1,1 0-1,-1 0 1,0 1-1,1-1 0,-1 0 1,0 1-1,1 0 1,0-1-1,-1 1 0,-2 4 1,0-1 60,1 0 1,-1 1-1,2 0 0,-1-1 1,1 2-1,-1-1 1,2 0-1,-1 1 0,1-1 1,0 1-1,0 0 1,1-1-1,0 1 0,0 0 1,0 0-1,1 9 1,1-15-67,0 1 1,-1-1-1,1 1 1,0-1-1,0 0 1,0 1-1,0-1 1,0 0-1,0 1 1,0-1-1,0 0 0,0 0 1,1 0-1,-1 0 1,1 0-1,-1-1 1,0 1-1,1 0 1,-1-1-1,1 1 1,0 0-1,-1-1 1,1 0-1,-1 1 1,1-1-1,0 0 1,-1 0-1,1 0 1,-1 0-1,1 0 1,0-1-1,2 1 1,4-1 35,-1 0 1,1 0-1,0-1 1,-1 1-1,13-6 1,-2-2 10,-1-1-1,-1-1 1,1 0-1,14-15 1,32-21 65,-63 46-122,1 1 0,0-1 0,-1 1 1,1-1-1,0 1 0,0-1 0,0 1 0,0-1 0,0 1 0,0 0 1,0-1-1,-1 1 0,1 0 0,0 0 0,0 0 0,0 0 1,0 0-1,0 0 0,0 0 0,0 0 0,0 0 0,0 0 0,0 0 1,0 0-1,0 1 0,0-1 0,0 1 0,0-1 0,0 0 0,-1 1 1,2 0-1,14 29 941,-15-27-846,0 0 0,0 0 1,0 0-1,1-1 0,-1 1 1,1 0-1,-1 0 0,1-1 0,0 1 1,0-1-1,0 1 0,1-1 1,-1 0-1,4 3 0,2-2-54,-1-1-1,1 0 1,0 0 0,-1 0-1,1-1 1,0 0-1,0-1 1,0 0 0,0 0-1,0-1 1,10-1-1,13-4 37,44-15-1,-59 16-56,-9 3-16,64-14-516,-66 15 485,-1 1 1,1 0-1,0 0 1,-1 0-1,1 0 0,-1 1 1,1 0-1,-1 0 1,1 0-1,-1 1 0,0 0 1,0-1-1,8 5 1,-7-3-354,0 0 0,0-1 0,1 0 1,-1 0-1,1-1 0,-1 0 1,1 0-1,0 0 0,0 0 1,-1-1-1,1 0 0,0 0 1,0-1-1,10-1 0,-2-1-1352,0-1-1,-1 0 0,1 0 0,24-14 0,-6 1-4804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54:52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13357,'0'0'11296,"-4"7"-11174,0 3-33,0-1 0,1 1 0,0-1-1,0 1 1,1 0 0,0 0 0,0 14-1,2-23-87,1-1-1,0 1 0,0-1 0,-1 0 1,1 1-1,0-1 0,0 0 0,0 1 1,-1-1-1,1 0 0,0 0 0,0 0 0,0 0 1,-1 0-1,1 0 0,0 0 0,0 0 1,0 0-1,0-1 0,-1 1 0,1 0 1,0 0-1,0-1 0,-1 1 0,1 0 0,0-1 1,0 1-1,0-1 0,25-10 95,22-22 190,-38 25-252,0 1 0,0 0-1,22-10 1,-31 17-29,0 0-1,-1 1 1,1-1-1,0 1 1,-1-1-1,1 1 0,0-1 1,-1 1-1,1-1 1,-1 1-1,1-1 1,-1 1-1,1 0 1,-1-1-1,1 1 1,-1 0-1,0-1 0,1 1 1,-1 0-1,0 0 1,0-1-1,1 1 1,-1 0-1,0 0 1,0-1-1,0 1 0,0 0 1,0 0-1,0 0 1,0-1-1,0 1 1,-1 0-1,1 1 1,0 43 358,0-35-393,0 4-253,0 5-1261,0-6-8606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43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15887,'0'0'8504,"10"0"-7260,-8 1-1206,201 6 2004,-62-8-4667,-131 0 500,-21 0-16228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44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15631,'0'0'11242,"59"10"-9320,-29-17-1025,7 0-705,-2 1-160,5 0 0,-2 3-224,-5 1-1441,-1-2-2499,-2-2-3556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45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89 109 10346,'0'0'2343,"5"-8"-117,0 0-1865,5-10 1998,1 1 0,0 0 0,23-24-1,-46 54-2094,1-1 1,0 2-1,1-1 0,1 2 0,0-1 0,-12 29 0,4-3-190,-19 67 0,29-83-53,0 0-1,2 1 1,1 0 0,1 0-1,1 0 1,1 0 0,5 46-1,-3-67-178,0 1-1,0-1 1,1 1-1,0-1 1,0 0-1,0 1 1,0-1-1,1 0 1,-1 0-1,1-1 0,0 1 1,7 6-1,-6-7-333,1 1 0,0-1 0,0 0 0,0 0 0,0 0 0,0-1 0,1 0 0,-1 0-1,1 0 1,-1 0 0,1-1 0,0 0 0,-1-1 0,1 1 0,11-1 0,10-3-8856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45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1 188 16848,'0'0'10202,"10"-9"-9802,179-169 273,-189 178-680,0 0 1,0 0 0,0 0 0,0 0-1,0 0 1,0 0 0,0 0 0,0 1-1,0-1 1,0 0 0,0 0 0,1 0-1,-1 0 1,0 0 0,0 0 0,0 0-1,0 0 1,0 0 0,0 1 0,0-1-1,0 0 1,1 0 0,-1 0 0,0 0-1,0 0 1,0 0 0,0 0 0,0 0-1,0 0 1,0 0 0,1 0 0,-1 0-1,0 0 1,0 0 0,0 0 0,0 0-1,0 0 1,0 0 0,1 0 0,-1 0-1,0 0 1,0 0 0,0 0 0,0 0-1,0 0 1,0 0 0,0-1 0,1 1-1,-1 0 1,0 0 0,0 0 0,0 0-1,0 0 1,0 0 0,0 0 0,0 0-1,0 0 1,0-1 0,0 1 0,0 0-1,0 0 1,1 0 0,-1 0 0,0 0-1,0 0 1,0 0 0,0-1 0,-2 17-175,-9 19 157,3-18-213,1 1 1,1 1-1,0 0 1,2-1 0,0 2-1,-2 28 1,6-48 108,0 1-1,0-1 1,0 0 0,1 1 0,-1-1-1,0 0 1,0 1 0,0-1 0,0 0-1,1 1 1,-1-1 0,0 0 0,0 1-1,1-1 1,-1 0 0,0 0 0,1 1-1,-1-1 1,0 0 0,0 0 0,1 0-1,-1 0 1,1 1 0,-1-1 0,0 0-1,1 0 1,-1 0 0,0 0 0,1 0-1,-1 0 1,0 0 0,1 0 0,-1 0-1,1 0 1,-1 0 0,0 0 0,1 0-1,-1 0 1,0 0 0,1 0 0,-1-1-1,1 1 1,-1 0 0,0 0 0,1 0-1,-1 0 1,0-1 0,0 1 0,1 0-1,-1 0 1,0-1 0,0 1 0,1 0-1,-1-1 1,20-13-6687,-6-6-1887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46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6150,'0'0'14200,"-9"8"-12353,2-2-1634,0-2 68,1 1 0,0-1 1,0 2-1,0-1 1,1 1-1,0-1 0,0 2 1,1-1-1,-1 0 0,1 1 1,1 0-1,-6 12 0,9-18-291,0 0-1,0 0 0,0-1 0,0 1 1,1 0-1,-1 0 0,0 0 1,0-1-1,1 1 0,-1 0 1,0-1-1,1 1 0,-1 0 0,1-1 1,-1 1-1,1 0 0,-1-1 1,1 1-1,0-1 0,-1 1 0,1-1 1,0 1-1,-1-1 0,1 1 1,0-1-1,0 0 0,-1 0 1,1 1-1,0-1 0,0 0 0,-1 0 1,1 0-1,1 1 0,36 5-690,-22-4 320,-9-1 338,0 1 1,0 0 0,0 1 0,-1 0 0,1 0 0,-1 0 0,0 1 0,0 0-1,10 8 1,-15-11 60,0 0 0,0 0 0,0 0 0,0 1 0,0-1 0,0 0 0,0 0 0,0 1-1,-1-1 1,1 1 0,0-1 0,-1 1 0,1-1 0,-1 1 0,0-1 0,0 1 0,1-1 0,-1 1 0,0 2 0,-1-1 55,0-1 0,0 0 0,0 0 1,0 0-1,0 0 0,0 0 0,-1-1 1,1 1-1,0 0 0,-1 0 1,0-1-1,1 1 0,-1-1 0,0 1 1,0-1-1,0 0 0,0 0 1,-2 1-1,-3 2 255,-1 0 0,1-1 0,-1 0 0,1 0-1,-1-1 1,0 0 0,-10 1 0,15-3-488,0 0 1,0 0-1,0 0 0,-1 0 0,1-1 0,0 1 1,0-1-1,0 1 0,-4-3 0,5 2-194,0 0-1,0 0 1,1 0-1,-1 0 1,1-1-1,-1 1 0,1 0 1,-1-1-1,1 1 1,0-1-1,0 1 1,-1-1-1,1 0 0,0 1 1,1-1-1,-2-2 1,-5-21-5262,2-5-3342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46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14958,'0'0'7880,"64"-18"-6247,-41 13-608,6 2-673,-2 0-320,1 2-608,-1-2-1826,-2 0-1986,-3-2-4133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46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44 16303,'0'0'7325,"11"-5"-6583,-1 0-579,55-20 198,-60 23-368,0 0 0,1 1 0,-1 0-1,1 0 1,0 0 0,-1 1 0,1 0-1,-1 0 1,1 0 0,0 1 0,5 1-1,-10-1 5,0 0-1,1 0 0,-1 0 1,0 1-1,0-1 0,0 0 1,0 0-1,0 1 0,0-1 1,-1 1-1,1-1 0,0 1 1,-1-1-1,1 1 0,-1-1 1,0 1-1,1 0 0,-1-1 1,0 1-1,0 0 0,0-1 1,0 1-1,0 0 0,0-1 1,-1 3-1,-9 45 831,0-29-288,-1 0 0,-14 19 1,12-20 89,1 0 0,-13 31 0,22-44-1291,1 1 0,0 0 1,0 0-1,0 0 1,1 0-1,-1 14 0</inkml:trace>
  <inkml:trace contextRef="#ctx0" brushRef="#br0" timeOffset="1">1 230 12236,'0'0'14958,"59"-23"-14862,-36 21-96,7 2-64,-1 0-1794,6-1-2210,-3 0-2274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47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18225,'0'0'14542,"22"0"-19955,-17-4-1442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47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0 245 12075,'0'0'14628,"9"-5"-13449,28-16-1030,-1-1 0,-1-2 0,-1-2-1,-1 0 1,-1-3 0,54-63-1,-100 140-1594,-1-17 1431,5-13 247,1 2 1,0-1-1,2 1 1,-10 39-1,17-59-250,0 0 0,0 1 0,0-1 0,0 1-1,0-1 1,0 1 0,0-1 0,0 1 0,0-1-1,0 1 1,0-1 0,0 0 0,0 1 0,0-1-1,0 1 1,1-1 0,-1 1 0,0-1 0,0 0-1,1 1 1,-1-1 0,0 0 0,1 1 0,-1-1-1,0 0 1,1 1 0,-1-1 0,0 0 0,1 1-1,-1-1 1,1 0 0,-1 0 0,0 0 0,1 1-1,-1-1 1,1 0 0,-1 0 0,1 0 0,-1 0-1,1 0 1,-1 0 0,0 0 0,1 0-1,-1 0 1,1 0 0,-1 0 0,1 0 0,-1 0-1,1-1 1,-1 1 0,0 0 0,1 0 0,24-12-4190,4-25-7275,-14 10 763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3:50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91 426 5221,'0'0'15220,"-8"3"-13315,8-3-1907,-44 13 2527,41-12-2426,1-1 0,0 1 0,0 0 0,0 0 0,0 0 0,0 0 0,0 0 0,0 0 0,0 0 0,0 0 0,0 1 0,1-1 0,-1 1 0,1 0 0,-1-1 0,1 1 0,-1 0 0,1 0 0,0 0 0,-1 3 0,5-5-171,0 1-1,0-1 1,0 1-1,0-1 1,0 0-1,0 0 1,0-1-1,0 1 1,0-1-1,0 1 1,4-2-1,13-11-531,0-1-1,-1-1 1,0-1 0,26-28 0,-37 37 390,-18 17 924,0 1 1,2 1-1,-14 21 1,19-28-571,0 0 0,0 0 0,1 0 0,0 0 0,0 0 0,0 1 0,1-1 0,-1 0 0,1 1 0,1-1 0,-1 1 0,1-1 0,0 1 0,0 0 0,2 7 0,-1-11-128,0 0 0,0 0 0,0 0 0,1 0 0,-1-1 0,1 1 0,-1 0 0,1-1 0,0 1 0,0-1-1,0 1 1,0-1 0,0 0 0,0 0 0,0 0 0,0 0 0,0 0 0,0 0 0,1-1 0,-1 1 0,0-1 0,1 1 0,-1-1 0,5 0 0,3 0 120,0 1 1,0-1-1,0-1 1,15-3-1,-12 1-85,0-1 0,-1-1-1,1-1 1,-1 1 0,0-2 0,-1 0 0,1 0-1,16-15 1,3-5 15,42-48 0,-42 42-88,-2-2 0,-2-1 0,-1-1 0,-2-1 0,-1-1 0,27-67 0,-49 104 24,0-1 1,0 1-1,0 0 0,-1-1 1,1 1-1,-1 0 0,1-1 0,-1 1 1,0-1-1,0 1 0,0 0 1,0-1-1,-1 1 0,1-1 1,-1 1-1,0-4 0,0 6 0,0-1 0,1 0 0,-1 0 0,0 0 0,0 1 0,1-1 0,-1 0 0,0 1 0,0-1 0,0 1 0,0-1-1,0 1 1,0-1 0,0 1 0,0 0 0,0-1 0,0 1 0,0 0 0,0 0 0,0 0 0,0 0 0,0 0 0,0 0 0,-1 0 0,0 1 0,-5 0 23,1 1 1,-1 0-1,0 0 1,1 0-1,-1 1 1,1 0 0,0 1-1,0 0 1,-9 6-1,3 1 23,0 1-1,1 0 1,0 0-1,1 1 1,1 0-1,0 1 1,0 0-1,2 1 0,0 0 1,0 0-1,1 0 1,1 1-1,1-1 1,0 1-1,1 1 0,1-1 1,0 0-1,2 1 1,-1-1-1,2 0 1,3 21-1,-3-32-21,-1 1 0,1-1 1,1 0-1,-1 0 0,1-1 0,0 1 0,0 0 1,0 0-1,0-1 0,1 0 0,0 1 0,0-1 1,0 0-1,1 0 0,-1 0 0,1-1 0,0 0 1,0 1-1,0-1 0,0 0 0,1-1 0,-1 1 1,1-1-1,-1 0 0,1 0 0,0 0 1,0-1-1,0 0 0,0 0 0,9 1 0,-5-1-270,1-1-1,0 0 0,-1 0 1,1-1-1,0 0 0,17-5 0,-18 4-805,0-1 0,-1 0 0,0-1 0,1 0-1,-1 0 1,-1 0 0,10-8 0,17-18-10061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47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19378,'0'0'2621,"-8"5"27,3-1-2188,-46 33 3561,46-33-3872,1-1 1,0 1-1,1 0 0,-1 0 1,1 0-1,-1 0 0,1 1 1,1-1-1,-1 1 0,-3 8 0,6-12-165,0 0 0,0 0-1,1-1 1,-1 1 0,0 0-1,0 0 1,1 0 0,-1 0-1,0 0 1,1 0 0,-1 0-1,1-1 1,-1 1 0,1 0-1,0 0 1,-1 0 0,1-1-1,0 1 1,-1-1 0,1 1-1,0 0 1,0-1 0,0 1-1,0-1 1,-1 0 0,1 1-1,0-1 1,0 0 0,0 1-1,0-1 1,2 0 0,40 11-1120,-31-9 520,-3 1 295,0 1-1,0-1 1,-1 1-1,1 1 1,-1 0-1,9 6 1,-15-9 281,0-1 0,0 1 0,-1-1 1,1 1-1,-1 0 0,1-1 0,-1 1 1,1 0-1,-1 0 0,0 0 0,0 0 0,0 0 1,1 4-1,-2-5 51,0 1 0,0-1 0,0 0 0,0 1 0,0-1 0,-1 0 0,1 1 0,0-1 0,-1 0 1,1 0-1,-1 1 0,1-1 0,-1 0 0,0 0 0,1 0 0,-1 0 0,0 0 0,0 0 0,0 0 0,0 0 0,0 0 0,0 0 0,0 0 0,0 0 1,-2 0-1,-8 6 436,0 0 0,-1-1 0,0 0 0,-13 3 0,20-7-495,-1 0 0,0 0 0,0-1 0,0 0 0,-1 0 0,1 0 0,0-1 1,0 0-1,0 0 0,-11-2 0,16 1-200,0 1 0,0 0 0,0-1-1,0 1 1,1-1 0,-1 1 0,0-1 0,0 0 0,1 1 0,-1-1 0,0 0 0,1 0 0,-1 1 0,1-1-1,-1 0 1,1 0 0,-1 0 0,1 0 0,-1 0 0,1 1 0,0-1 0,0 0 0,-1 0 0,1 0 0,0 0-1,0-2 1,0 0-682,-5-20-6090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48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15214,'0'0'4709,"52"-5"-1858,-30 3-994,8 1-1024,-1 0-545,1 1-256,-1 0 0,5 0-1025,-11 0-1857,-6 0-3204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48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0 18866,'0'0'5936,"-8"7"-5952,2-1 18,-1 1-1,1 0 1,0 0-1,0 0 1,1 1-1,0 0 1,-7 14 0,10-17-5,0-1 1,1 0 0,-1 1 0,1-1 0,0 1 0,0 0 0,0-1 0,1 1-1,-1 0 1,1 0 0,1-1 0,-1 1 0,0 0 0,1-1 0,0 1 0,0 0 0,1-1-1,-1 0 1,1 1 0,3 5 0,21 26-223,-22-33 195,-1 1 1,1 0 0,-1 0 0,0 0-1,0 0 1,-1 1 0,1-1-1,-1 1 1,0-1 0,0 1-1,0 0 1,-1 0 0,0 0-1,0 0 1,0 0 0,0 0 0,-1 0-1,0 0 1,0 7 0,-2-9 59,1-1 0,0 1 0,-1-1 0,1 0 0,-1 0 0,1 1 0,-1-1 0,0 0 0,0 0 1,0-1-1,0 1 0,-1 0 0,1-1 0,0 1 0,-1-1 0,1 0 0,-1 0 0,1 0 0,-1 0 0,-4 1 0,-3 1 447,0 0 0,0-1 0,-1 0 0,-11 0 0,19-1-470,0-1-1,0 0 1,0 1 0,0-1-1,1 0 1,-1-1 0,0 1-1,0 0 1,0-1 0,1 0 0,-1 0-1,0 0 1,1 0 0,-1 0-1,0 0 1,1 0 0,0-1 0,-1 0-1,1 1 1,0-1 0,0 0-1,0 0 1,0 0 0,0 0-1,0 0 1,0-1 0,1 1 0,-1 0-1,1-1 1,0 0 0,0 1-1,0-1 1,0 0 0,0 1 0,0-1-1,1 0 1,-1 0 0,1 1-1,0-1 1,0 0 0,0 0-1,1-5 1,-1 4-65,1 1 1,0-1-1,0 0 0,0 1 1,0 0-1,0-1 0,1 1 1,-1 0-1,1-1 0,0 1 1,0 0-1,0 0 0,1 1 1,-1-1-1,1 0 0,-1 1 1,1 0-1,0-1 0,0 1 1,0 0-1,0 0 0,4-1 1,11-7 59,2 1 0,32-11 0,-30 13-75,-2 0 88,5-2 384,-1 0 0,0-2 1,41-24-1,-63 34-352,-1 1 0,0-1 0,0 1 0,0-1 0,0 0 0,0 1 0,0-1 0,0 0 0,0 0 0,0 0 0,0 0 0,0 0 0,0 0 0,-1 0 0,1 0-1,0 0 1,-1 0 0,1-1 0,-1 1 0,1 0 0,-1 0 0,1 0 0,-1-1 0,0 1 0,0 0 0,0-1 0,0 1 0,0 0 0,0-2 0,-1 1-9,0 1 0,-1-1-1,1 1 1,0 0 0,-1-1 0,1 1-1,-1 0 1,0 0 0,1 0 0,-1 0-1,0 0 1,1 1 0,-1-1 0,0 1-1,0-1 1,0 1 0,-2-1 0,-2 0-354,1 0 0,-1 0 0,0 0 0,0 1 0,1 0 0,-1 0 0,0 0 1,0 1-1,0 0 0,1 0 0,-1 0 0,-10 5 0,15-5-129,0-1-1,0 1 1,1 0-1,-1 0 1,0 1-1,1-1 1,-1 0-1,1 0 1,-1 0 0,1 0-1,0 0 1,-1 1-1,1-1 1,0 0-1,0 0 1,0 0-1,0 1 1,0-1 0,0 0-1,0 2 1,0 2-2671,0 5-6050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48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22870,'0'0'9897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49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17296,'0'0'4292,"52"-8"-4324,-30 6 64,10 2-1281,1-4-2370,3-1-4581</inkml:trace>
  <inkml:trace contextRef="#ctx0" brushRef="#br0" timeOffset="1">593 0 15054,'0'0'2370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49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15727,'0'0'8360,"47"3"-8456,-20-11-2146,5-3-2435,4 1-2978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50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0 191 2146,'0'0'23751,"8"-5"-23063,21-13-568,74-54 663,-92 63-677,-1 0-1,0-1 0,0 0 1,-1-1-1,0 1 0,-1-2 0,8-12 1,-22 35-577,-4 5 519,1 1-1,1 0 1,1 0-1,0 1 1,1 0-1,1 0 1,-5 36-1,10-54-167,0 0 0,0 1 0,0-1-1,0 0 1,0 1 0,0-1 0,0 0 0,0 1-1,0-1 1,0 0 0,1 0 0,-1 1 0,0-1 0,0 0-1,0 1 1,0-1 0,0 0 0,1 0 0,-1 1-1,0-1 1,0 0 0,0 0 0,1 0 0,-1 1 0,0-1-1,0 0 1,1 0 0,-1 0 0,0 0 0,1 1-1,-1-1 1,0 0 0,0 0 0,1 0 0,8 0-5476,-5 0 2148,6 0-7410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50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 19314,'0'0'2734,"-9"8"-1389,3-3-1321,-50 50 2599,54-53-2550,0 0-1,0 1 1,0-1-1,0 1 1,0-1-1,1 1 1,-1 0-1,1-1 1,-1 1 0,1 0-1,0 0 1,0 0-1,0 0 1,1 0-1,-1 1 1,1-1-1,0 0 1,0 0-1,0 0 1,0 0-1,0 1 1,1-1-1,0 4 1,1-6-154,-1 1 0,0-1 0,0 0 1,1 1-1,-1-1 0,1 0 0,-1 0 0,1 0 0,-1 0 1,1 0-1,0 0 0,-1-1 0,1 1 0,0-1 0,0 1 1,0-1-1,2 1 0,39 3-2117,-27-2 1105,-10-2 808,36 8-949,-41-8 1279,0 0 0,1 0-1,-1 1 1,0-1 0,0 1 0,0-1-1,0 0 1,0 1 0,0 0-1,0-1 1,-1 1 0,1 0-1,0-1 1,0 1 0,0 0-1,-1 0 1,1 0 0,0 0-1,-1-1 1,1 1 0,-1 0-1,1 0 1,-1 0 0,1 0 0,-1 1-1,0-1 1,1 0 0,-1 0-1,0 0 1,0 2 0,0-2 73,-1 1 0,0-1 0,0 0 0,0 1 1,0-1-1,0 0 0,0 0 0,0 0 0,0 0 1,0 0-1,0 0 0,0 0 0,-1 0 0,1 0 1,0-1-1,-1 1 0,-2 0 0,-31 13 1020,29-12-736,-8 4-125,1-1 0,-1-1 0,0-1 0,0 1 0,-1-2 0,1 0 0,-25-1 0,37-1-509,1 0 1,0 0 0,0 0 0,0 0 0,0-1 0,0 1 0,0 0 0,0-1 0,0 1 0,0-1 0,0 0-1,0 1 1,0-1 0,0 0 0,0 1 0,0-1 0,0 0 0,1 0 0,-1 0 0,0 0 0,1 1 0,-1-1-1,0-2 1,-6-15-6405,7 16 5627,-8-23-11413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50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18065,'0'0'5221,"64"-10"-3267,-32 8-1185,0-1-513,7 3-160,-1 0-609,4-2-1793,-5-2-2274,-5-1-2563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51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30 16303,'0'0'5339,"-7"2"-3497,-1-2-1314,5 1-356,0-1-1,1 0 1,-1 1 0,0-1-1,1 1 1,-1 0 0,0-1-1,1 1 1,-1 1 0,1-1-1,0 0 1,-5 3-1,7-3-149,-1 0-1,0 1 1,1-1-1,-1 0 0,1 0 1,0 0-1,-1 0 0,1 0 1,0 0-1,0 1 0,-1-1 1,1 0-1,0 0 0,0 0 1,1 1-1,-1-1 1,0 0-1,0 0 0,0 0 1,1 0-1,-1 0 0,1 1 1,-1-1-1,1 0 0,-1 0 1,1 0-1,-1 0 0,1 0 1,0 0-1,1 1 1,28 34-228,-27-32 219,14 13-32,30 40-820,-45-54 811,0 1 0,0-1 0,0 1 0,0-1 0,-1 1-1,0 0 1,0 0 0,0-1 0,0 1 0,0 0 0,-1 0 0,0 0 0,1 0 0,-1 0-1,-2 7 1,1-8 86,0 0-1,-1 0 0,1-1 0,-1 1 0,0-1 1,0 1-1,0-1 0,0 0 0,0 0 1,0 0-1,-1 0 0,1 0 0,-1 0 0,1-1 1,-1 1-1,0-1 0,1 0 0,-1 0 0,0 0 1,0 0-1,-3 1 0,-7 1 408,1 0 0,0-1-1,-24 2 1,33-4-431,-1 0-1,1 0 1,-1 0 0,0 0-1,1 0 1,-1-1 0,1 0-1,-1 0 1,1 0 0,-1 0-1,1 0 1,0-1 0,0 1-1,-6-5 1,7 5-81,1-1 0,-1 0 0,1 0 0,0 0 0,0 0 0,-1 0-1,1 0 1,0-1 0,1 1 0,-1 0 0,0 0 0,1-1 0,-1 1 0,1-1 0,0 1 0,0 0 0,0-1 0,0 1 0,0 0 0,0-1 0,1 1 0,-1-1-1,2-2 1,-1 2-30,0 0 0,0 0 0,1 1 0,-1-1 0,1 0 0,0 1 0,0-1 0,0 1 0,0-1-1,0 1 1,1 0 0,-1 0 0,0 0 0,1 0 0,5-2 0,49-24 117,-45 23-64,23-9 84,-17 8 250,-1-2 1,0 0-1,0 0 1,27-20-1,-43 28-265,0-1 1,1 0-1,-1 0 0,1 0 0,-1-1 0,0 1 0,0 0 0,0 0 0,0-1 0,0 1 0,0 0 0,0-1 0,0 1 0,0-1 0,-1 0 0,1 1 0,-1-1 0,1 1 0,-1-1 0,1 0 0,-1 1 0,0-1 0,0 0 0,0 0 0,0-2 0,-1 2-34,0 0-1,0 0 0,-1 0 1,1 0-1,0 1 0,-1-1 0,1 0 1,-1 0-1,0 1 0,0-1 1,1 1-1,-1 0 0,0-1 0,0 1 1,-5-2-1,-8-3-182,-1 0-1,-1 1 1,-27-6 0,41 11 155,-6-3 259,3 2-2770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3:59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219 296 16720,'0'0'2082,"0"-7"32,0 4-1921,0 1 1,0-1 0,-1 0-1,1 1 1,-1-1 0,1 1-1,-1-1 1,0 0 0,0 1-1,0 0 1,0-1 0,-1 1-1,1 0 1,-1 0 0,1-1-1,-1 1 1,-2-2 0,1 2-68,1 1 0,-1-1 0,0 1 0,0 0 1,1 0-1,-1 0 0,0 0 0,0 0 0,0 0 0,0 1 0,0-1 1,0 1-1,0 0 0,0 0 0,-1 0 0,1 1 0,0-1 1,-4 2-1,0 0-125,0 0 1,0 1-1,1 0 1,-1 0 0,1 1-1,-1-1 1,1 1-1,1 1 1,-1-1 0,0 1-1,1 0 1,0 1-1,0-1 1,-4 7 0,4-5-2,-1 1 1,1-1 0,1 1-1,0 0 1,0 0 0,0 0-1,1 0 1,0 0 0,1 1-1,0 0 1,-1 10 0,3-18-4,0 0 1,0 0 0,1 0 0,-1 1-1,0-1 1,1 0 0,-1 0-1,1 0 1,-1 0 0,1 0-1,-1 0 1,1 0 0,0 0 0,-1 0-1,1 0 1,0 0 0,0-1-1,0 1 1,0 0 0,0 0 0,0-1-1,0 1 1,0-1 0,0 1-1,0-1 1,0 1 0,0-1-1,0 0 1,0 1 0,1-1 0,-1 0-1,0 0 1,0 0 0,0 0-1,0 0 1,1 0 0,-1 0 0,0 0-1,0 0 1,0-1 0,2 0-1,5 1 17,-1-2-1,1 1 1,0-1-1,-1 0 0,11-5 1,4-5-33,0-1 1,-1-1-1,-1-1 1,0 0-1,-1-2 0,0 0 1,-2-1-1,19-25 1,-16 18 87,-2-1 1,0-1 0,-2-1-1,-1 0 1,-1-1-1,10-33 1,-20 36 543,-17 36-165,-21 37 50,17-18 128,0 1 0,-19 52 1,31-67-439,0 0 0,1 1 0,0-1 1,1 1-1,1 0 0,1 0 0,1 30 0,0-43-196,1 1 0,-1-1 0,1 0 0,0 1 0,1-1 0,-1 0 0,0 0-1,1 0 1,0 0 0,0 0 0,0 0 0,0 0 0,0 0 0,0-1 0,1 1 0,-1-1-1,1 0 1,0 0 0,0 0 0,0 0 0,0 0 0,0-1 0,0 1 0,0-1 0,0 0-1,1 0 1,-1 0 0,1 0 0,6 0 0,-4 0-113,1 0 1,-1-1-1,1 0 1,0 0-1,-1 0 0,1-1 1,-1 0-1,1 0 1,-1-1-1,1 0 1,-1 0-1,0-1 0,0 1 1,0-1-1,6-4 1,-1-3 38,0-1-1,0 0 1,0 0 0,-2-1 0,1-1 0,-2 0 0,0 0 0,0 0-1,-1-1 1,-1 0 0,0 0 0,7-29 0,-31 91 1106,14-38-782,0-1 0,0 1 0,0 0 1,1-1-1,1 1 0,0 1 0,0-1 0,1 0 0,0 0 0,1 1 0,1 19 0,0-28-520,0 1 0,0-1 0,0 0 0,1 0 0,-1 0 0,0 0 0,1 0-1,-1 0 1,1-1 0,0 1 0,0 0 0,-1-1 0,1 1 0,0-1 0,0 0 0,1 0 0,-1 0 0,0 0 0,4 2 0,-4-3-20,-1 1 0,1-1 0,-1 1 1,1-1-1,0 0 0,-1 0 0,1 1 1,-1-1-1,1 0 0,0 0 1,-1-1-1,1 1 0,-1 0 0,1 0 1,0-1-1,-1 1 0,1-1 0,-1 0 1,1 1-1,-1-1 0,0 0 0,1 0 1,-1 0-1,0 0 0,1 0 0,-1 0 1,0 0-1,0 0 0,2-3 0,7-17-7565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51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 18481,'0'0'2889,"0"9"-695,0 14-760,1-1 1,2 1 0,8 37-1,-8-47-1347,0 0-1,-1 0 0,0-1 1,-1 1-1,-1 0 0,0 0 0,0 0 1,-1 0-1,-1 0 0,0 0 1,-1 0-1,-1-1 0,1 1 0,-2-1 1,-9 19-1,5-16-262,1-1 0,-1 0 0,-1 0 0,-22 22 0,18-22-1019,0-1 1,-1-1-1,-1 0 1,-17 9 0,2-5-4540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52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65 374 5830,'0'0'4244,"-8"-2"-1864,-5 1-1246,-6-1 302,-2-3 3724,18 0 39,9-3-3610,8-3-951,9-2-70,161-109 1006,-161 105-1551,-1-2 1,-1 0 0,-1-1 0,0-2 0,27-38 0,-45 57-17,0 0-6,0 0 0,0 0 0,0-1-1,0 1 1,0-1 0,-1 1 0,1-1 0,-1 1-1,0-1 1,1-6 0,-23 32-396,11-8 422,0 0-1,0 1 1,1 1 0,1-1-1,1 1 1,0 0 0,1 1-1,1-1 1,1 1 0,0 0 0,1 1-1,-1 21 1,10-20-3060,-2-15-701,3-1-3406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52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4484,'0'0'22042,"12"-1"-20856,101-11 593,176-20 38,-99-1-5136,-169 27 39,-15 4-71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53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0 125 15182,'0'0'11723,"8"-1"-10628,10-6-916,0 0 1,-1-1-1,0 0 1,0-2-1,-1 0 1,30-24-1,9-5-74,-73 81-676,-2-13 573,15-23-9,0 0 0,1 0 0,-1 0 0,1 1 0,1 0 0,-1 0 0,1 0 0,1 0 0,-1 0 0,-2 12 0,6-18-522,1 0 0,-1-1 0,0 1 0,0 0 0,0-1 1,1 0-1,-1 1 0,0-1 0,1 0 0,-1 1 0,0-1 0,1 0 0,-1 0 0,0 0 0,1 0 0,-1 0 0,0-1 0,1 1 0,-1 0 0,0-1 0,1 1 0,-1-1 0,2 0 0,18-12-8380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53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5637,'0'0'14745,"-9"8"-12508,4-4-1841,-35 29 1654,37-31-1806,0 0-1,0 1 1,1-1 0,-1 1 0,1 0 0,0 0 0,0 0-1,0 0 1,0 0 0,1 1 0,-1-1 0,-1 6 0,3-8-239,0-1 0,1 1 0,-1 0 0,0 0 0,1 0 0,-1 0 0,0 0 0,1-1 0,-1 1 0,1 0 0,-1 0 1,1-1-1,0 1 0,-1 0 0,1-1 0,0 1 0,-1 0 0,1-1 0,0 1 0,0-1 0,0 1 0,-1-1 0,1 0 0,0 1 0,0-1 0,0 0 1,0 0-1,0 0 0,0 1 0,1-1 0,39 5-739,-22-3-35,-13 0 653,1-1 0,0 1 0,-1 1 0,1-1 0,-1 1-1,0 0 1,1 1 0,-1-1 0,10 10 0,-15-12 133,0 0 0,0 0 0,0 0 0,0 0 0,0 0 0,0 1 0,0-1 1,0 0-1,-1 1 0,1-1 0,-1 0 0,1 1 0,-1-1 0,1 1 0,-1-1 0,0 1 1,0-1-1,1 1 0,-1-1 0,-1 2 0,1-1 62,-1 1 1,0-1-1,0 0 0,0 0 0,0 0 1,0 0-1,-1 0 0,1 0 1,-1-1-1,1 1 0,-1 0 0,1-1 1,-1 1-1,0-1 0,0 1 0,0-1 1,-3 2-1,-6 3 128,0 0 0,0 0 1,-1-1-1,0-1 0,0 0 0,0 0 1,0-1-1,0-1 0,-1 0 0,-13 0 1,26-2-354,-1 0 0,0 0 0,0 0 0,0 0 0,1 0 1,-1 0-1,0 0 0,0-1 0,0 1 0,1 0 1,-1 0-1,0-1 0,1 1 0,-1 0 0,0-1 0,0 1 1,1-1-1,-1 1 0,1-1 0,-1 1 0,1-1 1,-1 0-1,1 1 0,-2-2 0,-2-20-7408,4 1-2520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53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11755,'0'0'12940,"44"-29"-10601,-24 23-1026,4 1-609,1 2-543,2 3-129,5 0-545,0 0-1953,0 0-2018,-4 2-3972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0:54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20371,'0'0'6150,"46"-6"-4741,-9-1-544,1 0-320,6 2-513,8 2-64,-3 3-993,2 0-1474,-8 0-1408,-9 0-1314,-9 0-3267</inkml:trace>
  <inkml:trace contextRef="#ctx0" brushRef="#br0" timeOffset="1">42 174 15855,'0'0'6022,"46"4"-4068,-11-4-193,7 0-31,9-2-1058,2 0-639,3 2-226,-4 0-1793,0 0-2690,-5-8-5221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19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1 354 8648,'0'0'16656,"4"-8"-16090,79-127 450,29-53-52,-95 166-505,-17 22-457,0 0 1,1 0 0,-1 0-1,0 1 1,1-1 0,-1 0 0,0 1-1,0-1 1,1 0 0,-1 0-1,0 1 1,0-1 0,1 1-1,-1-1 1,0 0 0,0 1-1,0-1 1,0 0 0,0 1-1,0-1 1,0 1 0,0-1-1,1 0 1,-1 1 0,-1-1-1,1 1 1,0-1 0,0 0-1,0 1 1,0-1 0,0 1 0,0 0-1,-9 53 87,-9 17 42,4-23-16,3 1 1,1-1-1,-5 91 0,15-139-228,0 0 0,0 1 0,0-1 0,0 1 0,1-1 0,-1 0 0,0 1-1,0-1 1,0 1 0,1-1 0,-1 0 0,0 1 0,1-1 0,-1 0 0,0 0 0,1 1 0,-1-1 0,0 0 0,1 0-1,-1 1 1,0-1 0,1 0 0,-1 0 0,1 0 0,-1 0 0,0 1 0,1-1 0,-1 0 0,1 0 0,-1 0-1,0 0 1,1 0 0,-1 0 0,1 0 0,-1 0 0,1 0 0,-1-1 0,0 1 0,1 0 0,-1 0 0,1 0-1,-1 0 1,0-1 0,1 1 0,-1 0 0,0 0 0,1 0 0,-1-1 0,0 1 0,1-1 0,22-14-4994,-4-8-1571,1-9-2990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19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15951,'0'0'7703,"-10"10"-6998,-6 8-423,1 1 1,1 1-1,1 0 0,1 1 1,1 0-1,0 1 0,2 0 1,-11 37-1,15-41-132,1 2-1,1-1 1,1 0-1,1 1 0,1 31 1,0-49-139,0 0-1,0 0 1,1 0-1,-1 0 1,0-1 0,1 1-1,0 0 1,-1 0-1,1-1 1,0 1-1,0 0 1,0-1 0,0 1-1,0 0 1,0-1-1,0 1 1,0-1 0,1 0-1,-1 1 1,0-1-1,1 0 1,-1 0 0,1 0-1,0 0 1,-1 0-1,1 0 1,0-1-1,0 1 1,-1-1 0,1 1-1,0-1 1,0 1-1,0-1 1,0 0 0,-1 0-1,1 0 1,0 0-1,0 0 1,0 0 0,0-1-1,0 1 1,-1-1-1,3 0 1,2 0 37,-1-1 1,1 0-1,0 0 0,-1-1 1,0 1-1,0-1 0,0-1 1,0 1-1,0 0 0,-1-1 1,1 0-1,6-8 0,-7 6 25,0 0 0,-1 1 0,0-2 0,0 1 0,0 0 0,-1-1 0,0 1 0,2-10 0,-4 14-51,1 1 1,-1 0-1,0-1 0,0 1 1,0-1-1,0 1 0,0-1 1,0 1-1,0-1 0,-1 1 1,1-1-1,0 1 1,-1 0-1,1-1 0,-1 1 1,0 0-1,1-1 0,-1 1 1,0 0-1,0 0 0,0-1 1,0 1-1,0 0 0,0 0 1,0 0-1,0 0 0,0 1 1,0-1-1,-1 0 0,1 0 1,0 1-1,-1-1 0,1 0 1,0 1-1,-1 0 0,1-1 1,-1 1-1,1 0 0,-1 0 1,1 0-1,-1-1 1,-2 2-1,-58 2 182,60-3-237,0 1 0,0-1 0,0 0-1,0 1 1,0-1 0,0 1 0,1 0 0,-1 0 0,0 0 0,0 0 0,0 0 0,1 0 0,-1 0 0,0 0 0,1 1 0,-1-1 0,1 1 0,0-1 0,-1 1 0,1-1 0,0 1 0,0 0 0,0 0 0,0 0 0,0-1 0,1 1 0,-2 3 0,2-4-132,1 0 0,-1-1 1,1 1-1,-1 0 0,0-1 0,1 1 0,-1-1 0,1 1 1,0-1-1,-1 1 0,1-1 0,-1 1 0,1-1 0,0 0 1,-1 1-1,1-1 0,0 0 0,-1 1 0,1-1 0,0 0 1,-1 0-1,1 0 0,0 0 0,0 0 0,-1 0 0,1 0 1,0 0-1,0 0 0,-1 0 0,1 0 0,1 0 0,28-3-4158,-5-10-866,0-6-2637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20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24 15695,'0'0'10538,"-7"7"-10479,-21 25-49,27-31-8,1 0 0,-1 1 0,1-1 0,-1 0 1,1 1-1,-1-1 0,1 0 0,0 1 0,0-1 0,0 0 0,-1 1 0,1-1 0,1 0 0,-1 1 0,0-1 0,0 1 0,0-1 0,1 0 0,-1 0 0,1 1 0,-1-1 1,2 3-1,18 24 34,-14-20-8,15 20-2,-13-17-27,1 0 1,-1 1 0,-1 0-1,0 0 1,9 23-1,-15-31 19,0 0-1,0 0 1,0 0-1,-1 0 1,0 1-1,0-1 0,0 0 1,0 0-1,0 0 1,-1 0-1,0 0 1,0 0-1,0 0 1,0 0-1,-1 0 0,1-1 1,-1 1-1,0 0 1,0-1-1,-1 1 1,1-1-1,-1 0 1,1 0-1,-5 4 0,-5 5 499,0-1 0,-1 0 0,-20 13 0,29-22-409,0 1 0,1-1 0,-1 0 0,-1 0 0,1 0 0,0 0 0,0-1-1,-1 0 1,1 0 0,-1 0 0,1 0 0,-1-1 0,1 1 0,-1-1 0,1-1-1,-1 1 1,-6-2 0,10 2-108,0-1 0,-1 0 0,1 0 1,0 0-1,0 0 0,0 0 0,0 0 0,0-1 0,0 1 0,0 0 0,1 0 0,-1-1 0,0 1 0,1 0 0,-1-1 1,1 1-1,-1-1 0,1 1 0,0-1 0,0 1 0,-1-1 0,1 1 0,0-3 0,2-40-432,-2 39 344,1-2 22,0-1-1,1 1 1,0-1 0,0 1 0,1 0 0,0-1 0,0 1 0,0 1 0,1-1-1,0 0 1,1 1 0,-1 0 0,11-10 0,5-3 60,1 1 0,37-25 0,-38 30 79,-1-1 0,-1-1 0,24-23 0,-41 37-29,0 0-1,0 0 1,0-1-1,0 1 1,0 0-1,0 0 1,0-1-1,0 1 1,0 0-1,-1-1 1,1 1-1,0-1 1,-1 1 0,1-1-1,-1 1 1,0-1-1,0 0 1,0 1-1,1-1 1,-1 1-1,0-1 1,-1 0-1,1 1 1,0-1-1,0 1 1,-1-1 0,1 1-1,-1-1 1,1 1-1,-1-1 1,0 1-1,0 0 1,1-1-1,-1 1 1,0 0-1,0-1 1,0 1-1,-1 0 1,1 0-1,0 0 1,0 0 0,0 0-1,-1 0 1,1 0-1,-1 1 1,1-1-1,0 0 1,-4 0-1,-2-2-23,0 0-1,1 1 1,-2 0-1,1 0 1,0 1-1,0 0 1,0 0-1,-1 0 0,-11 2 1,18-1-147,0 1-1,1-1 1,-1 1-1,0-1 1,1 1 0,-1 0-1,1-1 1,-1 1 0,1 0-1,-1 0 1,1 0 0,0-1-1,-1 1 1,1 0 0,0 0-1,0 0 1,-1 0-1,1-1 1,0 1 0,0 0-1,0 0 1,0 0 0,0 0-1,1 1 1,1 25-7607,3-13 1084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3:59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18738,'0'0'10986,"52"43"-21844,-27-29 4932,-1 1-2658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20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20403,'0'0'2691,"-22"48"-97,12-23-320,3 1-1281,4-4-704,3-2-225,0-2-128,0-2-961,5-4-993,0-2-256,3-4-833,-3-6-897,2 0-1409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20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3 18161,'0'0'8584,"-8"-1"-7980,6 0-572,-1 1 1,0 0-1,0 0 1,0 0-1,0 0 1,0 1-1,0-1 1,0 1-1,0 0 1,1-1 0,-1 1-1,0 0 1,1 1-1,-1-1 1,0 0-1,1 1 1,0 0-1,-1-1 1,1 1-1,0 0 1,0 0 0,0 0-1,0 1 1,0-1-1,0 0 1,1 1-1,-1-1 1,1 1-1,0 0 1,-2 4-1,-5 9 248,0 0 0,1 0-1,1 0 1,0 1 0,1 0-1,1 0 1,1 0 0,1 1-1,0-1 1,1 1 0,1-1-1,2 26 1,-1-41-271,-1 1 0,1-1 0,0 1 0,-1-1 0,1 1 0,0-1 0,1 0 0,-1 0 0,0 1 0,1-1 0,-1 0 0,1 0 0,0 0 0,-1 0 0,1 0 0,0-1 0,0 1 0,0-1 0,1 1 0,-1-1 0,0 0 0,0 0 0,1 0 0,-1 0-1,1 0 1,-1 0 0,1-1 0,-1 1 0,1-1 0,-1 1 0,4-1 0,-2 0 9,0 0-1,0 0 0,0-1 0,0 1 0,0-1 0,1 0 1,-1 0-1,-1 0 0,1-1 0,0 1 0,0-1 1,0 0-1,-1 0 0,1 0 0,-1-1 0,0 1 0,1-1 1,4-6-1,-6 7-13,0 0 0,0 0 0,0-1 1,0 1-1,-1-1 0,1 0 0,-1 1 0,0-1 0,0 0 1,0 0-1,0 0 0,0 0 0,-1 1 0,1-1 1,-1 0-1,0 0 0,0 0 0,0-1 0,0 1 0,0 0 1,-1 0-1,0-4 0,-1 4-1,0 0 0,1 1 0,-1-1 0,0 1 0,0-1-1,-1 1 1,1 0 0,0 0 0,-1 0 0,1 0 0,-1 0 0,0 1 0,1-1 0,-1 1 0,0 0 0,0-1-1,0 1 1,0 1 0,0-1 0,0 0 0,-5 0 0,-3-1-82,-1 1-1,0 0 1,1 0 0,-1 1-1,1 1 1,-19 3 0,17 4-445,15 0-1734,0-7 1917,-1 0 0,1 1 1,0-1-1,-1 0 0,1-1 1,0 1-1,0 0 0,0 0 0,0-1 1,0 1-1,3-1 0,51 0-6994,-22-2 1052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21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55 232 16784,'-7'8'2856,"1"-2"-2003,2-2-205,-1 0 1,1 1 0,0-1 0,0 1-1,0 0 1,1 0 0,-1 1 0,1-1-1,-4 11 1,7-16-588,0 1 0,1-1 0,-1 0 0,0 1 0,0-1 0,1 1 0,-1-1 1,0 0-1,0 1 0,1-1 0,-1 0 0,0 1 0,1-1 0,-1 0 0,1 1 0,-1-1 0,0 0 0,1 0 0,-1 1 0,1-1 0,-1 0 0,1 0 0,-1 0 0,1 0 0,-1 0 0,1 0 0,-1 0 0,1 0 0,-1 0 0,0 0 0,1 0 1,-1 0-1,1 0 0,-1 0 0,1 0 0,-1 0 0,1-1 0,-1 1 0,1 0 0,-1 0 0,0 0 0,1-1 0,0 1 0,23-8 472,-7-3-436,-1-1-1,0 0 0,-1-1 0,0 0 1,0-2-1,-2 1 0,20-29 0,70-122-240,-101 162 137,-12 22 356,1 1-1,1 1 0,1-1 1,0 2-1,2-1 0,-5 39 1,8-46-585,2 0 0,-1-1 0,2 1 1,0 0-1,0-1 0,2 1 0,4 18 1,-4-24-708,0 0 1,0-1 0,1 1 0,0-1 0,0 0 0,0 0-1,1-1 1,7 8 0,1-3-9489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25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8936,'0'0'13747,"0"8"-13374,0 216 1769,-2-93-1305,2-130-834,0-1-1,0 0 0,0 1 1,0-1-1,1 1 1,-1-1-1,0 0 1,0 1-1,0-1 0,1 0 1,-1 0-1,0 1 1,0-1-1,1 0 0,-1 1 1,0-1-1,0 0 1,1 0-1,-1 0 0,0 1 1,1-1-1,-1 0 1,0 0-1,1 0 0,-1 0 1,1 0-1,-1 0 1,0 1-1,1-1 0,-1 0 1,0 0-1,1 0 1,-1 0-1,1 0 0,-1 0 1,0-1-1,1 1 1,-1 0-1,0 0 0,1 0 1,-1 0-1,0 0 1,1 0-1,-1-1 0,0 1 1,1 0-1,-1-1 0,20-9 262,-1-6-195,-1 0 0,-2-2-1,1 0 1,-2-1 0,25-39-1,-8 11-213,-32 46 134,1 1 0,-1 0 0,0 0 0,0 0 0,0 0 0,0-1 0,0 1 0,0 0-1,0 0 1,0 0 0,1 0 0,-1 0 0,0 0 0,0-1 0,0 1 0,0 0 0,1 0 0,-1 0 0,0 0 0,0 0-1,0 0 1,0 0 0,1 0 0,-1 0 0,0 0 0,0 0 0,0 0 0,0 0 0,1 0 0,-1 0 0,0 0 0,0 0-1,0 0 1,0 0 0,1 0 0,-1 0 0,0 0 0,0 0 0,0 0 0,0 0 0,1 0 0,-1 1 0,0-1 0,0 0-1,0 0 1,0 0 0,0 0 0,1 0 0,-1 0 0,0 1 0,0-1 0,0 0 0,0 0 0,0 0 0,0 0 0,0 1-1,0-1 1,0 0 0,0 0 0,0 0 0,0 0 0,0 1 0,0-1 0,0 0 0,0 0 0,0 0 0,0 1 0,0-1-1,0 0 1,3 26-186,-4 30 300,-8-19-20,7-31-76,0-1 0,0 1 0,1 0 1,0-1-1,0 1 0,0 0 0,0 0 0,1 0 1,0 0-1,0 0 0,1 0 0,2 9 0,-2-14-344,0 0 0,0 0 0,0-1 0,1 1 0,-1 0 0,0-1 0,1 1 0,-1-1 0,0 0-1,1 1 1,-1-1 0,0 0 0,1 0 0,-1 0 0,1 0 0,-1 0 0,0 0 0,1 0 0,-1 0 0,3-1 0,6-3-5376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26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14 15951,'0'0'8969,"-8"-4"-9076,6 3 97,0 0 1,0 0-1,0 0 1,0 1-1,-1-1 1,1 0-1,0 1 1,-1-1-1,1 1 1,0 0-1,-1 0 1,1 0-1,-4 1 1,3 0 28,0 0 1,1 0 0,-1 1-1,1-1 1,0 1 0,-1 0-1,1 0 1,0 0 0,0 0-1,0 0 1,0 0 0,1 1-1,-1-1 1,0 1 0,0 2-1,-9 12 253,4-8-69,2-1 1,-1 1-1,1 0 0,0 0 1,1 1-1,0-1 1,1 1-1,0 0 1,0 0-1,-1 11 0,4-20-202,0-1 0,0 1 0,0-1 0,0 1 0,0-1 0,0 1 0,0 0 0,0-1 0,1 1 0,-1-1 0,0 1 0,0-1 0,0 1 0,1-1 0,-1 1 0,0-1 0,1 1 0,-1-1 0,0 1 0,1-1 0,-1 0 0,1 1 0,-1-1 0,0 1 0,1-1 0,-1 0 0,1 0 0,-1 1 0,1-1 0,0 0 0,-1 0 0,2 1 0,22-4 189,20-21 111,-36 17-262,0 0 0,-1 0 0,0-1 0,0-1 0,-1 1 0,0-1 0,-1 0 0,1 0 0,-2 0 0,1-1 0,-1 0 0,-1 0 0,0 0 0,0 0 0,1-13 0,-21 45-423,6-5 449,-23 46 656,32-59-702,1 0 0,0 0 0,-1 0 0,2 0 1,-1 0-1,0 1 0,1-1 0,0 0 0,0 0 0,0 1 0,0-1 0,1 0 1,-1 0-1,3 6 0,-3-9-15,1 1-1,0-1 1,0 1 0,0-1 0,0 1 0,0-1 0,0 0 0,1 0-1,-1 0 1,0 1 0,1-1 0,-1 0 0,0 0 0,1-1-1,-1 1 1,1 0 0,0 0 0,-1-1 0,1 1 0,0-1 0,-1 0-1,1 1 1,0-1 0,-1 0 0,1 0 0,0 0 0,-1 0 0,1 0-1,0 0 1,0-1 0,-1 1 0,1 0 0,0-1 0,-1 1-1,1-1 1,-1 0 0,3-1 0,5-1 20,0-1-1,-1 0 1,1-1 0,-1 0-1,10-8 1,36-36-84,-42 36-20,1 1 0,0 0 0,1 0 1,0 2-1,1 0 0,26-14 0,-40 24 73,0-1 1,0 1 0,0-1-1,1 1 1,-1 0 0,0 0-1,0-1 1,0 1 0,0 0-1,0 0 1,0 0 0,0 0-1,0 0 1,1 1 0,-1-1-1,0 0 1,0 0 0,0 1-1,0-1 1,0 1 0,0-1-1,0 1 1,0-1 0,0 1-1,0-1 1,0 1 0,-1 0-1,1 0 1,0-1 0,0 1-1,-1 0 1,1 0 0,0 0-1,-1 0 1,1 0 0,-1 0-1,1 0 1,-1 0 0,1 0-1,-1 0 1,0 0 0,0 0-1,1 0 1,-1 0 0,0 0-1,0 2 1,1 9-82,0 0 0,-1 1 0,-1 19 1,0-12 42,1-14 59,0 1 1,-1-1-1,1 1 1,-1-1 0,0 0-1,-1 1 1,0-1-1,0 0 1,0 0-1,-4 6 1,6-11 65,2-10 256,4-4-343,0 1 1,1 0-1,1 0 0,0 1 0,1 0 0,0 0 0,1 1 0,0 0 1,0 0-1,1 1 0,0 1 0,1 0 0,13-7 0,-24 15-8,0-1-1,-1 1 0,1-1 1,0 1-1,0 0 0,0-1 1,0 1-1,0 0 0,-1 0 1,1-1-1,0 1 0,0 0 1,0 0-1,0 0 0,0 0 1,0 0-1,0 1 0,0-1 1,0 0-1,0 0 0,-1 0 1,1 1-1,0-1 0,0 1 1,0-1-1,0 0 0,1 2 1,-1-1 6,-1 1 0,1-1-1,0 1 1,-1-1 0,1 1 0,-1-1 0,1 1 0,-1-1 0,0 1 0,0 0 0,1-1 0,-1 1-1,0-1 1,-1 4 0,-1 10 39,-1-1 1,-8 27-1,7-31-32,4-9 1,0-1-1,0 0 1,0 0-1,0 1 0,0-1 1,0 0-1,0 0 1,0 1-1,0-1 0,0 0 1,0 0-1,0 1 1,0-1-1,0 0 0,0 1 1,0-1-1,0 0 1,0 0-1,0 1 0,0-1 1,0 0-1,1 0 1,-1 0-1,0 1 1,0-1-1,0 0 0,0 0 1,1 0-1,-1 1 1,0-1-1,0 0 0,0 0 1,1 0-1,-1 0 1,0 1-1,0-1 0,0 0 1,1 0-1,-1 0 1,0 0-1,0 0 0,1 0 1,-1 0-1,0 0 1,1 0-1,-1 0 0,0 0 1,20-4 39,18-12-32,-14 3-266,-14 7 148,0 0-1,1 0 0,-1 1 0,1 0 0,0 1 0,0 1 0,1-1 0,22-2 1,-33 7 112,-1-1 1,1 1 0,0 0 0,-1-1-1,1 1 1,0 0 0,-1 0 0,1-1 0,-1 1-1,1 0 1,-1 0 0,0 0 0,1 0 0,-1-1-1,0 1 1,1 0 0,-1 0 0,0 0 0,0 0-1,0 0 1,0 0 0,0 0 0,0 0-1,0 0 1,0 0 0,-1 0 0,1 0 0,0 0-1,-1 1 1,1-2 26,-1 1 0,1 0 0,0 0-1,0 0 1,0-1 0,0 1 0,0 0 0,0 0 0,0 0-1,0-1 1,0 1 0,0 0 0,0 0 0,0 0-1,0-1 1,1 1 0,-1 0 0,0 0 0,1-1-1,-1 1 1,0 0 0,1-1 0,-1 1 0,2 1 0,9-3-27,0 0 0,0-1 0,0-1 0,0 0 0,-1 0 1,1-1-1,16-8 0,34-11-498,-61 23 501,1 0 0,-1 0 0,0 0-1,1-1 1,-1 1 0,0 0 0,1 0 0,-1 1 0,0-1 0,1 0-1,-1 0 1,0 0 0,1 0 0,-1 0 0,0 0 0,1 0 0,-1 0-1,0 1 1,1-1 0,-1 0 0,0 0 0,0 0 0,1 1 0,-1-1-1,0 0 1,0 0 0,1 1 0,-1-1 0,0 0 0,0 1 0,0-1-1,1 0 1,-1 1 0,0-1 0,0 0 0,0 1 0,0-1 0,0 0-1,0 1 1,0-1 0,0 0 0,0 1 0,0-1 0,0 0 0,0 1-1,0-1 1,0 1 0,0-1 0,0 0 0,0 1 0,0-1 0,-1 0-1,1 0 1,0 1 0,0-1 0,0 1 0,0 12-1899,7-10-3701,6-3 980,0-1-2531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27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6 13453,'-2'-1'572,"0"0"1,0 1-1,-1-1 1,1 0-1,0 1 1,-1-1-1,1 1 1,0 0-1,-1 0 1,1 0-1,0 0 1,-1 0-1,1 1 1,-1-1-1,-3 2 1,2-1-140,0 1 0,0-1 0,0 1 0,1 1 0,-1-1 0,0 0 0,1 1 0,-5 3 0,5-2-318,-1-1 0,1 1 0,0 0-1,-1 0 1,2 0 0,-1 0 0,0 0-1,1 1 1,0-1 0,0 1 0,0-1 0,1 1-1,-1 0 1,1 0 0,-1 5 0,2-9-108,1 0-1,-1-1 1,0 1 0,0 0 0,0 0 0,0 0-1,1-1 1,-1 1 0,0 0 0,1-1 0,-1 1-1,0 0 1,1-1 0,-1 1 0,1 0-1,-1-1 1,1 1 0,0-1 0,-1 1 0,1-1-1,-1 1 1,1-1 0,0 1 0,-1-1 0,1 0-1,0 1 1,0-1 0,30 4 214,-23-4-198,0 0-1,1-1 0,-1-1 0,0 0 0,9-2 0,79-48-935,-95 52 801,-4 25-29,2-24 153,1 1 0,-1-1 1,1 1-1,0-1 0,-1 1 0,1-1 0,0 1 0,0-1 0,0 1 0,0-1 0,1 1 0,-1-1 0,1 3 0,0-3-36,0 0-1,0 0 1,0 0-1,0-1 1,1 1-1,-1-1 0,0 1 1,0-1-1,1 1 1,-1-1-1,0 0 1,0 1-1,1-1 0,-1 0 1,0 0-1,1 0 1,-1 0-1,0 0 1,1 0-1,-1 0 0,3-1 1,1 0-210,-1 0 1,1-1-1,-1 1 1,0-1 0,1 0-1,-1 0 1,0 0-1,0-1 1,0 1-1,0-1 1,-1 0-1,7-6 1,23-15-1088,-33 24 1492,0 2-47,0-1 0,0 1 0,0 0 0,0-1 0,0 1 0,0 0 0,0-1 0,0 1 0,1 0 0,-1-1 0,1 1 0,-1-1 0,1 1 0,0-1 0,-1 1 0,3 2 0,9-3-254,0-1-1,0 0 0,-1 0 0,1-1 1,0 0-1,0-1 0,-1-1 0,1 0 1,-1 0-1,0-1 0,0-1 1,20-11-1,20-6-1757,-48 24 1803,-7 6 314,-10 16 687,8-12-305,4-8-414,0-1 1,1 1 0,0-1 0,0 1-1,0 0 1,0 0 0,1-1-1,-1 1 1,1 0 0,0 0-1,0 0 1,0 0 0,1-1-1,0 1 1,1 5 0,-2-8-283,2 1-1,-1 0 1,0-1 0,0 1-1,0-1 1,1 1 0,-1-1-1,1 0 1,-1 0 0,1 0-1,-1 0 1,1 0 0,0 0-1,-1 0 1,1 0 0,0 0-1,0-1 1,0 1 0,0-1-1,0 1 1,-1-1 0,1 0-1,0 0 1,0 0 0,0 0-1,0 0 1,0 0 0,0-1-1,0 1 1,3-2 0,-4 2-216,0 0 1,1-1-1,-1 1 1,0-1-1,0 1 1,0-1-1,0 1 1,0-1 0,0 1-1,0-1 1,-1 0-1,1 0 1,0 0-1,0 1 1,0-1-1,-1 0 1,1 0 0,0 0-1,0-2 1,0 1-487,12-16-5918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27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13036,'0'0'13389,"50"19"-28571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28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8616,'0'0'13565,"-8"2"-11819,2 0-1504,-44 15 1815,48-16-2037,0 0 1,0 0-1,0 0 1,0 0-1,1 1 1,-1-1 0,0 1-1,1-1 1,-1 1-1,1-1 1,-1 1-1,1 0 1,0 0-1,0 0 1,0 0-1,0 0 1,0 0-1,0 0 1,1 0-1,-1 0 1,0 0 0,1 0-1,0 4 1,0-5-92,0 0 0,1 0 1,0 0-1,-1 0 1,1 0-1,0 0 0,-1 0 1,1 0-1,0 0 1,0-1-1,0 1 0,0 0 1,0-1-1,0 1 1,0 0-1,0-1 0,0 1 1,0-1-1,0 0 1,0 1-1,0-1 0,0 0 1,1 0-1,-1 1 1,2-1-1,39 6-979,-30-5 781,-2 0 150,-2 0 54,0 0 0,-1 0 0,1 1 0,0 0 0,7 3 0,-14-5 85,0 1 1,0-1-1,-1 1 0,1-1 0,0 0 1,0 1-1,-1 0 0,1-1 0,0 1 1,-1-1-1,1 1 0,-1 0 1,1-1-1,-1 1 0,1 0 0,-1 0 1,1 0-1,-1-1 0,0 1 1,0 0-1,1 1 0,-1-1 53,0 1 0,-1-1 1,1 1-1,0-1 0,-1 1 0,1-1 0,-1 0 0,1 1 1,-1-1-1,0 0 0,0 1 0,1-1 0,-1 0 0,0 0 1,0 0-1,0 0 0,-2 2 0,-8 7 1102,0 0-1,0-1 1,-21 13 0,28-19-1140,1-1-1,-1 1 1,0-1 0,0 0 0,0-1 0,-1 1-1,1-1 1,0 0 0,-1 0 0,1 0 0,0 0-1,-1-1 1,1 0 0,-1 0 0,1 0 0,-7-1-1,10 0-245,1 1 0,-1 0-1,1-1 1,-1 1-1,1-1 1,-1 1-1,1-1 1,-1 1-1,1-1 1,-1 0-1,1 1 1,-1-1-1,1 1 1,0-1-1,0 0 1,-1 1-1,1-1 1,0 0-1,0 0 1,0 1 0,-1-1-1,1 0 1,0 1-1,0-1 1,0 0-1,0 0 1,1 1-1,-1-1 1,0 0-1,0 1 1,0-1-1,0 0 1,1 1-1,-1-1 1,0 0-1,1 1 1,-1-1-1,1 0 1,-1 1 0,0-1-1,1 1 1,-1-1-1,1 1 1,1-2-1,22-25-8582,-2 11 2153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28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125 175 10922,'0'0'12620,"-10"4"-12283,3-2-381,-5 2 386,0 1-1,1 0 0,0 1 1,-12 7-1,20-11-218,0 0 0,0 0 0,1 0 1,-1 0-1,1 1 0,0-1 0,-1 1 0,1-1 0,0 1 0,1 0 0,-1 0 0,0 0 0,1 0 1,-1 0-1,1 0 0,0 0 0,0 1 0,1-1 0,-1 0 0,0 1 0,1-1 0,0 7 1,1-9-109,-1 0 0,1 0 0,0 0 0,0 0 1,-1 0-1,1 0 0,0-1 0,0 1 0,0 0 1,0 0-1,0-1 0,0 1 0,1 0 0,-1-1 1,0 1-1,0-1 0,0 0 0,1 1 0,-1-1 1,0 0-1,0 0 0,1 0 0,-1 1 1,0-1-1,0-1 0,1 1 0,1 0 0,39-3 248,-29 1-269,-1-1-1,1-1 0,-1 0 1,0 0-1,0-1 1,0-1-1,0 0 1,-1-1-1,11-8 1,10-9-722,46-46 0,-67 60 654,0 0 0,-1-1 1,0 0-1,-1 0 0,0-1 1,-1 0-1,-1-1 0,0 1 1,6-16-1,-13 28 79,1 0 1,-1-1-1,0 1 1,0-1-1,1 1 1,-1 0-1,0-1 0,0 1 1,0-1-1,0 1 1,0-1-1,0 1 0,0 0 1,0-1-1,0 1 1,0-1-1,0 1 1,0-1-1,0 1 0,0-1 1,0 1-1,0 0 1,0-1-1,0 1 0,-1-1 1,1 1-1,0 0 1,0-1-1,-1 1 1,1-1-1,0 1 0,0 0 1,-1 0-1,1-1 1,0 1-1,-1 0 0,1-1 1,-1 1-1,1 0 1,0 0-1,-1 0 1,0-1-1,-22 8 108,-21 23 208,34-22-79,1 2 0,0-1 1,1 2-1,0-1 0,1 1 0,0 0 0,0 0 0,-8 21 0,14-29-214,0 0-1,0 1 1,0-1-1,0 0 1,1 1 0,-1-1-1,1 1 1,0-1-1,0 0 1,0 1 0,1-1-1,-1 1 1,1-1 0,-1 0-1,4 7 1,-3-7-24,1-1-1,0 1 1,0-1 0,0 1 0,1-1 0,-1 0 0,1 0 0,-1 0-1,1 0 1,-1 0 0,1-1 0,0 1 0,0-1 0,0 0-1,0 0 1,0 0 0,0 0 0,0 0 0,1-1 0,3 1 0,10 1-90,0-1 1,0-1-1,0-1 1,0 0-1,0-1 1,0-1 0,-1 0-1,1-2 1,-1 0-1,0 0 1,-1-2 0,1 0-1,-1 0 1,0-2-1,-1 0 1,0 0 0,14-13-1,-28 22 91,1-1 0,0 0 0,0 1 0,0-1 0,0 0 0,-1 0 0,1 1 0,0-1 0,-1 0 0,1 0 0,-1 0 0,1 0 0,-1 0 0,1 0 0,-1 0 0,0 0 1,1 0-1,-1 0 0,0 0 0,0 0 0,0-2 0,0 3-8,0-1 1,-1 1 0,1-1 0,-1 0-1,1 1 1,-1-1 0,1 1 0,-1 0-1,0-1 1,1 1 0,-1-1 0,1 1-1,-1 0 1,0 0 0,1-1 0,-1 1-1,0 0 1,1 0 0,-1 0-1,0-1 1,0 1 0,1 0 0,-2 0-1,-4 0-20,0 0 0,0 0 0,0 1-1,0 0 1,0 0 0,-10 3-1,7 0 107,1 0-1,0 0 1,0 1-1,0 0 0,0 1 1,1 0-1,-9 8 1,14-12-12,0 0 0,-1 0 0,1 0 0,0 1 0,0-1 0,0 0 0,1 1 0,-1 0 0,1-1 0,-1 1 1,1 0-1,0 0 0,0 0 0,0 0 0,0 0 0,1 0 0,-1 0 0,1 0 0,0 0 0,-1 0 0,2 0 0,-1 0 0,0 1 1,1-1-1,-1 0 0,2 3 0,-1-4-53,1 0 0,0 0 0,0 0 0,-1 0 0,1 0 0,0 0 0,0-1 0,1 1 0,-1-1 0,0 0 0,0 0 0,1 1 0,-1-2 0,1 1 0,-1 0 0,1 0 0,2 0 0,49 7-9,-51-8-27,74 3-2912,-25-12-3445,-5-8-4724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29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64 120 9641,'0'0'15834,"-5"10"-15727,-5 9 140,0 1 1,2 1 0,0-1 0,2 1 0,0 1 0,-5 37 0,26-80 568,-5-5-878,-1 0 0,-1-1-1,-1 0 1,-2-1 0,0 1 0,-2-1-1,-1 0 1,-4-46 0,-1 112-570,2-31 722,0 0-1,1 0 0,-1 0 1,1 0-1,1 0 1,1 12-1,-1-17-57,0 1 1,0-1-1,0 0 1,0-1-1,0 1 1,0 0-1,0 0 0,1 0 1,-1-1-1,1 1 1,-1-1-1,1 1 1,0-1-1,-1 0 1,1 1-1,0-1 0,0 0 1,0 0-1,0 0 1,0-1-1,0 1 1,0 0-1,1-1 1,-1 1-1,0-1 0,4 0 1,0 1 41,0 0-1,0-1 1,0 0 0,0 0 0,0 0 0,1-1-1,-1 0 1,0 0 0,0-1 0,-1 1-1,1-1 1,0-1 0,5-2 0,-1-1-19,0-1 1,0 0 0,-1 0-1,-1-1 1,15-17 0,-34 89-1281,3-27 1232,7-30 59,0 1-1,0-1 0,0 0 1,1 1-1,0-1 0,0 1 1,2 8-1,-2-14-47,1 0 0,0 0 0,-1-1 0,1 1 0,0 0 0,0 0 0,0 0 0,1 0 0,-1-1 0,0 1 0,1-1 0,-1 1 0,1-1 0,-1 1 0,1-1 0,0 0 0,0 0 0,-1 0 0,1 0 0,0 0 0,0 0 0,0 0 0,0-1 0,0 1 0,0-1 0,0 1 0,0-1 0,1 0 0,2 0 0,3 0-63,1 0 0,-1 0 0,1-1-1,-1 0 1,1-1 0,-1 0 0,0 0 0,0 0 0,0-1 0,0-1 0,0 1 0,0-1 0,-1-1 0,0 1 0,0-1 0,0 0 0,-1-1 0,1 0 0,-1 0 0,-1 0 0,1-1 0,-1 0-1,0 0 1,5-10 0,-7 7-864,-13 20 573,-15 23 305,21-27 162,1 1-1,-1 0 1,1 0-1,1 0 1,0 0-1,0 1 1,-1 8-1,2-15-175,1 1 0,0-1 0,0 0 0,0 1 0,0-1 0,0 1 0,0-1 0,0 1 0,1-1 0,-1 1 0,1-1 0,-1 1 0,1-1 0,-1 0 0,1 1 0,0-1 0,-1 0 0,1 0 0,0 1 0,0-1 0,0 0 0,0 0 0,0 0 0,0 0 0,0 0 0,1 0 0,-1-1 0,0 1 0,0 0 0,1-1 0,-1 1 0,0 0 0,1-1 0,-1 0 0,1 1 0,-1-1 0,1 0 0,-1 0 0,1 1 0,-1-1 0,1 0 0,1-1 0,-2 1-131,3 1-755,1-1 1,-1 0-1,0-1 0,0 1 0,0-1 0,1 0 0,5-1 0,9-11-7013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00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16496,'0'0'8029,"-10"1"-5574,-11 0-1523,1-1 10,0 1 1,0 1 0,-28 7 0,48-9-968,-1 0-1,1 0 1,-1 0-1,1 0 1,0 0-1,-1 0 0,1 0 1,-1 0-1,1 1 1,-1-1-1,1 0 1,0 0-1,-1 0 1,1 1-1,0-1 1,-1 0-1,1 1 0,0-1 1,-1 0-1,1 1 1,0-1-1,-1 0 1,1 1-1,0-1 1,0 0-1,0 1 1,-1-1-1,1 1 0,0-1 1,0 0-1,0 1 1,0-1-1,0 1 1,0-1-1,0 1 1,0-1-1,0 1 0,0-1 1,0 0-1,0 2 1,16 14-1569,26 6-841,7-6 1644,-34-12 803,-1 1 0,1 0 0,-1 1-1,18 10 1,-30-15 15,-1-1 0,0 1 0,0 0 0,0-1-1,-1 1 1,1 0 0,0 0 0,0 0 0,0-1 0,0 1 0,-1 0 0,1 0-1,0 0 1,-1 0 0,1 0 0,-1 1 0,1-1 0,-1 0 0,1 0-1,-1 0 1,0 0 0,0 0 0,0 1 0,1-1 0,-1 0 0,0 0-1,-1 0 1,1 2 0,-1-1 159,0 1 0,0-1 0,0 1 0,-1-1 0,1 0 0,-1 1 0,1-1 0,-1 0 0,0 0 0,0 0 0,-4 3 0,-6 4 728,0-1 0,0 0 1,-21 9-1,29-16-846,-45 20 109,47-20-181,-1 0 0,0-1 0,1 1 0,-1 0 0,0-1 0,1 1 0,-1-1 0,0 0 0,0 0 0,1 0 0,-1 0 0,0-1 0,0 1 0,1-1 0,-5-1 0,6 1-153,0 0-1,0 0 0,0-1 1,1 1-1,-1 0 0,0-1 1,1 1-1,-1 0 0,1-1 1,-1 1-1,1 0 0,0-1 0,0 1 1,0-1-1,0 1 0,0-1 1,0 1-1,0 0 0,0-1 1,0 1-1,0-1 0,1 1 1,-1 0-1,1-1 0,0 0 1,15-39-5065,34-42-5310,-21 33 2273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30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67 3171,'0'0'21455,"-2"9"-20174,-4 44-190,2 1 0,4 65 0,0 2-488,-2-130-865,1-1-1,-2 1 1,1 0 0,-1-1 0,-1 1 0,1 1 0,-2-1-1,-7-12 1,3 4-560,-1-5-318,8 15 1004,-1 0 0,0 1 0,-1-1 0,1 1 0,-1 0 0,-8-10 0,11 16 344,25 0 817,-9-1-754,0-1 0,0 0 0,0 0 0,0-2 0,-1 0 0,1 0 0,-1-1 0,0-1 0,23-13 0,-20 8-171,0 0 0,-1-1 0,0 0 1,0-2-1,-2 0 0,25-29 0,-29 19-150,-14 20-282,-6 14 121,1 4 409,1-1-1,1 2 0,0-1 0,0 1 0,2 0 1,0 0-1,0 1 0,-2 20 0,3-11 193,1-1 1,1 1-1,1 0 0,5 44 1,-4-68-386,0-1 0,0 1 0,0-1 0,0 1 1,0-1-1,0 1 0,0-1 0,0 1 1,0-1-1,0 1 0,0-1 0,0 1 1,0-1-1,0 1 0,1-1 0,-1 1 0,0-1 1,0 1-1,1-1 0,-1 1 0,0-1 1,1 1-1,-1-1 0,0 0 0,1 1 0,-1-1 1,1 0-1,-1 1 0,1-1 0,-1 0 1,1 0-1,-1 1 0,1-1 0,-1 0 1,1 0-1,-1 0 0,1 0 0,-1 1 0,1-1 1,-1 0-1,1 0 0,-1 0 0,1 0 1,-1 0-1,1-1 0,-1 1 0,1 0 1,0 0-1,1-1 10,-1 0 0,1 0 0,-1 0 0,0 0 0,1 0-1,-1 0 1,0-1 0,0 1 0,0 0 0,0-1 0,0 1 0,0 0 0,0-1 0,0-1 0,3-7-127,0-1 0,-2 1 0,1-1 0,-1 1-1,-1-1 1,0 0 0,0 1 0,-1-1 0,-1 0 0,0 0 0,-3-16 0,4 27 102,0 0-1,0 1 1,-1-1 0,1 0 0,0 0-1,0 0 1,0 1 0,0-1 0,-1 0 0,1 0-1,0 0 1,0 0 0,-1 1 0,1-1 0,0 0-1,0 0 1,-1 0 0,1 0 0,0 0 0,0 0-1,-1 0 1,1 0 0,0 0 0,0 0 0,-1 0-1,1 0 1,0 0 0,-1 0 0,1 0-1,0 0 1,0 0 0,-1 0 0,1 0 0,0 0-1,0 0 1,-1 0 0,1 0 0,0-1 0,0 1-1,-1 0 1,1 0 0,0 0 0,0 0 0,0-1-1,-1 1 1,1 0 0,0 0 0,0-1 0,0 1-1,0 0 1,0 0 0,0-1 0,-1 1-1,1 0 1,0 0 0,0-1 0,0 1 0,0 0-1,0 0 1,0-1 0,0 1 0,0 0 0,0 0-1,0-1 1,0 1 0,0 1-11,-1 0 0,1 1 0,-1-1 0,1 0 0,0 1 0,0-1 0,0 1 0,0-1 0,0 0 0,0 1 1,0-1-1,0 1 0,0-1 0,1 1 0,0 1 0,1 1 39,1-1 1,0 1-1,-1-1 1,1 0-1,1 0 1,-1 0-1,0 0 1,1-1-1,0 1 1,-1-1-1,1 0 1,0 0-1,0 0 0,0-1 1,1 1-1,-1-1 1,0 0-1,0 0 1,9 0-1,3 1 120,1-1-1,0 0 1,-1-1-1,18-3 1,-22 1-107,0-1 0,0-1 0,0 0 1,0 0-1,0-1 0,-1 0 0,0-1 1,0-1-1,-1 0 0,12-9 0,-16 12-61,-1 0 0,0-1 0,0 1 0,-1-1 0,1 0 0,-1 0 0,0 0 0,0-1 0,-1 1-1,1-1 1,-1 0 0,-1 0 0,1-1 0,-1 1 0,0 0 0,0-1 0,-1 1 0,0-1 0,0 1 0,0-13 0,-2 18 7,1 0 1,0 0 0,-1-1-1,1 1 1,-1 0 0,0 0 0,1 0-1,-1-1 1,0 1 0,0 0 0,0 0-1,0 0 1,0 0 0,0 1 0,0-1-1,0 0 1,0 0 0,0 1 0,0-1-1,0 0 1,0 1 0,-1-1 0,1 1-1,0 0 1,-1-1 0,1 1 0,0 0-1,-1 0 1,1 0 0,0 0 0,-1 0-1,1 0 1,0 0 0,-1 0 0,1 0-1,0 1 1,0-1 0,-1 0-1,1 1 1,-2 0 0,-3 1-2,0-1 0,0 1 0,1 1 0,-1-1 0,1 1 0,-1 0 0,-7 6-1,6-3 67,0 1 0,0 1 0,1-1 0,0 1-1,1 0 1,0 1 0,0-1 0,1 1 0,0 0-1,0 0 1,1 0 0,0 1 0,1-1-1,-3 17 1,5-22-10,0 0-1,0 0 1,0 0-1,1 0 1,-1 0 0,1 0-1,0 0 1,0 0-1,0 0 1,1-1-1,-1 1 1,1 0 0,0-1-1,0 1 1,4 4-1,-3-4-7,1-1-1,-1 0 0,1 0 0,0 0 0,0-1 1,0 1-1,0-1 0,1 0 0,-1 0 1,0 0-1,1-1 0,0 0 0,-1 0 1,1 0-1,0 0 0,5 0 0,5-1 13,1 0 0,-1-1 0,1-1 0,-1 0 0,0-1 0,1 0 0,-1-2 0,-1 1 0,1-2-1,-1 0 1,0-1 0,0 0 0,-1-1 0,16-12 0,-18 12-89,0-1 1,0 0-1,-1-1 0,0 0 0,-1 0 1,0-1-1,0 0 0,-1-1 0,-1 0 1,0 0-1,-1 0 0,0-1 1,-1 0-1,0 0 0,-1-1 0,3-14 1,-7 26 32,1-1 0,-1 1 0,0 0 0,0 0 0,0 0 0,0-1 0,0 1 0,0 0 0,-1 0 0,1 0 0,-1 0 0,1 0 0,-1-1 0,0 1 0,0 0 0,0 0 0,0 1 0,0-1 0,0 0 0,0 0 0,-1 0 0,1 1 0,-1-1 0,1 1 0,-1-1 0,0 1 0,1 0 0,-1-1 0,0 1 0,0 0 0,0 0 0,0 0 0,0 1 0,0-1 0,0 0 0,0 1 0,-1-1 0,1 1 0,0 0 0,0 0 0,0 0 0,-1 0 0,-1 0 0,-4 1-43,1-1 0,-1 1-1,1 0 1,-1 0 0,1 1-1,0 0 1,-1 1 0,1-1 0,0 2-1,1-1 1,-11 7 0,9-4 99,2 0 1,-1 0-1,1 1 1,0 0-1,0 0 1,1 1-1,0-1 1,0 1-1,1 0 0,0 0 1,0 1-1,1-1 1,0 1-1,-3 18 1,4-21-12,2 1 1,-1-1 0,1 1-1,0 0 1,0-1-1,1 1 1,0-1 0,0 1-1,0-1 1,1 1-1,0-1 1,0 0 0,1 1-1,0-1 1,0-1-1,0 1 1,1 0 0,0-1-1,0 0 1,0 0-1,6 6 1,39 25-274,-13-23-6364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31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18738,'0'-9'1185,"0"1"448,5 3-896,13 2-641,1 3-64,3 0-384,1 8-2755,4 0-2979</inkml:trace>
  <inkml:trace contextRef="#ctx0" brushRef="#br0" timeOffset="1">1328 218 22197,'0'0'673,"-19"51"-4421,33-39-1409,-1-1-4132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31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14061,'0'0'15695,"-23"38"-15663,23-33-128,0 1-1602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38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13805,'55'-5'8793,"48"-15"-6501,16-3-2097,-70 15-164,1 3-1,0 2 1,69 4 0,-118-1-66,1 0 1,-1 0-1,1 1 0,0-1 1,-1 0-1,1 1 0,-1-1 1,1 1-1,-1-1 0,1 1 1,-1 0-1,1 0 0,-1-1 1,0 1-1,1 0 0,-1 0 1,2 3-1,1 9-8123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33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1 12043,'0'0'6075,"-7"10"-5370,-84 124 995,-112 125 1,223-345-12533,-13 48 4789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33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4228,'0'0'18877,"13"10"-16710,25 23-1318,1-1-1,46 26 1,31 14-7140,-102-64 4564,5 2-2805,0-5-2504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34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19 3619,'0'-1'196,"0"1"-1,0-1 0,0 0 1,0 1-1,0-1 1,1 1-1,-1-1 0,0 0 1,0 1-1,-1-1 0,1 0 1,0 1-1,0-1 0,0 0 1,0 1-1,-1-1 0,1 0 1,0 1-1,0-1 0,-1 1 1,1-1-1,-1 1 0,1-1 1,0 1-1,-1-1 1,1 1-1,-1-1 0,1 1 1,-1-1-1,1 1 0,-2-1 1,-14 13 1754,-12 33-2192,16 5-4221,8-36 1447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34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1 153 4260,'0'0'5856,"2"-9"-5044,-1 2-928,25-86 1080,-9 59-2965,-13 24-4123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35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2530,'0'0'705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35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87 126 993,'-3'46'683,"-1"-97"3428,1-23-3484,9 27 3668,-14 74 3699,-3 8-3494,-9 30-2382,-24 95-3293,46-152-1466,7-13 1180,8-15-454,8-18-4273,37-80 0,-39 63 7136,-2 0 6359,-35 94-1157,-12 33-2347,17-46-3827,1-1-1,2 2 1,0-1-1,2 1 1,-2 30 0,6-57-46,1 1 1,-1-1 0,0 0 0,0 1 0,0-1 0,0 0 0,1 1 0,-1-1 0,0 0 0,0 1 0,1-1 0,-1 0 0,0 1 0,1-1 0,-1 0 0,0 0 0,1 0 0,-1 1 0,0-1 0,1 0 0,-1 0 0,1 0 0,-1 0 0,0 0-1,1 1 1,-1-1 0,1 0 0,-1 0 0,0 0 0,1 0 0,-1 0 0,1-1 0,5-1-7961,-6-7 3332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00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15214,'0'0'8152,"-4"8"-6283,-2 4-953,-5 9-20,1 0 1,1 1 0,1 0 0,1 0 0,-5 29-1,11-47-941,0 0 0,1 1 0,-1-1 0,1 1 0,0-1 0,0 1-1,1-1 1,-1 1 0,1-1 0,0 1 0,0-1 0,1 0-1,-1 0 1,1 1 0,0-1 0,0 0 0,0 0 0,1-1-1,-1 1 1,1 0 0,0-1 0,0 0 0,0 1 0,0-1-1,1-1 1,0 1 0,-1 0 0,1-1 0,0 0 0,0 0-1,0 0 1,0 0 0,0 0 0,1-1 0,6 2 0,36 3-1409,-41-6 1304,1 0-1,-1 1 1,1-1 0,-1 1 0,1 1 0,-1-1 0,0 1 0,0 0-1,0 1 1,0-1 0,0 1 0,7 5 0,-7 7 1744,-6-15-1562,0 1-1,0-1 0,0 1 1,0-1-1,0 1 0,0-1 1,0 0-1,0 1 1,0-1-1,1 1 0,-1-1 1,0 1-1,0-1 0,0 0 1,0 1-1,1-1 1,-1 1-1,0-1 0,0 0 1,1 1-1,-1-1 0,0 0 1,1 1-1,-1-1 0,0 0 1,1 0-1,-1 1 1,0-1-1,1 0 0,-1 0 1,1 0-1,-1 0 0,0 1 1,1-1-1,-1 0 1,1 0-1,-1 0 0,1 0 1,-1 0-1,1 0 0,-1 0 1,0 0-1,1 0 0,-1 0 1,1 0-1,-1 0 1,1-1-1,-1 1 0,0 0 1,1 0-1,-1 0 0,1-1 1,-1 1-1,0 0 1,1 0-1,-1-1 0,0 1 1,1 0-1,-1-1 0,0 1 1,1-1-1,3-2-4,0-1 0,0 1 0,0-1 0,0 0 0,-1 0 0,1-1 0,-1 1 0,0-1 0,-1 1 0,1-1 0,-1 0-1,0 0 1,3-8 0,-1 1-74,-1 1 1,0-1-1,-1 0 0,0 0 0,0-13 0,-3 24 120,-1 12 156,1-9-212,1 0 0,0-1-1,1 1 1,-1-1 0,0 1 0,0 0 0,1-1 0,-1 1 0,1-1 0,-1 1 0,1 0 0,-1-1 0,1 0 0,0 1 0,0-1 0,0 1 0,0-1 0,0 0 0,2 2 0,4 1-66,-1 0 1,1-1-1,0 1 0,0-2 1,1 1-1,-1-1 0,0 0 1,1 0-1,-1-1 0,1 0 1,0-1-1,-1 0 0,1 0 1,-1 0-1,1-1 1,0 0-1,-1-1 0,1 1 1,-1-1-1,0-1 0,0 0 1,0 0-1,0 0 0,0-1 1,0 1-1,10-10 1,-56 89 939,37-71-791,0 0-1,0 0 0,1 0 1,0 0-1,0 0 1,0 1-1,0 5 1,1-10-175,0 0 1,0-1 0,0 1-1,0 0 1,0 0-1,0 0 1,0 0-1,1-1 1,-1 1 0,0 0-1,1 0 1,-1 0-1,0-1 1,1 1-1,-1 0 1,1 0 0,-1-1-1,1 1 1,-1 0-1,1-1 1,0 1-1,-1-1 1,1 1 0,0-1-1,-1 1 1,1-1-1,0 1 1,0-1-1,-1 0 1,1 1 0,0-1-1,0 0 1,0 0-1,0 1 1,-1-1-1,1 0 1,0 0-1,0 0 1,0 0 0,0 0-1,0 0 1,-1-1-1,1 1 1,0 0-1,0 0 1,0 0 0,-1-1-1,1 1 1,0-1-1,1 0 1,1-1-583,1 0-1,-1 0 1,1 0 0,-1-1 0,0 1-1,0-1 1,-1 0 0,1 0 0,0 0-1,-1 0 1,0-1 0,1 1 0,-1 0-1,-1-1 1,1 0 0,1-4 0,11-26-5851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36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4132,'0'0'20275,"55"-13"-20179,-28 13-64,0 0-128,0 0-2274,-3 0-2018,-11-2-4933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39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15887,'63'-1'6409,"6"-1"-3303,215 2-3978,-270 4-2054,-14-3 2744,0-1 1,0 0-1,1 1 0,-1-1 1,0 0-1,0 1 0,0-1 1,0 0-1,1 1 0,-1-1 1,0 1-1,0-1 1,0 0-1,0 1 0,0-1 1,0 1-1,0-1 0,0 0 1,0 1-1,0-1 0,0 1 1,0-1-1,-1 0 0,1 1 1,0-1-1,0 1 1,0-1-1,0 0 0,-1 1 1,1-1-1,0 0 0,0 1 1,-1-1-1,1 1 0,-12 7-5807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2:39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14894,'0'0'7944,"71"6"-6343,-34-14-736,3 2-417,5 1-320,1 3-95,-6 2-66,-3 0-1856,-5 3-3524,-8-1-4997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08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62 101 2306,'0'0'3652,"-3"-6"-3546,-15-46-404,13 31 6358,4 0 8939,-1 42-14122,0 0 0,-11 39-1,0 5-900,9-8 61,5-57-28,0 1 0,0-1-1,-1 0 1,1 0 0,0 0 0,0 0 0,0 0-1,0 0 1,0-1 0,0 1 0,-1 0 0,1 0 0,0 0-1,0-1 1,0 1 0,0-1 0,-1 1 0,1 0-1,0-1 1,0 1 0,-1-1 0,2 0 0,18-18 75,0-1 1,-1-1-1,-2 0 0,27-41 1,-1 1-64,-43 60-26,1 0 1,-1 0-1,1 0 0,0 0 1,-1 1-1,1-1 0,0 0 1,-1 0-1,1 0 0,0 1 1,0-1-1,0 0 0,0 1 1,0-1-1,-1 0 0,1 1 1,0-1-1,0 1 0,1 0 1,-1-1-1,0 1 0,0 0 1,0 0-1,1-1 0,-1 2 5,0 0 0,-1 0 0,1-1 0,0 1 0,-1 0 0,1 0-1,-1 0 1,1 0 0,-1 0 0,1 0 0,-1 0 0,0 0 0,1 0-1,-1 0 1,0 0 0,0 0 0,0 0 0,0 0 0,0 2-1,-3 62 550,2-61-450,-6 100-243,15-106-11648,-4-9 997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09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10570,'-10'2'2220,"-4"2"4220,14-2-3852,8 1-1680,29 4 1021,57 2 1,112-9-536,-89-2-1250,111-9 3,1 1-65,-88 13 21,115-3 654,-237-4-466,-16 2-3970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10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44 7527,'-24'-1'9951,"29"-3"-2375,17-1-3309,3 1-4239,-22 3-448,86-12 873,169-3 1,-295 27-14168,21-11 8931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11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7431,'0'0'7105,"-7"1"-5097,3-1-1841,-26 6 2077,7 6 2034,22-12-3918,0 1 1,0-1 0,0 1 0,0 0-1,0-1 1,0 1 0,0 0 0,0-1-1,0 1 1,0 0 0,1 0 0,-1 0 0,0 0-1,1 0 1,-1 0 0,0 0 0,1 0-1,-1 0 1,1 0 0,0 0 0,-1 2-1,26 15-129,-22-16-241,101 48 79,-75-38-32,-1 1 1,-1 1-1,37 25 1,-64-38-34,1-1 1,-1 0 0,1 1-1,-1-1 1,1 1 0,-1-1 0,0 0-1,1 1 1,-1-1 0,1 1-1,-1-1 1,0 1 0,0-1 0,1 1-1,-1-1 1,0 1 0,0 0 0,0-1-1,0 1 1,1-1 0,-1 1-1,0-1 1,0 1 0,0 0 0,0-1-1,0 1 1,-1-1 0,1 1-1,0-1 1,0 1 0,0 0 0,0-1-1,-1 1 1,1-1 0,0 1-1,0-1 1,-1 1 0,1-1 0,0 1-1,-1-1 1,1 0 0,-1 1-1,1-1 1,-1 1 0,1-1 0,0 0-1,-1 1 1,1-1 0,-1 0 0,0 0-1,1 1 1,-1-1 0,-40 19 200,23-11-201,-12 10-19,0 1 0,2 2 0,0 1 0,1 1 1,2 1-1,0 1 0,2 1 0,-41 58 0,64-84 9,0 1-1,0-1 0,0 0 1,0 0-1,0 0 1,0 0-1,-1 0 0,1 0 1,0 0-1,0 1 1,0-1-1,0 0 0,0 0 1,0 0-1,0 0 0,0 1 1,0-1-1,0 0 1,0 0-1,0 0 0,0 0 1,0 0-1,0 1 1,0-1-1,0 0 0,0 0 1,0 0-1,0 0 1,0 1-1,0-1 0,0 0 1,0 0-1,0 0 1,0 0-1,0 0 0,0 1 1,0-1-1,0 0 0,1 0 1,-1 0-1,0 0 1,0 0-1,0 0 0,0 1 1,0-1-1,0 0 1,1 0-1,-1 0 0,0 0 1,0 0-1,0 0 1,0 0-1,0 0 0,1 0 1,-1 0-1,0 0 0,0 0 1,17-2-82,28-13 224,-33 11-158,12-3 17,0 2 0,1 0 1,0 1-1,0 1 1,30 1-1,126 16 75,-166-9-73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13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16 5669,'0'0'21285,"-1"-4"-20800,1 4-475,0-1 0,0 1 0,0-1 0,0 1 0,0-1 0,0 1 0,0-1 0,0 1 0,0 0-1,0-1 1,-1 1 0,1-1 0,0 1 0,0 0 0,0-1 0,-1 1 0,1-1 0,0 1 0,-1 0 0,1-1 0,0 1 0,-1 0-1,1-1 1,0 1 0,-1 0 0,1 0 0,0-1 0,-1 1 0,1 0 0,-1 0 0,1 0 0,-1 0 0,1 0 0,0-1-1,-1 1 1,1 0 0,-1 0 0,1 0 0,-1 0 0,1 0 0,-1 0 0,1 0 0,0 1 0,-1-1 0,0 0 0,-18 22 516,12-13-425,-6 10-15,2 0 0,0 1-1,1 0 1,1 1 0,0 0 0,2 0-1,1 1 1,0-1 0,2 1 0,1 1-1,0-1 1,2 1 0,0-1 0,5 43 0,-3-60-34,-1 1 1,2-1 0,-1 0-1,1 1 1,-1-1 0,1 0-1,1 0 1,-1 0 0,1 0-1,0-1 1,0 1-1,0-1 1,1 0 0,-1 0-1,1 0 1,0 0 0,5 3-1,-4-3-407,0-1-1,1-1 0,-1 1 0,1-1 0,-1 0 0,1 0 0,11 1 0,27 1-8710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15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30 197 2210,'-28'6'17206,"28"-7"-17000,-1 1 1,1 0 0,0-1 0,0 1 0,0 0-1,0-1 1,0 1 0,0 0 0,0-1 0,0 1 0,0 0-1,0-1 1,0 1 0,0 0 0,0-1 0,0 1-1,0 0 1,0-1 0,0 1 0,0 0 0,0-1 0,0 1-1,0 0 1,1 0 0,-1-1 0,0 1 0,0 0 0,0 0-1,1-1 1,-1 1 0,0 0 0,0 0 0,1-1-1,-1 1 1,0 0 0,0 0 0,1 0 0,-1 0 0,1-1-1,46-38 2933,-37 32-3158,37-31 147,63-67 0,-110 105-135,0 0 0,0 0 0,1 0 0,-1 0 0,0-1 0,0 1 0,0 0 0,0 0 0,0 0 0,0 0 0,0 0 0,0 0 0,0 0 0,0 0 0,1 0 0,-1 0 0,0 0 0,0 0 0,0 0-1,0 0 1,0 0 0,0 0 0,0 0 0,0 0 0,1 0 0,-1 0 0,0 0 0,0 0 0,0 0 0,0 0 0,0 0 0,0 0 0,0 0 0,1 0 0,-1 0 0,0 0 0,0 0 0,0 0 0,0 0 0,0 0 0,0 0 0,0 0 0,0 0 0,0 0 0,0 0 0,1 1 0,-1-1 0,0 0 0,0 0 0,0 0 0,0 0 0,0 0 0,0 0-1,0 0 1,0 0 0,0 1 0,0-1 0,0 0 0,0 0 0,0 0 0,0 0 0,0 0 0,0 0 0,0 0 0,0 0 0,0 1 0,0-1 0,0 0 0,0 0 0,0 16-86,-7 19 171,-52 169-1914,58-198-528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15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12524,'0'0'14008,"8"2"-12252,44-2-950,-1-2-1,90-16 1,-76 8-698,-36 4-69,-19 4-27,-1 0-1,1 0 0,0 1 1,14 0-1,-24 1-475,-10 3-9791,3-3 4222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29:40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3264 48 7271,'-532'-43'3125,"388"40"-2816,-244 26-1,-513 105-463,782-104 327,1 6-1,2 5 1,1 5-1,2 4 1,2 6-1,2 4 1,-145 99-1,223-133-86,1 1-1,2 1 1,-48 48 0,68-61-144,0 0 1,0 1-1,1 0 0,1 0 1,-1 1-1,2 0 1,0 0-1,0 0 1,1 1-1,0-1 1,1 1-1,0 0 1,1 0-1,0 0 1,1 15-1,1-12 23,1 1 0,1-1 0,0 0 0,1 0 0,1 0 0,0 0 0,1-1 0,1 1 0,0-1 0,9 14 0,-2-7 26,1-1 0,1 0 0,1-1 0,0-1 0,32 27 0,7-3 35,2-2-1,1-3 1,97 47 0,-32-27-16,182 58 1,140 15 28,-197-61-5,-76-20-76,2-8-1,1-7 0,2-8 0,217 3 1,182-36 91,-1-24 0,-1-26 0,1112-260 0,-1330 214-159,-280 76 71,-1-3 1,111-62-1,-169 82 36,0-1 0,0-1 0,-1 0 1,0-1-1,-1-1 0,19-22 0,-30 32 31,-1 0 1,0 0-1,0 0 0,-1 0 1,1-1-1,-1 1 1,0-1-1,0 1 0,0-1 1,-1 0-1,0 0 0,0 0 1,0 0-1,0 0 1,-1 0-1,0 0 0,0 0 1,0 0-1,-1 0 0,1 0 1,-1 0-1,0 1 1,-1-1-1,1 0 0,-1 0 1,0 1-1,0-1 0,0 1 1,-1-1-1,0 1 1,-3-5-1,-23-24 54,0 2-1,-2 0 1,-2 2-1,-68-47 1,-159-79 178,57 46-271,-5 10 1,-3 8-1,-5 10 1,-2 9-1,-278-53 1,-385 17 1430,-8 94-2897,775 16-198,7-1-1132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00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15182,'0'0'10885,"0"9"-10004,-1 14 104,-1-1 0,-1 0 0,-8 31 0,7-35-829,1 1 1,0 0 0,1-1-1,1 1 1,1 0-1,0 0 1,2 0 0,0 0-1,1 0 1,1-1-1,12 35 1,-16-52-175,1 0-1,-1 0 1,1 1-1,0-1 1,-1 0 0,1 0-1,0 0 1,0 0-1,0 0 1,-1 0-1,1 0 1,0-1 0,0 1-1,0 0 1,1 0-1,-1-1 1,0 1 0,0 0-1,0-1 1,0 1-1,1-1 1,-1 0-1,0 1 1,0-1 0,1 0-1,-1 0 1,0 0-1,1 0 1,-1 0 0,0 0-1,0 0 1,1 0-1,-1-1 1,0 1 0,0 0-1,1-1 1,-1 1-1,0-1 1,0 1-1,0-1 1,0 0 0,1 1-1,0-2 1,8-5-364,0 0-1,0-1 1,16-16 0,-8 7-204,-12 12 280,1 1 1,-1-1-1,1 1 1,0 1 0,0-1-1,14-4 1,-20 8 297,1 0-1,-1-1 1,0 1-1,1 0 1,-1-1-1,1 1 1,-1 0-1,0 0 1,1 0 0,-1 0-1,1 0 1,-1 1-1,0-1 1,1 0-1,-1 1 1,0-1-1,1 1 1,-1-1 0,0 1-1,0-1 1,1 1-1,-1 0 1,0 0-1,0 0 1,0 0-1,0 0 1,0 0 0,0 0-1,0 0 1,0 0-1,-1 0 1,1 0-1,0 0 1,-1 1-1,1-1 1,-1 0 0,1 1-1,-1-1 1,1 0-1,-1 1 1,0-1-1,0 1 1,0 2 0,1 3 167,-1 0 1,0 0 0,-1 0 0,0 0 0,0-1 0,0 1-1,-1 0 1,0 0 0,-1-1 0,1 1 0,-1-1 0,0 0-1,-1 0 1,1 0 0,-1 0 0,0 0 0,-1-1 0,0 0-1,1 0 1,-2 0 0,1 0 0,0-1 0,-1 0 0,0 0-1,0-1 1,0 1 0,0-1 0,-1-1 0,1 1 0,-1-1-1,0 0 1,0 0 0,-10 0 0,15-2-289,-1-1 0,1 1 1,0-1-1,0 0 0,-1 0 0,1 0 1,0 0-1,0 0 0,0 0 0,0-1 1,0 1-1,1-1 0,-1 1 0,0-1 1,1 0-1,-1 0 0,1 0 0,-1 1 0,1-1 1,0-1-1,0 1 0,0 0 0,0 0 1,0 0-1,1 0 0,-1-1 0,1 1 1,-1-3-1,0 1-224,0 0 1,0 0-1,0 1 1,1-1-1,0 0 1,0 0-1,0 0 1,0 0-1,0 0 1,1 0-1,0 0 1,0 0-1,0 1 1,0-1-1,0 0 1,4-4-1,11-8-4910,5 4-1496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16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0 288,'0'0'25982,"-3"3"-25613,-25 21 619,-36 39 1,42-39-707,0-1 1,-2-2-1,-28 20 0,52-41-604,-1-1-1,1 1 0,-1-1 1,1 1-1,-1-1 0,1 1 0,0-1 1,-1 0-1,1 1 0,0-1 0,-1 0 1,1 1-1,0-1 0,0 0 0,-1 1 1,1-1-1,0 0 0,0 0 0,0 1 1,0-1-1,0 0 0,0 1 0,0-1 1,0 0-1,1 1 0,-1-2 0,0-26-5312,1 4 72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16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10186,'0'0'15502,"7"5"-14263,106 71 1560,-62-43-6602,-28-26-3703,-14-6 1164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16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15407,'0'0'15374,"-2"10"-14931,-3 8-480,-3 9-438,2 0 0,-6 56-1,12-91-9666,5-6 3367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17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9 19667,'0'0'10922,"-14"-9"-12011,23 9-1441,-3 0-2595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17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12043,'0'0'13870,"5"7"-12643,7 9-1021,-1 1-1,-1 0 1,-1 0-1,0 1 0,-2 0 1,0 1-1,0 0 0,-2 0 1,-1 0-1,0 0 1,-1 1-1,-1 0 0,-1-1 1,-1 1-1,0 0 1,-2 0-1,0-1 0,-7 27 1,-5-4-187,-1 0 0,-2-1 0,-30 50 0,-6-8-7003,43-72 1170,6-5-2834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18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16367,'0'0'9834,"-7"58"-9738,4-39-64,3-2-32,-3-2 32,3-3-32,0-3-288,0-3-705,0-12-6438,0-10 1345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18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19 15983,'0'0'10987,"-19"-19"-12653,28 20-6278,-4 3 449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19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19410,'0'0'8617,"46"1"-8585,-33 1-257,6 1-1120,-6 0-449,0 3-704,-6-2-417,-3 1-1153,-4-1-2850</inkml:trace>
  <inkml:trace contextRef="#ctx0" brushRef="#br0" timeOffset="1">19 112 10410,'0'0'14670,"55"6"-14638,-33-6-481,0 0-2305,1-3-1731,-6-2-3106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19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16143,'0'0'10229,"7"-6"-9781,86-93-138,-97 136-908,1-26 601,1-1 1,0 0-1,0 1 1,1 18-1,6-3-3010,0-21-2358,0-4-3011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20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13837,'0'0'13714,"0"9"-13372,0 40-118,1-48-215,-1-1-1,1 1 1,0-1-1,-1 1 1,1-1-1,0 1 1,-1-1-1,1 0 1,0 1-1,0-1 1,0 0 0,-1 0-1,1 1 1,0-1-1,0 0 1,0 0-1,0 0 1,0 0-1,-1 0 1,1 0-1,0 0 1,0 0-1,0-1 1,0 1-1,0 0 1,-1 0-1,1-1 1,0 1-1,0-1 1,0 0-1,29-8 182,-6-8-182,-21 14-31,1-1-1,1 1 0,-1 0 0,0 0 0,1 0 1,0 1-1,0 0 0,-1 0 0,11-3 0,-14 6 15,-1 0-1,1 0 0,-1 0 1,1 0-1,-1 0 0,1 0 1,-1 0-1,0 0 0,0 0 1,1 0-1,-1 1 0,0-1 1,0 0-1,0 0 0,0 0 1,0 0-1,-1 0 0,1 0 1,0 0-1,-1 2 0,-3 30 74,3-30-69,1 0-319,-2 8-551,-1-5-5506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01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19 9225,'0'0'22031,"-8"-4"-21764,6 3-242,-1 0-1,1 0 0,0 0 1,0 0-1,0 1 0,0-1 1,-1 0-1,1 1 1,0 0-1,0-1 0,-1 1 1,1 0-1,0 0 1,-1 0-1,1 0 0,0 1 1,-1-1-1,1 1 1,0-1-1,0 1 0,0 0 1,0 0-1,-1 0 1,1 0-1,0 0 0,0 1 1,1-1-1,-1 0 0,0 1 1,0 0-1,1-1 1,-1 1-1,1 0 0,-1 0 1,1 0-1,0-1 1,0 2-1,0-1 0,0 0 1,0 0-1,0 0 1,1 0-1,-1 1 0,1-1 1,-1 0-1,1 0 0,0 1 1,0-1-1,0 0 1,0 5-1,0-5-24,0-1 0,0 1 0,0 0 0,0 0 0,1-1 0,-1 1 0,0 0 0,1-1 0,-1 1 0,1 0 0,-1-1 0,1 1 0,0-1 0,0 1 0,-1-1 0,1 1 0,0-1 0,1 0 0,-1 1 0,0-1 0,0 0 0,0 0 0,1 0 0,-1 0 0,1 0 0,-1 0 0,1 0 0,-1 0 0,3 0 0,2 1 0,1-1 0,0 0 0,0 0 0,0-1 0,-1 0 0,13-1 0,-12 0-180,0 0 0,1-1 0,-1 1 0,0-1-1,0-1 1,0 0 0,0 0 0,-1 0 0,9-6 0,55-44-3122,-29 19 1871,-47 68-769,1-23 2526,0 2 142,0 0 1,1 0-1,1 0 1,0 0-1,-2 20 1,5-31-464,0 0 0,0 1 1,0-1-1,0 0 0,0 1 0,1-1 1,-1 0-1,1 1 0,-1-1 1,1 0-1,0 1 0,0-1 0,0 0 1,0 0-1,1 0 0,-1 0 0,0 0 1,1 0-1,0-1 0,-1 1 0,1 0 1,0-1-1,0 1 0,0-1 0,0 0 1,0 1-1,0-1 0,0 0 1,0 0-1,0-1 0,1 1 0,-1 0 1,0-1-1,1 1 0,-1-1 0,0 0 1,1 0-1,2 0 0,3 0-311,-1 0-1,0-1 1,0 0 0,0 0-1,0-1 1,0 0-1,0 0 1,0 0 0,-1-1-1,1 0 1,-1-1-1,0 1 1,0-1 0,0 0-1,0-1 1,6-6-1,9-9-2919,-1-1-1,28-39 0,-8 6-2405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24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11563,'0'0'9032,"47"0"-8391,-20 0-385,-4 0-160,8 2-64,-3 0 0,2 1 1,-3 0-1,-1 2-449,-8-1-1088,-3-1-801,-6-1-1570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24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12460,'0'0'7367,"65"24"-6278,-29-23-673,-1 0-320,5 1-32,-3 3-64,-8 1-1281,-5 0-2723,-8-2-6598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28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 14189,'0'0'10699,"7"-3"-9952,8-4-559,0 0 0,0-1 0,0-1 0,-1-1 0,20-17-1,67-67 544,-101 94-735,0 0 0,0 0 1,0 0-1,0 0 0,0 0 1,0 0-1,0 1 0,0-1 1,0 0-1,0 0 0,0 0 1,0 0-1,0 0 0,0 0 1,0 0-1,0 0 0,0 0 1,1 0-1,-1 0 0,0 1 1,0-1-1,0 0 0,0 0 1,0 0-1,0 0 0,0 0 1,0 0-1,0 0 0,0 0 1,0 0-1,0 0 0,0 0 1,0 0-1,0 0 1,0 0-1,1 0 0,-1 0 1,0 0-1,0 0 0,0 0 1,0 0-1,0 0 0,0 0 1,0 0-1,0 0 0,0 0 1,0 0-1,0 0 0,1 0 1,-1 0-1,0 0 0,0 0 1,0 0-1,0 0 0,0 0 1,0 0-1,0 0 0,0 0 1,0 0-1,0 0 0,0 0 1,0 0-1,0 0 0,1 0 1,-3 12-75,-7 16 127,-8 5-12,10-21 45,0 0-1,1 0 0,0 1 0,1 0 1,0 0-1,1 1 0,1-1 0,-3 21 0,13-29-2944,11-6-6061,-8-8 1205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28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17136,'0'0'10821,"-4"8"-10474,0-1-355,-13 35 81,17-41-108,0 0 0,-1 1 0,1-1-1,0 0 1,0 0 0,0 1 0,0-1 0,0 0-1,1 1 1,-1-1 0,0 0 0,1 0 0,-1 1-1,1-1 1,-1 0 0,1 0 0,-1 0 0,1 1-1,0-1 1,0 0 0,-1 0 0,1 0 0,0 0-1,0 0 1,0-1 0,0 1 0,0 0 0,0 0-1,1-1 1,-1 1 0,0 0 0,0-1 0,2 1-1,6 2-193,0 1 0,-1 0 0,1 0 0,-1 1-1,0 0 1,0 0 0,12 12 0,-18-16 245,-1 1 1,0-1-1,0 1 1,1-1-1,-1 1 1,0 0-1,0-1 0,-1 1 1,1 0-1,0 0 1,-1 0-1,1 0 1,-1 0-1,1 0 1,-1 0-1,0 0 1,0 2-1,0-1 77,-1 0 0,0 0-1,0-1 1,0 1 0,0-1 0,0 1-1,-1-1 1,1 1 0,-1-1 0,1 0-1,-1 0 1,0 1 0,0-1-1,0 0 1,-4 3 0,-1 0 62,1-1 0,-1 1-1,0-1 1,0 0 0,0-1 0,0 0 0,0 0-1,-1 0 1,0-1 0,1 0 0,-1-1 0,-16 2 0,23-4-304,-1 1 1,1 0 0,0-1 0,-1 1 0,1 0 0,0-1 0,0 1 0,0-1 0,-1 0 0,1 0 0,0 1 0,0-1 0,0 0 0,0 0 0,0 0 0,0 0-1,0 0 1,1 0 0,-1 0 0,0 0 0,0 0 0,1-1 0,-1 1 0,1 0 0,-1 0 0,1-1 0,0 1 0,-1-2 0,-6-45-8178,7 39 5592,-4-20-6816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29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11147,'0'0'11210,"55"-20"-9256,-33 19-160,2 1-257,-2 0-768,1 0-481,1 0-256,3 1 0,-9 3-640,6 0-1731,-11-1-2209,2-3-5766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30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7495,'0'0'13399,"9"-3"-12619,21-5-549,0 1 1,0 1-1,0 2 1,35-1-1,139 6-250,-75 1 141,267-17-43,-73 2-36,760 17 48,-378 3-48,-653-7-42,1039-23 313,-234-3 2734,-828 32-2715,-18-1-584,-14-3-1534,-7-4-2480,-3-7-3156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32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 12011,'0'0'14419,"4"-1"-13741,13-8-509,0 0 0,0 0 0,-1-2 1,0 0-1,-1-1 0,0-1 0,-1 0 0,22-27 0,-46 70-223,1 0 1,1 1 0,-5 40-1,10-31-135,3-27-2841,0 0-4449,0-8 1068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32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15663,'0'0'10169,"12"5"-9144,3-1-814,0 0 0,1-1 0,0 0 0,-1-1 0,1-1 0,0-1-1,22-1 1,76-15 23,22-2-585,-91 14-4210,1 3-3861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33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1 208 14125,'0'0'10004,"9"-7"-8210,224-194 1425,-237 232-3283,-13 7 61,9-23 121,1-1 1,1 1-1,0 0 0,1 1 1,1-1-1,1 1 1,0 0-1,-1 19 1,4-35-180,0 1 0,0-1 1,1 0-1,-1 1 1,0-1-1,1 0 1,-1 1-1,0-1 1,1 0-1,-1 0 1,0 1-1,1-1 1,-1 0-1,0 0 0,1 0 1,-1 0-1,1 1 1,-1-1-1,0 0 1,1 0-1,-1 0 1,1 0-1,-1 0 1,0 0-1,1 0 1,-1 0-1,1 0 1,-1 0-1,1 0 0,-1-1 1,0 1-1,1 0 1,-1 0-1,0 0 1,1 0-1,-1-1 1,1 1-1,16-11-9618,-15-4-2012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34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36 3171,'0'0'11937,"4"-8"-9370,3-4-3236,-1-4 5553,-8 20 1063,-6 16-4727,0-3-1019,-7 22-343,15-38 121,-1 0 0,1 0 0,0 0 0,0 0 0,1 0 0,-1 0-1,0 0 1,0 0 0,0 0 0,1 0 0,-1 0 0,0-1 0,1 1 0,-1 0 0,1 0 0,-1 0 0,1 0 0,-1-1-1,1 1 1,0 0 0,-1 0 0,1-1 0,0 1 0,-1-1 0,1 1 0,0-1 0,0 1 0,0-1 0,0 1-1,-1-1 1,1 0 0,0 1 0,0-1 0,0 0 0,0 0 0,0 1 0,2-1 0,2 1-19,1 0 1,-1 1-1,1 0 0,-1 0 1,0 0-1,0 1 1,0-1-1,5 5 0,-9-7 40,0 1-1,0 0 0,0 0 1,0-1-1,-1 1 0,1 0 0,0 0 1,0 0-1,-1 0 0,1 0 0,0 0 1,-1 0-1,1 0 0,-1 0 1,0 1-1,1-1 0,-1 0 0,0 0 1,1 0-1,-1 0 0,0 1 0,0-1 1,0 0-1,0 0 0,0 0 1,-1 1-1,1-1 0,0 0 0,0 0 1,-1 0-1,1 0 0,-1 0 0,1 0 1,-1 0-1,1 0 0,-1 0 1,0 0-1,0 0 0,1 0 0,-1 0 1,0 0-1,0 0 0,0 0 1,0-1-1,-1 2 0,-2 1 160,0 1-1,0-1 0,0 0 1,0 0-1,0 0 1,-1-1-1,1 0 1,-1 0-1,1 0 1,-1 0-1,0 0 0,0-1 1,0 0-1,-6 0 1,9-1-207,0 0 0,0 0 1,0 0-1,0 0 1,1-1-1,-1 1 0,0-1 1,0 0-1,1 1 0,-1-1 1,0 0-1,0 0 1,1 0-1,-1 0 0,1 0 1,-2-2-1,1 1-299,0-1 0,0 1 1,0-1-1,1 0 0,-1 1 0,1-1 0,-1 0 1,1 0-1,0 0 0,0 0 0,1 0 0,-2-4 1,-2-63-14757,4 47 7881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01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7239,'0'0'13239,"-10"8"-11563,1 1-1173,1-1-1,-1 1 1,2 0 0,-1 1-1,1 0 1,1 0-1,0 1 1,0 0-1,1 0 1,0 0 0,1 0-1,0 1 1,-2 16-1,3-6-302,1 0 1,0 0-1,2 1 0,1-1 0,1 0 0,0 0 1,2 0-1,1-1 0,7 25 0,-7-125-1823,-4 53 702,0 13-94,-1 0 0,-1 0 1,-2-20-1,2 42 2642,0-5-1400,1 1 0,-1 0 0,1 0 0,0-1 0,0 1 0,1 0 0,-1-1-1,1 1 1,0 0 0,0-1 0,1 1 0,-1-1 0,3 5 0,0-4-155,0 0 0,0-1 1,0 1-1,1-1 0,-1 0 0,1-1 0,0 1 0,0-1 0,1 0 0,-1 0 0,1-1 1,-1 0-1,1 1 0,0-2 0,0 1 0,0-1 0,0 0 0,0 0 0,0-1 1,0 1-1,0-1 0,0-1 0,0 1 0,0-1 0,0 0 0,0-1 0,6-1 0,0 0-282,-1-1-1,1 0 1,-1-1-1,0 0 1,0-1-1,-1 0 1,0-1-1,0 0 1,0 0-1,-1-1 1,16-17-1,-31 32 452,-1 1 0,2-1 0,-1 1 0,1 1-1,0-1 1,1 1 0,0 0 0,0 0 0,1 0 0,0 0 0,1 0 0,0 1 0,1 0 0,-1-1-1,1 11 1,2-19-254,-1 0-1,0 1 0,0-1 1,1 0-1,-1 0 0,0 0 1,1 1-1,-1-1 1,1 0-1,0 0 0,-1 0 1,1 0-1,0 0 0,0 0 1,0 0-1,-1 0 0,1-1 1,0 1-1,0 0 1,0 0-1,1-1 0,-1 1 1,0-1-1,0 1 0,0-1 1,0 1-1,0-1 0,1 1 1,-1-1-1,0 0 0,0 0 1,1 0-1,-1 0 1,0 0-1,0 0 0,1 0 1,-1 0-1,2-1 0,1 1-446,-1-1 0,1 0 0,-1 0 0,1 0 0,-1 0 0,0-1 0,1 1 0,-1-1 0,0 0 0,0 0 0,0 0 0,3-4-1,13-18-6190,2-6-2643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34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45 993,'0'0'24984,"48"-25"-24248,-31 25-383,8 0-257,-3-1-32,5-2-545,0 2-1569,-2-3-1377,-3-1-2210,-3-1-5061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35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12268,'0'0'9966,"4"2"-9736,29 9-20,-26-10-173,-1 1 0,1 0 0,-1 0 0,0 1 1,1-1-1,-1 1 0,7 5 0,-12-6 94,0 0 0,0-1 0,-1 1 0,1 0 0,0 0 0,-1 0 0,0 0 0,1-1 0,-1 1 0,0 0 0,0 0 0,0 0 0,0 0 0,0 0 0,0 0 0,-1 0 0,0 3 1,-11 31 1080,-18 15-202,20-37-689,2 0 1,-1 1-1,2 0 0,-7 17 0,12-16 955,2-12-4529</inkml:trace>
  <inkml:trace contextRef="#ctx0" brushRef="#br0" timeOffset="1">1 194 14221,'0'0'14094,"50"-28"-13774,-33 23-224,3 4-96,-1 1-32,-1 0-1409,-1 0-1794,-2 0-2403,-6 0-6853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35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13004,'0'0'12428,"1"10"-11958,1 107 1067,-5-64-3565,-1-42-2125,-6-7-3898,3-4-1537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36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9001,'0'0'16431,"61"0"-15438,-34 0-673,5-3-256,-4 1-32,3 2-64,-8 0-1825,1-2-3012,-7-1-3811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36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1 200 16720,'0'0'6022,"9"-8"-5152,41-33-137,-20 18-652,0-2 0,-2-1 0,44-51 0,-76 88 39,1 0 1,0-1 0,1 1-1,0 1 1,1-1 0,0 17-1,-2 96 717,3-112-1496,1-8-181,-1 0-1,0 0 1,0 0-1,0 0 1,-1 0-1,0 0 1,-1 6-1,0-6-4865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36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15182,'0'0'9679,"11"3"-8958,14 2-562,2-1 0,-1-2 0,0 0 1,1-2-1,46-5 0,31-2-887,-70 6-2158,0 1-3429,-22 0 437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37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0 176 15054,'0'0'11371,"11"-8"-10122,187-160-165,-215 216-1533,3-24 256,-18 39 1412,30-59-1431,0 0 1,1 0-1,-1 0 1,1 0-1,0 0 1,1 0-1,-1 0 1,1 1-1,-1-1 1,1 0-1,1 0 1,0 7-1,4-9-6350,11-6-2005,-4-8-2889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37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15663,'0'0'12182,"-8"9"-11675,2-3-468,2-2-42,-1 0-1,1 0 1,0 0 0,0 1-1,0 0 1,1-1 0,0 2 0,0-1-1,0 0 1,0 0 0,1 1-1,0 0 1,0-1 0,-2 10-1,5-14-15,-1 0-1,1-1 1,-1 1-1,1 0 1,-1-1-1,1 1 1,-1 0-1,1-1 1,0 1-1,-1-1 1,1 1-1,0-1 1,-1 1-1,1-1 1,0 0-1,0 1 1,0-1-1,-1 0 1,1 0-1,0 1 1,0-1-1,0 0 0,0 0 1,-1 0-1,1 0 1,1 0-1,33 2-736,-21-1 545,-13-1 220,0 0 1,0 0 0,1-1-1,-1 1 1,0 1 0,0-1-1,1 0 1,-1 0-1,0 0 1,0 1 0,0-1-1,1 1 1,-1-1 0,0 1-1,0-1 1,0 1 0,0 0-1,0-1 1,0 1-1,0 0 1,0 0 0,0 0-1,0 0 1,0 0 0,-1 0-1,1 0 1,0 0 0,-1 0-1,1 0 1,-1 0 0,1 0-1,0 3 1,-2-2 74,1 0 0,-1 0 0,0 0 0,0 0 0,0 1 1,0-1-1,-1-1 0,1 1 0,0 0 0,-1 0 0,0 0 0,1-1 0,-1 1 1,0-1-1,0 1 0,1-1 0,-1 0 0,-3 2 0,0 0-51,-1 1 169,-1 1 0,-1-1 0,1 0 0,-16 5 0,-2-9-2660,24-1 2003,-1 0 0,1 1-1,-1-1 1,1 0-1,0 0 1,-1 0 0,1 0-1,0 0 1,0 0-1,-1 0 1,1-1-1,0 1 1,0 0 0,1-1-1,-2-1 1,-7-13-5327,1-4-2252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38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5509,'0'0'14926,"45"-38"-12748,-28 33-608,2 0-1058,4 2-448,-1 3-96,7-1-2210,-4-1-2274,0 0-4773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38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46 12940,'0'0'9519,"-8"6"-7923,-24 22-422,31-27-1152,0 1 1,0-1-1,0 0 0,0 1 0,0-1 0,0 1 1,0-1-1,0 1 0,1-1 0,-1 1 1,1 0-1,-1-1 0,1 1 0,0 0 0,-1 0 1,1-1-1,0 1 0,0 0 0,0-1 0,0 1 1,1 0-1,-1 0 0,0-1 0,1 1 1,-1 0-1,1-1 0,0 1 0,0 2 0,30 39-560,-23-33 219,-1-1 109,0 0 0,-1 0 0,0 1 0,-1 0 0,7 14 0,-12-21 253,1-1-1,0 0 0,-1 0 0,1 1 0,-1-1 0,1 0 1,-1 1-1,0-1 0,0 0 0,0 1 0,-1-1 1,1 0-1,0 1 0,-1-1 0,0 0 0,1 1 1,-1-1-1,0 0 0,0 0 0,0 0 0,0 0 0,-1 0 1,1 0-1,-1 0 0,1 0 0,-1-1 0,1 1 1,-1 0-1,0-1 0,0 1 0,-4 1 0,1 0 182,0 0-1,0 0 1,-1 0-1,1-1 1,-1 0-1,0 0 1,0-1-1,0 0 1,0 0 0,0 0-1,0 0 1,0-1-1,0 0 1,-9-2-1,12 2-268,1-1 0,0 0 0,-1 1 0,1-1 0,0 0-1,0 0 1,0-1 0,0 1 0,0 0 0,0-1 0,0 1 0,1-1 0,-1 0 0,0 1 0,1-1-1,-1 0 1,1 0 0,0 0 0,0 0 0,-1 0 0,1-1 0,1 1 0,-1 0 0,0 0 0,1-1 0,-1 1-1,1 0 1,-1-1 0,1 1 0,0 0 0,0-1 0,0 1 0,0-1 0,1 1 0,-1 0 0,1-1-1,1-3 1,-1 2 26,0 0 0,1 0 0,0 0 0,-1 1 0,1-1 0,1 1 0,-1-1 0,0 1 0,1 0 0,0 0-1,-1 0 1,1 0 0,7-4 0,51-33 78,-33 23-48,-8 5 91,-4 2 133,0-1-1,20-17 1,-33 26-113,0-1 0,0 0 0,0 0 1,0 0-1,-1 0 0,0-1 0,1 1 0,-1-1 1,0 1-1,-1-1 0,1 0 0,-1 1 0,1-1 1,-1 0-1,0 0 0,-1 0 0,1-5 0,-1 8-111,0-1 0,-1 1 0,1-1-1,-1 0 1,0 1 0,1-1 0,-1 1 0,0 0-1,0-1 1,0 1 0,0 0 0,0-1 0,0 1-1,0 0 1,-1 0 0,1 0 0,0 0 0,-1 0-1,1 0 1,-1 0 0,1 1 0,-1-1 0,1 0-1,-1 1 1,1-1 0,-1 1 0,0 0-1,1-1 1,-1 1 0,0 0 0,-2 0 0,-56-1-1307,59 1 1205,0 0-73,1 0 0,-1 0 0,1 0 0,-1 0-1,1 1 1,0-1 0,-1 0 0,1 0 0,-1 0 0,1 1-1,-1-1 1,1 0 0,0 1 0,-1-1 0,1 0 0,0 1-1,-1-1 1,1 0 0,0 1 0,0-1 0,-1 1 0,1-1-1,0 0 1,0 1 0,0-1 0,-1 1 0,2 8-9598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02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20115,'0'0'7655,"7"52"-8552,10-36-1601,5 0-1282,1 3-1569,1-2-2178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38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0 15663,'0'0'11307,"-43"52"-10090,34-34-833,4 5-320,3-1-32,2 1-32,0 0 32,0 1-96,0-4-641,0-2-512,0 0-544,0-7-1058,-5-5-1409,-1-6-3459</inkml:trace>
  <inkml:trace contextRef="#ctx0" brushRef="#br0" timeOffset="1">1 130 15503,'0'0'11338,"59"-20"-10601,-31 20-545,4 0-160,4 0-32,-5 0-800,-2 0-2660,-4 0-3042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39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19186,'0'0'2691,"67"13"-2595,-34-13-2242,8 0-3652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39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15695,'0'0'5029,"50"-22"-5926,-31 16-1506,8-2-2882,5 1-5060</inkml:trace>
  <inkml:trace contextRef="#ctx0" brushRef="#br0" timeOffset="1">311 8 12620,'0'0'7463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39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20147,'0'0'8616,"2"-17"-19602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40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1 199 13004,'0'0'13506,"10"-9"-12929,47-33-131,-23 18-89,0-1 0,-1-2 0,35-39 0,-63 60-309,-15 23-106,1 0 1,1 0-1,0 1 0,-7 27 1,6-17 78,7-23-213,-16 51 1129,17-52-1319,0 1 0,0-1-1,1 0 1,-1 0 0,1 1 0,0-1 0,0 0-1,0 1 1,1-1 0,2 8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40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11979,'0'0'10816,"9"1"-9727,24-1-389,1-1 0,-1-1-1,1-2 1,34-9 0,63-6-30,-29 15-1731,-34 3-3074,-1-5-5568,-37 1-536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41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0 255 11915,'0'0'10923,"8"-6"-9295,272-243 3054,-296 291-5035,2-16 210,-24 50 600,35-70-647,1 0 0,0 0 0,0 1 0,0-1 0,1 1 0,0 0 0,0-1 1,1 1-1,0 10 0,1-16-224,-1 0 1,1-1 0,0 0-1,0 1 1,0-1 0,0 1-1,0-1 1,0 0-1,0 0 1,-1 1 0,1-1-1,0 0 1,0 0 0,0 0-1,0 0 1,0 0-1,0 0 1,0-1 0,0 1-1,0 0 1,0 0 0,0-1-1,0 1 1,0 0 0,-1-1-1,1 1 1,0-1-1,0 1 1,0-2 0,15-11-9367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41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16335,'0'0'9594,"-10"6"-8874,7-4-667,-38 28 956,39-29-984,0 1 1,0-1-1,1 1 1,-1 0-1,0 0 1,1 0-1,-1 0 1,1 0-1,0 0 1,0 1-1,-1-1 1,2 0-1,-1 1 1,0-1-1,0 0 1,1 1-1,-1-1 1,1 1 0,0-1-1,0 1 1,0 3-1,0-5-33,1 0 0,-1-1 1,1 1-1,-1 0 0,1 0 0,0-1 0,-1 1 0,1 0 0,0-1 1,0 1-1,-1-1 0,1 1 0,0-1 0,0 1 0,0-1 0,0 1 1,0-1-1,0 0 0,0 0 0,0 1 0,-1-1 0,1 0 1,2 0-1,30 3-692,-15-2 307,-12 1 371,0 0 0,0 0 0,-1 0 0,1 0 1,-1 1-1,1 0 0,8 7 0,-13-10 44,0 1 1,0-1 0,0 1-1,0 0 1,0 0-1,0 0 1,0-1-1,-1 1 1,1 0-1,0 0 1,-1 0 0,1 0-1,-1 0 1,1 0-1,-1 0 1,1 0-1,-1 0 1,0 0-1,1 1 1,-1-1-1,0 0 1,0 0 0,0 0-1,0 0 1,0 0-1,0 1 1,0-1-1,0 0 1,0 0-1,-1 0 1,1 0 0,-1 0-1,1 0 1,0 0-1,-1 0 1,0 1-1,1-2 1,-1 1-1,1 0 1,-1 0 0,0 0-1,0 0 1,0 0-1,0-1 1,1 1-1,-1 0 1,-2 0-1,-5 5 285,0 0 0,0-1 0,0-1 0,-1 1 0,1-1 0,-16 5 0,21-9-522,0 1 0,-1 0 1,1-1-1,0 0 0,0 1 0,0-1 0,0 0 0,0-1 0,0 1 1,-5-2-1,6 2-357,0-1 1,0 0-1,1 0 1,-1 0 0,0 0-1,0 0 1,1 0-1,-1 0 1,1-1-1,0 1 1,-1 0 0,1-1-1,0 1 1,0-1-1,-1 0 1,1 1-1,0-1 1,0-2 0,-7-16-12573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42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14830,'0'0'10282,"48"-25"-7976,-26 20-961,4-1-800,2 0-449,2 0-64,-1 4-256,-2 0-1506,-5 1-1761,-2 0-2179,-7-1-4804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42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30 8936,'0'0'15220,"-5"9"-15257,-16 28-6,20-36 37,1 0 0,0 0 0,-1 1 0,1-1 0,0 0 0,0 0 0,0 1 0,0-1 0,0 0 0,0 0 1,0 1-1,0-1 0,0 0 0,1 0 0,-1 1 0,0-1 0,1 0 0,-1 0 0,1 0 0,0 0 0,-1 0 0,1 1 0,0-1 0,0 0 0,-1 0 0,1-1 0,2 3 0,29 20-312,-24-19 227,11 8-160,42 30-396,-59-40 663,0-1 1,0 1-1,0 0 1,0 0-1,0 0 1,0 0-1,-1 1 1,1-1 0,-1 0-1,1 1 1,-1-1-1,0 1 1,0-1-1,0 1 1,-1 0-1,1-1 1,-1 1-1,1 0 1,-1-1-1,0 1 1,0 0-1,0 3 1,-1-3 73,-1-1 1,1 1-1,0-1 0,-1 1 1,0-1-1,0 0 1,0 0-1,0 1 0,0-1 1,0-1-1,0 1 1,-1 0-1,1 0 0,-1-1 1,1 0-1,-1 1 1,1-1-1,-4 1 0,-56 18 1451,56-18-1271,-5 1-91,0 0 0,0 0 0,1-1 0,-1-1 0,0 0-1,-1-1 1,1 0 0,0 0 0,-12-3 0,22 3-204,1 0 0,-1 0 1,0-1-1,1 1 0,-1 0 0,0 0 1,1-1-1,-1 1 0,0-1 0,1 1 1,-1-1-1,1 1 0,-1-1 1,1 1-1,-1-1 0,1 1 0,-1-1 1,1 0-1,0 1 0,-1-1 0,1 0 1,0 1-1,-1-1 0,1 0 1,0 1-1,0-1 0,0 0 0,0 0 1,0 1-1,-1-1 0,1 0 0,1 0 1,-1 1-1,0-1 0,0 0 1,0 0-1,0 1 0,0-1 0,1 0 1,-1 1-1,0-1 0,1 0 0,-1 1 1,1-2-1,1-1-57,-1 1 0,1-1 0,0 0 0,0 1 0,0-1 0,0 1 0,0 0 0,1 0 0,2-3 0,106-54 55,-86 48 167,-1-1-1,0-1 1,-1 0 0,0-2-1,-2-1 1,37-34 0,-57 49-45,1 0 1,-1-1 0,0 1 0,1-1 0,-1 1-1,0-1 1,0 0 0,0 1 0,0-1 0,-1 0 0,1 0-1,0 0 1,-1 0 0,1 1 0,-1-1 0,1 0 0,-1 0-1,0 0 1,0 0 0,0 0 0,-1-4 0,0 4-47,0 1 1,0-1-1,0 0 1,0 1-1,0-1 1,0 1-1,-1 0 1,1-1-1,-1 1 1,1 0-1,-1 0 1,0 0-1,1 0 1,-1 0 0,0 0-1,1 1 1,-1-1-1,0 0 1,0 1-1,0-1 1,-2 1-1,-8-3-205,-1 0 0,1 2 0,-1-1 0,1 1 0,-1 1 0,1 0 0,-1 1 0,-12 2 0,9 9-3180,7 0-4239,4-3-2584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02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 16303,'0'0'10127,"-7"0"-6982,-2 0-2927,1 1 0,0 0 0,0 0 0,0 1 0,0 0 0,0 0 0,0 1 0,0 0 0,-9 5 0,14-6-183,0-1 0,1 1 0,-1 0 0,0 0 0,0 0 0,1 0 0,0 1-1,-1-1 1,1 1 0,0 0 0,0-1 0,0 1 0,1 0 0,-1 0 0,1 0 0,-1 0-1,1 1 1,0-1 0,0 0 0,0 0 0,1 1 0,-1-1 0,1 0 0,0 1-1,0-1 1,0 0 0,0 1 0,2 5 0,-1-7-35,0 1 0,0-1 0,1 1 0,-1-1 0,1 0 0,-1 1 0,1-1 0,0 0 0,0 0 0,0 0 0,0 0 0,0-1 0,0 1 0,0 0 0,1-1 0,-1 0 0,1 1 0,-1-1 0,1 0 0,-1 0 0,1-1 0,0 1 0,0 0 0,-1-1 0,1 0 0,4 0 0,7 2 0,0-1 0,0-1 0,27-3 0,-22-1-315,1-1 0,-1-1-1,0 0 1,23-12 0,-26 10 46,1 1-1,0 1 1,0 0-1,0 2 1,25-4 0,-42 8 291,1 0 1,-1 0 0,0 0 0,1 0 0,-1 1-1,0-1 1,0 0 0,1 0 0,-1 0 0,0 1 0,1-1-1,-1 0 1,0 1 0,0-1 0,0 0 0,1 1-1,-1-1 1,0 0 0,0 1 0,0-1 0,0 0-1,0 1 1,0-1 0,0 0 0,0 1 0,0-1-1,0 0 1,0 1 0,0-1 0,0 0 0,0 1 0,0-1-1,0 1 1,0-1 0,0 0 0,0 1 0,0-1-1,0 0 1,-1 1 0,1-1 0,0 0 0,-1 1-1,-8 26 1543,4-10-918,5-16-648,0 0 0,0 0 0,0 1 0,0-1 0,0 0 0,1 0 0,-1 0 0,0 0 0,1 1 0,-1-1 1,1 0-1,-1 0 0,1 0 0,0 0 0,-1 0 0,1 0 0,0 0 0,0-1 0,0 1 0,-1 0 0,1 0 0,0 0 0,0-1 0,0 1 0,0-1 0,0 1 0,1-1 0,-1 1 0,0-1 0,0 1 1,0-1-1,0 0 0,0 0 0,1 1 0,-1-1 0,0 0 0,2 0 0,53-1-331,-48 1 198,54-10-2220,12-1-438,-73 11 2801,-1 1 1,1-1-1,-1 0 0,1 0 1,-1 0-1,1 0 1,-1 0-1,1 0 0,-1 1 1,1-1-1,-1 0 0,0 0 1,1 1-1,-1-1 0,1 0 1,-1 0-1,0 1 0,1-1 1,-1 1-1,0-1 1,1 0-1,-1 1 0,0-1 1,0 1-1,1-1 0,-1 1 1,0-1-1,0 0 0,0 1 1,0-1-1,1 1 0,-1-1 1,0 1-1,-1 25 1061,-13 21 366,11-39-1500,1 0-1,0 0 1,0-1-1,1 1 1,0 9-1,1 6-8298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59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12716,'0'0'9267,"8"10"-8994,73 90 469,109 106 0,-183-201-906,8 6-390,-14-7-2602,-9-5-3647,-7-5 979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59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58 272 9673,'0'0'5477,"-8"1"-2743,-2 2-1960,-28 3 1932,37-6-1307,3-11 138,14-15-1019,2 1 0,1 1 0,0 1 0,2 0-1,1 2 1,33-26 0,-24 26-760,4-3-3672,-17 3-4859,-9 5 1400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00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17617,'0'0'4724,"0"8"-4681,0 138 149,19-180-2279,35-81-7612,-34 63 7936,-36 99 10750,-1 19-6933,13-50-2059,1 0-1,1 0 1,0 1-1,1-1 1,1 1-1,3 24 1,3-34-1539,0-7-2774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00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16015,'0'0'7687,"49"-19"-7623,-25 18-224,-6-1-2050,-1-2-1377,-2-5-2723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01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15022,'0'0'9321,"47"-28"-9289,-17 24 32,7 2-32,3-1 32,3 3-288,7 0-1281,-10 0-1122,2 0-992,0 0-2659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01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15727,'0'0'5701,"56"2"-4387,-31-7-738,4 0-416,1-1-96,0 0-32,-1 2-160,-4 2-769,-8 2-928,-5 0-1090,-9 0-1537,-3 4-1602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02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14670,'0'0'7271,"47"32"-5446,-23-32-383,6-9-225,4-3-640,-2 3-481,0 3-96,-6 1-1346,-2 2-3042,-16 0-4708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05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68 2402,'0'-3'897,"0"-1"-641,4-2 65,-4 2-257,0-1-64,1 1-128,-1-1-129,0 0 33,0-1 224,0 2 128,-1 0 225,-3 0-65,-1 0-288,0 0-128,0 3-96,4-2-705,-1 1-801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05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16 929,'0'0'1537,"-17"-14"-1889,17 13 576,0 0 865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06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40 120 3395,'0'0'13987,"-7"-8"-12455,-19-23-123,26 30-1325,-1 0 1,0 0-1,1 0 0,-1 0 0,0 0 0,1 0 0,-1 0 1,1 0-1,0 0 0,-1 0 0,1 0 0,0 0 0,0 0 1,-1 0-1,1-1 0,0 1 0,0 0 0,0 0 1,1 0-1,-1 0 0,0 0 0,0 0 0,0-1 0,1 1 1,-1 0-1,1 0 0,-1 0 0,1 0 0,-1 0 0,1 0 1,0 0-1,-1 0 0,1 1 0,0-1 0,0 0 0,-1 0 1,1 1-1,0-1 0,0 0 0,0 1 0,1-2 0,40-15 180,-39 16-102,16-5-98,1 2-1,-1 0 0,1 1 1,0 1-1,0 1 1,0 1-1,28 3 0,-47-3-61,1 0-1,-1 0 1,0 0-1,1 0 1,-1 0-1,1 0 1,-1 1-1,0-1 1,1 0-1,-1 1 1,0-1-1,0 1 0,1 0 1,-1-1-1,0 1 1,0 0-1,0 0 1,0-1-1,0 1 1,0 0-1,0 0 1,0 0-1,0 1 1,0-1-1,0 0 0,-1 0 1,1 0-1,-1 1 1,1-1-1,-1 0 1,1 0-1,-1 1 1,1-1-1,-1 0 1,0 1-1,0-1 1,0 1-1,0-1 1,0 0-1,0 1 0,0-1 1,0 0-1,-1 1 1,0 1-1,-1 2 27,0 1 1,0-1-1,-1 0 0,0 0 0,0 0 0,0 0 0,-1-1 0,1 1 0,-7 5 0,-18 14 49,-35 22-1,37-28-29,1 1 0,-28 27 0,52-45-40,1-1 0,-1 0-1,1 0 1,0 1 0,-1-1 0,1 0 0,-1 1-1,1-1 1,0 1 0,-1-1 0,1 0 0,0 1-1,-1-1 1,1 1 0,0-1 0,0 1-1,-1-1 1,1 1 0,0-1 0,0 1 0,0-1-1,0 1 1,0-1 0,-1 1 0,1 0 0,0-1-1,0 1 1,1-1 0,-1 1 0,0-1 0,0 1-1,0-1 1,0 1 0,0-1 0,1 1-1,-1-1 1,0 1 0,0-1 0,1 2 0,25 4 617,39-10 535,-35-1-771,-9 2-293,0 0 1,0 1 0,0 1-1,1 1 1,24 3-1,-44-2-127,0-1-1,1 1 0,-1 0 0,0-1 1,0 1-1,0 0 0,0 0 1,0 0-1,-1 1 0,1-1 1,0 0-1,1 2 0,2 9-9151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06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17681,'0'0'640,"9"8"-848,-3-3 252,-1 0 0,1 1 0,-1 0 0,-1 0 0,1 1 0,-1-1 0,0 1 0,-1 0 1,1 0-1,-1 0 0,-1 0 0,1 1 0,-1-1 0,-1 1 0,2 11 0,5 97 960,-13 203 1,-2-121-916,30 587 1017,40-2 740,-60-754-1857,12 211 68,-11 0 0,-34 317 0,25-483-949,-1 13-2959,-4-32-3278,3-33 162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07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8520,'0'0'10805,"8"0"-9535,359-9 3777,-75-1-4777,514-42 35,-645 42 827,-161 5-7490,0-2 774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09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0 179 11050,'0'0'12332,"8"1"-11168,-3-1-1031,1 0 0,0 0 0,-1-1 0,1 0 0,-1 0-1,1 0 1,-1-1 0,1 0 0,-1 0 0,0 0 0,0-1 0,0 0 0,0 0 0,0 0 0,-1 0 0,1-1 0,-1 0 0,4-4-1,15-15 238,-1-2 0,19-28-1,-14 18 524,-27 35-792,-3 34-448,-9 19 456,-6 55 0,14-38-3343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09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11050,'0'0'12268,"7"1"-11168,16 1-604,0-1 1,-1-1 0,1-1-1,0-1 1,0-1 0,-1-1-1,1 0 1,24-10 0,-16 5-472,0 2 0,1 1-1,58-4 1,-90 10-158,0 1-3,0-1 1,0 0-1,0 0 1,1 1-1,-1-1 0,0 0 1,0 0-1,0 1 1,0-1-1,0 0 1,0 0-1,0 1 0,0-1 1,0 0-1,-1 0 1,1 1-1,0-1 0,0 0 1,0 0-1,0 0 1,0 1-1,0-1 1,0 0-1,-1 0 0,1 1 1,0-1-1,0 0 1,0 0-1,0 0 0,-1 0 1,1 1-1,0-1 1,0 0-1,0 0 1,-1 0-1,1 0 0,0 0 1,0 0-1,-1 0 1,1 0-1,0 0 0,0 0 1,-1 1-1,1-1 1,0 0-1,0 0 1,0 0-1,-1-1 0,1 1 1,-1 0-1,-8 4-9082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10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53 9993,'0'0'6246,"6"-7"-4190,1-4-1334,7-7 36,4 2 4024,-24 36-3806,-18 24-793,-2-1 0,-2-1-1,-1-2 1,-57 60-1,37-44 277,37-46-565,5-12-3173,5-24-5345,2 15 7090,-2-13-3020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10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7111,'0'0'16928,"3"-5"-15583,0 2-1236,-1 1 1,0 0-1,1 0 0,0-1 0,-1 2 0,1-1 1,0 0-1,0 0 0,0 1 0,0 0 1,1 0-1,-1 0 0,0 0 0,0 0 1,1 0-1,-1 1 0,0 0 0,1-1 1,-1 1-1,1 1 0,-1-1 0,0 0 1,1 1-1,-1 0 0,0 0 0,0 0 1,5 2-1,12 5-95,0 1 0,-1 0 0,35 25 0,-10-3-6305,-34-26 2335,-2-3-1804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11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10346,'0'0'16090,"9"-7"-15199,7-5-714,0-1 1,-1-1-1,-1 0 0,18-24 0,-31 37-186,-1 1-1,0 0 0,0 0 1,0 0-1,1 0 0,-1 0 1,0 0-1,0 0 0,0 0 1,1 0-1,-1 0 0,0 0 1,0 0-1,0 0 0,0 0 1,1 0-1,-1 0 0,0 1 1,0-1-1,0 0 0,0 0 1,1 0-1,-1 0 0,0 0 1,0 0-1,0 0 0,0 1 1,0-1-1,1 0 0,-1 0 1,0 0-1,0 0 0,0 0 1,0 1-1,0-1 0,0 0 1,0 0-1,0 0 0,0 1 1,0-1-1,0 0 0,0 0 1,0 0-1,0 0 0,0 1 1,0-1-1,0 0 0,0 0 1,0 0-1,0 1 0,0-1 1,0 0-1,0 0 0,0 0 1,0 0-1,0 1 0,0-1 1,0 0-1,-1 0 0,4 28-28,-2 31 208,-1-58-329,3 29 937,2-15-2459,6-7-6460,-6-8-75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13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12332,'2'5'9899,"11"-2"-6982,19-2-2328,-30-1 14,20-1 86,-1-2 0,42-9 0,-44 8-695,0 0 1,0 1-1,0 1 0,31 0 1,-49 2-57,-1 1 0,1-1 0,-1 0 1,1 1-1,0-1 0,-1 0 0,1 1 0,-1-1 1,1 1-1,-1-1 0,0 1 0,1-1 0,-1 1 1,1-1-1,-1 1 0,0-1 0,1 1 0,-1 0 1,0-1-1,0 1 0,1 0 0,-1-1 0,0 1 1,0 0-1,0-1 0,0 1 0,0 0 0,0-1 1,0 1-1,0 0 0,0-1 0,0 2 0,-3 4-4143,-3-3-3627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14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11050,'0'71'9763,"-1"1"-6540,-1 73-6551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14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1 282 12684,'0'0'10954,"7"-4"-9464,29-22-949,-2 0 0,-1-2 0,-1-2 0,-1-1 0,45-60 0,-49 46-451,-26 45-218,-11 28-187,-6 12 353,-18 57 55,31-87-109,1-1 1,0 1-1,1 0 0,0 0 0,1 0 1,0 0-1,0 0 0,3 11 1,3-3-1905,-2-6-1238,-2 0-4230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15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14542,'0'0'6561,"8"0"-4357,22-3-1091,-1-2 0,0-1 0,30-9-1,-26 5-1154,0 2 0,66-7-1,-54 10-5085,-16-5-4921,-14 2 2047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07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0 126 12620,'0'0'2680,"10"0"-2990,775-30 711,-408 10 506,-233 14-728,2196-64 2872,-724 98-2705,1 32 430,-126-3-553,2615 139 1357,-3933-184-1676,45 2-500,-74-11-7680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15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1 4420,'0'0'19469,"-9"11"-19405,-223 304 1159,232-315-1333,0 0 1,0 0-1,0-1 0,0 1 1,0 0-1,0 0 1,0 0-1,0 0 0,0 0 1,0-1-1,0 1 0,0 0 1,0 0-1,0 0 1,0 0-1,0 0 0,-1-1 1,1 1-1,0 0 1,0 0-1,0 0 0,0 0 1,0 0-1,0 0 0,-1 0 1,1 0-1,0-1 1,0 1-1,0 0 0,0 0 1,-1 0-1,1 0 1,0 0-1,0 0 0,0 0 1,0 0-1,-1 0 0,1 0 1,0 0-1,0 0 1,0 0-1,0 0 0,0 0 1,-1 0-1,1 0 0,0 1 1,0-1-1,0 0 1,0 0-1,-1 0 0,1 0 1,0 0-1,0 0 1,0 0-1,0 0 0,0 1 1,0-1-1,0 0 0,-1 0 1,1-20-2993,0 15 1495,0-22-3827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15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12139,'0'0'12914,"8"7"-11868,13 14-1069,7 6 1243,55 43 0,-71-62-1850,1 0 0,0-1 0,16 7 0,-21-11-662,0 0-1,1-1 1,-1 1 0,1-2-1,0 1 1,12-1-1,1 0-4638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16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47 10666,'0'0'12764,"8"-6"-11232,-5 3-1424,33-24 1471,-34 26-1511,0-1 1,0 1-1,0 0 0,0 0 1,0 0-1,1 1 1,-1-1-1,0 0 0,0 1 1,1-1-1,-1 1 1,0 0-1,1 0 0,-1 0 1,1 0-1,-1 0 1,0 1-1,1-1 0,-1 1 1,3 0-1,-4 1-57,1-1 0,-1 0 1,0 1-1,0-1 0,0 0 0,0 1 0,0-1 0,0 1 0,-1 0 0,1-1 0,0 1 0,-1-1 0,1 1 1,-1 0-1,0 0 0,1-1 0,-1 1 0,0 0 0,0 0 0,0-1 0,0 1 0,-1 0 0,1 0 1,-1 3-1,-13 41 613,-1-24-515,-1 0-1,0-2 1,-2 0-1,0-1 0,-1 0 1,-1-2-1,-1 0 0,0-2 1,-28 16-1,62-38-284,0 0 1,0 1-1,0 1 1,1 0-1,0 1 0,0 1 1,0 0-1,0 0 0,15 1 1,-27 2 161,-1 0 0,1 0 0,0 1 1,-1-1-1,1 1 0,-1-1 0,1 1 0,-1 0 0,1 0 1,-1 0-1,1-1 0,-1 1 0,0 1 0,0-1 1,1 0-1,-1 0 0,0 0 0,0 1 0,0-1 1,1 2-1,-1-2 27,-1 1 1,1-1 0,0 1-1,0-1 1,1 0-1,-1 0 1,0 1 0,0-1-1,1 0 1,-1 0-1,0 0 1,1-1 0,-1 1-1,1 0 1,-1 0-1,1-1 1,-1 1 0,1-1-1,0 1 1,-1-1-1,1 0 1,0 0 0,-1 0-1,1 0 1,0 0-1,-1 0 1,4 0 0,2-3 63,1 1 1,-1-1 0,0-1 0,-1 1-1,1-1 1,-1 0 0,1-1 0,7-6 0,13-22-1974,-26 31 1476,0 1 0,-1-1 1,1 1-1,-1-1 0,1 1 0,-1-1 0,1 0 1,-1 1-1,0-1 0,0 0 0,0 1 1,0-1-1,0 0 0,0 1 0,0-1 1,0 0-1,-1 1 0,0-4 0,-6-3-6098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50.1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88 1 17553,'0'0'160,"-45"1"-96,30 0-192,3 1-193,2-1-63,5 1 192,5-1-1185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59.4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388 67 7111,'0'0'2877,"-4"-9"-1740,3 5-899,-1 0 0,0 0 0,0 0 0,-1 0-1,1 0 1,-1 0 0,0 1 0,0 0 0,0-1-1,0 1 1,-7-5 0,8 7-186,-1 0-1,1 0 0,0 0 1,-1 0-1,1 0 1,0 0-1,-1 1 1,1-1-1,-1 1 0,1 0 1,-1 0-1,1 0 1,-1 0-1,1 0 1,-1 0-1,0 1 0,1-1 1,0 1-1,-1 0 1,1 0-1,-1 0 1,1 0-1,0 0 0,0 0 1,0 0-1,-1 1 1,1-1-1,-2 3 1,-10 9-48,0-1 0,0 2 0,2 0 0,0 1 0,0 0 0,-15 26 0,-48 107 96,69-134-106,-10 21 1,1 0 0,2 0-1,1 1 1,2 1 0,2 0-1,1 1 1,2-1 0,2 1-1,2 73 1,3-99 0,0 1 1,0-1-1,1 0 1,1 1-1,0-1 0,1-1 1,0 1-1,1-1 1,0 0-1,1 0 0,0 0 1,0-1-1,1 0 0,13 12 1,-15-17 4,0 1 0,0-1 0,0 0 1,1-1-1,-1 0 0,1 0 0,0 0 0,0-1 1,1 0-1,-1 0 0,1-1 0,-1 0 1,1 0-1,0-1 0,0 0 0,0 0 0,0-1 1,0 0-1,0 0 0,-1-1 0,1 0 0,0-1 1,0 1-1,10-5 0,-9 1 32,1 0 0,0 0 0,-1-1-1,0-1 1,-1 1 0,0-2 0,0 1 0,0-1 0,-1 0 0,0-1 0,0 1-1,9-18 1,4-9 239,-2 0 1,15-43-1,-17 36-82,-1-1 0,-2-1 0,-3 0 1,-1 0-1,-2-1 0,-2 0 0,-2-1 1,-4-53-1,0 89-173,0-1 0,-1 1 0,-1-1 0,1 1 0,-1 0-1,-1 0 1,0 0 0,-1 0 0,0 1 0,0-1 0,-1 1 0,0 1 0,-9-11 0,4 8-539,0 0 0,-1 1 0,0 0 0,-1 1 0,0 0 0,-1 1 0,0 1 0,-19-8 0,12 3-4218,15 5-309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58.1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1114 162 7783,'0'0'2216,"-8"-3"-1079,-49-28 370,46 24-1299,-1 0 0,0 0 0,0 2 0,-1-1 0,0 1 0,0 1 0,0 0 0,0 1 0,-1 1 0,-20-2 0,-5 6-116,1 2 0,-1 1 0,1 2 0,0 2 0,1 2 0,0 1 0,0 1 0,-35 20 0,45-17-63,0 1 0,2 0 0,0 2 0,1 1 0,1 2 0,1 0 0,1 1 0,1 0-1,1 2 1,1 1 0,1 0 0,-26 56 0,15-17 24,2 2 0,3 1 0,3 1 0,-16 109 0,-28 319-59,60-461-16,3 0 1,3 51-1,0-70-15,0 0 1,1 1-1,2-2 1,-1 1-1,2 0 1,0-1-1,9 17 1,6 7-264,1-1 1,3 0 0,0-2-1,40 43 1,-55-69 199,2 0 0,-1-1 1,1-1-1,1 0 0,0 0 0,0-1 1,15 6-1,-18-10 64,-1-1 0,1 1-1,1-2 1,-1 1 0,0-2 0,1 1 0,-1-1 0,1-1 0,-1 0 0,1-1 0,14-2 0,-12 0 25,0-1 1,0 0 0,0-2 0,-1 1 0,1-1 0,-2-1 0,1 0 0,-1-1 0,0 0 0,16-16 0,5-7 113,53-67 1,88-144 691,-34 46-448,-83 122-205,-3-2-1,-4-2 0,45-97 1,90-324 2004,-183 498-2145,9-33 45,0-1 0,-3 0 0,4-38 0,-10 65-44,0 0 1,-1 0-1,0 0 0,0 0 0,-1-1 1,0 1-1,0 0 0,-1 0 0,0 0 0,-1 1 1,1-1-1,-2 0 0,1 1 0,-1 0 0,0 0 1,0 0-1,-1 0 0,0 1 0,-9-10 1,-4 3 9,0 0 0,-1 2 1,0 0-1,-1 1 0,-1 1 1,-21-7-1,14 6 11,1-2 0,-38-21-1,-15-20-5376,60 40 1521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5:00.9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768 81 6758,'0'0'1383,"-9"-5"-86,-12-7-882,-1 1 0,0 0 0,0 2-1,0 1 1,-36-8 0,47 13-396,0 1 0,0 0 0,0 1 0,-1 1 0,1-1 0,0 2 0,-1 0 0,1 0-1,0 1 1,0 0 0,0 1 0,0 0 0,1 1 0,-1 0 0,-10 6 0,-3 6-29,0 2-1,1 0 1,1 1-1,1 2 1,0 0-1,-34 47 1,22-19 109,1 1 0,-37 80 0,54-95-84,2-1 0,0 2-1,3 0 1,1 0-1,2 1 1,1 0 0,2 0-1,1 0 1,2 1-1,2-1 1,1 0 0,2 1-1,2-1 1,16 58-1,-17-80-28,1 0 0,0 0 0,1-1 0,1 0 0,0 0 0,1 0 0,1-1 0,0-1 0,0 1 0,1-2 0,1 1 0,13 9-1,-17-16 32,0 1-1,0-2 0,1 1 1,-1-1-1,1-1 0,0 1 1,0-1-1,1-1 0,-1 0 1,1 0-1,-1-1 0,1 0 1,-1-1-1,1 0 0,-1 0 1,1-1-1,-1-1 0,1 1 1,-1-1-1,1-1 0,11-4 0,2-4 245,1 0 0,-2-1 0,0-2 0,0 0 0,-2-1 0,1-1 0,25-28 0,2-6 203,64-87 1,-81 94-407,-1-1 1,-3-1-1,-1-1 0,19-51 1,-36 75-41,-1-1 1,-1 0-1,-1 0 0,-1 0 1,-1-1-1,-1 1 0,-1-1 1,-1 0-1,-2 0 0,0 0 1,-6-31-1,6 47-14,-1 0 0,0 0 0,-1 0 0,0 0 0,0 0 0,-1 1 0,0 0 0,0 0 0,-1 0 1,1 0-1,-2 0 0,1 1 0,-1 0 0,0 0 0,0 1 0,0-1 0,-12-6 0,7 7-406,0-1 1,0 2-1,0 0 1,-1 0-1,0 1 1,1 0-1,-1 1 0,0 1 1,-1 0-1,1 0 1,-16 2-1,2 1-2502,8-2-1212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5:01.7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605 303 609,'0'-13'3021,"-1"-6"-2150,-1 0 0,-1 0 0,-1 0-1,0 0 1,-1 1 0,-1 0 0,-15-29 0,16 35-472,-1 1 1,-1 0 0,0 0 0,-1 1 0,0 0 0,-18-17-1,24 25-326,-1-1-1,0 1 1,0 1-1,0-1 1,0 0-1,0 1 1,0 0-1,-1-1 0,1 1 1,0 0-1,-1 1 1,1-1-1,-1 1 1,1-1-1,-1 1 1,1 0-1,-1 0 1,1 1-1,0-1 0,-1 1 1,1 0-1,-1-1 1,1 2-1,0-1 1,0 0-1,-1 1 1,1-1-1,0 1 1,0 0-1,-4 3 0,-17 14-69,1 1 0,1 1 0,1 0 0,0 2 0,2 1-1,1 0 1,0 1 0,-18 38 0,1 4 8,4 2 0,-28 90 0,45-115-4,1 1-1,3 0 1,1 1-1,3 0 1,1 1-1,2-1 1,3 1-1,9 79 1,-5-108-15,0-1 0,1 0 0,1 0 0,1 0 0,0-1 0,1 0 0,1 0 0,0-1 0,2 0 0,-1-1 0,2 0 0,0-1 0,0 0 0,23 17 0,-28-24 11,0 0-1,1-1 1,-1 0 0,1-1 0,1 0-1,-1 0 1,1-1 0,-1 0 0,1 0-1,0-1 1,0 0 0,0 0 0,0-1-1,0 0 1,0-1 0,0 0 0,1-1-1,-1 0 1,0 0 0,0-1 0,0 0-1,0 0 1,-1-1 0,1 0 0,-1-1 0,1 0-1,-1 0 1,0-1 0,12-9 0,-1-3 105,0 0 1,0-2-1,-2 0 1,0-1-1,-2-1 1,0 0-1,-1-1 1,19-42 0,-7 6 540,-3-1 1,22-89-1,-32 92-198,13-113 0,-24 140-421,-1 0 1,-1 0-1,-1 0 0,-2 1 0,-12-55 1,12 73-141,0 1 0,0-1 1,-1 1-1,-1-1 1,0 1-1,0 1 0,-1-1 1,0 1-1,0 0 0,-1 0 1,0 0-1,0 1 0,-1 1 1,-8-7-1,-9-3-1025,0 2-1,-1 1 0,-44-16 0,69 29 1126,-31-16-2430,0-1-1863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5:02.8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350 237 3203,'0'0'3011,"-1"-10"-3257,1-30-14,-1-43 2124,0 75-1360,1 0 1,-2 0-1,1 1 0,-1-1 0,0 0 0,0 1 0,-6-11 1,7 15-401,0 1 0,0 0 1,-1 0-1,1 0 1,-1 1-1,1-1 0,-1 0 1,0 0-1,0 1 1,1-1-1,-1 1 0,0 0 1,-1-1-1,1 1 1,0 0-1,0 0 0,0 1 1,-1-1-1,1 0 1,-4 0-1,2 1-74,0 0-1,0 0 1,0 1-1,0-1 1,0 1-1,0 0 1,0 0-1,0 0 1,0 1 0,0 0-1,-4 2 1,-6 5-82,0 0 1,0 1 0,1 1-1,-20 20 1,19-17 132,0 1 1,1 1-1,0 0 0,1 1 1,1 0-1,1 0 1,0 1-1,1 1 1,1 0-1,1 0 0,1 0 1,0 1-1,2 0 1,0 0-1,1 0 0,1 1 1,1-1-1,1 0 1,4 39-1,-1-47-82,1 0 0,0 0 1,0 0-1,1-1 0,1 1 0,0-1 0,0-1 0,1 1 0,0-1 1,1 0-1,0-1 0,1 0 0,0 0 0,0 0 0,1-2 1,0 1-1,1-1 0,-1 0 0,13 4 0,-12-5 7,1 0 0,1-1-1,-1 0 1,1-1 0,-1-1-1,1 0 1,0-1 0,0 0-1,1-1 1,-1 0 0,0-1-1,0-1 1,1 0 0,-1 0-1,0-2 1,0 0 0,24-8-1,-14-1 140,-1 0 0,-1-2 1,0 0-1,0-1 0,-2-1 0,0-1 0,-1-1 0,-1-1 0,0 0 0,-2-1 0,0 0 0,-1-2 0,-1 1 0,-1-2 0,-1 0 0,-1 0 0,11-41 0,-19 56-114,0 0-1,-1 0 1,0 0 0,0 0-1,-1 0 1,0 0 0,0 0 0,-1 0-1,0 0 1,-1 0 0,1 0-1,-2 0 1,1 1 0,-1-1-1,0 0 1,0 1 0,-1 0 0,-7-10-1,5 9-29,-1 1 0,0 0 0,0 0 0,0 1 0,-1 0 0,0 0 0,0 1 0,-1 0-1,1 0 1,-1 1 0,0 0 0,-1 1 0,1 0 0,0 0 0,-12-1 0,3 1-97,1 1 0,-1 0 1,0 1-1,-19 2 0,31-1-172,1 1-1,-1 0 0,0 0 1,1 0-1,-1 1 1,1 0-1,-9 4 1,12-5-73,0 1-1,0-1 1,0 0 0,0 1 0,0 0 0,1-1 0,-1 1 0,0 0 0,1 0 0,-1 0 0,1 0 0,0 0 0,0 0 0,0 0 0,0 1 0,0-1 0,0 0 0,0 4 0,0 6-4277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5:03.4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396 79 10154,'-6'-7'1121,"-2"-1"-775,1 0 1,-2 0-1,1 1 1,-1 0-1,-19-11 1,24 16-312,0 0 0,-1 0 1,1 0-1,-1 0 0,1 1 1,-1 0-1,0 0 1,1 0-1,-1 0 0,0 1 1,0 0-1,1 0 1,-1 0-1,0 0 0,0 1 1,0 0-1,1 0 1,-1 0-1,-7 4 0,2 1 36,0 0-1,1 1 0,-1 0 0,1 0 1,1 1-1,-1 0 0,1 1 1,1 0-1,0 0 0,-9 15 0,-3 8 382,-29 65 0,38-74-312,1 0 1,2 0 0,0 0 0,1 1 0,2 0 0,0 0 0,2 0 0,1 1 0,2 40 0,0-55-131,0 0 1,1 0 0,1 0-1,-1 0 1,1 0 0,1-1 0,0 1-1,0-1 1,1 0 0,0 0-1,1 0 1,0-1 0,0 0-1,1 0 1,0-1 0,0 1-1,1-1 1,0-1 0,0 0-1,1 0 1,-1 0 0,1-1-1,0-1 1,1 1 0,13 3-1,-11-4 46,1 0-1,0-1 1,1-1-1,-1 0 0,0-1 1,1 0-1,-1-1 0,0-1 1,1 0-1,-1-1 1,0 0-1,0-1 0,0 0 1,0-1-1,0-1 0,-1 0 1,0-1-1,0 0 0,0 0 1,-1-2-1,0 1 1,0-1-1,-1-1 0,15-16 1,-11 11 122,-2 0 0,0-2 1,-1 1-1,0-2 0,-1 1 0,-1-1 1,-1-1-1,0 1 0,-1-2 0,-1 1 1,-1-1-1,-1 1 0,0-1 1,-2 0-1,0-1 0,-1-29 0,-1 45-208,0 0 0,0-1 0,-1 1 0,1 0-1,-1 0 1,0 0 0,-1 0 0,1 0 0,-1 0 0,1 1-1,-1-1 1,0 0 0,0 1 0,-1-1 0,1 1 0,-1 0-1,0 0 1,0 0 0,-4-3 0,3 3-317,0 1 1,0 0-1,-1 1 0,1-1 0,-1 1 1,1 0-1,-1 0 0,1 0 1,-1 0-1,1 1 0,-1 0 1,0 0-1,1 0 0,-1 0 1,0 1-1,1 0 0,-7 2 1,-35 14-6418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08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16143,'0'0'1511,"16"1"-769,53 8-334,100 26 0,82 35-463,-160-44 116,-30-9-57,-26-9-1,1 2 1,-2 1-1,0 2 1,50 27 0,-82-40 0,0 1 1,-1 0 0,1 0 0,0 0 0,-1 0 0,0 0 0,1 1 0,-1-1 0,0 0-1,1 1 1,-1-1 0,0 0 0,0 1 0,0 0 0,0-1 0,0 1 0,-1 0 0,1-1-1,0 1 1,-1 0 0,1 0 0,-1-1 0,0 1 0,0 0 0,0 3 0,0-1 55,-1-1 0,0 0 0,-1 0 0,1 0 0,-1 0 0,1-1 0,-1 1 0,0 0 0,0-1 0,0 1 0,0-1 0,0 1 0,-5 2 0,-9 7 299,0 0-1,-1-1 0,-29 14 0,41-22-367,-96 47 260,-1-5 0,-3-4 0,-165 42 0,240-76-2068,-1-2 0,-39 2 0,10-7-4413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5:04.8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3521 4905 12876,'0'0'-43,"9"-5"-421,49-31 552,-1-3 0,57-51 0,-39 30 107,103-81 246,310-322-1,-430 395-36,-2-3 0,-4-2-1,-3-2 1,-4-3 0,67-155 0,-77 141-79,-3-2-1,-5-1 1,-3-1 0,-5-1 0,7-114 0,-22 160-189,-2 1 0,-2 0 0,-3-1 0,-2 1 0,-2 0-1,-2 0 1,-3 1 0,-1 1 0,-3 0 0,-32-69 0,-12 3 43,-5 3 1,-5 3-1,-5 2 0,-135-145 1,66 101-189,-7 7 0,-181-130 0,229 200-84,-4 4 1,-2 6-1,-4 4 1,-1 5-1,-137-43 1,-620-149-42,629 188-6,-3 12 0,-2 10 0,-342-6 0,403 44 196,-166-7 176,313 0 17,0-1 0,1-3 0,-71-24 0,72 21-140,19 7 830,7 4-4093,32 1-7432,-4 0 4783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5:05.3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267 76 7751,'0'0'1714,"-8"-4"-684,-7-2-793,10 5 167,-1-1 0,1 0 0,-1 0-1,1-1 1,0 1 0,0-1-1,0 0 1,1 0 0,-1-1-1,1 0 1,0 1 0,0-1 0,0-1-1,0 1 1,1-1 0,-5-7-1,7 12-392,1-1 0,0 1 0,-1 0 0,1 0 0,0-1 0,-1 1 0,1 0 0,0 0 0,-1 0 0,1-1 0,-1 1 0,1 0 0,0 0 0,-1 0 0,1 0 0,-1 0 0,1 0 0,0 0 0,-1 0 0,1 0 0,-1 0 0,1 0 0,-1 0 0,1 0 0,0 0 0,-1 0 0,1 0 0,-1 1 0,1-1 0,0 0 0,-1 0 0,1 0 0,0 1 0,-1-1 0,1 0 0,0 0 0,-1 1 0,1-1 0,0 0 0,0 1 0,-1-1 0,1 0 0,0 1 0,-16 14-62,-103 108 280,118-122-239,1-1-1,-1 1 1,0-1-1,1 1 1,-1-1-1,0 1 0,1 0 1,-1-1-1,1 1 1,-1 0-1,1-1 1,-1 1-1,1 0 1,-1 0-1,1-1 1,0 1-1,0 0 0,-1 0 1,1 0-1,0 0 1,0-1-1,0 1 1,0 0-1,0 0 1,0 0-1,0 0 1,0 0-1,0-1 0,0 1 1,1 0-1,-1 0 1,0 0-1,0-1 1,1 1-1,-1 0 1,1 0-1,-1-1 1,1 1-1,-1 0 0,1-1 1,-1 1-1,1 0 1,-1-1-1,1 1 1,0-1-1,-1 1 1,1-1-1,0 1 1,0-1-1,-1 0 0,1 1 1,0-1-1,0 0 1,0 1-1,-1-1 1,1 0-1,0 0 1,0 0-1,0 0 1,0 0-1,1 0 0,10 1-123,1 0-1,0-1 1,17-1-1,-14 0 83,11 2-9,-1 2-1,1 0 0,-1 2 0,28 9 0,7 1-632,-47-12-405,0-1 1,-1-1-1,1 0 0,20-2 1,15-4-5928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21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15727,'9'3'4634,"18"-3"-3513,-22 0-342,163-6 1926,0 1-6478,-177 9-8692,-8 0 5371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22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9961,'0'0'12001,"10"5"-10698,6 1-978,-1-2 0,1 1 0,1-2 0,-1 0 0,0-1 0,1 0-1,28-2 1,-39 0-626,94 2 537,-59 1-9070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25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16656,'0'0'9983,"10"-3"-9535,14-2-239,1 0 0,0 2 0,1 1 0,-1 1 0,41 3 0,-57 2-403,7 3-190,-10-8-9997,-4-8 3217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27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0 270 12620,'29'-23'11902,"8"-15"-9389,35-46-3086,-49 54 693,38-64 1,-74 122-180,2 1 1,1 0 0,1 1-1,-8 51 1,14-64 61,1-11-59,1 0 0,0 0-1,0 0 1,0 0 0,1 0-1,0 0 1,0 0 0,3 11-1,3-15-3456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27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52 12908,'0'0'11574,"2"-7"-10725,-2 5-801,0 0 0,0 1 1,0-1-1,1 0 1,-1 0-1,1 0 1,-1 0-1,1 1 0,-1-1 1,1 0-1,0 1 1,0-1-1,0 0 0,0 1 1,0-1-1,0 1 1,1-1-1,-1 1 1,0 0-1,1 0 0,-1-1 1,1 1-1,-1 0 1,1 0-1,0 0 1,-1 1-1,1-1 0,0 0 1,-1 1-1,1-1 1,0 1-1,0-1 0,0 1 1,0 0-1,0 0 1,-1 0-1,1 0 1,0 0-1,0 0 0,0 1 1,0-1-1,2 1 1,-3 0-44,1 0 0,-1 0 0,0 0 0,1 0 0,-1 0 0,0 0 1,0 0-1,0 1 0,0-1 0,0 0 0,0 1 0,0-1 0,0 1 0,-1-1 1,1 1-1,0-1 0,-1 1 0,0 0 0,1-1 0,-1 1 0,0-1 1,0 1-1,1 0 0,-1-1 0,-1 1 0,1 0 0,0-1 0,0 1 1,-1 0-1,1-1 0,-2 3 0,1 2 42,0 0 1,-1 0-1,0-1 1,0 1 0,0-1-1,-1 1 1,-5 7-1,-30 24 108,31-32-144,0 1 0,0 1-1,1-1 1,0 1-1,-8 12 1,14-19-18,0 0 1,0 0-1,0 0 0,0 1 0,0-1 1,-1 0-1,1 0 0,0 1 0,0-1 1,1 0-1,-1 0 0,0 0 0,0 1 1,0-1-1,0 0 0,0 0 0,0 1 1,0-1-1,0 0 0,0 0 0,0 0 1,0 1-1,1-1 0,-1 0 0,0 0 1,0 0-1,0 0 0,0 1 0,1-1 1,-1 0-1,0 0 0,0 0 0,0 0 1,0 0-1,1 0 0,-1 0 0,0 0 1,0 1-1,1-1 0,-1 0 0,0 0 1,0 0-1,0 0 0,1 0 0,-1 0 1,0 0-1,0 0 0,1 0 0,21 0 20,22-5 161,-15-2-184,1 1 0,0 1 0,37 0 0,-33 4-4662,0 1-4747,-21 0 66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28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10858,'0'0'8259,"6"11"-7512,9 21-81,-1 1 0,-1 0 0,-2 1 0,-2 0 1,7 41-1,-13-54-521,-1 0 1,-1 0 0,0 0 0,-2 1-1,-1-1 1,0 0 0,-2 0 0,0 0 0,-1-1-1,-13 32 1,5-22 100,-1-1 0,-30 45-1,-5-15-2556,42-53 607,0 0 0,0 0 0,-1 0 0,0-1 0,-13 7 0,1-6-8022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28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11627,'0'0'9123,"-2"9"-8898,-79 341 2538,66-263-2616,4-1-1,-1 108 1,12-189-130,0 0 0,1 0 1,-1 0-1,1-1 0,0 1 1,0 0-1,0 0 1,1-1-1,0 1 0,0 0 1,0-1-1,0 0 1,1 0-1,-1 1 0,1-1 1,0-1-1,0 1 1,1 0-1,-1-1 0,1 0 1,0 0-1,0 0 1,6 4-1,-3-3-391,1-1 0,-1 0 0,1 0 0,-1 0 0,14 2 0,43 0-8941,-42-6-3337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29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9161,'0'0'15502,"6"2"-15059,2 1-467,0-1 0,1 0 0,-1 0 0,1 0 0,-1-1-1,1-1 1,16 0 0,13-10-6973,-28 4 1285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08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1 670 13805,'0'0'3870,"4"-8"-3213,15-15-550,1 0 0,1 2 0,1 0 1,0 1-1,46-30 0,-9 6-29,-7 3-27,71-54 58,-5-6 1,112-122-1,-274 386 307,41-141-334,0 1 0,2-1-1,0 0 1,2 1 0,0-1-1,2 0 1,0 0 0,1 0 0,2 0-1,7 22 1,-7-31-117,0 1-1,0-2 1,1 1 0,1-1 0,0 0-1,1 0 1,0-1 0,0 0-1,2-1 1,-1 0 0,1-1 0,0 0-1,1 0 1,0-1 0,1-1-1,22 10 1,-21-11-631,0-1 0,0-1 0,24 4 0,45-1-5638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30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1 146 11115,'0'0'14077,"8"-6"-13629,12-9-392,-1-1 0,-1-1 0,-1 0 0,0-1 1,26-37-1,-43 55-60,0 0 0,0 0 1,0 0-1,0 0 0,0 0 1,0 0-1,0 0 0,0 1 1,0-1-1,0 0 1,1 0-1,-1 0 0,0 0 1,0 0-1,0 0 0,0 0 1,0 0-1,0 0 0,0 0 1,0 0-1,1 0 0,-1 0 1,0 0-1,0 0 1,0 0-1,0 0 0,0 0 1,0 0-1,0 0 0,0 0 1,0-1-1,1 1 0,-1 0 1,0 0-1,0 0 1,0 0-1,0 0 0,0 0 1,0 0-1,0 0 0,0 0 1,0 0-1,0 0 0,0 0 1,0-1-1,0 1 0,0 0 1,1 0-1,-1 0 1,0 0-1,0 0 0,0 0 1,0 0-1,0 0 0,0-1 1,-1 16-13,-4 19 75,-2 1 68,-5 61 0,10-38-7091,2-49 190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33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325 134 11115,'0'0'8012,"-1"-8"-6682,-1 2-1069,0 0 0,0 0 0,0 0 0,0 1 0,-1-1 0,0 1 0,-1 0 0,1 0 0,-1 0 0,0 0 0,0 0 0,0 1 0,-1 0 0,1 0 0,-1 0 0,0 0 0,0 1 0,-10-5 0,11 6-175,-52-20 408,52 21-473,0 0 0,0 0-1,1 0 1,-1 0 0,0 1-1,0-1 1,-1 1 0,1 0-1,0 0 1,0 1 0,0-1-1,-4 2 1,7-1-23,-1 0 0,1 0-1,0 1 1,0-1 0,0 1 0,0-1 0,0 1 0,0-1-1,0 1 1,1-1 0,-1 1 0,1-1 0,-1 1 0,1 0-1,-1 0 1,1-1 0,0 4 0,-5 39-74,4-33 63,-21 421 25,5-66 40,7-285-18,-21 83-1,4-27-4,27-136-23,-1 1 0,1-1 1,-1 0-1,1 1 0,0-1 0,0 1 1,0-1-1,0 1 0,0-1 0,0 1 1,0-1-1,0 1 0,1-1 1,-1 1-1,0-1 0,1 0 0,-1 1 1,1-1-1,0 0 0,-1 1 0,1-1 1,0 0-1,0 0 0,0 1 0,0-1 1,0 0-1,0 0 0,0 0 0,0 0 1,1-1-1,1 3 0,3-2 34,-1 0 0,1 0-1,-1 0 1,1 0 0,-1-1-1,1 0 1,6-1 0,5 1 13,71-7 381,-14 1-1018,-26 7-2805,-38 2-786,-6 1-1622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35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 11659,'0'0'8424,"-9"8"-8253,-135 156 1691,91-98-3009,52-66 1046,1 0-1,0 0 1,0 1-1,0-1 1,0 0-1,0 0 1,0 0-1,0 0 1,0 1-1,-1-1 1,1 0-1,0 0 0,0 0 1,0 0-1,0 0 1,-1 0-1,1 0 1,0 1-1,0-1 1,0 0-1,-1 0 1,1 0-1,0 0 1,0 0-1,0 0 1,0 0-1,-1 0 1,1 0-1,0 0 1,0 0-1,0 0 1,-1 0-1,1 0 1,0 0-1,0 0 1,0 0-1,-1 0 1,1 0-1,0-1 1,0 1-1,0 0 1,-1 0-1,1 0 1,0 0-1,0 0 1,0 0-1,0-1 0,0 1 1,-1 0-1,1 0 1,0 0-1,0 0 1,0-1-1,0 1 1,0 0-1,0 0 1,0 0-1,0-1 1,0 1-1,0 0 1,0 0-1,0-1 1,-5-12-5761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36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14157,'0'0'9097,"9"9"-8371,135 103 400,-124-94-1641,-7-6-2058,0-3-4503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36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 11211,'0'0'13751,"4"-8"-13660,14-18-28,-3 5 46,-2 0 0,15-31 0,-39 131-88,9-72-61,1 1 1,-1 0-1,1 0 1,1 0-1,0 0 1,0 0-1,0 0 0,1 0 1,0-1-1,1 1 1,2 8-1,5-10-3498,-3-5-5192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37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4740,'0'0'19955,"59"-5"-19827,-41 2-95,-1 2-1,0 0-32,-5-1-513,1 1-2210,-6-3-1889,-1-3-3556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37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9097,'0'0'14862,"7"-3"-14227,4-3-582,0 0 0,-1 0 0,0-1 0,0-1-1,-1 0 1,0 0 0,0-1 0,-1 0 0,0 0 0,10-15 0,-22 33 30,1 1 1,1 0 0,0-1-1,0 1 1,1 0 0,0 17-1,-2 40-2003,3-29-4438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38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12620,'0'0'9107,"-1"8"-8557,-9 62 359,3-25-699,-2 60 0,9-113-6043,1-5 1908,-1-1-2332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39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7303,'0'0'14317,"49"14"-13548,-22-12-352,3 1-257,1 0-96,-4 1-32,-4 1-769,-1-2-2498,1-1-2498,-4-2-5894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39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11050,'0'0'10026,"-6"10"-9524,-38 60 104,-52 84 405,96-154-996,-3 5-1390,-4-2-5224,2-6 1517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14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393 91 13196,'-5'-11'2013,"2"5"-1895,0-1 0,-1 1 0,0 0 0,0 0 0,0 0 0,-1 0 0,0 1 0,-10-8 0,13 11-72,-1 0 0,0 0-1,0 0 1,0 0 0,-1 1 0,1-1 0,0 1-1,0 0 1,-1 0 0,1 0 0,-1 1 0,1-1-1,-1 1 1,1 0 0,-1 0 0,1 0 0,-1 0-1,1 0 1,-1 1 0,1 0 0,-1 0 0,1 0-1,0 0 1,-1 0 0,-2 2 0,0 1 104,1 0 0,-1 0 1,1 0-1,0 1 0,0 0 0,0 0 1,1 0-1,-1 0 0,1 1 1,1 0-1,-1 0 0,1 0 0,0 0 1,-2 8-1,-5 12 478,2 0-1,-7 31 1,6-2-244,3 0-1,2 1 1,2-1 0,2 1 0,3-1-1,3 0 1,22 99 0,-26-146-537,5 24 816,-8-31-23,-5-19-221,-7-14-1111,-2-1 0,0 2 0,-32-46-1,25 42 380,-35-75 0,59 109 434,-1 0-1,1 0 1,0 1-1,0-1 1,0 1-1,-1 0 1,1-1-1,0 1 1,0 0 0,0 0-1,0 0 1,0 0-1,2 1 1,-1-1 54,101 9 696,-7 0-2200,-32-13-3247,-29-9-1035,-3-8-3838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39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12364,'0'0'11370,"59"45"-11241,-34-34-1,-2-3-32,3 2-32,-4-2-384,-1 0-2179,-2-3-1761,-6-4-2690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40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12460,'0'0'8664,"7"-2"-7724,0 0-725,-1 1 0,1-1 0,1 1 0,-1 1 0,0-1 0,0 1 0,9 2 0,-15-2-205,1 0 0,0 0 0,0 1 0,-1-1 0,1 1 0,0-1 0,0 1 1,-1 0-1,1-1 0,-1 1 0,1 0 0,-1 0 0,1 0 0,-1 0 1,1 1-1,-1-1 0,0 0 0,0 1 0,0-1 0,0 0 0,0 1 0,0 0 1,0-1-1,0 1 0,0-1 0,-1 1 0,1 0 0,-1 0 0,1-1 0,-1 1 1,0 0-1,1 0 0,-1-1 0,0 1 0,0 0 0,-1 0 0,1 0 1,0-1-1,0 1 0,-2 2 0,1 1 35,-1-1-1,0 1 1,0-1 0,0 0 0,-1 0-1,0 0 1,0 0 0,0 0 0,0-1-1,0 0 1,-1 1 0,1-1 0,-1 0-1,-8 5 1,7-5 140,0 0 0,1 1 1,0 0-1,-1 0 0,1 0 0,0 0 1,1 1-1,-7 9 0,10-14-166,0 1 1,0-1-1,0 0 0,0 1 0,-1-1 1,1 0-1,0 1 0,0-1 0,0 1 1,1-1-1,-1 0 0,0 1 0,0-1 0,0 0 1,0 1-1,0-1 0,0 0 0,0 0 1,1 1-1,-1-1 0,0 0 0,0 1 1,0-1-1,1 0 0,-1 0 0,0 1 1,0-1-1,1 0 0,-1 0 0,0 0 1,0 1-1,1-1 0,-1 0 0,0 0 1,1 0-1,-1 0 0,0 0 0,1 0 1,-1 1-1,0-1 0,1 0 0,-1 0 0,1 0 1,26 2 415,28-7-249,-29 1-947,6-1-3423,-10-2-4580,-8 0-2329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40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7399,'0'0'16175,"49"14"-15630,-29-14-353,-2 0-96,3 0-64,-1 0-897,-3 0-2914,-7-2-2243,0-4-7719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41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6118,'0'0'18572,"0"1"-18479,1 0-1,-1-1 1,0 1 0,0 0-1,1-1 1,-1 1 0,0-1-1,1 1 1,-1 0 0,0-1-1,1 1 1,-1-1 0,1 1-1,-1-1 1,1 0 0,-1 1-1,1-1 1,-1 1 0,1-1 0,-1 0-1,1 1 1,0-1 0,-1 0-1,2 1 1,1-2-15,1 0 1,-1 1-1,1-1 1,-1 0-1,0-1 1,0 1-1,0-1 0,0 1 1,0-1-1,0 0 1,0 0-1,0 0 1,4-5-1,37-34 62,-20 11-60,-14 17-428,-17 37 147,3-11 192,0-1 1,0 1 0,1-1-1,0 1 1,1 0 0,1 0-1,0 0 1,2 26 0,-1-38-212,1 0 1,-1 0-1,0 0 0,1 0 1,-1 0-1,1 0 0,-1 0 1,1-1-1,0 1 1,-1 0-1,1 0 0,0-1 1,-1 1-1,1 0 0,0-1 1,0 1-1,0-1 0,-1 1 1,1-1-1,0 1 1,0-1-1,0 0 0,0 1 1,0-1-1,0 0 0,0 0 1,0 1-1,0-1 0,0 0 1,0 0-1,0 0 1,0 0-1,0-1 0,0 1 1,1 0-1,0 0-286,12 0-6162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4:41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11339,'0'0'9011,"9"1"-8264,13 3-380,219 42 980,-239-45-1347,1 1 1,-1-1-1,0 1 1,0 0-1,0-1 1,0 1-1,0 0 1,0 0-1,-1 0 1,1 0-1,-1 1 1,1-1-1,-1 0 0,0 1 1,0-1-1,0 1 1,0-1-1,0 1 1,-1-1-1,1 1 1,-1 0-1,1-1 1,-1 1-1,0 0 1,0-1-1,0 1 1,-1 3-1,0 11 31,-1 0 0,-6 33 1,-5 15 464,3 1 1,-3 118-1,23 131-104,-9-292-405,26 188 184,-28-208-84,1 0 1,0 1 0,-1-1-1,0 0 1,0 0-1,0 0 1,0 0-1,0 0 1,0-1-1,-1 1 1,1 0-1,-1-1 1,0 1-1,0-1 1,0 1-1,0-1 1,0 0-1,-1 0 1,1 0-1,-1 0 1,1 0-1,-1 0 1,0-1 0,0 1-1,1-1 1,-1 0-1,0 0 1,0 0-1,-5 1 1,-14 4 439,0-1 1,0-1-1,-24 2 0,25-4-169,-35 2 258,-25 3-315,36 7-3834,40-10 263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5:33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7655,'0'0'20804,"5"-7"-20703,-4 4-97,0 1-1,0 0 0,1 0 1,-1 0-1,1 0 0,-1 0 0,1 1 1,0-1-1,0 0 0,0 1 1,0-1-1,0 1 0,0 0 1,0-1-1,0 1 0,1 0 0,-1 0 1,0 1-1,1-1 0,-1 0 1,0 1-1,1 0 0,-1-1 0,1 1 1,-1 0-1,1 0 0,-1 0 1,1 1-1,-1-1 0,1 0 1,-1 1-1,0 0 0,3 1 0,9 2-186,0-1 0,0 0-1,15 0 1,1-1-10102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5:33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1 197 9673,'0'0'19341,"7"-7"-19218,22-19-44,-7 6-33,0 0-1,0-2 1,-2 0-1,-1-1 1,21-34-1,-48 75-63,0 1 0,2 0 0,0 0 0,-4 20 0,8-28-164,0 0-1,1 0 0,0 1 0,1-1 0,0 0 1,0 0-1,1 0 0,5 19 0,4-11-3255,0-9-1649,2-6-3860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43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16367,'0'0'8745,"67"-23"-8169,-33 18-384,3 5-127,-2 0-97,-1 0 64,-7 0-417,-5 5-1729,-12 3-1345,-2-2-2563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03:43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9129,'0'0'13837,"79"-1"-12876,-35-6-705,3 2-224,-1-4-1377,4-1-3940,-3-3-8264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10:27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1 329 12396,'0'0'11002,"1"1"-10228,8-7-550,104-134 521,-50 57-651,19-18 445,-83 131-609,-42 94 320,27-81-209,-20 77-1,30-91-130,1 1-1,-1 48 0,6-78-2,0 0 1,0 1-1,0-1 0,0 0 1,0 1-1,0-1 0,0 0 1,0 1-1,0-1 0,0 0 1,0 1-1,0-1 0,0 0 1,1 1-1,-1-1 0,0 0 1,0 0-1,0 1 0,1-1 1,-1 0-1,0 0 0,0 1 1,1-1-1,-1 0 0,0 0 0,0 1 1,1-1-1,-1 0 0,0 0 1,1 0-1,-1 0 0,0 0 1,1 0-1,-1 0 0,0 1 1,1-1-1,-1 0 0,0 0 1,1 0-1,-1 0 0,0 0 1,1 0-1,-1-1 0,0 1 1,1 0-1,-1 0 0,0 0 1,1 0-1,-1 0 0,0 0 1,1-1-1,-1 1 0,0 0 1,0 0-1,1 0 0,-1-1 1,0 1-1,0 0 0,1 0 1,-1-1-1,0 1 0,0 0 1,0-1-1,1 1 0,-1 0 0,0-1 1,0 1-1,19-19-5712,-3-8-1701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29:43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288 103 7271,'-11'5'1308,"0"-1"-1231,-110 52 606,108-49-581,1 0-1,0 0 0,0 1 0,1 1 0,0 0 0,0 0 0,-17 22 0,23-24-193,1 1 0,0 1 0,0-1 0,1 0 0,0 1-1,0 0 1,1-1 0,0 1 0,0 11 0,0 86-1149,3-64 1070,-1 5 199,3 1 0,2-1 0,2 1 1,2-2-1,21 63 0,-21-81 0,2 0 0,1-1 0,1 0 0,1-1 0,2 0 0,0-1 0,2-1 0,1-1 0,37 36 0,-24-32-31,1-2 0,1-1 1,1-2-1,2-2 0,0-1 0,0-1 1,2-3-1,0-1 0,1-1 1,0-3-1,1-1 0,53 4 0,45-3-14,0-7-1,186-18 1,-72 1 9,-36 11-3,369 44 0,586 80 129,-811-99 38,1187 42 94,-210-14 718,-1287-47-917,715 11 256,-4-80-112,-65-60-121,332-43-25,-410 125-48,-10 1 6,-8-52-149,-529 78 34,-1-4 1,135-60-1,-170 64-127,-1-2 1,-1-2-1,0 0 1,-2-3-1,-1 0 1,-1-2-1,34-38 1,-57 56 211,0 0 0,-1 0-1,0-1 1,0 1 0,-1-2 0,0 1 0,-1 0 0,0-1 0,-1 0 0,1 0-1,-2 0 1,0 0 0,0 0 0,-1 0 0,0-1 0,0 1 0,-1 0-1,-1-1 1,0 1 0,0-1 0,-1 1 0,0 0 0,-1 0 0,0 0 0,-1 0-1,0 1 1,0-1 0,-1 1 0,0 0 0,-1 1 0,0-1 0,-10-10-1,-5 0 186,0 2-1,-1 1 0,-1 0 0,0 2 0,-1 0 1,-1 2-1,0 1 0,-33-11 0,-34-5 616,-95-16-1,147 35-742,-1248-176 131,-10 132 572,606 49-236,-860 9-980,-646 91 925,1795-75-412,-1419 154-296,1806-173 257,-716 90-405,505-74-188,-282-13-1,399-14-316,0-5 0,1-5 0,0-4 0,-148-51 0,113 21-1572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14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17264,'0'0'860,"-9"7"106,1 0-593,0 0 0,0 1 0,0 0 0,1 0 0,0 0 0,1 1 0,0 0 0,0 0 0,1 1 0,0 0 0,1 0 0,0 0 0,0 0 0,1 0 0,-2 15 0,4-18-348,1 0-1,0 0 0,1 1 0,-1-1 0,1 0 0,1 0 0,-1 0 1,1 0-1,0 0 0,1-1 0,0 1 0,0 0 0,0-1 0,1 0 1,0 0-1,0 0 0,0 0 0,1-1 0,0 0 0,0 0 1,0 0-1,1 0 0,8 5 0,-8-7-350,0 1-1,1-1 1,0 0 0,0 0-1,-1-1 1,11 2 0,-10-3-507,1 0 1,0 0-1,1 0 0,-1-1 1,0-1-1,8-1 1,-9 1-96,-1-1 1,1 0-1,-1 0 0,0-1 0,0 1 1,0-1-1,0-1 0,6-4 1,18-13-5367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10:27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13869,'0'0'7778,"-9"11"-7260,-5 6-208,0 0-1,2 1 1,0 1-1,2 0 1,0 1 0,0 0-1,2 0 1,-8 32 0,12-39-118,2 1 0,0-1 0,0 0 0,2 1 0,-1-1 1,3 15-1,-2-25-161,0-1 0,1 1 0,-1-1 1,1 1-1,0-1 0,0 0 0,0 1 1,0-1-1,0 0 0,1 0 0,-1 0 0,1 0 1,-1 0-1,1 0 0,0 0 0,-1 0 1,1-1-1,0 1 0,0-1 0,0 1 1,1-1-1,-1 0 0,0 0 0,0 0 1,1 0-1,-1 0 0,1 0 0,-1-1 0,0 1 1,1-1-1,-1 0 0,1 1 0,-1-1 1,1 0-1,-1-1 0,1 1 0,-1 0 1,1-1-1,2 0 0,2-1 15,0 0-1,0 0 1,-1-1 0,0 0-1,1 0 1,-1 0-1,0-1 1,0 0 0,-1 0-1,1-1 1,-1 1-1,0-1 1,0 0 0,-1-1-1,1 1 1,-1-1 0,0 0-1,-1 0 1,0 0-1,1 0 1,3-13 0,-7 19-43,0-1 0,0 0 0,0 1 0,0-1 0,0 0 0,-1 1 0,1-1 0,0 0 0,0 1 0,0-1 0,0 0 0,-1 1 0,1-1 0,0 1 0,-1-1 0,1 0 0,0 1 0,-1-1 0,1 1 0,-1-1 0,1 1 0,-1 0 0,1-1 0,-1 1 0,1-1 0,-1 1 0,1 0 0,-2-1 0,-24-5 107,-27 9 24,50-2-154,-1 0 1,0 0 0,1 0-1,-1 0 1,1 1 0,0 0 0,-1-1-1,1 1 1,0 0 0,0 1-1,0-1 1,0 1 0,0-1-1,1 1 1,-1 0 0,1 0 0,0 0-1,0 0 1,0 0 0,0 0-1,0 1 1,1-1 0,0 0-1,-1 1 1,0 5 0,3-8-92,-1 0 0,1-1 0,-1 1 1,1 0-1,0-1 0,-1 1 0,1 0 0,0-1 0,0 1 1,-1-1-1,1 1 0,0-1 0,0 1 0,0-1 0,0 0 1,0 1-1,-1-1 0,1 0 0,0 0 0,0 0 0,0 1 1,0-1-1,0 0 0,0 0 0,0-1 0,0 1 1,2 0-1,29-3-3064,-24 1 1822,-1-1 0,0 0 0,0 0 0,-1-1 0,1 0 1,7-6-1,18-12-6538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10:28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13 13004,'0'0'7538,"-8"-1"-6486,5 0-969,0 1 0,0 0 1,0 0-1,0 0 1,0 0-1,-1 0 0,1 1 1,0-1-1,0 1 0,0 0 1,1 0-1,-1 0 0,0 0 1,0 1-1,0-1 1,1 1-1,-1 0 0,1-1 1,-1 1-1,1 0 0,0 1 1,0-1-1,0 0 0,0 1 1,0-1-1,0 1 1,1-1-1,-1 1 0,1 0 1,0 0-1,-1-1 0,1 1 1,1 0-1,-1 0 0,0 0 1,1 0-1,-1 1 0,1 3 1,0-3-72,0 0 1,0 0-1,0 0 1,0 0-1,1 0 1,0 0-1,0 0 0,0 0 1,0 0-1,0 0 1,1 0-1,0 0 1,0-1-1,4 7 1,42 43 67,-42-48-69,0 0 0,0 0 0,0 1 0,-1-1 0,0 1 0,0 1 0,-1-1 0,0 0 0,0 1 0,0 0 0,-1 0 0,0 0 0,0 0 0,2 15 0,-4-15 102,-2 0 0,1 0 0,-1 0-1,0 0 1,0 0 0,-1 0 0,0 0 0,0 0-1,0-1 1,-7 12 0,7-15-22,1 0 0,-1 0 0,1-1 0,-1 1 0,0-1 0,0 1 0,0-1 0,-1 0 0,1 0 0,-1 0 1,1 0-1,-1 0 0,1-1 0,-1 1 0,0-1 0,0 0 0,0 1 0,0-1 0,0 0 0,0-1 0,0 1 0,0-1 0,0 1 0,0-1 0,0 0 0,-1 0 0,-2-1 0,4 0-80,0 0-1,-1 0 1,1 0-1,0-1 1,0 1-1,0-1 0,0 0 1,0 1-1,1-1 1,-1 0-1,1 0 1,-1 0-1,1 0 1,-1 0-1,1-1 0,0 1 1,0 0-1,0-1 1,0 1-1,1 0 1,-1-1-1,0-4 0,-9-59-687,10 56 609,-1 0 0,2 0 1,-1 0-1,1 0 0,0 0 1,1 0-1,1 0 0,-1 1 1,1-1-1,1 1 0,0 0 0,0 0 1,1 0-1,0 0 0,1 1 1,-1 0-1,2 0 0,-1 0 1,1 1-1,0 0 0,1 0 1,0 1-1,0 0 0,14-9 0,-5 5 125,35-26 410,-50 35-444,0 0 0,0-1 1,-1 1-1,1-1 1,0 0-1,-1 1 0,1-1 1,-1 0-1,0 0 1,0 0-1,1 0 0,-1 0 1,-1 0-1,1-1 0,0 1 1,0 0-1,-1 0 1,1-1-1,-1 1 0,0-4 1,-1 5-6,0 0 1,0 0-1,0 1 1,0-1 0,0 0-1,-1 1 1,1-1-1,0 1 1,0-1-1,-1 1 1,1 0-1,0-1 1,-1 1 0,1 0-1,0 0 1,-1 0-1,1 0 1,-1 0-1,1 0 1,-3 1-1,-31 2 180,30-1-534,0 0-1,0 0 1,0 1 0,0-1-1,1 1 1,-1 0 0,1 0-1,0 0 1,0 1 0,0 0 0,0 0-1,-4 5 1,7-7 71,-1 0 0,0 0 0,1 0 1,0 0-1,0 0 0,-1 1 0,1-1 0,1 0 0,-1 1 1,0-1-1,0 1 0,1-1 0,0 1 0,-1-1 1,1 1-1,0-1 0,0 1 0,0-1 0,1 1 0,-1-1 1,1 1-1,-1-1 0,1 1 0,0-1 0,0 1 0,0-1 1,3 5-1,6 6-6846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10:28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3491,'0'0'16432,"-3"53"-13998,-2-26-128,-4-1-864,4 1-642,4 0-671,1-3-65,0-2-96,0-3-705,1-4-224,4-2-480,-1-5-257,1-4-640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10:28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15855,'0'0'7655,"5"-8"-6197,-1 2-1261,1-1 0,-1 1 0,1 1 1,1-1-1,-1 1 0,1-1 0,0 1 0,0 1 1,0-1-1,1 1 0,0 1 0,0-1 1,0 1-1,0 0 0,0 1 0,0-1 0,14-1 1,-12 2-137,0 0 1,1 1 0,-1 0 0,0 0 0,0 1-1,1 1 1,-1-1 0,13 4 0,-19-4-66,-1 1 1,0 0-1,0 0 0,1 0 1,-1 1-1,0-1 0,0 0 1,0 1-1,-1 0 1,1-1-1,0 1 0,-1 0 1,1 0-1,-1 0 0,1 0 1,-1 0-1,0 0 0,0 0 1,0 0-1,0 0 1,0 1-1,0-1 0,-1 0 1,1 1-1,-1-1 0,0 0 1,1 1-1,-1-1 0,0 1 1,0-1-1,-1 0 1,1 1-1,0-1 0,-1 1 1,0-1-1,-1 3 0,0 3 46,0 0-1,-1 0 1,0-1-1,0 1 1,-1-1-1,0 0 1,-1 0-1,-7 10 1,-50 50 841,33-37-148,2-5-333,22-22-382,0 1 0,0 0 0,1 1 0,0-1 0,-1 1 0,2 0 0,-1 0 0,-4 8-1,8-13-24,0 0 0,0 0 0,0 1 0,0-1 0,0 0 0,0 0 0,0 1 0,0-1 0,0 0-1,0 0 1,0 1 0,0-1 0,0 0 0,0 0 0,0 0 0,0 1 0,0-1 0,0 0 0,0 0-1,0 1 1,0-1 0,0 0 0,1 0 0,-1 0 0,0 1 0,0-1 0,0 0 0,0 0 0,0 0-1,1 0 1,-1 0 0,0 1 0,0-1 0,0 0 0,1 0 0,-1 0 0,0 0 0,0 0 0,1 0-1,-1 0 1,0 0 0,0 0 0,1 0 0,17 1-32,19-8-6,123-57-4721,-7-16-10309,-120 59 7418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10:29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15182,'0'0'5728,"-8"2"-3800,-1 2-1376,0 1 1,0-1-1,1 2 1,0-1-1,0 1 1,0 0-1,0 0 1,1 1-1,0 0 1,1 1-1,0-1 1,0 1-1,0 1 1,1-1-1,-8 18 1,12-22-488,-1 0 0,1 0-1,0 0 1,0 1 0,0-1 0,0 0-1,1 0 1,-1 1 0,1-1 0,1 8 0,0-11-52,0 0 0,0 1 0,0-1 0,0 1 0,0-1 0,0 0-1,1 0 1,-1 0 0,0 0 0,1 0 0,-1 0 0,0 0 0,1 0 0,-1 0 0,1-1 0,0 1 0,-1-1 0,1 1 0,0-1 0,-1 1 0,1-1 0,0 0 0,-1 0 0,1 0 0,0 0 0,-1 0 0,1 0 0,2-1 0,9 0-743,-1 0-1,0 0 1,23-6 0,-14 0-1220,0 0 0,-1-1 0,0-1 0,0-1 0,-1-1 1,20-14-1,-24 15-3869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10:29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 12204,'0'0'7591,"-9"3"-5846,1 1-1256,1 0 0,-1 1 0,1-1 0,0 2 0,0-1 0,1 1 0,-1 0 0,1 0 0,1 1 0,-1 0 0,1 0 0,0 0 0,1 1 0,-7 14 0,1-3 120,2 1 0,0 0 0,1 1 0,-5 28-1,7-20-912,1 1-1,1 47 0,3-77 271,1 22-2925,6-12-2771,0-8-4156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23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103 117 18546,'-1'9'42,"-22"106"1525,10-54-1004,2 1 0,-5 101 1,15-132-472,0-19 688,5-29 152,24-225-409,-27 212-498,-1 0-1,-2-1 0,-1 2 1,-1-1-1,-2 0 1,-9-30-1,15 59-24,-1 0 0,1-1 0,0 1 0,-1 0 0,1 0 0,-1-1 0,1 1 0,-1 0 1,0 0-1,0 0 0,1 0 0,-1 0 0,0 0 0,0 0 0,0 0 0,0 0 0,0 0 0,0 0 0,0 0 0,0 1 0,-1-1 0,-1-1 0,2 3 1,0-1 0,0 0 0,0 1 0,1-1-1,-1 1 1,0-1 0,0 1 0,0-1-1,1 1 1,-1-1 0,0 1 0,1 0 0,-1-1-1,0 1 1,1 0 0,-1-1 0,1 1 0,-1 0-1,1 0 1,-1 0 0,1 0 0,0 0 0,0-1-1,-1 1 1,1 0 0,0 0 0,0 0 0,0 0-1,0 0 1,0 0 0,0 1 0,-1 5 28,0 0 0,0 0 1,0 0-1,1 0 0,0 0 1,1 0-1,0 0 0,0 0 1,0 0-1,4 11 1,-3-15-21,-1-1 1,1 1 0,0 0 0,0-1 0,0 0 0,0 1 0,0-1 0,0 0 0,1 0 0,-1 0 0,1 0 0,-1 0 0,1-1 0,0 1 0,0-1 0,0 0 0,0 0 0,0 0 0,0 0 0,0 0 0,0-1 0,0 1 0,0-1 0,0 0 0,0 0 0,4 0 0,1 0 35,1-1-1,-1 0 0,1 0 0,-1-1 1,0 0-1,0-1 0,0 0 0,0 0 1,0 0-1,0-1 0,-1 0 0,0-1 1,0 0-1,0 0 0,0 0 0,10-12 1,-2 0 47,0-1 1,-2 0-1,0-1 1,-1 0 0,10-23-1,-57 151 1334,25-80-1149,1 1 1,1-1-1,2 2 1,1-1 0,1 1-1,2 0 1,1-1-1,5 47 1,-3-69-795,1 0 1,0-1-1,1 1 0,0-1 0,0 0 1,5 9-1,-7-14 301,0 0 0,0 0 0,0 0 0,1 0 0,-1 0 0,0 0-1,1-1 1,-1 1 0,1 0 0,0-1 0,-1 1 0,1-1 0,0 0 0,0 0 0,0 0 0,0 0-1,0 0 1,0 0 0,0 0 0,1 0 0,-1-1 0,0 1 0,0-1 0,0 0 0,5 1 0,3-7-4723,-1-10-2465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23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19410,'0'0'6075,"9"3"-4905,5 1-1010,-1-1 1,0-1-1,1 0 1,0 0 0,-1-2-1,1 0 1,0 0-1,-1-1 1,1-1 0,-1 0-1,24-7 1,-31 7-95,46-21-18,-50 23 1,0-1 0,0 0 0,0-1 1,0 1-1,0 0 0,-1-1 0,1 1 0,0-1 0,-1 1 1,1-1-1,-1 0 0,0 1 0,1-1 0,-1 0 0,0 0 1,0 0-1,0 0 0,0 0 0,-1 0 0,1 0 0,0-4 1,-1 5-34,-1 1 0,1-1 0,0 1 1,-1-1-1,1 1 0,-1-1 0,1 0 1,-1 1-1,1 0 0,-1-1 1,1 1-1,-1-1 0,0 1 0,1 0 1,-1-1-1,0 1 0,1 0 1,-1 0-1,0-1 0,1 1 0,-1 0 1,0 0-1,1 0 0,-1 0 0,0 0 1,0 0-1,-1 0 0,-28 0 250,22 1-240,2-1-32,1 0 0,-1 1-1,1 0 1,-1 0 0,1 0 0,0 1 0,-1-1 0,1 2 0,0-1-1,0 0 1,0 1 0,0 0 0,1 0 0,-1 0 0,1 1 0,0 0-1,0-1 1,0 2 0,0-1 0,1 0 0,-1 1 0,1-1-1,0 1 1,1 0 0,-1 0 0,1 0 0,0 0 0,0 1 0,1-1-1,-1 1 1,1-1 0,0 9 0,1-12-54,0-1 1,0 1-1,0-1 0,1 1 1,-1-1-1,1 1 1,-1-1-1,1 0 0,-1 1 1,1-1-1,0 1 0,0-1 1,-1 0-1,1 0 1,0 1-1,0-1 0,0 0 1,1 0-1,-1 0 0,0 0 1,2 1-1,1 0-420,1 1 1,-1-1-1,0-1 0,1 1 1,-1-1-1,1 1 0,5 0 1,1-1-1676,0 1 1,0-2-1,0 0 1,0 0 0,18-3-1,4-9-7272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24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82 17489,'0'0'2130,"-10"2"-139,4-1-1779,0 1 0,1-1 0,-1 1 0,0 0 0,1 1 0,0-1 0,-1 1 0,1 0 0,0 1 0,1-1 0,-1 1 1,1 0-1,-1 0 0,1 0 0,0 0 0,1 1 0,-1 0 0,1 0 0,0 0 0,0 0 0,0 0 0,1 1 0,0-1 0,0 1 0,0-1 0,1 1 0,-1 0 1,1 9-1,1-13-203,0 1 1,0-1-1,0 0 1,1 0 0,-1 1-1,1-1 1,-1 0-1,1 0 1,0 0 0,0 0-1,0 0 1,0 0-1,0 0 1,1 0 0,-1 0-1,0 0 1,1-1-1,-1 1 1,1-1 0,0 1-1,0-1 1,-1 0-1,1 1 1,0-1 0,0 0-1,0 0 1,0 0-1,1-1 1,-1 1 0,0 0-1,0-1 1,0 1-1,1-1 1,-1 0 0,0 0-1,0 0 1,1 0-1,-1 0 1,3-1-1,3 1 39,0-1-1,0 0 0,-1-1 0,1 0 0,-1 0 0,1 0 0,-1-1 0,0 0 1,0-1-1,11-6 0,-3-3 19,0 0 1,-1 0 0,0-1-1,21-30 1,-29 35-36,0 0 0,0 0-1,-1-1 1,0 0 0,-1 0 0,0 0 0,0-1 0,-1 1 0,-1-1 0,2-13-1,-4 24-17,0 0-1,0-1 0,1 1 1,-1 0-1,0-1 0,0 1 1,0 0-1,0-1 0,0 1 1,0 0-1,0-1 0,0 1 1,0 0-1,-1-1 0,1 1 1,0 0-1,0-1 0,0 1 1,0 0-1,0-1 0,-1 1 0,1 0 1,0 0-1,0-1 0,0 1 1,-1 0-1,1 0 0,0-1 1,0 1-1,-1 0 0,1 0 1,0 0-1,-1-1 0,1 1 1,-1 0-1,-12 5 126,-10 16-106,18-14 56,-1 1 0,2-1 0,-1 1 0,1 1 0,0-1 0,1 1 0,0-1-1,0 1 1,1 0 0,0 0 0,0 0 0,1 0 0,0 16 0,1-22-80,0 1-1,0 0 1,1-1 0,-1 1 0,1 0 0,0-1-1,0 1 1,0-1 0,0 1 0,0-1-1,1 1 1,0-1 0,0 0 0,0 0 0,0 0-1,0 0 1,0 0 0,1 0 0,0-1 0,-1 1-1,1-1 1,0 0 0,0 0 0,0 0-1,1 0 1,-1 0 0,0-1 0,1 1 0,-1-1-1,1 0 1,-1 0 0,1 0 0,-1-1 0,1 1-1,6-1 1,-3 0-10,0 0 1,0 0-1,1-1 1,-1 0-1,0-1 0,0 0 1,0 0-1,0 0 1,-1-1-1,1 0 0,0 0 1,-1-1-1,0 1 0,0-1 1,0-1-1,7-6 1,6-8-70,-1-1 1,-1 0 0,17-27-1,-10 15 44,-23 30-16,-16 39-138,11-25 292,0 1 1,1-1 0,0 0-1,1 1 1,1 0 0,0 0 0,1 15-1,0-25-158,0-1-1,0 1 0,0-1 0,0 0 1,1 1-1,-1-1 0,1 1 0,-1-1 1,1 0-1,0 1 0,0-1 0,0 0 1,0 0-1,1 0 0,-1 0 0,1 0 1,-1 0-1,1 0 0,-1 0 1,1 0-1,0-1 0,0 1 0,0-1 1,0 0-1,0 1 0,0-1 0,1 0 1,-1 0-1,0 0 0,0 0 0,1-1 1,-1 1-1,1-1 0,-1 1 0,0-1 1,1 0-1,-1 0 0,1 0 0,-1 0 1,1 0-1,-1-1 0,1 1 1,-1-1-1,5-1 0,-4 0-654,1 0 0,0 0 0,-1-1 0,0 1 0,1-1 0,-1 1 0,0-1 0,0 0 0,-1 0 0,1 0 0,-1-1 0,1 1 0,-1-1 0,0 1 0,0-1 0,-1 0 0,1 0 0,-1 1 0,0-1 0,0 0 0,1-6 0,5-20-6676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24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24 10282,'0'0'14638,"-49"-23"-12653,48 23-767,1 4-674,0 4-576,3 2-64,17 0-96,2 2-1346,8 0-832,-1 0-801,1 1-352,1-1-1090,-3-2-768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14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0 8200,'0'0'13901,"-52"33"-12460,28-8-256,-1 3-288,1 1-320,6-3-353,6-5-128,5-2-96,4-5-384,3-6-1090,0-4-1248,0-10-6055</inkml:trace>
  <inkml:trace contextRef="#ctx0" brushRef="#br0" timeOffset="1">1 28 15278,'0'0'7720,"59"34"-7112,-27-20-415,5-2-65,3-3-929,2-4-961,-3-5-1697,-4 0-1890,-6-12-4933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24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4 14125,'0'0'11376,"-8"-2"-9742,3 1-1403,-1 1 0,1-1 0,0 1 0,-1 0 0,1 1 0,-1-1 0,1 1 0,0 0 0,0 0 0,-8 3 0,10-3-154,0 0 0,0 1 0,1-1 0,-1 1 0,0 0 0,1 0 0,-1 0 0,1 0 0,-1 0 0,1 0 1,0 1-1,0-1 0,0 1 0,0 0 0,0-1 0,1 1 0,0 0 0,-1 0 0,1 0 0,0 0 0,0 0 0,-1 5 0,2-5-68,-1-1-1,1 0 1,0 0-1,0 0 1,0 1-1,0-1 0,0 0 1,0 0-1,0 0 1,1 1-1,-1-1 1,1 0-1,0 0 0,0 0 1,0 0-1,0 0 1,0 0-1,0 0 1,0 0-1,0-1 0,1 1 1,-1 0-1,2 1 1,1-1-13,-1 1 0,1-1-1,0 0 1,0 0 0,-1-1 0,1 1 0,0-1 0,1 0 0,-1 0 0,0 0 0,7 0 0,1 0-220,1-1 1,0 0 0,0-1-1,-1-1 1,1 0 0,-1 0-1,20-8 1,70-45-1731,-103 56 2181,0 1 1,0 0-1,0-1 1,0 1-1,0 0 1,0 0-1,1 0 1,-1 0-1,1 0 0,-1 0 1,1 0-1,0 0 1,-1 0-1,1 2 1,0-3-205,0 0 1,0 1-1,0-1 1,-1 0-1,1 0 1,0 1-1,1-1 1,-1 0-1,0 0 1,0 1-1,0-1 1,1 0-1,-1 0 1,1 0-1,-1 0 1,1 1-1,-1-1 1,1 0-1,0 0 1,-1 0-1,1 0 1,0 0-1,0 0 1,0-1-1,0 1 1,1 1 0,10 0-231,-1-1 1,0 0 0,1 0 0,-1-1 0,0-1 0,1 0 0,-1-1 0,0 0 0,0 0 0,0-1 0,0-1 0,0 0 0,10-5-1,36-11-991,-56 20 1273,-1 0-1,1 0 1,-1 0 0,1 0 0,-1 0 0,0 0 0,1 0-1,-1 0 1,1 0 0,-1 0 0,1 0 0,-1 1 0,1-1-1,-1 0 1,0 0 0,1 0 0,-1 1 0,1-1 0,-1 0-1,0 0 1,1 1 0,-1-1 0,0 0 0,1 1 0,-1-1-1,0 0 1,0 1 0,1-1 0,-1 1 0,0-1 0,0 0-1,0 1 1,0-1 0,1 1 0,-1-1 0,0 1 0,0-1-1,0 1 1,0-1 0,0 1 0,3 31 1501,-4-29-1585,1 0 0,0 0 0,0 0 0,0 0 0,0 0-1,1 0 1,-1 0 0,1 0 0,-1 0 0,1 0 0,0 0 0,1 0 0,-1 0 0,0 0-1,1-1 1,2 4 0,1-4-857,-1 0 0,1-1 0,0 0 0,0 0-1,0-1 1,0 1 0,0-1 0,0 0 0,-1 0-1,1-1 1,8-1 0,-12 2 808,33-7-8446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25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18642,'0'0'12780,"5"48"-20788,6-42 1058,1 2-4613</inkml:trace>
  <inkml:trace contextRef="#ctx0" brushRef="#br0" timeOffset="1">38 157 17136,'0'0'15471,"-32"44"-15503,35-40-577,5-2-1537,8-2-3139,-5-1-6694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27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12716,'0'0'12705,"1"8"-12347,6 66-107,-6-73-332,-1 1 1,0 0-1,1-1 1,0 1-1,-1-1 1,1 0-1,0 1 0,0-1 1,0 0-1,0 1 1,0-1-1,0 0 1,0 0-1,0 0 0,0 0 1,0 0-1,1 0 1,-1 0-1,0 0 1,1 0-1,-1-1 0,1 1 1,-1 0-1,1-1 1,-1 1-1,1-1 1,0 0-1,-1 0 0,4 1 1,57 4-4124,-47-5 3186,29 9-2643,-39-8 3609,1 1 1,-1 0-1,0 1 0,0-1 1,-1 1-1,6 4 0,-8-6 236,0 0-1,-1 1 0,1-1 0,-1 1 1,1-1-1,-1 1 0,0 0 0,0-1 1,0 1-1,0 0 0,0 0 0,0 0 1,0 0-1,0 0 0,-1 0 1,1 0-1,-1 0 0,0 0 0,1 0 1,-1 0-1,0 0 0,0 0 0,0 0 1,-1 0-1,1 0 0,0 1 0,-1-1 1,0 0-1,1 0 0,-1 0 0,0-1 1,0 1-1,0 0 0,0 0 0,0 0 1,0-1-1,-1 1 0,1 0 1,0-1-1,-3 2 0,-4 6 604,-1 0 0,0-1-1,-1 0 1,0 0 0,0-1 0,-1 0-1,1-1 1,-1 0 0,-16 5 0,16-7-680,1 0 1,-1-1 0,1-1-1,-1 0 1,0 0 0,-14 0 0,24-2-284,-1 0 1,1 0 0,0-1-1,-1 1 1,1 0 0,-1 0-1,1-1 1,0 1 0,0-1 0,-1 1-1,1-1 1,0 0 0,0 0-1,-1 1 1,1-1 0,0 0-1,0 0 1,0 0 0,0 0 0,0 0-1,1 0 1,-1 0 0,0-1-1,0 1 1,0-2 0,-10-35-5706,10 28 4303,-8-33-4898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27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10410,'0'0'15855,"45"-24"-15118,-18 24-641,10 3-128,5 7-705,10 1-2562,6-4-1986,1 0-5349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27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39 4869,'-10'6'12443,"1"-1"-11124,-6 3 125,0 1 0,0 0 0,-19 17 0,30-23-1238,1 0 0,0 1 1,0-1-1,0 1 0,0 0 1,0 0-1,1 0 0,-3 6 1,4-8-183,0 0 1,1 0-1,-1 0 1,1 0 0,-1 0-1,1 0 1,0 1 0,0-1-1,0 0 1,0 0-1,1 0 1,-1 0 0,0 0-1,1 0 1,-1 0 0,1 0-1,0 0 1,0 0-1,2 3 1,-1-2-23,1 1 0,0-1 0,1 0 0,-1 0 0,1-1 0,-1 1 0,1-1 0,0 1 0,0-1 0,0 0 0,0-1 0,0 1 0,0-1-1,0 0 1,1 0 0,-1 0 0,6 0 0,6 1-27,0-1 1,1 0-1,21-2 0,-32-1 14,0 1 1,0-1-1,0 1 0,0-2 0,-1 1 1,1-1-1,-1 1 0,1-2 1,-1 1-1,0 0 0,0-1 1,0 0-1,-1 0 0,1-1 1,-1 1-1,0-1 0,0 0 0,-1 0 1,1 0-1,-1-1 0,0 1 1,2-8-1,-3 10 75,-1 0 0,0-1 0,0 1 0,0 0 0,0-1 0,0 1 0,-1-1 1,1 1-1,-1-1 0,0 0 0,0 1 0,0-1 0,-1 1 0,1-1 0,-1 1 0,0-1 0,0 1 0,0 0 0,0-1 0,-1 1 0,1 0 1,-1 0-1,0 0 0,0 0 0,0 0 0,0 0 0,-1 0 0,1 1 0,-1-1 0,0 1 0,1 0 0,-1 0 0,0 0 0,0 0 0,0 0 1,-1 1-1,1-1 0,-6-1 0,-6-1-66,0 0-1,1 0 1,-1 2 0,-1 0 0,-21-1 0,31 3-17,-1 0 1,1 0-1,-1 1 1,1 0-1,0 0 0,-1 0 1,1 1-1,0 0 1,0 0-1,0 0 1,0 1-1,0 0 1,1 0-1,-1 1 1,-6 4-1,11-6-115,-1-1-1,1 0 1,0 1-1,-1-1 1,1 1-1,0 0 1,0-1-1,0 1 1,0 0-1,0 0 1,0 0-1,1 0 1,-1 0 0,1-1-1,-1 1 1,1 0-1,0 0 1,-1 0-1,1 0 1,0 0-1,0 0 1,1 0-1,-1 0 1,0 0-1,1 0 1,-1 0-1,1 0 1,0 0 0,-1 0-1,1 0 1,0 0-1,0-1 1,0 1-1,1 0 1,-1-1-1,2 3 1,1 0-759,1 1 0,0-1 0,0 0 0,0 0 0,0-1 0,0 1 0,1-1 0,-1 0 0,1-1 0,9 3 0,23 4-7050</inkml:trace>
  <inkml:trace contextRef="#ctx0" brushRef="#br0" timeOffset="1">695 32 12684,'0'0'11339,"-47"68"-9834,21-40-224,8-2-480,-1 0-481,6-4-256,-1-2-31,9-1-33,4-4-97,1-5-1472,0-2-1090,0-4-1216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28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32 21364,'-7'-1'1073,"0"0"-694,1 0 1,0 1-1,-1-1 0,1 1 0,-1 1 1,1-1-1,-12 3 0,16-2-327,0 0-1,0 0 1,0 0 0,0 0 0,0 0-1,0 0 1,0 0 0,1 1 0,-1-1-1,1 1 1,-1-1 0,1 1 0,-1 0-1,1 0 1,0 0 0,0-1-1,-1 1 1,2 0 0,-1 0 0,0 1-1,0-1 1,1 0 0,-1 0 0,1 0-1,-1 0 1,1 1 0,0-1-1,0 0 1,0 5 0,1-6-58,-1 1 0,0 0 0,0 0 1,0-1-1,1 1 0,-1 0 0,1-1 0,0 1 1,-1 0-1,1-1 0,0 1 0,0-1 0,0 1 1,0-1-1,0 0 0,0 1 0,0-1 0,1 0 1,-1 0-1,0 0 0,4 2 0,-1 0-87,0-1 0,1 0 0,-1 0 0,1-1 1,0 1-1,0-1 0,0 0 0,5 0 0,-3 0-125,1 0 0,-1-1-1,1 0 1,-1 0 0,1-1 0,0 0 0,-1 0 0,1-1 0,-1 0 0,12-4 0,-16 4 216,0 0 0,0 0 0,0-1 1,0 1-1,0-1 0,-1 1 0,1-1 0,-1 0 1,1 0-1,-1 0 0,0 0 0,0-1 0,-1 1 1,1 0-1,-1-1 0,0 1 0,1-1 0,-1 1 1,-1-1-1,1 0 0,0-4 0,-1 6 20,0-1 0,-1 1 0,1-1 0,-1 1 0,1 0 0,-1-1 0,0 1 0,0 0 0,0 0 0,0 0 0,0 0 0,0 0 0,-1 0 0,1 0 0,-1 0 0,1 0 0,-1 0 0,0 1 0,0-1-1,0 1 1,0-1 0,0 1 0,0 0 0,0 0 0,0 0 0,0 0 0,-1 0 0,1 0 0,0 1 0,-1-1 0,1 1 0,0-1 0,-4 1 0,-2-1 67,-1 1 1,1 0 0,0 1-1,0-1 1,0 2-1,0-1 1,0 1-1,0 0 1,0 1-1,0 0 1,1 0 0,-1 0-1,-7 6 1,12-7-83,0 0-1,0-1 1,0 2 0,1-1 0,-1 0 0,1 0 0,-1 1-1,1-1 1,0 1 0,0 0 0,0 0 0,0 0 0,1 0-1,-1 0 1,1 0 0,0 0 0,0 0 0,0 1 0,0-1 0,0 0-1,1 1 1,0-1 0,-1 0 0,1 1 0,0-1 0,1 1-1,-1-1 1,1 0 0,-1 1 0,1-1 0,0 0 0,0 1-1,1-1 1,2 5 0,-2-4-416,1 0-1,0 0 1,0 0-1,0 0 1,0 0-1,0-1 1,1 0-1,0 1 1,8 4-1,22 11-5588,2-5-3656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28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18642,'0'0'934,"-8"5"491,2-2-1181,-44 34 3109,48-36-3279,0 0 0,1 1 1,-1 0-1,0-1 0,1 1 0,-1 0 0,1 0 0,0 0 1,0 0-1,-1 0 0,1 0 0,1 0 0,-1 0 0,0 1 1,0-1-1,1 0 0,-1 0 0,1 1 0,0-1 0,0 0 1,0 1-1,0-1 0,0 0 0,0 1 0,2 3 0,-1-5-63,0 1-1,1-1 0,-1 1 0,1-1 1,-1 1-1,1-1 0,0 0 0,0 0 1,0 0-1,-1 0 0,1 0 0,0 0 1,0 0-1,0-1 0,0 1 0,1-1 1,-1 1-1,0-1 0,0 0 0,0 0 1,2 0-1,48-2 309,-47 0-301,0 0 1,0-1-1,0 1 0,-1-1 1,1 0-1,-1-1 0,1 1 1,-1-1-1,0 1 0,0-1 1,4-6-1,-7 8-5,1 0 1,-1 0-1,0 0 0,0 0 1,0 0-1,0 0 0,0 0 0,0 0 1,0 0-1,-1 0 0,1 0 1,-1-1-1,0-2 0,0 4 7,0 0-1,0-1 0,-1 1 1,1 0-1,0 0 0,-1 0 1,1 0-1,-1 0 0,0 0 1,1 0-1,-1 0 0,0 0 1,1 0-1,-1 0 1,0 0-1,0 0 0,0 0 1,0 0-1,0 1 0,0-1 1,0 1-1,0-1 0,0 0 1,0 1-1,-1 0 0,0-1 1,-3-1 16,0 0 0,-1 1 0,1 0 0,0 0 0,-1 0 0,1 1 0,-1-1 0,1 1-1,-1 1 1,1-1 0,-7 2 0,10-1-219,-1-1-1,1 1 0,0 0 1,-1 0-1,1 0 0,0 0 1,0 0-1,0 0 1,0 1-1,0-1 0,0 1 1,0-1-1,0 1 0,0 0 1,1 0-1,-1 0 0,1 0 1,-1 0-1,1 0 0,0 0 1,0 0-1,0 0 0,0 1 1,0-1-1,0 0 1,0 4-1,0 8-6217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29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78 146 8104,'0'0'3107,"0"-10"261,1-4-1920,1-13 559,-4 1 3165,2 26-5115,0-1 0,0 1 0,0 0 0,0 0 0,0 0 0,0-1 0,0 1 0,0 0 0,0 0 0,0 0 0,0-1 0,-1 1 0,1 0 0,0 0 0,0 0 0,0 0 0,0-1 0,0 1 0,0 0 0,0 0 0,-1 0 0,1 0 0,0 0 0,0-1 0,0 1 0,-1 0 0,1 0 0,0 0 0,0 0 0,0 0 0,0 0 0,-1 0 0,1 0 0,0 0 0,0 0 0,0 0 0,-1 0 0,1 0 0,0 0 0,0 0 0,-1 0 0,1 0 0,0 0 0,0 0 0,-1 0 1,-10 8 517,-8 12-677,-14 43 286,32-60-172,-1 1 0,1 0 1,0 0-1,0-1 1,0 1-1,0 0 1,1 0-1,-1 0 1,1 0-1,0 0 1,1 0-1,-1 0 0,0 0 1,1-1-1,0 1 1,2 4-1,-2-6 2,0-1 0,1 0 0,-1 0 0,1 0 0,0 0 0,0 0 0,-1 0 0,1 0 0,0 0 0,0-1 0,0 1 0,0-1-1,-1 1 1,1-1 0,0 0 0,0 0 0,0 0 0,0 0 0,0 0 0,0 0 0,3-1 0,45-9 299,-36 3-406,0 0 1,-1-2 0,1 1 0,-2-2 0,0 0 0,0 0 0,0-1 0,-1-1 0,-1 0 0,0 0 0,-1-1 0,0 0 0,-1-1 0,-1 0 0,0 0 0,9-26 0,-16 30-758,-8 20 590,-11 21 388,15-22 12,0 1 0,1 0 0,0 0 0,0 0 0,1 0-1,0 0 1,1 1 0,0 19 0,1-27-113,0 0 1,1 0-1,-1 0 1,1 1-1,0-1 0,0 0 1,0 0-1,0 0 0,0 0 1,1 0-1,0-1 0,-1 1 1,1 0-1,0-1 1,0 1-1,0-1 0,0 1 1,1-1-1,-1 0 0,1 0 1,-1 0-1,1-1 1,0 1-1,0 0 0,0-1 1,0 0-1,0 0 0,0 0 1,0 0-1,0 0 0,0 0 1,5-1-1,-1 1 10,-1 0 1,1-1-1,0 0 1,-1 0-1,1-1 0,-1 1 1,1-2-1,0 1 0,-1-1 1,0 0-1,1 0 0,6-4 1,-10 5-33,0-1-1,0 0 1,0 0 0,-1 0 0,1-1 0,0 1 0,-1-1 0,1 1 0,-1-1 0,0 0 0,0 0 0,0 0-1,0 0 1,-1 0 0,1 0 0,-1-1 0,0 1 0,0 0 0,0-1 0,0 1 0,-1-1 0,1 1-1,-1-8 1,0 10-27,0 0 0,0 0 0,0 0 0,-1 0 0,1 0 0,-1 0-1,1 0 1,0 0 0,-1 0 0,1 0 0,-1 0 0,0 1 0,1-1 0,-1 0-1,0 0 1,0 0 0,1 1 0,-1-1 0,0 1 0,0-1 0,0 0-1,0 1 1,0-1 0,0 1 0,0 0 0,0-1 0,0 1 0,0 0 0,0 0-1,0-1 1,0 1 0,0 0 0,0 0 0,0 0 0,0 0 0,0 0 0,0 1-1,0-1 1,0 0 0,0 0 0,0 1 0,0-1 0,-2 1 0,0 0 14,0-1-1,0 1 1,0 0 0,0 0 0,0 1 0,1-1 0,-1 0 0,0 1 0,0 0 0,1 0 0,-1 0 0,1 0 0,0 0 0,-4 4 0,5-5 7,1 1 0,-1-1 0,1 1 0,-1-1 0,1 1 0,-1-1 0,1 1 0,0-1 0,0 1 0,0 0 0,0-1 0,0 1 0,0-1 0,0 1 0,1-1 0,-1 1 0,1 0 0,-1-1-1,1 1 1,-1-1 0,1 0 0,0 1 0,0-1 0,-1 0 0,1 1 0,0-1 0,0 0 0,1 0 0,-1 0 0,0 0 0,0 0 0,0 0 0,1 0 0,-1 0 0,0 0 0,1 0 0,-1-1 0,1 1 0,-1-1 0,3 1 0,9 4-87,1 0 0,-1-1 0,22 3-1,-28-5-71,23 3-212,-1 0 1,1-2-1,0-1 1,31-2-1,-60 0 456,0 0 0,0 0-1,0 0 1,-1-1 0,1 1 0,0 0 0,0-1-1,-1 1 1,1-1 0,0 1 0,0-1 0,-1 1-1,1-1 1,-1 1 0,1-1 0,0 0 0,-1 1 0,1-1-1,-1 0 1,1 1 0,-1-1 0,0 0 0,1 0-1,-1 0 1,0 1 0,1-1 0,-1 0 0,0 0-1,0 0 1,0 0 0,0 0 0,0 1 0,0-1-1,0 0 1,0 0 0,0 0 0,0 0 0,-1 1-1,1-1 1,0 0 0,0 0 0,-1 0 0,1 1-1,-1-1 1,1 0 0,-2-1 0,-17-36 2533,16 33-2488,-4-4-125,1 0-1,0-1 0,0 1 0,1-1 1,0-1-1,1 1 0,0-1 0,1 1 1,0-1-1,-2-17 0,6 27-141,-1 0 0,0 1 0,1-1-1,-1 1 1,1-1 0,-1 1 0,1-1 0,-1 1-1,1-1 1,0 1 0,-1-1 0,1 1 0,0 0 0,-1-1-1,1 1 1,0 0 0,-1 0 0,1-1 0,0 1-1,-1 0 1,1 0 0,0 0 0,0 0 0,-1 0 0,1 0-1,0 0 1,0 0 0,-1 0 0,1 0 0,1 1-1,32 3-3076,-26-3 1714,30 3-4201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30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55 15278,'0'0'9770,"-3"7"-9429,0 4-247,-1 0 0,1 0 0,1 0 0,0 0 0,0 21 0,1-29-84,1-1 0,0 1 0,0 0 0,1 0 0,-1 0 0,1 0-1,-1 0 1,1-1 0,0 1 0,0 0 0,0-1 0,0 1 0,1 0 0,-1-1 0,1 1 0,-1-1 0,1 0-1,0 0 1,0 0 0,0 0 0,0 0 0,0 0 0,1 0 0,-1 0 0,0-1 0,1 1 0,-1-1 0,1 0-1,0 0 1,-1 0 0,7 1 0,0 0 13,0-1 1,0 0-1,0-1 0,0 0 1,0-1-1,0 0 0,1 0 0,-1-1 1,0 0-1,-1 0 0,1-1 1,0 0-1,-1-1 0,0 0 0,0 0 1,8-6-1,-6 3-79,-1 0 0,0 0 0,0-1 0,-1 0 0,1-1 1,-2 0-1,0 0 0,0 0 0,0-1 0,-1 0 0,-1 0 0,6-14 0,-28 54-1049,12-20 1292,0 0 0,1 0 0,-5 21 0,7-25-62,1 1 0,1-1 1,-1 1-1,1 0 0,0 0 1,1-1-1,-1 1 1,1 0-1,2 7 0,-2-12-87,1 1 0,-1-1 0,0 0 0,1 1 0,-1-1 0,1 0 0,-1 0 0,1 0 0,0 0 0,0 0 0,0-1 1,0 1-1,0 0 0,1-1 0,-1 0 0,0 1 0,1-1 0,-1 0 0,1 0 0,-1 0 0,1-1 0,-1 1 0,1-1 0,0 1 0,3-1 0,0 1 47,1-1 0,-1 1 0,0-2 0,0 1 0,0-1 0,0 1 0,0-2 0,0 1 0,0-1 0,0 0 0,0 0 0,0 0 0,-1-1 0,1 0 0,-1 0 0,0-1 0,0 1 0,0-1 0,0 0 1,-1 0-1,0-1 0,0 1 0,4-6 0,-2 1-96,0-1 0,-1 1 0,0-1 0,-1 0 1,0-1-1,0 1 0,-1 0 0,-1-1 0,0 0 1,0 0-1,-1 1 0,0-15 0,-1 21-152,-1 0-1,1 1 0,-1-1 1,1 1-1,-1-1 1,-1 1-1,1-1 1,0 1-1,-1 0 0,-2-5 1,3 7-20,1 0 0,-1 0 0,0 0 0,1 0 0,-1 0-1,0 0 1,0 0 0,0 0 0,0 1 0,0-1 0,0 0 0,0 1 0,0-1 0,0 0 0,0 1 0,-1-1 0,1 1 0,0 0 0,0-1-1,-1 1 1,1 0 0,0 0 0,0 0 0,-1 0 0,1 0 0,0 0 0,0 0 0,-1 0 0,1 0 0,0 0 0,0 1 0,0-1 0,-2 1 0,2 0-209,0 0 1,0 0-1,0 0 1,0 0-1,0 0 1,0 0-1,1 0 1,-1 0 0,0 0-1,1 1 1,-1-1-1,1 0 1,-1 0-1,1 0 1,0 1-1,-1-1 1,1 2 0,-1 0-315,-2 15-3986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30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118 117 17713,'0'0'3251,"1"-9"-470,1 1-2189,-1 0-151,0 0 1,0 0-1,0 0 0,-1 0 0,0 0 0,0 0 0,-2-9 0,1 17-443,1-1 0,-1 0 0,0 0 0,1 1 0,-1-1 0,0 0 0,1 1 0,-1-1 0,0 1 0,1-1 0,-1 1 0,0-1 0,0 1 0,0-1 0,0 1 0,0 0 0,1 0 0,-1-1 0,0 1 0,0 0 0,0 0 0,0 0 0,0 0 0,0 0 0,0 0 0,0 0 0,0 0 0,1 0 0,-1 1 0,0-1 0,0 0 0,0 1 0,0-1 0,0 0 0,1 1 0,-1-1 1,-1 2-1,-31 17-136,28-15 131,0 0 0,1 1 0,-1-1 0,1 1 0,0 0 0,0 0 0,0 1 1,1-1-1,0 1 0,0-1 0,0 1 0,1 0 0,0 0 0,0 0 0,0 1 0,0 5 0,2-10 4,0-1 0,0 0 0,0 0-1,1 0 1,-1 0 0,1 0 0,-1 0-1,0 0 1,1 0 0,0 0 0,-1 0-1,1 0 1,0-1 0,-1 1 0,1 0-1,0 0 1,0-1 0,0 1 0,-1 0 0,1-1-1,0 1 1,0-1 0,0 1 0,0-1-1,0 1 1,0-1 0,0 0 0,0 1-1,1-1 1,1 0 0,40 3-15,-35-3-50,131-8-2309,-7-1 1476,-127-6 4015,1-23-4761,-6 36 1456,9-51-8351,-5 15-1473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15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 14446,'0'0'5754,"-2"11"-4275,-1 1-1070,1 1-1,1 0 0,0-1 1,0 1-1,2 0 0,-1 0 1,4 13-1,-1-12-264,0 0-1,-1 1 0,-1-1 0,0 1 1,-1 0-1,0-1 0,-1 1 1,-1-1-1,0 1 0,-1-1 0,-1 0 1,0 0-1,-1 0 0,0 0 1,-1-1-1,0 0 0,-2 0 1,-8 13-1,5-11-501,1-1 0,-26 27 0,31-36-762,-1-1 0,0 1 0,0-1 0,0 0 0,-13 6 0,-11-2-10972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30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12684,'1'8'2909,"3"23"-12,1 0 0,12 36-1,-10-46-2402,0-1-1,14 26 0,-8-22-534,-6-14-133,-1 0-1,-1 1 0,0-1 1,0 1-1,-1 0 1,-1 0-1,1 1 0,2 20 1,-6-32 114,-1 1 0,1-1 0,0 1 0,0-1 0,0 0 0,0 1 0,0-1 1,0 1-1,0-1 0,-1 0 0,1 1 0,0-1 0,0 0 0,-1 1 0,1-1 0,0 0 0,0 1 1,-1-1-1,1 0 0,0 1 0,-1-1 0,1 0 0,0 0 0,-1 0 0,1 1 0,-1-1 0,1 0 0,0 0 1,-1 0-1,1 0 0,-1 0 0,1 0 0,0 0 0,-1 0 0,-22-1-1820,-17-13-1740,21 4 2071,-59-33-445,6-8 6776,72 51-4601,-1-1 0,0 1 0,1-1-1,-1 1 1,0-1 0,1 1 0,-1-1 0,1 0 0,-1 1 0,1-1 0,-1 0 0,1 1 0,-1-1 0,1 0-1,0 0 1,-1 0 0,1 1 0,0-1 0,-1 0 0,1 0 0,0 0 0,0 0 0,0 1 0,0-1 0,0 0 0,0 0-1,0 0 1,1-1 0,-1 1-24,1 0 0,0 0 0,0 0 0,0 0 0,0 0 0,1 0-1,-1 0 1,0 0 0,0 0 0,1 0 0,-1 1 0,0-1 0,1 0 0,2 0 0,60-12 899,-55 12-685,84-5 49,-19 3-4353,-33-1-2718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31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0 139 5285,'0'0'17296,"9"-1"-15993,15-1-464,2-1-255,-1-1 1,40-10-1,-59 12-554,1 0-1,0 0 1,-1-1-1,0 0 1,1 0-1,-1-1 1,0 0-1,-1 0 1,1 0-1,-1-1 1,0 0-1,0 0 1,0 0-1,-1 0 1,5-7-1,-9 11-25,1 0-1,0 0 1,0 0 0,-1 0-1,1 0 1,-1 0 0,1 0-1,-1 0 1,0 0 0,1 0-1,-1 0 1,0-1 0,0 1-1,0 0 1,1 0 0,-1 0-1,-1 0 1,1-1-1,0 1 1,0 0 0,0 0-1,0 0 1,-1 0 0,1 0-1,-1-1 1,1 1 0,-1 0-1,1 0 1,-1 0 0,0 0-1,1 0 1,-1 1 0,0-1-1,0 0 1,0 0-1,1 0 1,-1 1 0,0-1-1,0 0 1,0 1 0,0-1-1,0 1 1,0-1 0,-1 1-1,1-1 1,0 1 0,0 0-1,0 0 1,0-1 0,-1 1-1,1 0 1,0 0 0,-2 0-1,-5-1-6,0 1 0,0-1 0,0 1 0,0 1 0,0 0 0,-11 2 0,10 0 60,0 1 0,0 0-1,1 0 1,-1 1 0,1 0-1,0 0 1,0 1 0,1 0-1,0 1 1,0 0 0,-8 10-1,11-13-6,0 0 0,1 0 0,0 0-1,-1 1 1,2 0 0,-1 0 0,0 0-1,1 0 1,0 0 0,0 0-1,1 0 1,0 1 0,-1-1 0,2 1-1,-1-1 1,1 1 0,-1-1-1,2 1 1,-1-1 0,2 12 0,0-15-51,0 1 0,-1 0 0,1 0 1,0-1-1,0 1 0,1-1 0,-1 0 1,0 0-1,1 0 0,0 0 0,-1 0 0,1 0 1,0-1-1,0 1 0,0-1 0,0 0 1,0 0-1,0 0 0,5 1 0,64 9-1169,30-10-6885,-51-8-1463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32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9 9673,'0'0'13811,"-8"-3"-13262,3 2-496,1-1 0,-1 1 0,0 1-1,0-1 1,1 0 0,-1 1 0,0 0-1,0 0 1,1 1 0,-1-1 0,0 1-1,1 0 1,-1 0 0,0 1 0,1-1-1,-1 1 1,1 0 0,0 0 0,0 0-1,0 1 1,0 0 0,0 0-1,0 0 1,-6 6 0,9-8-63,1 0 1,-1 0-1,0 0 0,1 0 1,-1 0-1,1 0 1,-1 0-1,1 0 0,0 0 1,-1 0-1,1 0 1,0 0-1,0 0 0,-1 0 1,1 0-1,0 0 0,0 0 1,0 0-1,1 1 1,-1-1-1,0 0 0,0 0 1,0 0-1,1 0 0,-1 0 1,1 0-1,-1 0 1,1 0-1,-1 0 0,1 0 1,-1 0-1,1 0 0,0-1 1,-1 1-1,1 0 1,0 0-1,0-1 0,0 1 1,0 0-1,0-1 1,0 1-1,0-1 0,0 1 1,0-1-1,0 0 0,0 1 1,1-1-1,58 20-1608,-50-18 1248,44 17 35,-52-18 351,0 0-1,0 0 1,0 0 0,0 0 0,0 1-1,0-1 1,0 0 0,-1 1-1,1-1 1,-1 1 0,1 0 0,-1-1-1,1 1 1,-1 0 0,0 0-1,0 0 1,0 0 0,0 0 0,0 0-1,0 0 1,-1 0 0,1 5-1,-1-6 118,-1 1-1,0-1 1,0 1-1,0-1 0,0 0 1,0 1-1,0-1 1,0 0-1,0 0 0,0 0 1,-1 0-1,1 0 0,0 0 1,-1 0-1,1 0 1,-1-1-1,1 1 0,-1 0 1,1-1-1,-1 1 1,0-1-1,-2 1 0,-43 9 1937,43-10-1834,-6 2-23,-3 1 319,0-2 0,0 1-1,-22-1 1,34-1-662,-1 0 0,0 0-1,1 0 1,-1 0 0,0 0 0,0-1 0,1 1-1,-1 0 1,0-1 0,1 1 0,-1-1 0,1 0-1,-1 1 1,1-1 0,-1 0 0,1 0 0,-1 0-1,1 0 1,0 0 0,0 0 0,-1-1 0,1 1-1,0 0 1,0-1 0,0 1 0,0 0 0,1-1-1,-1 0 1,0 1 0,1-1 0,-1 1 0,1-1 0,-1 0-1,1 1 1,0-1 0,-1-2 0,1 4-125,0-1 0,0 1 0,0-1 0,0 1 0,0-1 0,0 1 0,0-1 0,1 1 1,-1-1-1,0 1 0,0-1 0,0 1 0,1-1 0,-1 1 0,0-1 0,0 1 0,1 0 0,-1-1 0,0 1 1,1-1-1,-1 1 0,1 0 0,-1-1 0,0 1 0,1 0 0,-1-1 0,1 1 0,-1 0 0,1 0 0,-1 0 1,2-1-1,12-3-6359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33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14542,'0'0'10500,"-3"9"-9587,-15 64 531,16-66-1317,1 1-1,0-1 0,1 0 0,-1 0 1,2 1-1,-1-1 0,1 0 0,0 0 1,4 15-1,-4-20-118,1 0 1,-1 0-1,1 0 1,0 0-1,0 0 0,0 0 1,0 0-1,0 0 1,0-1-1,1 1 1,-1-1-1,0 0 1,1 0-1,-1 0 0,1 0 1,-1 0-1,1 0 1,0-1-1,-1 1 1,1-1-1,0 0 0,-1 0 1,1 0-1,0 0 1,5-1-1,-1 1-119,0-1 0,0 0 0,0 0 0,0-1 0,0 0 0,-1 0 0,1-1 0,10-5 0,32-33-1194,-22 15 998,-27 36 775,-1-6-305,1 1-1,0-1 0,-1 1 0,1-1 1,1 1-1,-1-1 0,1 0 0,-1 1 1,1-1-1,2 5 0,5-7-202,-1-1 0,1 0 0,-1 0 0,1-1 0,-1 0 0,1 0 0,-1-1 0,1 0 0,-1 0 1,1-1-1,-1 0 0,0 0 0,0-1 0,0 0 0,10-6 0,39-11-1051,-56 20 1101,0 0 0,1 0 0,-1 0 0,0 0 0,0 0-1,1 0 1,-1 0 0,0 0 0,1 1 0,-1-1 0,0 0 0,0 0-1,1 0 1,-1 0 0,0 0 0,0 0 0,1 1 0,-1-1 0,0 0-1,0 0 1,1 0 0,-1 1 0,0-1 0,0 0 0,0 0 0,0 1-1,0-1 1,1 0 0,-1 0 0,0 1 0,0-1 0,0 0-1,0 1 1,0-1 0,0 0 0,0 0 0,0 1 0,0-1 0,0 0-1,0 1 1,0-1 0,0 0 0,0 1 0,0-1 0,0 0 0,0 1-1,-1 6-2978,1-3-4443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33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48 14029,'0'0'5702,"-7"-43"-3492,7 38-1409,3 5-1762,8 0-3396,2 0-8359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33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64 180 12748,'0'0'1852,"0"-8"738,-1-22 79,1 30-2588,0 0 1,0-1 0,0 1-1,1-1 1,-1 1 0,0-1-1,0 1 1,0-1-1,-1 1 1,1-1 0,0 1-1,0 0 1,0-1 0,0 1-1,0-1 1,0 1-1,-1-1 1,1 1 0,0 0-1,0-1 1,-1 1-1,1 0 1,0-1 0,-1 1-1,1 0 1,0-1 0,-1 1-1,1 0 1,0-1-1,-1 1 1,1 0 0,-1 0-1,1 0 1,0 0 0,-1-1-1,1 1 1,-1 0-1,1 0 1,-1 0 0,1 0-1,-1 0 1,1 0 0,0 0-1,-1 0 1,1 0-1,-1 0 1,1 0 0,-1 0-1,1 0 1,-1 1 0,1-1-1,0 0 1,-1 0-1,1 0 1,-1 1 0,1-1-1,0 0 1,-1 0 0,1 1-1,-19 16 862,15-12-758,1 0-1,0 0 1,0 1 0,1-1-1,-1 1 1,1 0 0,0 0-1,1 0 1,0 0 0,0 0-1,0 0 1,0 8 0,1-12-164,0 0 1,1 1 0,-1-1-1,1 0 1,-1 1 0,1-1-1,0 0 1,-1 0 0,1 0 0,0 0-1,1 0 1,-1 0 0,0 0-1,0 0 1,1 0 0,-1 0 0,1-1-1,0 1 1,0 0 0,-1-1-1,1 0 1,0 1 0,0-1 0,0 0-1,0 0 1,0 0 0,1 0-1,-1-1 1,0 1 0,0 0-1,1-1 1,-1 0 0,0 1 0,3-1-1,11 1-12,0-1-1,0-1 1,0 0-1,-1-1 0,1-1 1,0 0-1,-1-1 1,0-1-1,0 0 0,0-1 1,-1-1-1,1 0 1,-2-1-1,1-1 1,-1 0-1,0 0 0,-1-1 1,0-1-1,-1 0 1,0-1-1,-1 0 0,0-1 1,-1 0-1,0 0 1,9-21-1,-16 30-17,-1 1 0,1-1 0,-1 1 0,0-1 0,0 0-1,-1 0 1,1 0 0,-1 0 0,0 1 0,0-1 0,0 0 0,0 0 0,-2-7-1,1 10 2,1 0 0,0 0 0,-1 0 0,1 0 0,-1 0 0,1 0 0,-1 0 0,0 1 0,1-1 0,-1 0 0,0 0 0,0 1 0,0-1 0,1 0 0,-1 1-1,0-1 1,0 1 0,0-1 0,0 1 0,-2-1 0,1 1-6,0-1-1,-1 1 1,1 0-1,0 0 1,-1 0-1,1 1 1,0-1-1,-1 0 0,1 1 1,0 0-1,-1-1 1,-3 3-1,1 0 26,1 0-1,-1 0 1,1 0 0,0 1-1,-1-1 1,2 1-1,-1 0 1,0 0-1,1 1 1,0-1-1,0 1 1,0 0-1,0-1 1,1 1 0,0 0-1,0 0 1,0 1-1,1-1 1,-2 7-1,2-6 5,0 1 1,0-1-1,0 0 0,1 0 0,0 0 1,0 0-1,0 1 0,1-1 0,0 0 1,0 0-1,1 0 0,-1 0 0,1 0 0,1 0 1,-1-1-1,7 11 0,-3-8-466,0-1-1,1 0 1,0 0-1,1-1 0,-1 0 1,1 0-1,0-1 1,1 0-1,-1 0 1,1-1-1,11 4 1,23 2-5801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34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111 130 12684,'0'0'3235,"5"-10"86,14-26-607,-18 34-2545,0 1 0,0-1 0,0 1 0,0-1 0,0 0 0,-1 1 0,1-1 0,-1 0 0,1 0 0,-1 1 0,0-1 0,0 0 0,0 0 0,0 1 0,0-1 0,0 0 0,0 0 0,0 0 0,-1 1 0,1-1 0,-1 0 0,1 1 0,-1-1 0,0 0 1,1 1-1,-1-1 0,-2-2 0,0 3-140,0 0 1,0 0-1,0 1 0,0-1 1,0 1-1,0-1 1,-1 1-1,1 0 1,0 0-1,0 0 1,0 1-1,-1-1 1,1 1-1,0 0 1,0 0-1,0 0 1,0 0-1,0 0 0,0 1 1,0-1-1,1 1 1,-1 0-1,1 0 1,-1 0-1,1 0 1,-1 0-1,-2 4 1,0-1-10,0 0 1,0 0 0,1 0-1,0 0 1,0 1 0,0 0-1,1 0 1,0 0 0,0 0-1,0 0 1,-3 13 0,6-17-20,0 0 0,0 0 1,0 0-1,0 0 1,0 0-1,1-1 0,-1 1 1,1 0-1,-1 0 0,1 0 1,0-1-1,-1 1 1,1 0-1,0-1 0,0 1 1,0-1-1,1 1 1,-1-1-1,0 1 0,0-1 1,1 0-1,-1 1 1,1-1-1,-1 0 0,1 0 1,0 0-1,-1-1 0,1 1 1,0 0-1,-1 0 1,1-1-1,0 1 0,0-1 1,0 0-1,0 1 1,0-1-1,-1 0 0,5 0 1,10 0 13,0 1 1,1-2 0,23-3-1,-28 2-62,9 0 112,-12 0-164,0 1 0,0 0 1,1 0-1,-1 1 0,0 0 0,10 2 0,-17-1 71,0-1 0,0 1 0,0 0-1,0 0 1,0 0 0,0 0 0,0 0 0,0 0 0,-1 0-1,1 1 1,0-1 0,-1 1 0,1-1 0,-1 1 0,1-1-1,-1 1 1,0 0 0,0 0 0,0 0 0,0 0 0,0 0-1,0 0 1,0 0 0,-1 0 0,1 0 0,-1 0 0,1 0-1,-1 0 1,0 1 0,0 2 0,0 3 65,-1-1 0,1 1 0,-1-1 1,-1 1-1,1-1 0,-1 0 0,-1 1 0,1-1 0,-1 0 1,-1 0-1,1-1 0,-1 1 0,0-1 0,-1 0 0,-9 11 1,3-5 416,0-1 0,-1 0 0,0-1 0,0-1 1,-1 0-1,-26 14 0,39-23-449,-1 0 0,1 1 0,-1-1 0,0 1 0,1-1 0,-1 0 0,0 0 0,1 1 0,-1-1-1,0 0 1,1 0 0,-1 0 0,0 0 0,1 1 0,-1-1 0,0 0 0,1 0 0,-1-1 0,0 1 0,0 0 0,1 0 0,-1 0 0,0 0 0,0-1 0,1-13-340,20-24-919,-19 35 1112,28-49-2238,57-88-1306,-77 128 3638,0 0 0,1 1 0,0 0 1,1 0-1,0 1 0,1 1 0,0 0 0,20-12 0,-30 20 33,0 0 0,0-1-1,1 1 1,-1 0-1,1 0 1,-1 1 0,1-1-1,-1 1 1,1-1-1,-1 1 1,1 0 0,0-1-1,3 2 1,-6-1 43,1 0 0,0 1 0,0-1 0,0 0 0,0 1 0,-1-1 0,1 1 0,0-1 0,-1 1 0,1-1 0,0 1 0,-1 0 0,1-1 0,-1 1 0,1 0 0,-1 0 0,1-1 0,-1 1 0,1 0 0,-1 0 0,0-1 0,1 1 0,-1 0 0,0 0 0,0 1 0,1 8 434,-1-1 0,0 0 0,-1 0 0,0 1 0,-5 16 0,0 14 1074,6-40-1529,0 0-1,0 1 1,0-1 0,0 0-1,0 0 1,0 0-1,0 1 1,0-1 0,0 0-1,0 0 1,0 1-1,0-1 1,0 0 0,0 0-1,0 0 1,0 1 0,0-1-1,0 0 1,0 0-1,0 0 1,0 1 0,1-1-1,-1 0 1,0 0-1,0 0 1,0 1 0,0-1-1,1 0 1,-1 0 0,0 0-1,0 0 1,0 0-1,1 0 1,-1 1 0,0-1-1,0 0 1,0 0-1,1 0 1,-1 0 0,0 0-1,0 0 1,1 0 0,-1 0-1,12-6 234,8-16-13,-15 9-192,-1 0-1,0 0 0,0 0 1,-1 0-1,-1-1 1,0 0-1,-1 1 1,-1-1-1,0 0 1,-4-25-1,0 30-137,-1 12 50,5-2 56,-1 0-1,1 0 0,0 0 1,0 0-1,0 0 0,0 0 1,0-1-1,0 1 0,1 0 1,-1 0-1,0 0 1,0 0-1,1 0 0,-1 0 1,0 0-1,1-1 0,-1 1 1,1 0-1,-1 0 0,1-1 1,-1 1-1,1 0 0,0-1 1,-1 1-1,1 0 0,0-1 1,0 1-1,-1-1 0,2 1 1,7 4 17,-1-1 0,1 0 0,0 0 1,0-1-1,1 0 0,-1-1 0,1 0 0,-1-1 1,14 1-1,90-3-3152,-98 0 2069,49-10-4216,-3-15-4598,-40 15 3172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35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92 203 11403,'0'0'5776,"-7"5"-4057,-3 1-895,0 0 1,1 1-1,0 0 1,-8 9-1,14-13-656,0 0 0,1 0 0,-1 0 0,1 1 1,-1-1-1,1 1 0,0-1 0,1 1 0,-1 0 0,0 0 0,1 0 0,0 0 0,0 0 1,0 0-1,1 0 0,-1 0 0,1 6 0,0-9-238,0 1 0,1-1-1,-1 0 1,0 1 0,1-1 0,-1 0 0,1 1 0,-1-1-1,1 0 1,0 0 0,-1 1 0,1-1 0,0 0-1,0 0 1,0 0 0,0 0 0,0 0 0,0 0-1,0 0 1,0 0 0,1-1 0,-1 1 0,0 0 0,0-1-1,1 1 1,-1-1 0,2 1 0,47 6-6553,-45-7 5904,-1 0-1,1 0 1,-1 0 0,1 1 0,-1 0 0,0 0-1,1 0 1,-1 0 0,8 4 0,-11-3 1010,0-1 0,1 1 1,-1 0-1,0 0 0,-1-1 0,1 1 1,0 0-1,-1 0 0,1 0 1,-1 0-1,1 0 0,-1 0 0,0 0 1,0 0-1,0 0 0,0 0 1,0 0-1,0 0 0,0 0 0,-1 2 1,-11 39 2826,-3-12-1234,-1-1 0,-36 53 0,16-29-708,59-97-1980,33-87 1,4-9-628,-40 97 1334,3 1-1,0 1 1,3 1-1,1 1 0,2 2 1,34-34-1,-60 67 176,0 0 0,0 0-1,0 0 1,1 1 0,-1-1-1,1 1 1,-1 0 0,1 0 0,0 0-1,0 0 1,0 1 0,0 0 0,0 0-1,0 0 1,8-1 0,-11 3-45,0-1 1,0 1-1,-1-1 0,1 1 0,0 0 1,-1-1-1,1 1 0,0 0 1,-1-1-1,1 1 0,-1 0 1,1 0-1,-1 0 0,1 0 1,-1-1-1,0 1 0,1 0 1,-1 0-1,0 0 0,0 0 1,0 0-1,1 0 0,-1 0 0,0 0 1,0 0-1,0 0 0,-1 0 1,1 0-1,0 0 0,-1 1 1,-3 36 775,-4-7-216,5-21-414,1 1 0,0 0 0,0-1 1,0 21-1,2-27-339,0-1 0,1 0 1,-1 0-1,1 0 0,0 0 1,0-1-1,0 1 0,0 0 1,1 0-1,-1 0 1,1-1-1,-1 1 0,1-1 1,0 1-1,0-1 0,0 0 1,0 1-1,0-1 0,1 0 1,-1-1-1,6 4 0,48 24-4397,15 9 3429,-70-38 1237,1 1-1,-1 0 1,0-1-1,0 1 1,0 0-1,0 0 1,-1 0-1,1-1 1,0 1-1,0 0 1,0 0-1,-1 0 1,1 0-1,0 0 1,-1 1-1,1-1 1,-1 0-1,1 0 1,-1 0-1,0 1 1,1-1-1,-1 0 1,0 0-1,0 0 1,0 3-1,-1-3 123,1 1 0,-1 0 0,0-1 0,0 1 0,0 0 0,0-1-1,0 1 1,0-1 0,0 1 0,-1-1 0,1 0 0,0 1 0,-1-1 0,1 0-1,-3 1 1,-4 3 571,-1 0-1,-1 0 0,1-1 0,-1 0 0,-10 2 1,13-4-653,-1 0 1,1-1 0,0 0 0,-1 0-1,-12 0 1,18-1-375,0-1-1,0 1 0,1 0 0,-1-1 1,0 1-1,1-1 0,-1 1 1,0-1-1,1 0 0,-1 0 1,1 0-1,-3-2 0,3 2-282,0 0 0,0 0 0,0-1 0,0 1 0,0 0 1,1-1-1,-1 1 0,0-1 0,1 1 0,-1 0 0,1-1 0,0 1 0,-1-1 0,1 0 0,0 1 0,0-1 0,0-1 0,0-16-8044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35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14542,'0'0'2952,"8"-1"-667,13 1-788,61-4 3383,-76 4-4816,0-1 1,-1 0 0,1-1-1,0 0 1,-1 1 0,1-2-1,-1 1 1,0-1 0,0 0-1,0 0 1,0 0 0,5-5-1,-10 8-72,0 0-1,0 0 1,0 1-1,0-1 1,0 0 0,0 0-1,-1 0 1,1 0-1,0 0 1,0 0-1,0 1 1,0-1-1,0 0 1,0 0 0,0 0-1,-1 0 1,1 0-1,0 0 1,0 0-1,0 0 1,0 0-1,0 0 1,-1 0 0,1 0-1,0 0 1,0 0-1,0 0 1,0 0-1,0 0 1,-1 0 0,1 0-1,0 0 1,0 0-1,0 0 1,0 0-1,-1 0 1,1 0-1,0 0 1,0 0 0,0 0-1,0 0 1,0 0-1,0 0 1,-1 0-1,1 0 1,0-1-1,0 1 1,0 0 0,0 0-1,0 0 1,0 0-1,0 0 1,0 0-1,0-1 1,-1 1-1,1 0 1,0 0 0,0 0-1,0 0 1,0 0-1,0-1 1,0 1-1,0 0 1,0 0 0,0 0-1,0-1 1,-1 2 9,1-1 0,-1 1-1,0-1 1,0 1 0,0-1 0,1 1 0,-1-1 0,0 1 0,1 0 0,-1-1 0,0 1 0,1 0 0,-1 0 0,1-1 0,-1 1 0,1 0 0,-1 0 0,1 0 0,0 0 0,-1-1 0,1 3 0,-1-1-2,1-1 0,0 1 0,0 0 1,0 0-1,0-1 0,0 1 0,0 0 1,0 0-1,1-1 0,-1 1 0,1 0 0,-1-1 1,1 1-1,-1 0 0,1-1 0,0 1 1,0-1-1,0 1 0,0-1 0,0 1 0,0-1 1,0 0-1,1 1 0,1 0 0,1 1 10,0-1-1,-1 0 0,1 0 0,0-1 0,0 1 1,1-1-1,-1 0 0,0 0 0,0 0 0,5-1 0,4 1 21,0-1 0,1 0 0,-1-1 0,0 0-1,0-1 1,17-6 0,-1-1-292,42-13 1080,-23 17-4419,-64 0-8287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36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13261,'0'0'3331,"47"-27"-2563,-10 22 97,7 3-576,4 2-322,6 0-3650,0-1-7944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15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0 14510,'0'0'662,"-6"9"-107,-209 363 6604,186-320-7122,28-53-2636,1 1 2426,0 0-1,0 0 1,-1 0 0,1 0-1,0 0 1,0 0 0,0 0 0,0 0-1,0 0 1,6-26-2168,0 3-750,2-22-3214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37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15727,'0'0'8819,"-1"9"-8509,0-6-295,1 0 0,0 0 0,-1 0 0,1 0 0,0 0 0,1 1 0,-1-1 0,0 0 1,1 0-1,0 0 0,2 6 0,-2-7-2,1 0-1,-1-1 1,1 1-1,0 0 1,0-1 0,0 1-1,0-1 1,0 0 0,0 1-1,0-1 1,0 0-1,0 0 1,1 0 0,-1-1-1,0 1 1,1-1-1,-1 1 1,1-1 0,-1 0-1,0 0 1,5 0 0,7 1-1,-1 0 0,1-1 1,-1-1-1,1 0 0,0-1 1,-1-1-1,0 0 0,0 0 0,0-2 1,0 1-1,0-2 0,14-8 1,-26 14 6,0 0 0,0 1 0,0-1-1,0 0 1,0 0 0,0 0 0,0 1 0,0-1 0,0 1 0,0-1 0,0 0 0,0 1 0,0 0 0,0-1 0,0 1-1,-1-1 1,1 1 0,0 0 0,0 0 0,-1 0 0,1-1 0,0 1 0,-1 0 0,1 0 0,-1 0 0,1 0 0,-1 0 0,0 0-1,1 1 1,18 20 465,-12-19-431,1-1 0,-1 1 0,0-2 0,1 1 0,-1-1-1,9 0 1,5 0-2843,-1-1-4361,-3-2-7081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37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16624,'0'0'7543,"-6"9"-7255,0 1-227,1 1 1,0-1-1,1 1 0,0-1 0,0 1 1,1 0-1,-2 23 0,4-31-63,1 0 0,-1 0 1,1 0-1,0 0 0,0 0 0,0 0 0,0 0 1,1 0-1,-1 0 0,1 0 0,0 0 0,0-1 1,0 1-1,0 0 0,1 0 0,-1-1 1,1 1-1,-1-1 0,1 1 0,0-1 0,0 1 1,0-1-1,0 0 0,0 0 0,1 0 0,-1-1 1,1 1-1,-1 0 0,1-1 0,-1 1 0,1-1 1,0 0-1,0 0 0,0 0 0,0-1 0,0 1 1,-1-1-1,1 1 0,0-1 0,5 0 1,-2 0-169,0 0 0,0 0 0,0 0 0,0-1 0,0 0 0,0 0 0,0 0 1,0-1-1,0 0 0,9-5 0,-5 1 12,0 0 0,-1-1 0,0-1 0,14-13 0,-26 68 1418,3-45-1278,-1 1 1,1-1 0,0 1-1,0 0 1,0-1-1,0 1 1,1-1-1,-1 1 1,1-1-1,-1 1 1,1-1 0,0 1-1,0-1 1,0 1-1,0-1 1,1 0-1,-1 0 1,1 1 0,-1-1-1,3 2 1,20 6-6642,-6-9-8732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52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74 187 19699,'0'0'2813,"-8"0"-2920,6 0 130,-1 0-1,0 0 1,1 0 0,-1 0-1,0 1 1,1-1 0,-1 1-1,1 0 1,-1-1-1,1 1 1,-1 1 0,1-1-1,0 0 1,-1 0-1,1 1 1,0-1 0,0 1-1,0 0 1,0 0 0,0-1-1,0 1 1,1 1-1,-1-1 1,1 0 0,-1 0-1,1 0 1,0 1 0,0-1-1,0 1 1,0-1-1,0 1 1,0-1 0,1 1-1,0 0 1,-1-1-1,1 1 1,0 2 0,0-4-11,0 0 0,0-1 0,1 1 0,-1 0 0,0-1 0,0 1 0,1 0 0,-1-1 0,0 1 0,1-1 0,-1 1 0,1 0 1,-1-1-1,0 1 0,1-1 0,-1 1 0,1-1 0,0 0 0,-1 1 0,1-1 0,-1 1 0,1-1 0,0 0 0,-1 0 0,1 1 0,-1-1 1,1 0-1,0 0 0,-1 0 0,1 0 0,0 0 0,0 0 0,-1 0 0,1 0 0,0 0 0,-1 0 0,1 0 0,0 0 0,-1 0 0,1 0 0,0-1 1,-1 1-1,2-1 0,32-9 492,-18 2-361,-1 0 0,1-1-1,-2-1 1,1-1 0,-1 0-1,-1 0 1,17-20 0,-23 24 89,-1-1 1,1 0 0,-1 0 0,-1 0 0,0-1 0,0 0-1,0 0 1,-1-1 0,-1 1 0,0-1 0,0 1 0,0-1-1,-2 0 1,2-13 0,-7 17-223,-4 12-54,-6 9-18,11-10 75,0 0-1,0 1 1,0-1-1,1 1 1,0-1 0,0 1-1,1 0 1,0 0 0,0 0-1,0 0 1,0 0-1,1 0 1,0 0 0,1 7-1,0-10-78,0-1 0,0 1 0,0 0 1,0 0-1,0-1 0,0 1 0,1 0 0,-1-1 0,1 0 0,0 1 0,0-1 0,0 0 0,0 0 0,0 0 0,0 0 0,1 0 1,-1 0-1,1-1 0,-1 1 0,1-1 0,-1 0 0,1 0 0,0 0 0,0 0 0,0 0 0,-1 0 0,1-1 0,0 1 0,6-1 1,55-1-7548,-33-5 860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52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17521,'0'0'4884,"-9"7"-2546,5-4-1978,-31 26 1711,32-27-1910,1 0 0,0 0 0,0 0 1,0 1-1,1-1 0,-1 0 0,0 1 0,1 0 0,0-1 0,0 1 0,-1 0 0,2-1 0,-1 1 1,-1 6-1,2-9-165,1 1 1,-1 0 0,0 0 0,1-1-1,-1 1 1,0 0 0,1-1 0,-1 1-1,1-1 1,-1 1 0,1-1 0,-1 1 0,1-1-1,0 1 1,-1-1 0,1 1 0,0-1-1,-1 0 1,1 1 0,0-1 0,-1 0-1,1 0 1,0 1 0,0-1 0,-1 0-1,1 0 1,0 0 0,0 0 0,-1 0-1,2 0 1,31 0-301,-26 0 127,5 0-356,6-1-291,1 2 0,-1 0 0,0 1-1,23 5 1,-37-6 774,-1 0-1,0 0 1,0 0-1,0 0 1,0 0 0,-1 1-1,1 0 1,0-1 0,-1 1-1,1 0 1,-1 0-1,1 1 1,2 3 0,-3-4 121,-1 0 1,0 0-1,-1 0 1,1 1-1,0-1 1,-1 0 0,1 0-1,-1 1 1,0-1-1,0 0 1,0 0-1,0 1 1,0-1-1,0 0 1,0 1 0,-1-1-1,1 0 1,-1 0-1,0 0 1,0 1-1,-1 2 1,-2 0 164,1 0 1,-1 0 0,1 0-1,-1 0 1,-1-1-1,1 0 1,-1 0 0,1 0-1,-1 0 1,0-1-1,-1 0 1,-9 5-1,7-4-206,-1 0 0,0 0 0,0-1 0,0 0 0,0-1 0,0 0 0,-18 1 0,26-3-137,-11-2-2687,7-7-1837,3-7-3884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53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19506,'0'0'8649,"61"-15"-7977,-34 12-544,8 1-64,7-1-928,2 2-1795,8 0-1761,-1 0-1506,-1-2-5220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53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15 18353,'-7'4'1388,"-17"9"592,0 2-1,-26 21 1,44-31-1748,0-1 1,0 1 0,1 1-1,0-1 1,0 1-1,0-1 1,1 1 0,0 1-1,0-1 1,0 1-1,1-1 1,0 1 0,0 0-1,-3 14 1,6-20-230,0 1 1,0-1-1,0 1 1,0 0-1,0-1 1,0 1-1,0-1 0,1 1 1,-1 0-1,1-1 1,-1 1-1,1-1 1,-1 1-1,1-1 1,0 1-1,0-1 0,0 0 1,0 1-1,0-1 1,0 0-1,0 0 1,0 0-1,2 2 1,1-1 3,-1 0 1,0 0 0,1-1-1,0 1 1,-1-1 0,1 0 0,0 0-1,0 0 1,6 1 0,-1-2 12,0 1 1,0-1 0,0 0 0,0-1 0,0 0 0,0-1-1,0 0 1,11-4 0,-14 3-15,1 0 0,-1 0 1,1-1-1,-1 0 0,0-1 0,0 1 1,-1-1-1,0 0 0,0-1 0,0 1 0,0-1 1,-1 0-1,0 0 0,0-1 0,0 1 1,-1-1-1,0 1 0,-1-1 0,1 0 0,-1 0 1,0-1-1,-1 1 0,1-12 0,-2 17 1,0 1-1,0-1 0,-1 1 1,1-1-1,-1 1 1,1-1-1,-1 1 0,1 0 1,-1-1-1,0 1 0,0 0 1,0-1-1,1 1 0,-1 0 1,0 0-1,-1 0 0,1 0 1,0 0-1,0 0 0,-3-2 1,0 1-3,-1 0 0,1 0 1,0 0-1,-1 0 0,0 1 0,-8-2 1,-1 2-26,1-1 0,0 2 0,0 0 0,-17 2 0,28-2-2,0 0 1,0 0-1,0 0 0,0 1 0,0-1 1,0 1-1,0-1 0,1 1 1,-1-1-1,0 1 0,0 0 0,1 0 1,-1 0-1,0 0 0,1 0 0,-1 0 1,1 1-1,0-1 0,-1 0 1,1 1-1,0-1 0,0 1 0,0-1 1,0 1-1,0 0 0,0-1 0,-1 5 1,2-5-168,0 1 0,1 0 1,-1-1-1,1 1 0,-1 0 0,1-1 1,0 1-1,0-1 0,-1 1 0,1-1 1,0 1-1,0-1 0,1 1 0,-1-1 1,0 0-1,0 0 0,1 0 1,-1 0-1,0 0 0,1 0 0,-1 0 1,1 0-1,0 0 0,-1-1 0,1 1 1,0 0-1,-1-1 0,1 0 0,0 1 1,2-1-1,12 4-3134,0-1 0,32 2 0,3-5-4785</inkml:trace>
  <inkml:trace contextRef="#ctx0" brushRef="#br0" timeOffset="1">791 1 21492,'0'0'4709,"-57"41"-2691,33-18-513,-1 0-512,5 2-673,5-5-256,6 1 0,1-3-64,6-2-32,-1-3-800,3-3-482,0-1-607,0-6-930,0-15-10794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53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2 3876,'0'0'12438,"-9"0"-8904,1-1-2824,-1 1 1,0 0-1,0 0 0,0 1 0,-14 3 0,21-4-594,0 1 0,0-1 0,0 1 0,-1 0 0,1 0 0,0 0 0,0 0 0,0 0 0,0 0 0,1 0 0,-1 1 0,0-1 0,0 1 0,1-1 0,-1 1 0,1 0 0,-1-1 0,1 1 0,0 0 0,0 0 0,0 0 0,0 0 0,0 0 0,0 0 0,1 0 0,-1 0 0,0 1 0,1-1 0,0 0 0,0 0 0,-1 1 0,1-1 0,1 3 0,-1-4-110,1 0-1,-1 1 1,1-1-1,-1 0 1,1 0-1,0 0 0,0 0 1,-1 0-1,1 0 1,0 0-1,0 0 1,0 0-1,0 0 1,0 0-1,0-1 1,0 1-1,1 0 1,-1-1-1,0 1 1,0-1-1,0 1 0,1-1 1,-1 0-1,0 1 1,1-1-1,-1 0 1,0 0-1,2 0 1,44 2 57,-39-2-34,0 0-77,0-1 1,1 0-1,-1-1 0,0 1 1,0-1-1,9-4 0,-15 5 40,0 1-1,-1-1 1,1 1-1,0-1 1,-1 0-1,1 0 0,-1 1 1,1-1-1,-1 0 1,0 0-1,1-1 0,-1 1 1,0 0-1,0 0 1,1 0-1,-1-1 1,0 1-1,0-1 0,-1 1 1,1-1-1,0 1 1,0-1-1,-1 0 0,1 1 1,-1-1-1,1 0 1,-1 1-1,0-1 0,0 0 1,0 1-1,0-1 1,0 0-1,0 0 1,0 1-1,0-1 0,-1-2 1,-1 2 1,1 1 1,-1-1-1,1 1 1,-1 0-1,1 0 0,-1-1 1,0 1-1,0 0 1,0 0-1,0 1 1,1-1-1,-1 0 1,0 1-1,0-1 0,0 1 1,0 0-1,-1-1 1,1 1-1,0 0 1,0 0-1,0 0 0,0 1 1,-3 0-1,-50 8-166,48-7 208,1 1-1,0 0 1,1 0 0,-1 0-1,0 1 1,1 0 0,0 0 0,0 0-1,0 1 1,1-1 0,-1 1-1,-3 6 1,7-9-130,-1 0 0,1-1 0,0 1 0,0 0 0,0 0 0,0 0-1,1 0 1,-1 0 0,0 0 0,1 0 0,0 0 0,-1 1 0,1-1 0,0 0 0,0 0 0,0 0 0,0 0-1,1 0 1,-1 0 0,1 1 0,-1-1 0,1 0 0,0 0 0,-1 0 0,1 0 0,0-1 0,0 1-1,1 0 1,-1 0 0,0 0 0,0-1 0,1 1 0,-1-1 0,1 1 0,0-1 0,-1 0 0,1 1 0,0-1-1,3 2 1,53 23-8580,-26-14 1965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54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17 13613,'0'0'9000,"-6"8"-6960,2-4-1682,1 0-83,-1 0 1,0 0-1,1 0 0,0 0 1,0 1-1,0-1 0,1 1 1,-1 0-1,1 0 0,0 0 0,-1 5 1,3-9-268,1-1 0,0 1 0,-1 0 0,1-1 0,0 1 0,-1-1 0,1 1 0,0-1 0,0 0 0,0 1 0,-1-1 0,1 0 0,0 1 0,0-1 0,0 0 0,0 0 0,0 0 0,0 0 0,-1 0 0,1 0 0,0 0 0,0 0 0,0 0-1,0 0 1,0 0 0,0-1 0,0 1 0,30-7 180,-30 6-184,1 1 0,0-1 0,0 0 0,-1 0 0,1 0 0,-1 0 0,1 0 0,-1-1 0,1 1 0,-1 0 0,0-1 0,1 1 0,-1-1 0,0 1 0,0-1 0,0 0 0,0 1 0,0-1 0,-1 0 0,1 0 0,0 1 0,-1-1 1,0 0-1,1 0 0,-1 0 0,0 0 0,0 0 0,0 0 0,0 0 0,0 1 0,0-1 0,-1 0 0,1 0 0,-1-2 0,-1 2-10,1-1 0,-1 1 0,0 0-1,1 0 1,-1 0 0,0 0 0,0 1 0,-1-1 0,1 0 0,0 1 0,-1-1 0,1 1 0,0 0-1,-1 0 1,0 0 0,1 0 0,-1 0 0,1 1 0,-1-1 0,0 1 0,0 0 0,1 0 0,-5 0 0,5 0 1,0 0 1,0 0 0,0 1 0,0-1 0,0 1 0,0-1 0,0 1 0,0 0 0,0-1 0,1 1 0,-1 0 0,0 0 0,0 1 0,-2 1 0,3-2-72,1 0-1,-1-1 1,1 1 0,-1 0-1,1-1 1,-1 1 0,1 0-1,-1 0 1,1 0-1,0 0 1,-1-1 0,1 1-1,0 0 1,0 0 0,0 0-1,0 0 1,0 0-1,0 0 1,0 0 0,0-1-1,0 1 1,0 0-1,0 0 1,0 0 0,1 0-1,-1 0 1,0-1 0,1 1-1,-1 0 1,1 0-1,-1 0 1,1-1 0,-1 1-1,1 0 1,-1-1-1,1 1 1,1 0 0,14 8-4254,5-4-2492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54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16015,'0'0'7885,"2"12"-7410,5 214 3125,-7-199-3132,-1-25-443,1 0-1,0 0 1,0 0 0,0 0-1,1 0 1,-1 0 0,1 0-1,-1 0 1,1 0 0,-1 0-1,1 0 1,0 0 0,0 0-1,0-1 1,0 1 0,0 0-1,0-1 1,1 1 0,-1 0-1,1-1 1,-1 0-1,1 1 1,-1-1 0,1 0-1,0 0 1,-1 0 0,1 0-1,0 0 1,0 0 0,0 0-1,0-1 1,0 1 0,0-1-1,0 0 1,0 1 0,0-1-1,4 0 1,0 0 48,0-1 1,0 1-1,0-1 0,0-1 0,0 1 1,0-1-1,-1 0 0,1 0 1,0 0-1,-1-1 0,0 0 0,7-5 1,10-10 34,0-2-1,-1 0 1,-2-2 0,0 0 0,20-31 0,12-22-2618,-30 44-37,-34 36-5878,7-3 6654,-17 11-5468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55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7111,'0'0'8904,"-5"49"-5509,13-34-448,8-3-513,-3-3-416,6-1-897,-1 0-896,4-3-97,1 0-449,1-4-2529,-2-1-2371,-2 0-4260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16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7783,'0'0'13581,"42"73"-11947,-12-39-449,12 3-480,8 3-289,14 3-192,10-1-96,5-2-1089,-3-9-3331,-2-11-4388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55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21685,'0'0'1409,"-27"43"32,14-11-224,1 5 193,0 2-449,4 1-673,3-3-160,5-1-96,0-4 0,0-4 0,5-4-96,3-4-929,1-7-929,1-6-1217,0-7-1986,2 0-6950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55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17905,'0'0'7314,"8"5"-6311,3-1-815,0 1 1,0-2-1,0 1 0,0-2 0,0 1 1,0-2-1,1 1 0,22-2 0,-26 0-181,-1 0 0,0 0 0,1-1-1,-1-1 1,1 1 0,-1-1 0,0 0 0,0-1-1,0 0 1,0 0 0,-1 0 0,1-1 0,-1 0-1,0 0 1,0 0 0,8-9 0,-13 13-17,0-1-1,0 1 1,0-1 0,-1 0 0,1 1 0,0-1-1,0 0 1,-1 0 0,1 0 0,-1 0 0,1 1-1,-1-1 1,1 0 0,-1 0 0,1 0-1,-1 0 1,0 0 0,1 0 0,-1 0 0,0 0-1,0 0 1,0-1 0,0 1 0,0 0 0,0 0-1,0 0 1,0 0 0,0 0 0,0 0 0,-1 0-1,1 0 1,0 0 0,-1 0 0,1 0-1,-1 0 1,1 0 0,-1 0 0,0 1 0,1-1-1,-1 0 1,0 0 0,1 0 0,-1 1 0,0-1-1,0 0 1,0 1 0,0-1 0,0 1 0,-1-1-1,-1 0-36,0-1-1,0 2 1,0-1-1,-1 0 1,1 1-1,0-1 1,0 1-1,-1 0 1,1 0-1,0 0 1,-1 1-1,1-1 1,0 1-1,0 0 1,-5 1-1,1 2 45,1-1 0,1 1 0,-1 1 0,0-1 0,1 1-1,0 0 1,0 0 0,0 0 0,1 1 0,-7 10 0,8-12 68,1 0 0,-1 0 1,1 0-1,0 1 1,1-1-1,-1 0 0,1 1 1,0-1-1,0 1 1,0-1-1,0 1 0,1 0 1,0-1-1,0 1 1,0 0-1,0-1 0,3 9 1,-2-11-57,1 0 0,0 0-1,-1 0 1,1 0 0,0 0 0,0 0 0,1 0 0,-1-1 0,0 1 0,0-1 0,1 1 0,-1-1 0,1 0-1,-1 0 1,1 0 0,0 0 0,-1-1 0,1 1 0,0-1 0,0 1 0,-1-1 0,5 0 0,66 0 104,-70 0-116,11-2-104,1-1 1,-1 0 0,0-1-1,0-1 1,0 0 0,-1-1-1,0 0 1,0-1 0,13-9-1,27-14-121,-52 30 271,1 0 0,-1 0 1,0 0-1,1 0 0,-1 0 1,0 0-1,0 0 0,1 0 0,-1 0 1,0 1-1,0-1 0,1 1 1,-1-1-1,0 1 0,0-1 1,0 1-1,0 0 0,0-1 0,0 1 1,0 0-1,0 0 0,0 0 1,0 0-1,0 0 0,0 0 0,-1 0 1,1 0-1,0 0 0,-1 0 1,2 2-1,-1 0 45,1 0-1,0-1 1,0 1 0,0-1 0,1 0-1,-1 0 1,1 0 0,-1 0-1,1 0 1,-1 0 0,1-1-1,4 3 1,2-2-86,1 0 0,-1-1 0,0 0 0,1-1 1,-1 1-1,0-2 0,1 1 0,-1-1 0,16-4 0,-5-1-273,0-1 0,0-1 1,21-11-1,-41 19 284,0 1 1,0-1 0,0 1-1,0-1 1,-1 1-1,1-1 1,0 1 0,0-1-1,0 1 1,0 0-1,0-1 1,1 1 0,-1-1-1,0 1 1,0-1-1,0 1 1,0-1 0,0 0-1,1 1 1,-1-1-1,0 1 1,0-1 0,1 1-1,-1-1 1,0 0-1,1 1 1,-1-1 0,0 0-1,1 1 1,-1-1-1,1 0 1,-1 1 0,1-1-1,-1 0 1,1 0-1,0 1 1,18 13 364,-9-11-329,1-1 1,0 1 0,-1-2-1,1 1 1,0-2 0,0 1-1,0-1 1,11-2 0,-16 1-41,1 1 0,-1-1 1,0 0-1,0-1 1,0 1-1,-1-1 1,1-1-1,0 1 1,-1-1-1,1 0 0,-1 0 1,0 0-1,0-1 1,0 0-1,6-6 1,-10 9-12,0 0-1,0 0 1,0 0 0,0 0 0,-1 0 0,1 0 0,0 0 0,0 0 0,-1 0 0,1-1 0,-1 1 0,1 0 0,-1 0 0,0-1 0,1 1 0,-1 0 0,0 0 0,0-1 0,0 1 0,0 0 0,0-1 0,0 1 0,0 0 0,0-1 0,-1 1 0,1 0 0,0-1 0,-2 0 0,1 0-15,-1 1 0,1 0 0,-1-1 1,1 1-1,-1 0 0,0 0 1,0 0-1,1 0 0,-1 1 0,0-1 1,0 0-1,0 1 0,0 0 1,0-1-1,0 1 0,-3 0 0,-1-1-6,1 1 0,0 0 0,-1 0 0,1 1 0,-1-1 0,1 1-1,-1 0 1,1 1 0,0-1 0,0 1 0,0 0 0,0 0-1,-9 6 1,13-7 24,0-1 0,1 1 0,-1-1-1,0 1 1,1 0 0,-1-1 0,1 1-1,-1 0 1,1-1 0,-1 1 0,1 0 0,-1 0-1,1 0 1,0-1 0,-1 1 0,1 0-1,0 0 1,0 0 0,0 0 0,0-1-1,0 1 1,0 0 0,0 0 0,0 0 0,0 0-1,0 0 1,0 0 0,0-1 0,1 3-1,0-2-3,0 0-1,0 0 0,1 0 0,-1 1 0,0-1 0,1 0 0,-1-1 0,1 1 0,-1 0 0,1 0 0,0-1 1,-1 1-1,1-1 0,1 1 0,62 7-795,-63-8 694,169 5-1805,-56-4 6307,-114-1-4412,1 0 0,0 0 0,0 0 0,0 0 0,0 0 0,0 0 0,0-1 0,0 1 0,-1-1-1,1 1 1,0-1 0,0 0 0,-1 1 0,1-1 0,0 0 0,-1 0 0,1 0 0,-1 0 0,1-1 0,-1 1-1,1 0 1,-1-1 0,0 1 0,0-1 0,0 1 0,0-1 0,2-2 0,-3 1-507,1 1 0,-1-1 0,0 0 0,0 1 0,0-1-1,0 0 1,0 1 0,-1-1 0,1 1 0,-1-1 0,1 0 0,-1 1 0,0-1 0,0 1 0,0 0 0,0-1 0,-1 1 0,1 0 0,-3-4 0,-14-18-7117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56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18097,'0'0'10442,"63"1"-10410,-31 9-480,0-5-4645,3-5-9321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56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218 207 14286,'0'0'4895,"-10"-5"-2162,6 2-2539,0 1 0,0 0-1,-1 0 1,1 1 0,-1-1 0,1 1 0,-1 0 0,1 0-1,-1 0 1,0 1 0,0-1 0,1 1 0,-1 0-1,0 1 1,0-1 0,1 1 0,-1 0 0,1 0-1,-1 0 1,1 1 0,-1 0 0,-6 3 0,-1 3 251,0 0 0,0 0 1,-14 15-1,23-20-396,0 0 1,0 0-1,0 0 1,0 0-1,1 1 1,0-1-1,-1 1 1,1 0-1,0 0 1,1 0-1,-1 0 1,1 0-1,0 0 1,0 0-1,-1 7 1,2-10-48,0 0 1,1 1-1,-1-1 1,0 0-1,1 0 1,-1 0 0,1 0-1,-1 0 1,1 0-1,0 0 1,-1 0-1,1 0 1,0 0-1,0 0 1,0 0-1,0 0 1,-1 0-1,1-1 1,0 1 0,0 0-1,1-1 1,-1 1-1,0-1 1,0 1-1,0-1 1,0 0-1,0 1 1,1-1-1,-1 0 1,0 0 0,2 0-1,48 2 177,-40-2-130,3-1-133,-1-1 0,0 0-1,1-1 1,-1 0-1,0-1 1,0-1 0,-1 0-1,1-1 1,-1 0 0,12-8-1,-10 5-46,0-1-1,-1 0 1,0-1-1,0 0 0,-1-1 1,-1-1-1,18-23 1,-27 31-482,-10 11 606,-11 14 237,16-15-169,0-1-1,0 1 1,1 0-1,0 0 1,-1 0 0,2 0-1,-1 0 1,1 0-1,-1 0 1,1 1 0,0 9-1,1-13-43,0 0 0,1 0-1,-1 0 1,0 0 0,1-1 0,0 1-1,-1 0 1,1 0 0,0 0-1,0-1 1,0 1 0,0 0 0,0-1-1,0 1 1,1-1 0,-1 1 0,0-1-1,1 0 1,-1 1 0,1-1-1,-1 0 1,1 0 0,0 0 0,0 0-1,-1 0 1,1-1 0,0 1 0,0-1-1,0 1 1,0-1 0,0 1-1,0-1 1,0 0 0,-1 0 0,4 0-1,7 0 25,-1-1 0,1 0 0,0 0-1,-1-1 1,1-1 0,-1 0 0,0 0-1,0-1 1,0-1 0,0 0 0,-1 0-1,0-1 1,0-1 0,0 1-1,14-14 1,-9 7-73,-1-1-1,0 0 0,-1-1 0,-1 0 1,0-1-1,-2-1 0,1 0 1,12-30-1,-20 42-2,-1-1 0,0 0 0,0-1 0,-1 1-1,2-11 1,-3 16 31,0 0 0,0 1-1,0-1 1,0 0-1,0 0 1,0 1 0,-1-1-1,1 0 1,0 0-1,0 1 1,-1-1 0,1 0-1,0 0 1,-1 1-1,1-1 1,0 0 0,-1 1-1,1-1 1,-1 1-1,1-1 1,-1 1 0,1-1-1,-1 1 1,0-1-1,1 1 1,-1-1 0,0 1-1,1 0 1,-1-1-1,0 1 1,1 0 0,-1-1-1,0 1 1,0 0-1,1 0 1,-1 0-1,0 0 1,0 0 0,0 0-1,1 0 1,-1 0-1,0 0 1,0 0 0,1 0-1,-1 1 1,0-1-1,0 0 1,1 0 0,-1 1-1,0-1 1,1 1-1,-1-1 1,-1 1 0,-5 3 95,0-1 0,0 1 0,0 1 1,0-1-1,1 1 0,0 0 0,0 1 0,0-1 1,0 1-1,-8 13 0,7-10 70,0 1 0,1 0 0,1 0 0,-1 0 0,2 1 0,-8 21 0,11-28-184,0 0 1,0 0 0,1 0 0,-1 0 0,1 0-1,0 0 1,0 0 0,0 0 0,0 0-1,1 0 1,0 0 0,0 0 0,0 0 0,0 0-1,0 0 1,1 0 0,0-1 0,0 1 0,0-1-1,0 1 1,0-1 0,1 0 0,-1 0-1,1 0 1,0 0 0,0 0 0,0-1 0,5 4-1,-2-2-530,0-1 0,1 1 0,0-1 1,0-1-1,0 1 0,9 1 0,48 3-8454,-28-7 348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57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10 17360,'0'0'6102,"-10"-2"-4159,9 2-1942,-6-2 389,-1 0 0,0 0 0,0 1 0,0 0 1,-14 1-1,20 0-336,0 0 0,0 0 0,0 1 0,1-1 0,-1 0 0,0 1 0,0-1 0,0 1 0,1 0 0,-1 0 0,0 0 0,1 0 0,-1 0 0,0 0 0,1 0 0,-1 0 0,1 0 0,0 1 0,-1-1 0,1 1 0,0-1 0,0 1 0,0-1 0,0 1 0,0 0 0,0-1 0,1 1 0,-1 0 0,1 0 0,-1 0 0,1 0 0,-1-1 0,1 1 0,0 0 0,0 0 0,0 3 0,1-3-155,-1 0 0,1 0 0,0 0-1,0 0 1,-1 0 0,1-1 0,1 1-1,-1 0 1,0 0 0,0-1 0,1 1-1,-1-1 1,1 1 0,-1-1 0,1 0-1,0 0 1,-1 0 0,1 0 0,0 0-1,0 0 1,0 0 0,0 0 0,2 0 0,54 18-4483,-49-17 3697,51 10-3120,5 5 10211,-82-12-3989,-21 2-819,31-6-1334,-78 6 1965,29-10-6812,42-2-2619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57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91 11851,'0'0'11937,"-7"1"-11030,3 0-801,1 0 0,-1 1 0,0-1-1,1 1 1,-1 0 0,1 0 0,0 0-1,0 0 1,0 1 0,0-1 0,0 1 0,0 0-1,0 0 1,1 0 0,0 0 0,-1 0-1,1 0 1,0 1 0,1-1 0,-1 1-1,1-1 1,-1 1 0,1 0 0,0 0 0,0-1-1,1 1 1,-1 0 0,1 0 0,0 0-1,0 0 1,1 7 0,0-10-95,0 1 0,0 0 0,0 0 0,0-1 0,0 1 0,0-1 0,0 1 0,1-1 0,-1 1 0,1-1-1,-1 0 1,1 1 0,-1-1 0,1 0 0,0 0 0,0 0 0,-1-1 0,1 1 0,0 0 0,0-1 0,0 1 0,0-1 0,0 1 0,0-1 0,0 0 0,0 0 0,0 0 0,3 0 0,7 0-72,0 0 0,0 0 0,20-4 1,-20 0-82,1 0 1,-1 0-1,0-2 1,0 1-1,-1-2 1,0 1-1,0-2 1,0 1-1,-1-1 1,0-1-1,-1 0 1,0 0 0,0-1-1,-1 0 1,0-1-1,-1 0 1,0 0-1,-1 0 1,10-25-1,-15 35 110,-1-1 0,1 1 0,-1 0-1,0-1 1,1 1 0,-1-1 0,0 1-1,0-1 1,0 1 0,0-1 0,0 1-1,0 0 1,0-1 0,0 1 0,-1-1 0,1 1-1,0-1 1,-2-1 0,2 3 37,-1 0 1,1-1-1,-1 1 0,1 0 1,-1 0-1,0 0 1,1 0-1,-1 0 0,0 0 1,1-1-1,-1 1 0,0 1 1,1-1-1,-1 0 1,1 0-1,-1 0 0,0 0 1,1 0-1,-1 0 1,1 1-1,-1-1 0,0 0 1,1 1-1,-1-1 0,1 0 1,-1 1-1,0 0 1,-4 2 212,1 1 1,-1 0-1,1 0 1,0 0-1,-1 0 1,2 1-1,-7 8 1,9-11-172,0-1 0,-1 1 0,1 0 1,0 0-1,0 1 0,1-1 0,-1 0 0,0 0 0,1 0 1,-1 0-1,1 1 0,0-1 0,-1 0 0,1 1 0,0-1 1,1 0-1,-1 0 0,0 1 0,1-1 0,-1 0 0,1 0 1,-1 1-1,1-1 0,2 3 0,-1-2-51,0-1-1,1 0 1,-1 0 0,1 0-1,-1-1 1,1 1-1,0-1 1,0 1 0,-1-1-1,1 0 1,0 0-1,0 0 1,0 0 0,0-1-1,6 1 1,2 1-131,1-2 1,0 0-1,-1 0 1,1-1-1,-1 0 1,1-1-1,-1-1 1,21-6-1,-15-1 109,15-6-65,-34 61 459,3-43-362,0 0 0,-1 0-1,1 0 1,0 0 0,0 0-1,0 0 1,0 0 0,0 0 0,1 0-1,-1-1 1,1 1 0,-1 0-1,1-1 1,-1 1 0,1-1-1,0 0 1,0 0 0,0 1-1,0-1 1,0 0 0,0 0 0,0-1-1,0 1 1,0 0 0,0-1-1,0 1 1,0-1 0,1 0-1,-1 0 1,3 0 0,1 1-68,-1 0 1,0-1-1,0 0 0,0 0 1,1 0-1,-1-1 0,0 0 1,0 0-1,0 0 1,0 0-1,0-1 0,9-4 1,-13 6 95,0-1 0,0 0 0,0 1 0,-1-1 0,1 0 0,0 0 0,0 0 0,-1 0 0,1 0 0,0 1 0,-1-1 0,1 0 0,-1 0 0,1-1 0,-1 1 0,0 0 1,1 0-1,-1 0 0,0 0 0,0 0 0,0 0 0,0 0 0,0-1 0,0-1 0,0 0 34,-1 1 0,0-1 0,0 0 0,0 1 0,-1-1 0,1 1 0,0-1 1,-1 1-1,-3-5 0,-3-1 10,0-1 1,-1 1 0,-16-12 0,24 20-72,1 0 1,-1 0-1,0 0 1,0-1-1,1 1 1,-1 0-1,0-1 1,1 1-1,-1-1 1,0 1-1,1 0 1,-1-1-1,0 0 1,1 1-1,-1-1 1,1 1-1,-1-1 1,1 0-1,0 1 1,-1-1-1,1 0 0,-1 1 1,1-1-1,0 0 1,0 0-1,0 1 1,-1-3-1,26 5 297,-14-1-331,24 4-46,56 6-1479,-28-10-6102,-17-4-5195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58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82 9321,'0'0'15033,"-5"7"-14644,-5 13-73,1 0-1,1 1 1,1-1-1,1 2 1,0-1-1,2 1 1,0-1-1,1 1 1,1 29-1,2-51-298,0 1 0,0-1 0,0 1 0,0-1 0,0 0 0,0 1 0,0-1 0,0 1 0,0-1 0,0 1-1,0-1 1,0 0 0,1 1 0,-1-1 0,0 1 0,0-1 0,0 0 0,0 1 0,1-1 0,-1 0 0,0 1-1,1-1 1,-1 0 0,0 1 0,0-1 0,1 0 0,-1 0 0,0 1 0,1-1 0,-1 0 0,1 0 0,-1 0-1,0 0 1,1 1 0,-1-1 0,1 0 0,-1 0 0,0 0 0,1 0 0,-1 0 0,1 0 0,-1 0 0,1 0 0,-1 0-1,0 0 1,1 0 0,-1 0 0,1 0 0,-1-1 0,0 1 0,1 0 0,-1 0 0,1 0 0,-1-1 0,0 1-1,1 0 1,-1 0 0,0-1 0,0 1 0,1 0 0,-1-1 0,0 1 0,1 0 0,-1-1 0,0 1 0,23-23 810,-11 0-975,-2 0 0,0-1 1,-2 0-1,0 0 1,-2-1-1,0 0 1,-2 0-1,-1 0 1,-1-1-1,-1-28 1,-1 54 130,1-1 0,-1 1 1,0-1-1,0 0 0,0 1 1,0-1-1,0 1 0,0-1 1,0 1-1,0-1 0,0 0 1,-1 1-1,1-1 0,0 1 0,0-1 1,0 1-1,-1-1 0,1 1 1,0-1-1,-1 1 0,1-1 1,0 1-1,-1-1 0,1 1 1,0-1-1,-1 1 0,0-1 1,-10 9-252,-9 24 287,18-27 39,1-1-1,0 1 0,0-1 0,0 1 0,0-1 1,1 1-1,-1 0 0,1-1 0,0 1 0,1 0 1,-1-1-1,1 1 0,0 0 0,3 7 0,-3-10-20,1 1 1,-1-1-1,1 0 0,-1 0 0,1 0 1,0 0-1,0 0 0,0 0 0,0-1 1,1 1-1,-1 0 0,0-1 0,1 0 0,-1 0 1,1 1-1,-1-2 0,1 1 0,0 0 1,-1 0-1,1-1 0,0 1 0,-1-1 0,1 0 1,0 0-1,4 0 0,0-1 23,0 1 1,0-1-1,0-1 1,0 1-1,-1-1 1,1 0-1,0-1 0,-1 1 1,1-1-1,-1-1 1,0 1-1,0-1 1,7-6-1,5-5-224,0-2 1,23-27-1,-22 23-490,-34 60-787,7-23 1311,-37 83 705,41-90-466,1 1 1,0 0-1,1 0 1,0 0-1,1 0 1,0 0-1,1 0 1,0 16-1,1-24-183,-1 0-1,0 0 1,1 0-1,-1 0 0,1-1 1,0 1-1,-1 0 0,1-1 1,0 1-1,0 0 0,0-1 1,0 1-1,0-1 0,1 1 1,-1-1-1,0 0 1,1 0-1,-1 1 0,1-1 1,-1 0-1,4 1 0,25 5-5473,-10-6-554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59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16432,'0'0'6213,"8"5"-4857,-2 0-1242,0-1 0,0 0 0,1-1-1,0 1 1,0-1 0,0-1 0,0 1 0,0-1-1,1 0 1,-1-1 0,0 0 0,1 0-1,0 0 1,-1-1 0,11-1 0,-17 1-96,-1 0 0,1 0 0,-1 0 0,1 0 0,-1-1 0,1 1 1,-1 0-1,1 0 0,-1 0 0,1-1 0,-1 1 0,0 0 0,1 0 0,-1-1 0,1 1 1,-1 0-1,0-1 0,1 1 0,-1 0 0,0-1 0,0 1 0,1-1 0,-1 1 0,0-1 1,0 1-1,0-1 0,1 1 0,-1 0 0,0-1 0,0 1 0,0-1 0,0 1 0,0-1 1,0 1-1,0-1 0,0 1 0,0-1 0,0 1 0,0-1 0,0 1 0,0-1 0,-1 1 1,1-1-1,0 0 0,-13-15 667,9 15-701,1 0-1,-1 0 1,1 0 0,-1 0 0,0 1-1,0 0 1,1 0 0,-1 0 0,0 0 0,1 1-1,-1-1 1,0 1 0,1 0 0,-1 0-1,1 0 1,-1 0 0,1 1 0,0-1-1,-1 1 1,1 0 0,0 0 0,0 0 0,0 1-1,1-1 1,-1 1 0,-3 3 0,3-3 12,0 1 0,-1-1 0,1 1 0,0 0 0,1 0 0,-1 0 0,1 0 0,0 0 0,0 1 0,0-1 0,0 1 0,1-1 0,0 1 0,0 0 0,0 0 0,0-1 0,1 1 0,0 0 0,0 7 0,1-11-56,0 1 1,0-1-1,0 1 0,-1-1 1,1 1-1,1-1 0,-1 0 1,0 1-1,0-1 1,0 0-1,1 0 0,-1 0 1,0 0-1,1 0 0,-1 0 1,1 0-1,0-1 0,-1 1 1,1 0-1,-1-1 0,1 1 1,0-1-1,0 0 0,2 1 1,48 2-3407,-45-3 2626,33-1-3127,3-5-1414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59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71 833,'0'0'13426,"-10"-6"-10362,4 2-2620,4 2-337,0 0-1,0 1 0,0-1 0,0 1 0,-1-1 0,1 1 0,0 0 0,-1 0 1,1 0-1,-1 0 0,1 1 0,-1-1 0,0 0 0,1 1 0,-1 0 0,0 0 1,1 0-1,-1 0 0,0 0 0,1 0 0,-1 1 0,1-1 0,-1 1 0,0 0 1,1 0-1,-4 2 0,-4 3 597,0 1 0,1 1 1,0-1-1,0 1 0,-11 14 0,18-19-553,-1 0 0,0 1 0,1-1 0,0 0 0,-1 1 0,1 0 0,1 0 0,-1-1 0,0 1 0,1 0-1,0 0 1,0 0 0,0 1 0,1-1 0,-1 0 0,1 0 0,0 0 0,1 8 0,-1-10-135,1 0 1,-1-1-1,1 1 0,0-1 1,-1 1-1,1-1 1,0 1-1,0-1 0,0 1 1,0-1-1,0 0 0,1 1 1,-1-1-1,0 0 1,0 0-1,1 0 0,-1 0 1,1 0-1,-1 0 1,1 0-1,2 1 0,0-1 23,0-1 0,0 1 0,0 0-1,0-1 1,0 0 0,-1 0 0,1 0 0,0 0 0,5-2-1,3 0 32,0-1-1,-1-1 0,0 0 1,0-1-1,16-8 0,-3-3-301,-1 0 0,0-2-1,-1 0 1,-1-2-1,-1 0 1,32-43 0,-43 45-487,-17 19 547,-24 23 372,23-14 88,0 1 0,1 1 0,1-1 0,-1 1 0,-8 21 0,14-28-202,-1 1 0,1-1 0,0 1 0,0 0-1,1 0 1,0 0 0,0 0 0,0 0 0,1 0 0,0 0 0,0 0-1,0 0 1,1 0 0,0 0 0,3 9 0,-3-13-70,1 1-1,0-1 1,0 0-1,0 0 1,0 0 0,0 0-1,0 0 1,0 0 0,1 0-1,-1-1 1,1 1-1,-1-1 1,1 0 0,0 0-1,-1 0 1,1 0 0,0 0-1,0-1 1,0 1-1,-1-1 1,1 0 0,0 0-1,0 0 1,0 0-1,3 0 1,2-1 26,1 1 1,-1-1-1,0-1 0,1 1 0,-1-1 1,0-1-1,12-5 0,-4 0-198,0-1 0,0-1-1,-1-1 1,0 0 0,-1 0 0,0-2 0,-1 0 0,22-28-1,-79 87 681,42-43-451,0 0-1,0 0 0,1 0 0,-1 0 0,1 0 0,-1 0 0,1 0 0,0 0 0,0 1 0,1-1 1,-1 0-1,1 0 0,-1 1 0,1-1 0,0 1 0,1 6 0,0-9-43,0 1 0,1 0-1,-1 0 1,0-1 0,1 1 0,-1-1-1,1 1 1,0-1 0,-1 0 0,1 1-1,0-1 1,0 0 0,-1 0 0,1 0-1,0-1 1,0 1 0,0 0 0,0-1 0,1 1-1,-1-1 1,0 0 0,0 1 0,0-1-1,0 0 1,0 0 0,0-1 0,3 1-1,-1 0-153,0 0 0,0 0 0,0-1 0,0 1 0,0-1 0,0 1 0,0-1 0,0-1 0,-1 1 0,1 0 0,0-1 0,-1 0-1,1 0 1,-1 0 0,1 0 0,-1-1 0,0 1 0,3-4 0,-3 2-837,0 0 1,0 0-1,-1 0 0,1 0 1,-1-1-1,0 1 0,-1-1 1,1 0-1,1-8 0,4-19-8149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2:59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18129,'0'0'7623,"24"46"-7495,-7-35-128,-2 1-1633,5 1-1922,2 2-1859,0-1-3938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26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7527,'0'0'8584,"59"-26"-8135,-44 17-385,2 2-32,5-1-64,1-2-1474,1-1-1120,3-2-1378,0-1-3043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00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9321,'0'0'8103,"-8"0"-4595,6 0-3397,-56 5 4815,56-4-4755,0-1 0,0 0-1,0 1 1,0 0 0,0-1-1,1 1 1,-1 0 0,0 0 0,0 0-1,0 0 1,1 0 0,-1 0 0,1 0-1,-1 1 1,1-1 0,-1 1-1,1-1 1,0 1 0,0-1 0,0 1-1,-1 0 1,2 0 0,-1 0-1,0-1 1,0 1 0,1 0 0,-1 0-1,1 0 1,-1 4 0,1-5-160,1 1 0,0 0 0,0-1 0,0 1 0,0-1 1,0 1-1,0-1 0,1 0 0,-1 1 0,0-1 0,1 0 1,-1 0-1,0 0 0,1 0 0,0 0 0,-1 0 0,1 0 0,-1-1 1,1 1-1,0 0 0,0-1 0,-1 1 0,1-1 0,0 0 0,0 0 1,2 0-1,53 7 160,-55-6-163,33-1-895,65-7-1,2 0-438,-101 9 1421,0-1 0,0 1 0,-1 0 0,1 0 0,0-1 0,-1 1 0,0 0 0,1 0 0,-1 0 0,0 0 0,0-1 1,0 1-1,0 0 0,0 0 0,0 0 0,-1 0 0,1 0 0,-1 3 0,0 20 725,2-24-806,0 0 1,1 1-1,-1-1 1,0 0-1,1 0 0,-1 0 1,0 0-1,1 0 1,0 0-1,-1 0 0,1 0 1,0-1-1,-1 1 1,1 0-1,0-1 0,-1 0 1,1 1-1,0-1 1,0 0-1,3 0 0,45 0 24,-37 0-196,-1 0-227,72-3-2464,-31-8-4648,-33 5 1011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00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16271,'0'0'4506,"-2"7"-3849,0 0-388,-3 8 278,0 0 1,1 0 0,1 0 0,1 0-1,-1 20 1,3-31-515,0-1 1,0 1-1,1 0 0,-1 0 1,1-1-1,0 1 0,0 0 0,0-1 1,0 1-1,1-1 0,-1 0 0,1 1 1,0-1-1,0 0 0,0 0 0,1 0 1,-1 0-1,1-1 0,-1 1 1,1 0-1,0-1 0,0 0 0,0 0 1,0 0-1,0 0 0,1 0 0,-1-1 1,1 1-1,3 0 0,-3 0-139,0-1-1,1 0 0,-1 0 1,1 0-1,-1 0 0,1-1 1,-1 1-1,1-1 0,-1 0 1,1-1-1,0 1 0,-1-1 1,0 0-1,1 0 0,-1 0 1,1-1-1,-1 1 1,0-1-1,0 0 0,7-5 1,-7 4 81,-1-1 0,1 0 1,-1 1-1,0-1 0,0 0 1,-1 0-1,1-1 0,-1 1 0,0 0 1,0-1-1,0 0 0,-1 1 1,1-1-1,-1 0 0,0 0 1,-1 1-1,1-1 0,-1 0 1,0-6-1,-1 11 83,1 0 1,-1 0-1,1 0 0,-1 0 0,1 1 1,-1-1-1,1 0 0,-1 0 1,1 0-1,-1 0 0,1 0 0,-1 1 1,1-1-1,-1 0 0,1 0 1,-1 1-1,1-1 0,-1 0 0,1 1 1,0-1-1,-1 0 0,1 1 1,0-1-1,-1 1 0,1-1 0,0 1 1,-1-1-1,1 1 0,0-1 1,0 0-1,0 1 0,-1 0 0,-14 19 250,9-8-324,0 0 0,2 1 0,-1 0 0,1-1 0,1 2 0,0-1 0,1 0 0,1 1 0,0 25 0,2-24-5546,6-9-6514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09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22 5926,'-30'5'1123,"8"-1"759,0 0 0,-27 0 0,72-24-7127,-17 15 3769,9-9-1647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10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 11307,'0'0'9427,"-6"11"-8386,-38 67-160,-4-1 0,-82 101 0,112-163-924,9-17-2717,3-30-5167,6 19 6256,-5-21-4741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10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14638,'0'0'9449,"63"52"-8937,-31-40-320,5 1-95,5-1 31,0-3-224,1-2-2307,-6-2-1344,-9-3-1570,-3-2-4004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10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0 12684,'0'0'12519,"-1"4"-12146,0-2-307,0 0-1,0 0 1,0 0-1,0 0 1,0 0-1,0 0 1,0 0-1,0-1 1,-1 1-1,1 0 1,-1-1-1,0 1 1,1-1-1,-1 0 1,0 1-1,0-1 1,0 0-1,-2 1 1,0-1 60,1-1 0,0 0 0,-1 0 0,1 0 1,0 0-1,0 0 0,-1-1 0,1 1 0,0-1 0,0 0 1,-1 0-1,1 0 0,-5-3 0,2 1-24,1 0-62,-1 1 1,1 0 0,0 0-1,-1 0 1,1 1 0,-1-1 0,-10 0-1,14 3-44,1-1-1,-1 0 0,1 1 0,-1-1 0,1 1 0,-1 0 0,1 0 1,-1-1-1,1 1 0,-1 0 0,1 0 0,0 0 0,0 0 0,0 1 0,-1-1 1,1 0-1,0 0 0,1 1 0,-1-1 0,0 1 0,0-1 0,0 1 1,1-1-1,-1 1 0,1-1 0,-1 1 0,1-1 0,0 1 0,0 0 1,-1-1-1,1 1 0,1 3 0,-2 4-28,1 1 1,0-1-1,1 1 1,0-1-1,1 0 1,0 1-1,4 12 1,-2-11-86,-1 1 0,-1 0 1,0 0-1,0 13 0,-2-20 118,0 0 0,-1 0 0,0 0 0,0 0 0,0-1 0,-1 1 0,0 0 0,0-1 0,0 0 0,0 1 0,-3 3 0,55-11 75,-37-1-424,36-8-686,-33 9-2769,1 2-3569,-11 1 662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11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13421,'0'0'12785,"9"-5"-12641,18-7 162,-11 5-1475,0 0-1,0-1 1,-1-1-1,24-18 1,-44 35 1717,1 0 0,0 0 0,0 1 0,1-1 0,0 1-1,1-1 1,0 1 0,0 0 0,1 0 0,-1 16 0,2-25-606,1 1 0,-1 0 0,0 0 1,0 0-1,0-1 0,1 1 0,-1 0 0,0 0 0,1-1 0,-1 1 1,1 0-1,-1-1 0,1 1 0,-1 0 0,1-1 0,-1 1 0,1-1 0,0 1 1,-1-1-1,1 1 0,0-1 0,-1 1 0,1-1 0,0 0 0,0 1 1,-1-1-1,1 0 0,0 0 0,0 1 0,1-1 0,13 0-3613,-1-4-3308,-2-6-1648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11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16143,'0'0'7623,"10"-2"-7564,9-2-36,-1 0 60,1 0 0,35-3 0,-54 49-221,2 6 9,-1-35 341,0-1 0,0 1 0,-2 0 0,0-1 0,-2 16 0,2-24-1,0 0 1,-1-1 0,1 1 0,-1 0-1,0-1 1,0 1 0,0-1-1,0 1 1,-1-1 0,1 0 0,-1 0-1,0 0 1,0 0 0,0-1 0,0 1-1,0-1 1,-1 0 0,1 0 0,-1 0-1,-6 2 1,6-2-52,-1 0 0,0-1 0,0 0 0,0 0 1,0 0-1,0-1 0,-6 0 0,10 0-322,0 0 0,0 0 0,1 0-1,-1 0 1,0 0 0,0 0 0,1 0 0,-1-1 0,0 1-1,0 0 1,1 0 0,-1-1 0,0 1 0,1-1 0,-1 1 0,1 0-1,-1-1 1,0 0 0,1 1 0,-1-1 0,0 0 0,1 0-373,0 0 0,0 0 0,0 0 1,0 0-1,0 0 0,0 0 0,0 0 1,0 0-1,0 0 0,0 0 0,1 0 1,-1 0-1,0 0 0,1 0 0,-1 0 1,1 0-1,-1 1 0,1-1 1,-1 0-1,1 0 0,1-1 0,10-12-10606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12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17713,'0'0'7922,"-6"9"-7527,-6 8-187,-1-1 0,-1 0 1,0-2-1,-2 1 0,-25 18 0,37-30-197,1-1-23,0 0 1,0 1-1,0-1 1,0 1-1,0 0 1,0-1-1,1 1 1,-1 0-1,1 1 1,0-1-1,0 0 1,-3 7-1,10-8 33,-1-1 0,1 0 0,0 0 0,-1 0 0,1 0 0,0-1 0,0 0 0,0 0 0,7-1 0,-6 1 15,165-7-132,-101-6-8387,-54 8 694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12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9961,'0'0'15503,"67"2"-14926,-33-2-193,3 0-288,3 0-32,4 0-192,-3 0-2466,-8-2-3300,-3-3-7431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26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237 107 9417,'0'0'4538,"-11"-1"-4181,3 0-307,0 1-1,0 1 1,0 0-1,0 0 1,0 0-1,0 1 1,0 0-1,0 1 1,0 0-1,1 0 1,-1 0 0,1 1-1,0 0 1,0 1-1,0 0 1,1 0-1,-7 6 1,5-4 123,1 0 1,-1 0 0,1 1-1,1 0 1,0 0 0,0 1-1,0-1 1,1 1 0,0 1-1,1-1 1,0 1 0,1-1 0,0 1-1,-2 13 1,5-22-171,0 1-1,0-1 1,0 0 0,1 0 0,-1 0-1,0 0 1,1 1 0,-1-1-1,1 0 1,0 0 0,-1 0 0,1 0-1,0 0 1,-1 0 0,1 0 0,0-1-1,0 1 1,0 0 0,0 0-1,0-1 1,0 1 0,0 0 0,0-1-1,0 1 1,0-1 0,0 1 0,1-1-1,-1 0 1,0 1 0,0-1-1,0 0 1,0 0 0,1 0 0,-1 0-1,0 0 1,0 0 0,1 0 0,-1-1-1,0 1 1,1 0 0,7-1 42,0 0 0,0-1-1,0 0 1,12-4 0,-3-2 106,0 0 1,-1-1-1,0 0 0,0-2 1,-1 0-1,-1-1 0,0 0 0,17-18 1,-24 22 56,-1 1 0,0-2 0,0 1 0,-1-1 1,0 0-1,0 0 0,-1-1 0,0 0 0,-1 0 1,0 0-1,-1 0 0,0-1 0,0 1 0,-1-1 0,-1 0 1,1-14-1,-2 24-201,0 0 1,-1-1-1,1 1 0,0 0 1,-1 0-1,1-1 0,-1 1 1,1 0-1,-1 0 0,1 0 1,-1 0-1,0 0 1,0 0-1,0 0 0,0 0 1,1 0-1,-1 0 0,0 0 1,0 1-1,-1-1 0,1 0 1,0 1-1,0-1 1,0 0-1,0 1 0,-1 0 1,1-1-1,0 1 0,0 0 1,-1-1-1,1 1 0,0 0 1,-1 0-1,1 0 1,0 0-1,0 0 0,-1 1 1,1-1-1,0 0 0,0 1 1,-1-1-1,1 0 1,-1 2-1,-4-1-18,0 1 0,0-1 0,0 2-1,1-1 1,-1 1 0,1-1 0,0 1 0,-6 5 0,8-5-61,0 1 1,1-1-1,-1 1 1,1-1-1,0 1 1,0 0-1,0 0 0,0 0 1,1 1-1,-1-1 1,1 0-1,0 6 0,0-7-465,1 0 0,-1-1-1,1 1 1,0 0-1,0 0 1,1-1 0,-1 1-1,0 0 1,1-1-1,0 1 1,0-1 0,2 6-1,8 3-5014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12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36 8488,'0'0'7645,"7"-7"-5243,21-21-747,-22 27-503,-6 12-711,-5 12 32,-12 6-110,-1-1 0,-1-1 0,-1 0 0,-1-2 0,-1 0 0,-2-2 0,0 0 0,-34 23 0,43-38-3348,15-8 2744,0-1 1,-1 1-1,1 0 1,0 0 0,-1 0-1,1-1 1,0 1 0,-1 0-1,1-1 1,0 1 0,-1 0-1,1 0 1,0-1 0,0 1-1,-1-1 1,1 1 0,0 0-1,0-1 1,0 1 0,0-1-1,-1 1 1,1 0 0,0-1-1,0 1 1,0-1-1,0 1 1,0 0 0,0-1-1,0 1 1,0-1 0,0 1-1,1-1 1,-1 1 0,0-1-1,0-19-6741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13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13965,'0'0'9962,"59"31"-9546,-31-20-224,4 2-32,9-1-64,-3-2-31,8 2-290,-7 0-2497,-2-2-2243,-9-3-4356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13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0 16592,'0'0'9251,"-9"1"-9214,-7 3 140,1 0-1,-1 2 0,1 0 0,0 0 0,0 2 1,-19 12-1,21-13 443,-8 3 26,16-9-602,0 1 0,1 0 0,-1 1-1,0-1 1,0 1 0,1 0 0,0 0-1,0 1 1,-6 5 0,10-9-63,0 1 0,0-1 0,0 1 0,0 0 0,0-1 0,0 1 0,0-1 0,0 1 1,1-1-1,-1 1 0,0-1 0,0 1 0,0-1 0,1 0 0,-1 1 0,0-1 0,1 1 0,-1-1 0,0 1 0,1-1 0,-1 0 0,1 1 1,-1-1-1,1 0 0,-1 0 0,1 1 0,-1-1 0,1 0 0,-1 0 0,1 0 0,0 1 0,27 11-241,-7-3-399,-20-7 610,1-1 0,-1 0-1,1 0 1,-1 1 0,0-1-1,1 1 1,-1-1 0,0 1-1,0 0 1,0-1 0,0 1 0,-1 0-1,1 0 1,0 0 0,-1 0-1,1-1 1,-1 1 0,0 0-1,1 0 1,-1 0 0,0 0 0,0 0-1,0 0 1,0 0 0,-1 0-1,1 0 1,-1 0 0,1 0-1,-2 1 1,-1 6 142,-2 0 0,1-1 1,-1 0-1,-11 15 0,-6 10 807,22-32-897,0-1 1,-1 0-1,1 0 1,0 1-1,0-1 1,0 0-1,0 0 1,0 0-1,0 1 1,0-1-1,0 0 1,0 0 0,0 1-1,0-1 1,0 0-1,0 0 1,0 1-1,0-1 1,0 0-1,1 0 1,-1 1-1,0-1 1,0 0-1,0 0 1,0 0-1,0 1 1,0-1 0,1 0-1,-1 0 1,0 0-1,0 0 1,0 1-1,1-1 1,-1 0-1,0 0 1,0 0-1,0 0 1,1 0-1,-1 0 1,0 0-1,0 1 1,1-1 0,15 1 160,19-6 61,36-17-1999,-24 4-4191,-19 6-658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14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15535,'0'0'7457,"9"-7"-6661,-6 5-743,2-2-23,-1 1-1,1-1 0,0 1 1,0 0-1,0 0 0,1 1 1,-1 0-1,1 0 1,-1 0-1,1 0 0,0 1 1,-1 0-1,1 0 0,0 0 1,10 1-1,-15 1-29,0-1 0,0 0 0,0 0 0,0 1 0,0-1 0,-1 1 0,1-1 0,0 1 0,0-1 0,0 1 0,0 0 0,-1-1 0,1 1 0,0 0 0,-1 0 0,1-1 0,-1 1 0,1 0 0,-1 0 0,1 0 0,-1 0 0,1 0 0,-1 0 0,0-1 0,1 1 0,-1 0 0,0 0 0,0 0 0,0 0 0,0 0 0,0 0 0,0 0 0,0 0 0,0 0 0,0 0 0,0 0 0,-1 0 0,1 0 0,0 0 0,-1 0 0,0 1 0,0 3 9,-1 0 0,0 0 0,0 0 1,0-1-1,0 1 0,-5 6 0,-10 5 128,13-13-54,0 0 0,0 1 0,0-1 0,1 1 0,-1 0 0,1 0 0,0 0-1,0 0 1,-3 7 0,49-10-579,5-10-3878,-17-3-3536,-8-2-4651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15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17040,'0'0'7714,"4"5"-7554,2 1-116,0 0-1,1-1 1,0 0 0,0 0-1,0 0 1,9 4 0,4 3 8,5-13 3752,43-1-4053,-67 47-2,3 9 209,-2-42 52,0 0-1,-1-1 1,-1 1 0,0 0 0,-2 12-1,1-22 66,0 0-1,0 1 0,0-1 0,0 0 1,-1 0-1,1 0 0,-1 0 0,0 0 1,1 0-1,-1 0 0,0 0 0,0-1 1,0 1-1,0-1 0,-1 0 0,1 1 1,0-1-1,0 0 0,-1 0 0,1 0 1,-1-1-1,1 1 0,-1-1 1,1 1-1,-4-1 0,-69 5 2130,69-5-2164,-17-2-3992,23 2 3817,-1 0 0,1-1-1,0 1 1,0 0-1,0 0 1,-1 0 0,1-1-1,0 1 1,0 0 0,0 0-1,-1-1 1,1 1-1,0 0 1,0-1 0,0 1-1,0 0 1,0 0 0,0-1-1,0 1 1,0 0 0,0-1-1,0 1 1,0 0-1,0-1 1,0 1 0,0 0-1,0 0 1,0-1 0,0 1-1,0 0 1,0-1-1,0 1 1,0 0 0,0 0-1,0-1 1,1 1 0,-1 0-1,0 0 1,0-1 0,0 1-1,1 0 1,-1 0-1,0-1 1,0 1 0,1 0-1,-1 0 1,0 0 0,0 0-1,1-1 1,-1 1-1,0 0 1,1 0 0,-1 0-1,0 0 1,0 0 0,1 0-1,-1 0 1,10-9-9042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15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33 15663,'35'-32'7740,"-40"45"-6302,-3 6-1258,-8-2 137,-1-2 0,-1 0 0,-19 12 0,-40 35 780,86-60-1111,0-1 0,0 0 0,0 0 0,14-1 1,54-2 51,34 0-837,-37 4-3987,-72-2 3923,13 2-818,-10 4-6585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16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11275,'0'0'9256,"63"15"-7494,-30-16-1057,6-4-449,3-1-160,-2 3-64,-3 2-160,-3 0-2210,-12 0-1890,-4-1-3171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16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8264,'0'0'11242,"61"-12"-11530,-29-1-3299,1-1-4645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16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15150,'0'0'96,"47"0"1154,-11 0-33,8-1-737,8-9-384,1 0-416,3-5-4709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17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16496,'0'0'6342,"51"-5"-6535,-16-5-3042,7-6-3491</inkml:trace>
  <inkml:trace contextRef="#ctx0" brushRef="#br0" timeOffset="1">513 0 16367,'0'0'6086,"57"24"-5637,-31-24-321,6 0-1826,3-4-1825,7-4-1250,5 1-544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26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10634,'0'0'4452,"-15"62"-2370,1-33-865,6-2-128,-1 2-576,4-5-417,5-1-96,0-4-577,0-5-448,0-6-288,9-8-737,1 0-224,2-11-2659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17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8072,'0'0'13004,"52"26"-12940,-37-26-256,2 0-2403,3-10-8551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17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1 14478,'0'0'8808,"-8"5"-8194,-42 27-241,-49 41 1,-11 9-256,110-82-129,-1 0 1,1 0 0,0 0 0,0 0-1,0 0 1,0 1 0,-1-1-1,1 0 1,0 0 0,0 0-1,0 0 1,0 0 0,-1 0 0,1 0-1,0 0 1,0 1 0,0-1-1,0 0 1,0 0 0,0 0-1,-1 0 1,1 0 0,0 1 0,0-1-1,0 0 1,0 0 0,0 0-1,0 0 1,0 1 0,0-1-1,0 0 1,0 0 0,0 0 0,0 0-1,0 1 1,0-1 0,0 0-1,0 0 1,0 0 0,0 1-1,0-1 1,0 0 0,0 0 0,0 0-1,0 0 1,0 1 0,0-1-1,1 0 1,-1 0 0,0 0-1,0 0 1,0 0 0,0 0 0,0 1-1,0-1 1,1 0 0,-1 0-1,17 4-171,34-2 266,-41-2-125,136 16 648,-85-8-1803,0-2-4103,-40-6-1022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18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14542,'0'0'7303,"42"-13"-5862,-5 2-672,7 0-225,3 1-191,7 0-289,1 4-32,1-1-1281,-6 1-2723,-6-2-2947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18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347 1 10025,'0'0'13165,"-7"4"-12519,-14 12-220,0 1 1,2 1-1,0 0 1,1 2-1,-29 40 1,-2 0 479,25-29-763,-8 9-551,8-18-4121,16-19-239,3-2-2081</inkml:trace>
  <inkml:trace contextRef="#ctx0" brushRef="#br0" timeOffset="1">1 90 15919,'0'0'6855,"57"16"-5478,-25-4-352,8 0-577,2 2-288,9-2-96,-6 2-32,6-1-736,-6 3-2627,-8-3-1186,-5 1-4163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19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0 15695,'0'0'11718,"-11"1"-11580,-17 1-42,-1 2 1,1 1-1,-1 1 0,2 1 0,-1 2 0,-33 14 0,61-22-99,-1-1 0,0 0 0,0 0 0,0 1 0,1-1 0,-1 0 0,0 1 0,0-1 0,1 1 0,-1-1 0,0 1 0,1-1 0,-1 1 1,1 0-1,-1-1 0,0 1 0,1 0 0,-1-1 0,1 1 0,0 0 0,-1 0 0,1-1 0,0 1 0,-1 0 0,1 0 0,0 0 0,0-1 0,0 1 0,0 0 0,0 0 0,0 1 0,18 19-179,-16-19 154,0-1 0,0 1-1,0 0 1,0-1 0,-1 1 0,1 0-1,0 0 1,-1 1 0,1-1-1,-1 0 1,0 0 0,0 1 0,2 3-1,-3-1 26,0-1 0,-1 0 0,1 1-1,-1-1 1,0 0 0,0 1-1,0-1 1,-1 0 0,1 0 0,-1 0-1,0 0 1,0 0 0,0-1 0,-1 1-1,1-1 1,-1 1 0,-6 5-1,-20 34 31,28-42-26,1-1 0,0 0 0,0 0 0,0 1 0,0-1-1,0 0 1,0 1 0,0-1 0,0 0 0,0 1 0,0-1-1,0 0 1,0 0 0,0 1 0,0-1 0,0 0 0,0 1 0,0-1-1,1 0 1,-1 1 0,0-1 0,0 0 0,0 0 0,0 1-1,1-1 1,-1 0 0,0 0 0,0 0 0,0 1 0,1-1-1,-1 0 1,0 0 0,0 0 0,1 1 0,-1-1 0,0 0 0,1 0-1,17 4 66,29-4 62,-36 0-113,30 1-963,-16 0-1722,-1-1 0,1-1 0,46-9 1,-49 4-5008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19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16720,'0'0'8456,"-3"46"-7848,3-28-351,0 0-161,0 1-32,0-2-288,8-6-1794,-3-6-3620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20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5830,'0'0'18444,"3"-8"-17969,-2 5-438,0 0 1,1 0 0,-1 0 0,1 0-1,0 0 1,0 1 0,0-1 0,0 1-1,0-1 1,1 1 0,-1 0-1,0 0 1,1 0 0,0 0 0,0 0-1,-1 0 1,1 1 0,0-1 0,0 1-1,1 0 1,-1 0 0,0 0-1,0 1 1,0-1 0,1 1 0,-1-1-1,0 1 1,1 0 0,5 1-1,-8-1-39,0 1-1,0-1 0,1 1 1,-1-1-1,0 1 0,0-1 1,0 1-1,0 0 0,0-1 0,0 1 1,0 0-1,-1 0 0,1-1 1,0 1-1,0 0 0,-1 0 1,1 0-1,0 0 0,-1 0 0,1 0 1,-1 1-1,1-1 0,-1 0 1,0 0-1,1 0 0,-1 0 1,0 0-1,0 1 0,0-1 0,0 0 1,0 0-1,0 2 0,-2 50 171,1-36-134,1-15-474,0 7 119,10-7-12707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21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26 9001,'0'0'8365,"-7"-3"-5797,1 1-2638,-13-6 3442,49 4-679,49 3-2295,21-1-1202,-34-4-2591,-79 49 3774,10 28 1085,4-58-1169,-1 1-1,-1-1 1,0 0-1,-5 24 1,4-33-113,1 1 0,-1-1 0,0 0 0,0 0 0,0 0 0,-1 0 0,0 0 0,1 0 0,-1-1 0,0 1 0,-1-1 0,1 0 0,-1 0 0,1 0 0,-1 0 0,0-1 0,-8 5 1,2-3 45,-1 0 1,1 0 0,-1-1 0,0 0 0,0-1 0,1 0 0,-2-1 0,-20 0 0,32-1-373,0 0-1,-1 0 0,1 0 1,0 0-1,-1 0 1,1-1-1,0 1 1,-1 0-1,1 0 1,0 0-1,-1 0 1,1-1-1,0 1 0,0 0 1,-1 0-1,1-1 1,0 1-1,0 0 1,0-1-1,-1 1 1,1 0-1,0 0 1,0-1-1,0 1 0,0 0 1,0-1-1,-1 1 1,1 0-1,0-1 1,0 1-1,0 0 1,0-1-1,0 1 1,0 0-1,0-1 0,0 1 1,0 0-1,1-1 1,-1 1-1,0 0 1,0-1-1,0 1 1,0 0-1,0-1 1,0 1-1,1 0 0,-1-1 1,0 1-1,0 0 1,1 0-1,-1-1 1,8-10-7202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21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10858,'0'0'14286,"74"-50"-13646,-21 42-159,11 0-129,5 4-224,1 2-96,-1 0-256,-7 2-2146,-8-2-1474,-15-2-160,-14-3-2017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22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326 35 10410,'0'0'2167,"-8"-5"412,-4-3-1376,-8-5 224,-3 5 3165,-12 60-694,20-36-3385,-1-1 0,-1-1 0,0-1 0,-20 12 0,21-15-374,0 1 0,1 1 1,0 0-1,0 1 0,-18 23 0,31-34-222,0 0-1,1 0 1,-1 0 0,1 1-1,0-1 1,0 0 0,0 0-1,0 1 1,0-1 0,0 1-1,1-1 1,-1 1 0,1-1 0,0 1-1,0-1 1,0 1 0,0 0-1,0-1 1,0 1 0,2 4-1,-1-4 28,1 1-1,-1-1 1,1 0 0,0 1-1,1-1 1,-1 0 0,0 0-1,1 0 1,0-1-1,-1 1 1,1-1 0,5 4-1,4 2-181,0-1-1,1-1 0,0 0 1,0 0-1,1-1 0,17 3 1,-3-2-1126,-1-2 0,49 2 1,13-9-5036,-22-5-2869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27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14029,'0'0'6161,"-9"4"-5691,0 2-215,0-1 0,1 1 1,0 1-1,0 0 0,1 0 1,-1 0-1,2 1 0,-11 13 1,14-16-190,-1 0 0,1 0-1,0 0 1,0 0 0,1 1 0,-1-1 0,1 1 0,0-1 0,1 1 0,0 0-1,-1 0 1,2 0 0,-1 0 0,1 0 0,0 0 0,0 0 0,1-1 0,1 13 0,0-16-54,-1 1 1,1-1-1,0 1 1,0-1-1,0 0 1,0 0-1,0 0 1,0 0 0,0 0-1,1 0 1,-1-1-1,1 1 1,-1-1-1,1 1 1,0-1-1,0 0 1,-1 0-1,1-1 1,0 1 0,0 0-1,0-1 1,0 0-1,0 1 1,4-2-1,4 2-60,0-1-1,0 0 0,1-1 0,-1 0 1,12-4-1,-20 5-88,0-1-1,1 0 1,-1 0 0,0 0 0,0 0-1,0-1 1,0 1 0,0-1 0,0 0-1,0 0 1,0 0 0,-1 0 0,1 0-1,-1-1 1,0 1 0,1-1 0,-1 0-1,0 1 1,0-1 0,-1 0 0,1 0-1,-1 0 1,1 0 0,-1-1 0,0 1-1,0 0 1,-1 0 0,1-1 0,-1 1-1,1-7 1,-1 10 142,-1-1 0,1 1 0,0-1 0,-1 1 0,1-1 0,-1 1 0,1 0 0,0-1 0,-1 1 0,1 0 0,-1-1 0,1 1 0,-1 0 0,1 0 0,-1 0 0,1-1 0,-1 1 0,1 0 0,-1 0 0,1 0 0,-1 0 0,1 0 0,-1 0 0,0 0 0,1 0 0,-1 0 0,1 0 0,-1 0 0,1 0 0,-1 1 0,1-1 0,-1 0 0,1 0 0,-1 0 0,1 1 0,-1-1 0,1 0 0,-1 1 0,1-1 0,0 0 0,-1 1 0,-20 13 848,14-3-540,0 0 1,1 1 0,0-1-1,1 1 1,1 0 0,0 1-1,0-1 1,1 1 0,-1 15-1,2-17-696,1 1 0,1-1-1,0 0 1,1 0 0,0 0 0,3 16-1,5-7-3892,1-7-3523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23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221 132 12300,'0'0'3192,"0"-8"-299,0 5-2692,0-1 0,0 1-1,0 0 1,0 0-1,0 0 1,-1 0 0,0 0-1,0 0 1,1 0 0,-2 0-1,1 0 1,0 0-1,-1 0 1,1 0 0,-1 1-1,0-1 1,0 1-1,0-1 1,0 1 0,0 0-1,0 0 1,-1 0-1,1 0 1,-1 0 0,1 0-1,-1 1 1,0-1 0,0 1-1,0 0 1,0 0-1,0 0 1,0 0 0,0 0-1,0 1 1,0-1-1,0 1 1,-5 0 0,3-1-194,-1 1 0,1-1 1,-1 1-1,0 1 1,1-1-1,-1 1 0,1 0 1,-1 0-1,1 1 0,0-1 1,-1 1-1,1 1 1,0-1-1,0 1 0,0-1 1,1 1-1,-1 1 0,1-1 1,-1 1-1,1-1 1,0 1-1,0 1 0,1-1 1,0 0-1,-1 1 0,1 0 1,1 0-1,-1 0 1,1 0-1,-1 0 0,2 0 1,-1 0-1,-1 9 1,3-14-5,0 1 0,0 0 0,0 0 0,0 0 0,0 0 0,0 0 0,0 0 0,0-1 0,1 1 0,-1 0 0,0 0 0,1 0 0,-1-1 0,1 1 0,-1 0 0,0 0 0,1-1 0,0 1 0,-1 0 1,1-1-1,-1 1 0,1-1 0,0 1 0,-1-1 0,1 1 0,0-1 0,1 1 0,30 6 114,33-12 97,-46-1-292,0 0 0,0-2 0,-1 0 0,0-1 1,0-1-1,-1-1 0,-1 0 0,0-2 0,0 1 0,-1-2 1,24-28-1,-30 28 16,-12 8-390,2 6 418,-1 0-1,1 0 1,-1 0-1,1 1 1,-1-1-1,1 1 1,-1-1-1,1 1 1,0-1-1,-1 1 1,1 0-1,0 0 1,-1 0-1,1 0 1,0 0-1,-2 2 1,-6 5 76,1 0 1,0 0-1,0 1 0,-10 16 1,16-20 82,-1-1 0,1 1 0,-1 0 0,1-1 0,0 1 0,1 0-1,-1 0 1,1 0 0,0 0 0,1 1 0,-1-1 0,1 10 0,0-14-110,0 0-1,1 0 0,-1 1 1,1-1-1,-1 0 1,1 0-1,0 0 0,-1 0 1,1 0-1,0 0 0,0 0 1,-1 0-1,1-1 0,0 1 1,0 0-1,0 0 1,0-1-1,0 1 0,0 0 1,0-1-1,0 1 0,1-1 1,-1 0-1,0 1 0,0-1 1,0 0-1,0 0 1,1 0-1,-1 1 0,2-1 1,43-1 290,-40 0-233,8-2-66,1 0 0,-1-2 1,0 1-1,0-2 1,0 0-1,-1 0 0,0-2 1,0 1-1,0-2 1,-1 1-1,-1-2 0,0 0 1,0 0-1,10-13 1,-12 10-650,-14 12-68,3 2 680,0 0 0,0 0-1,0 0 1,0 1 0,0-1-1,1 0 1,-1 1 0,0 0 0,1-1-1,-4 5 1,4-4 82,-1 0 0,0 0 0,1 1 0,-1-1 0,1 0 0,0 1 0,0-1 0,0 1 0,0-1 0,0 1 0,1 0 0,-1-1 0,1 1 0,0 0 0,0-1 0,-1 1 0,2 0 0,-1 0 0,0-1 0,2 5 0,-1-5-11,0 0 0,1 0 0,0 0 0,0-1 0,-1 1 0,1-1-1,0 1 1,0-1 0,0 0 0,0 0 0,1 0 0,-1 0 0,0 0 0,0 0 0,1 0-1,-1-1 1,0 1 0,1-1 0,-1 0 0,1 0 0,-1 0 0,0 0 0,4 0 0,8 0 56,0-1 1,0 0 0,26-6-1,-36 6-83,0 0-1,0 0 1,1 0-1,-1-1 1,0 0-1,0 0 0,-1 0 1,1 0-1,0 0 1,-1-1-1,1 0 0,-1 0 1,0 0-1,0 0 1,0 0-1,5-8 0,-8 11-28,0 0-1,0 0 0,1 0 0,-1 0 0,0 0 0,0-1 0,0 1 0,0 0 0,1 0 0,-1 0 0,0 0 0,0-1 0,0 1 0,0 0 0,0 0 0,0-1 0,1 1 0,-1 0 0,0 0 0,0-1 1,0 1-1,0 0 0,0 0 0,0 0 0,0-1 0,0 1 0,0 0 0,0 0 0,0-1 0,0 1 0,0 0 0,0 0 0,0-1 0,-1 1 0,1 0 0,0 0 0,0-1 0,0 1 0,0 0 0,0 0 0,0 0 1,-1 0-1,1-1 0,0 1 0,0 0 0,0 0 0,-1 0 0,1 0 0,0-1 0,0 1 0,0 0 0,-1 0 0,1 0 0,0 0 0,0 0 0,-1 0 0,1 0 0,0 0 0,0 0 0,-1 0 0,1 0 1,0 0-1,-1 0 0,0 0-3,1 0 1,-1 1 0,0-1 0,0 0-1,1 1 1,-1-1 0,0 0-1,1 1 1,-1-1 0,0 1 0,1-1-1,-1 1 1,1-1 0,-1 1 0,0 0-1,1-1 1,0 1 0,-1 0 0,1-1-1,-1 2 1,0 0 7,0 0 1,1-1-1,-1 1 0,1 0 1,0 0-1,-1-1 0,1 1 1,0 0-1,0 0 0,0 0 1,0-1-1,0 1 0,0 0 1,1 0-1,-1 0 0,1-1 1,-1 1-1,1 0 0,-1-1 1,1 1-1,0 0 0,0-1 1,0 1-1,2 2 0,0-2 44,0 0-1,0 0 1,0 0-1,0 0 0,0 0 1,0-1-1,0 0 1,0 1-1,1-1 1,-1 0-1,1-1 1,4 1-1,3 1-555,1-2 1,0 1-1,0-2 0,-1 1 0,1-2 0,0 1 1,13-5-1,8-9-5231,0-4-4399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23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17617,'0'0'3544,"-10"9"-1873,0 1-1237,1 0-1,1 0 1,-1 0-1,2 1 1,-1 0-1,2 1 1,-1 0-1,2 0 1,0 0-1,0 1 1,1-1-1,0 1 0,1 0 1,-1 14-1,5 25-169,10 81 0,-2-30-124,-22-353-1512,13 250 1358,1-1 0,-1 0 0,0 0 1,1 1-1,-1-1 0,1 0 0,-1 1 1,1-1-1,0 1 0,-1-1 0,1 1 0,0-1 1,-1 1-1,1-1 0,0 1 0,-1 0 1,1-1-1,0 1 0,0 0 0,-1-1 0,1 1 1,0 0-1,0 0 0,0 0 0,0 0 1,-1 0-1,1 0 0,0 0 0,0 0 0,0 0 1,-1 0-1,1 0 0,0 1 0,0-1 1,1 1-1,34 6-275,55 10-3300,-49-14-1738,55-3 0,-59-9 3247,-25-3 3130,-12 11-821,-1 1 1,0-1-1,0 0 1,1 0-1,-1 0 1,0 0 0,0 0-1,0 1 1,0-1-1,0 0 1,0 0-1,-1 0 1,1 0 0,0 0-1,0 0 1,0 1-1,-1-1 1,1 0-1,-1-1 1,-1 0-20,1 1 0,-1-1 1,1 1-1,-1 0 0,0-1 1,1 1-1,-1 0 0,0 0 0,0 0 1,0 1-1,0-1 0,0 0 1,0 1-1,0-1 0,0 1 0,0-1 1,0 1-1,-3 0 0,-46 0 884,37 0-599,6 0-281,-33 2 1211,40-2-1364,-1 0 0,1 0 1,-1 1-1,1-1 0,0 0 0,-1 1 1,1-1-1,0 1 0,0 0 1,-1-1-1,1 1 0,0 0 0,0 0 1,0-1-1,0 1 0,0 0 1,0 0-1,0 0 0,0 0 0,0 1 1,1-1-1,-1 0 0,0 0 1,0 2-1,1-2-74,0 0 0,1 0 0,-1 0 0,0-1 0,0 1 0,1 0 0,-1 0 0,1-1 0,-1 1 0,1 0-1,-1-1 1,1 1 0,-1-1 0,1 1 0,-1 0 0,1-1 0,0 1 0,-1-1 0,1 0 0,0 1 0,0-1 0,-1 1 0,1-1 0,0 0 0,0 0 0,0 1 0,-1-1 0,3 0 0,30 8-877,-27-7 514,29 7-1066,-15-5 1175,0 1 0,0 1 0,-1 1 0,0 1 1,33 16-1,-51-23 278,0 1 1,0-1-1,0 0 1,0 1-1,0-1 1,0 1 0,0 0-1,0-1 1,0 1-1,-1 0 1,1 0-1,0-1 1,0 1-1,-1 0 1,1 0-1,0 0 1,-1 0 0,1 0-1,-1 0 1,1 0-1,-1 0 1,0 0-1,1 0 1,-1 0-1,0 0 1,0 0-1,1 0 1,-1 0 0,0 0-1,0 0 1,0 1-1,-1 0 1,0 0 111,-1 0 0,1 0 0,-1-1 0,1 1 0,-1-1 0,0 1 0,0-1 0,0 1 0,0-1 0,0 0 0,0 0-1,0 0 1,-5 1 0,-9 4 780,-1-2-1,-30 5 1,43-8-835,0 0 0,-1 0 0,1-1 1,-1 0-1,0 0 0,1 0 0,-1 0 1,1-1-1,-1 1 0,-7-3 0,11 1-251,-1 1-1,1 0 1,-1-1 0,1 1-1,0-1 1,0 0-1,0 1 1,0-1 0,0 0-1,0 1 1,1-1-1,-1 0 1,0 0 0,1 0-1,0 0 1,-1 0-1,1 0 1,0 0 0,0 1-1,0-1 1,0 0-1,0 0 1,0 0 0,1 0-1,-1 0 1,2-2-1,5-29-5768,6-8-5098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24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15759,'0'0'432,"-2"12"1373,-7 44 918,-2 5 728,-4 89 0,24-94-3006,-6-47-266,-8-36-301,2 14-48,-1 1-1,-1-1 1,0 1 0,0 0 0,-1 1 0,-11-17 0,22 35 257,0-1-1,1 1 0,0-1 1,1-1-1,-1 1 0,1-1 1,0 0-1,0 0 0,1-1 1,-1 0-1,1-1 0,0 1 1,0-2-1,0 1 1,13 2-1,3-1-17,1-1 1,0 0 0,0-2-1,27-2 1,-48 1-57,0-1 0,0 1 0,0-1 0,0 0 0,1 0 0,-1 0 0,0 0 0,0-1 0,6-3 0,-8 4-10,-1-1 1,1 1 0,0 0-1,-1 0 1,0-1 0,1 1-1,-1-1 1,0 1-1,0-1 1,0 0 0,0 1-1,0-1 1,0 0 0,0 0-1,0 0 1,-1 0 0,1 0-1,-1 0 1,1 1-1,-1-1 1,0 0 0,0-3-1,0 5-14,-1-1 1,1 0-1,-1 0 0,1 1 0,-1-1 0,0 0 0,1 1 0,-1-1 0,0 1 0,1-1 0,-1 1 0,0-1 0,0 1 1,0-1-1,1 1 0,-1 0 0,0-1 0,0 1 0,0 0 0,0 0 0,1 0 0,-1 0 0,0 0 0,0 0 1,0 0-1,0 0 0,0 0 0,0 0 0,0 0 0,1 0 0,-2 1 0,-32 7-29,33-8 75,0 1 0,-1-1 0,1 1 0,0 0 0,0-1 0,0 1 0,-1 0 0,1 0 0,0 0 0,0-1 0,0 1 0,0 1 0,0-1 0,1 0 0,-1 0 0,0 0 0,0 0 0,1 0 0,-1 1 0,1-1 0,-1 0 0,1 1 0,-1-1 0,1 0 0,0 1 0,0-1 0,0 0 0,0 1 0,0-1 0,0 1 0,0-1 0,0 0 0,0 1 0,1-1 0,-1 0 0,0 1 0,2 1-1,-1-1-7,1 0 0,0 0 0,0-1 0,0 1 0,0 0 0,0-1 0,0 1 0,0-1 0,1 1 0,-1-1 0,0 0 0,1 0 0,-1 0 0,1-1 0,-1 1 0,1 0-1,0-1 1,3 0 0,13 2-110,1-1 0,-1-2 0,0 0 0,21-4-1,-32 4-68,0-1 0,0 0 0,0 0 0,-1-1 1,1 0-1,-1-1 0,0 0 0,0 0 0,0 0 0,-1-1 0,1 0 0,7-8 0,-13 13 157,0-1 0,-1 1 1,1-1-1,0 1 0,-1-1 1,1 1-1,-1-1 0,1 1 1,-1-1-1,1 0 0,-1 1 1,1-1-1,-1 0 0,0 0 1,1 1-1,-1-1 0,0 0 1,0 1-1,1-1 0,-1 0 1,0 0-1,0 0 0,0 1 1,0-1-1,0 0 0,0 0 1,0 0-1,0 1 0,-1-1 1,1 0-1,0 0 0,0 1 1,-1-1-1,1 0 0,0 0 1,-1 1-1,0-2 0,1 2 19,-1 0 0,0 0 1,0 0-1,0 0 0,1 1 0,-1-1 0,0 0 0,0 0 0,0 0 0,1 1 0,-1-1 0,0 0 0,1 1 0,-1-1 0,0 1 0,1-1 0,-1 1 0,0-1 0,1 1 0,-1-1 0,1 1 0,-1 0 0,1-1 0,-1 1 0,1 0 0,-1-1 0,1 1 0,0 0 0,0 0 0,-1-1 0,1 1 0,0 0 0,0 0 0,0 0 0,0-1 0,0 1 0,0 1 0,-1 1 29,0 0 0,0 1-1,0-1 1,1 0 0,-1 0-1,1 0 1,0 0 0,0 0-1,0 0 1,1 0-1,-1 1 1,1-1 0,-1 0-1,1 0 1,0 0 0,0 0-1,1-1 1,-1 1 0,1 0-1,-1 0 1,1-1 0,0 1-1,0-1 1,0 1-1,0-1 1,0 0 0,0 0-1,1 0 1,-1 0 0,1 0-1,0 0 1,-1-1 0,1 0-1,6 3 1,3 0-446,0 0 0,1-1-1,-1-1 1,1 0 0,-1 0 0,1-2 0,19 0 0,-30 0 18,0 0-1,0 0 1,0 0 0,0-1 0,0 1 0,0 0-1,0-1 1,0 0 0,0 1 0,0-1-1,3-2 1,-4 2-201,1-1 1,-1 1-1,0-1 1,1 1-1,-1-1 0,0 1 1,0-1-1,0 0 1,0 0-1,0 1 0,-1-1 1,1 0-1,0-2 1,4-18-7022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24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83 102 9321,'0'0'2434,"-37"-63"417,24 43 160,-6 6-481,13 9-256,-1 5-672,7 12-1666,0 1-1218,3 0-2081,11-2-4804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25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143 136 7559,'0'0'3390,"9"-2"-2194,25-9 694,-33 10-1691,-1 1 1,1-1-1,0 0 0,0 1 1,0-1-1,0 0 1,-1 1-1,1-1 1,0 0-1,-1 0 1,1 0-1,-1 0 1,1 0-1,-1 0 1,1 0-1,-1 1 0,0-1 1,1 0-1,-1 0 1,0-1-1,0 1 1,0 0-1,0 0 1,0 0-1,0 0 1,0 0-1,0 0 1,0 0-1,0 0 0,-1 0 1,1 0-1,0 0 1,-1 0-1,1 0 1,-1 0-1,1 0 1,-1 1-1,1-1 1,-1 0-1,0 0 1,1 0-1,-1 1 0,0-1 1,1 0-1,-1 1 1,0-1-1,0 0 1,0 1-1,0-1 1,0 1-1,0 0 1,0-1-1,0 1 1,-1-1-1,-6 0-71,0 0-1,-1 1 1,1-1-1,0 2 1,0-1 0,-1 1-1,1 0 1,0 1-1,0 0 1,0 0 0,-10 5-1,14-5-136,-1-1 0,1 1 0,0 0 0,0 1 0,0-1 0,0 1 0,1-1 0,-1 1 0,1 0 0,-1 1 0,1-1 0,0 0 0,1 1 0,-1 0 0,0 0 0,1-1 0,0 2 0,0-1 0,0 0 0,0 0 0,1 1 0,-1 4 0,2-8 2,0 0 0,0 0 0,0 0 0,0 0 0,1-1 0,-1 1 0,0 0 0,1 0 0,-1 0 0,0 0 0,1 0-1,-1-1 1,1 1 0,-1 0 0,1 0 0,0-1 0,-1 1 0,1 0 0,0-1 0,-1 1 0,1-1 0,0 1 0,0-1 0,0 1 0,0-1 0,-1 0 0,1 1 0,0-1 0,0 0 0,0 1 0,0-1 0,0 0 0,0 0 0,0 0 0,1 0 0,42 1-346,-34-1 169,10-1-392,1-2 0,-1 0 0,0-1 0,0-1 0,0-1 1,-1 0-1,23-13 0,23-6-561,-64 25 1120,-1 0 0,0 0 1,1-1-1,-1 1 1,1 0-1,-1 0 0,0 0 1,1 0-1,-1-1 0,1 1 1,-1 0-1,0 0 1,1 0-1,-1 0 0,1 0 1,-1 0-1,1 0 1,-1 0-1,1 0 0,-1 0 1,0 1-1,1-1 0,-1 0 1,1 0-1,-1 0 1,0 0-1,1 1 0,-1-1 1,0 0-1,1 0 0,-1 1 1,0-1-1,1 0 1,-1 1-1,0-1 0,1 0 1,-1 1-1,0-1 0,0 0 1,1 1-1,-1-1 1,0 0-1,0 1 0,0-1 1,0 1-1,0-1 0,0 1 1,1 0-1,-8 31 180,-23 33 1439,-10 12 1157,-100 174 707,140-251-3466,-30 41 214,29-40-195,0 1-1,0-1 0,-1 1 0,1-1 0,0 0 1,0 0-1,-1 0 0,1 0 0,0 0 1,-1 0-1,1 0 0,-1 0 0,1 0 0,-1-1 1,0 1-1,1-1 0,-1 1 0,0-1 1,1 0-1,-1 1 0,0-1 0,1 0 1,-1 0-1,0 0 0,-2-1 0,3-3-16,0-1-1,0 0 1,0 0-1,1 1 0,-1-1 1,1 0-1,0 0 1,0 0-1,1 1 1,1-8-1,2-4-507,0 0-1,0 0 0,2 1 1,0 0-1,1 0 0,0 1 1,1-1-1,1 2 0,12-16 1,4-3-459,1 2 1,48-42 0,-19 27 1016,93-57-1,-16 12-379,-132 90 290,1 0-1,-1 0 1,1 0-1,-1 0 1,1-1-1,-1 1 1,1 0-1,-1-1 1,1 1-1,-1 0 0,1-1 1,-1 1-1,0-1 1,1 1-1,-1 0 1,0-1-1,1 1 1,-1-1-1,0 1 1,0-1-1,1 1 0,-1-1 1,0 1-1,0-1 1,0 0-1,0 1 1,0-1-1,0 1 1,0-1-1,0 1 1,0-2-1,-17-2-203,-29 9 1034,36-2-474,-1 1 1,1 0-1,-1 0 0,1 1 1,1 0-1,-10 7 0,15-10-211,1 0-1,0 0 1,0 0 0,1 0 0,-1 1-1,0-1 1,1 1 0,-1 0-1,1 0 1,0-1 0,0 2-1,0-1 1,1 0 0,-1 0-1,0 0 1,1 1 0,0-1-1,0 1 1,0-1 0,1 1 0,-1-1-1,0 5 1,2-7-99,-1 1 0,1 0 0,0-1 0,0 1 0,-1-1 0,1 0 0,0 1-1,0-1 1,0 0 0,0 0 0,1 1 0,-1-1 0,0 0 0,0 0 0,1 0 0,-1 0 0,1-1 0,-1 1 0,1 0 0,-1 0 0,1-1 0,-1 1 0,1-1 0,-1 0 0,1 1-1,0-1 1,-1 0 0,3 0 0,57 2 190,-48-2-156,45-3-117,0-3 0,0-2 0,-1-3 1,93-31-1,-149 42 77,0-1 0,0 1-1,1-1 1,-1 1 0,0 0 0,0-1 0,0 1-1,0 0 1,0 0 0,1 0 0,-1 0 0,0 0-1,0 0 1,0 0 0,0 0 0,1 0 0,-1 0 0,0 1-1,0-1 1,0 1 0,0-1 0,0 0 0,0 1-1,0 0 1,0-1 0,1 2 0,-1 0 6,0 0 1,0 0-1,-1 0 1,1 0 0,-1 0-1,0 0 1,1 0-1,-1 0 1,0 0-1,0 0 1,-1 3-1,1-3-4,-1 0 0,1 0-1,0 0 1,0 0 0,0 0-1,0 0 1,0 1 0,0-1-1,1 0 1,-1 0 0,1 0-1,-1 0 1,1 0 0,0 0 0,0 0-1,-1-1 1,1 1 0,1 0-1,-1 0 1,0-1 0,0 1-1,1 0 1,-1-1 0,1 1-1,-1-1 1,1 0 0,0 0-1,-1 1 1,5 0 0,2 1-494,0-1-1,1 0 1,0 0 0,-1-1 0,17 0 0,22-5-6344,-11-5-3266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26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32 8520,'-8'0'5840,"-4"0"-4788,0 1-1,0 1 0,0 0 0,0 1 1,-12 4-1,21-6-857,0 0 1,0 0-1,0 0 1,0 0-1,0 0 1,0 0-1,0 1 1,1 0-1,-1-1 1,0 1-1,1 0 0,0 0 1,-1 0-1,1 1 1,0-1-1,0 1 1,0-1-1,1 1 1,-1-1-1,1 1 1,-1 0-1,1 0 1,0 0-1,0 0 1,0 0-1,0 0 1,1 0-1,-1 4 1,1-5-185,1-1 0,0 1 1,-1-1-1,1 1 1,0-1-1,0 0 1,0 1-1,0-1 1,0 0-1,0 1 1,0-1-1,0 0 1,1 0-1,-1 0 1,0 0-1,1 0 0,-1-1 1,1 1-1,-1 0 1,1 0-1,-1-1 1,1 1-1,-1-1 1,1 0-1,-1 1 1,1-1-1,0 0 1,-1 0-1,3 0 0,57 1-42,-53-1-20,7-2-315,-1-1 1,1 0-1,0-1 0,-1 0 0,0-1 0,0 0 1,0-2-1,-1 1 0,0-2 0,0 0 1,-1 0-1,0-1 0,0-1 0,-1 0 0,-1 0 1,15-18-1,-22 19 341,-8 7 210,-12 10 277,10-2-156,0 1-1,0 0 1,0 0-1,1 1 1,0 0-1,0 0 1,1 0 0,0 1-1,1 0 1,0 0-1,0 0 1,1 0-1,0 0 1,1 1-1,0 0 1,0-1 0,1 1-1,0 0 1,1 18-1,1-26-286,0 1 0,0-1-1,0 0 1,0 1 0,0-1-1,0 0 1,1 0 0,-1 0 0,1 0-1,0 0 1,-1 0 0,1 0-1,0-1 1,0 1 0,0 0 0,0-1-1,1 0 1,-1 0 0,0 1-1,1-1 1,-1 0 0,0-1 0,1 1-1,-1 0 1,5 0 0,7 1 29,0 0 1,1-1-1,18-1 0,-25 0-3,7 0-227,-1-2 1,1 0-1,-1 0 0,1-1 0,-1-1 0,0-1 1,14-6-1,-23 9 38,1-1 1,0 0-1,-1-1 1,0 0-1,1 1 1,-1-1-1,-1-1 1,7-6-1,-9 8 128,0 1 0,0-1 0,-1 1 0,1-1 0,-1 0 0,0 0 0,1 0 0,-1 0 0,-1 0 0,1 0 0,0 0 0,-1 0 0,0 0 0,1 0 0,-1-1 0,0 1 0,-1-6 0,0 8 15,0-1 1,0 1 0,0-1 0,0 1 0,0 0 0,-1-1 0,1 1-1,0 0 1,-1 0 0,1 0 0,0 0 0,-1 0 0,1 0-1,-1 0 1,0 0 0,1 1 0,-1-1 0,0 0 0,1 1-1,-1 0 1,0-1 0,0 1 0,0 0 0,1 0 0,-1 0-1,0 0 1,0 0 0,1 0 0,-4 1 0,-2 0 21,0-1 0,1 1 1,-1 0-1,0 0 0,0 1 0,-11 5 0,14-5 57,0 1-1,0-1 0,1 1 0,-1 0 0,1 1 1,0-1-1,-1 0 0,2 1 0,-1 0 0,-4 7 0,6-10-56,0 1 0,0-1 0,1 1 0,-1 0 0,0 0 0,1 0 0,-1-1 0,1 1 0,0 0 0,-1 0 0,1 0 0,0 0 0,0 0 0,0-1 0,0 1 0,1 0 0,-1 0 0,0 0 0,1 0 0,-1 0 0,1-1 0,0 1 0,0 0 0,0-1 0,-1 1 0,2 0 0,-1-1 0,0 1 0,0-1 0,2 2 0,4 3-21,0-2 0,0 1 1,0-1-1,1 0 0,-1 0 1,1-1-1,0 0 0,0-1 1,13 3-1,5 0-1466,48 2-1,-1-6-4046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26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13325,'0'0'10655,"-2"9"-10142,-10 45 223,3 0 1,3 1 0,0 61-1,6-113-1064,0 0 1,0 0-1,-1 0 0,1 0 0,0-1 0,-1 1 0,0 0 0,1 0 0,-1-1 0,-1 1 0,1 0 1,0-1-1,0 1 0,-3 2 0,3-4-118,0 0 1,-1 0 0,1 0-1,0 0 1,-1-1-1,1 1 1,0 0 0,-1-1-1,1 1 1,-1-1-1,1 0 1,-1 1-1,1-1 1,-1 0 0,1 0-1,-1 0 1,1 0-1,-1 0 1,0 0 0,1 0-1,-1-1 1,1 1-1,-1 0 1,1-1-1,0 0 1,-1 1 0,1-1-1,-3-1 1,-18-13-7461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26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22 230 6182,'-5'-14'1370,"1"0"0,0 0 0,1-1 0,1 1 0,-1-20 0,3 29-1070,0 1 1,0 0 0,1 0 0,0-1 0,0 1 0,0 0 0,0 0 0,1 0-1,-1 0 1,1 0 0,0 0 0,0 1 0,1-1 0,-1 0 0,1 1-1,0 0 1,0 0 0,0 0 0,0 0 0,0 0 0,0 0 0,7-3 0,1 0-56,0 1 0,0 0 1,1 1-1,0 0 0,-1 1 1,1 0-1,0 1 0,1 0 1,-1 1-1,0 0 0,20 2 1,-24-1-142,0 1 1,-1 0 0,1 0 0,-1 0-1,1 1 1,-1 1 0,0-1 0,0 1 0,0 0-1,0 1 1,0 0 0,-1 0 0,0 0-1,1 1 1,-2 0 0,1 0 0,0 0-1,-1 1 1,7 9 0,-10-12-83,0 0 1,0 0-1,-1 0 0,1 0 1,-1 1-1,0-1 0,1 0 1,-2 0-1,1 1 0,0-1 1,-1 1-1,1-1 0,-1 1 1,0-1-1,0 1 0,0-1 1,-1 1-1,1-1 0,-1 0 1,0 1-1,0-1 0,0 0 1,0 1-1,-1-1 0,1 0 1,-1 0-1,0 0 0,-2 3 1,-6 5 179,-1 0 0,0 0 0,-1-1 0,0-1 0,-18 12 0,19-15-104,1 1-1,0 1 0,0 0 0,1 0 1,0 1-1,-9 11 0,17-20-95,1 1 1,-1 0-1,1 0 1,-1 0-1,0-1 1,1 1-1,0 0 1,-1 0-1,1 0 1,0 0-1,-1 0 1,1 0-1,0 0 1,0 0-1,0 0 1,0 0-1,0 0 1,0-1-1,0 1 1,0 0-1,0 0 1,0 0-1,0 0 1,1 0-1,-1 0 1,0 0-1,1 0 1,-1 0-1,1 0 1,-1-1-1,1 1 1,-1 0-1,1 0 1,-1 0-1,1-1 1,0 1-1,0 0 0,-1-1 1,1 1-1,0-1 1,0 1-1,0-1 1,-1 1-1,1-1 1,0 0-1,0 1 1,0-1-1,0 0 1,1 1-1,7 1 16,0 0-1,0-1 1,0 0-1,12 0 1,-13 0-48,0-1-90,82 4-2553,-71-4 463,0-1 0,32-6 0,-11-5-4287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27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26 11082,'0'0'4207,"-8"3"-716,7-3-3347,-31 14 2637,31-13-2713,0-1 1,1 1-1,-1-1 1,0 1-1,0-1 1,1 1-1,-1-1 1,0 1-1,1-1 1,-1 1-1,1 0 1,-1 0-1,1-1 1,-1 1-1,1 0 1,-1 0-1,1-1 1,0 1-1,-1 0 1,1 0-1,0 0 1,0 0-1,0 0 1,0-1 0,0 1-1,0 0 1,0 0-1,0 0 1,0 0-1,0 0 1,0 0-1,0-1 1,1 1-1,-1 0 1,0 0-1,0 0 1,1-1-1,-1 1 1,1 0-1,-1 0 1,1-1-1,-1 1 1,1 0-1,0-1 1,-1 1-1,2 0 1,2 3-1,1-1 1,-1-1-1,1 1 1,0-1-1,0 0 1,0 0-1,0 0 1,0-1-1,1 1 1,-1-1-1,0-1 1,10 1-1,1 0 90,-1-1 0,1 0 0,20-4-1,-33 3-159,0 0 0,0 0 0,0 0 1,-1 0-1,1 0 0,0-1 0,0 1 0,-1-1 0,1 0 0,-1 0 0,1 0 0,-1 0 0,0 0 0,0 0 0,0-1 0,0 1 0,0-1 0,0 1 0,-1-1 0,1 0 0,-1 0 0,0 0 0,0 0 0,0 1 0,0-2 0,0-2 0,0 5-34,-1-1 0,0 1 0,0-1 0,0 1 0,0-1-1,0 1 1,0-1 0,-1 1 0,1-1 0,0 1 0,-1-1-1,1 1 1,-1-1 0,0 1 0,1 0 0,-1-1 0,0 1 0,0 0-1,0 0 1,-2-3 0,1 3 13,1 0-1,-1 0 1,0 0-1,0 1 1,0-1-1,0 0 1,0 1 0,0-1-1,0 1 1,0 0-1,0-1 1,0 1-1,0 0 1,0 0-1,-1 0 1,1 1-1,0-1 1,0 0 0,-3 2-1,2-1 43,-1 1 0,1-1 1,0 1-1,0-1 0,0 1 0,0 0 0,0 0 0,0 1 0,0-1 1,1 0-1,-1 1 0,1 0 0,0 0 0,0-1 0,0 1 1,0 0-1,0 1 0,1-1 0,-1 0 0,1 0 0,0 1 0,0-1 1,-1 7-1,1-7 12,1 0 1,-1 0 0,1 0-1,0 0 1,0 0 0,0 0-1,0 0 1,0 0-1,0 1 1,1-1 0,0 0-1,0 0 1,0 0 0,0 0-1,0-1 1,0 1-1,1 0 1,-1 0 0,1-1-1,0 1 1,0-1 0,0 1-1,0-1 1,0 0 0,0 0-1,1 0 1,2 2-1,5 0 11,0 0 0,0 0-1,0-1 1,0-1 0,0 0 0,0 0-1,1-1 1,-1 0 0,1-1-1,-1 0 1,17-2 0,-11 0-2,0-1-1,0 0 1,-1-2 0,1 1 0,-1-2 0,26-13 0,12-19 127,-51 36-185,1 0 0,0-1 0,-1 1 0,1-1-1,-1 0 1,0 0 0,0 0 0,0 0 0,0 0 0,-1 0 0,1 0 0,-1-1-1,0 1 1,0-1 0,1-4 0,-24 37-9,20-24 82,0 1-1,1 0 0,0-1 0,-1 1 0,2 0 0,-1 0 0,1 0 1,0 0-1,0 0 0,2 7 0,-2-10-171,1 0 1,-1 0-1,1 0 0,0 0 1,0 0-1,1 0 0,-1-1 1,0 1-1,4 4 0,-4-6-214,1 1 0,-1-1 0,0 0 0,0 0 0,1 0 0,-1 0 0,1 0 1,-1 0-1,1 0 0,-1-1 0,1 1 0,0 0 0,-1-1 0,1 0 0,0 1 0,-1-1 0,5 0 0,3-1-5787,1-6-4308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27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14990,'0'0'8296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30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14606,'0'0'6064,"-5"12"-5477,-2 19-206,1 0 0,2 1-1,1-1 1,1 1-1,2 0 1,3 34-1,6 139 453,-8-146 2872,18-382-3518,-18 297-485,0 19 238,0 1-1,-1-1 1,1 0 0,-2 1-1,1-1 1,-1 1-1,0-1 1,0 0-1,-3-8 1,4 15 54,0-1 0,0 1 1,0 0-1,-1 0 0,1 0 1,0-1-1,0 1 0,0 0 1,0 0-1,0 0 0,-1 0 1,1-1-1,0 1 0,0 0 1,0 0-1,-1 0 0,1 0 1,0 0-1,0 0 0,0 0 1,-1 0-1,1-1 0,0 1 1,0 0-1,-1 0 0,1 0 1,0 0-1,0 0 0,0 0 1,-1 0-1,1 0 0,0 1 1,0-1-1,-1 0 0,1 0 1,0 0-1,0 0 1,0 0-1,-1 0 0,1 0 1,0 0-1,0 1 0,0-1 1,-1 0-1,1 0 0,0 0 1,0 0-1,0 1 0,0-1 1,0 0-1,0 0 0,-1 0 1,1 1-1,0-1 0,0 0 1,0 0-1,0 0 0,0 1 1,0-1-1,0 0 0,0 0 1,0 1-1,0-1 0,-4 16-267,1 9 300,1 0-1,1 1 0,2-1 0,0 0 1,2 0-1,0 1 0,2-2 0,1 1 1,1 0-1,1-1 0,13 27 0,-21-51-7,0 0-1,0 1 1,0-1-1,0 0 1,0 0-1,0 0 1,0 0-1,0 0 1,0 0-1,0 1 1,0-1-1,0 0 1,0 0-1,0 0 1,0 0-1,0 0 1,0 0-1,0 1 1,0-1-1,1 0 1,-1 0-1,0 0 1,0 0-1,0 0 1,0 0-1,0 0 1,0 0-1,0 0 1,0 1-1,1-1 1,-1 0-1,0 0 1,0 0-1,0 0 1,0 0-1,0 0 1,0 0-1,1 0 1,-1 0-1,0 0 1,0 0-1,0 0 1,0 0-1,0 0 1,0 0-1,1 0 1,-1 0-1,0 0 1,0 0-1,0 0 1,0 0-1,0 0 1,0 0-1,1-1 1,-1 1-1,0 0 1,0 0-1,0 0 1,0 0-1,0 0 1,0 0-1,0 0 0,0 0 1,1-1-1,1-13 564,-1-30-358,-1 36-192,0-36-180,-2-1 1,-2 1 0,-2 0-1,-13-50 1,19 92 135,0 1 0,0 0 0,0 0 0,-1 0 1,1 0-1,0 0 0,-1 0 0,1 0 0,0 0 0,-1 0 0,1 0 1,-1 1-1,0-1 0,1 0 0,-1 0 0,0 0 0,1 0 0,-1 1 1,0-1-1,0 0 0,1 1 0,-1-1 0,0 1 0,-1-1 1,1 1-7,0 0 1,0 1-1,0-1 1,0 1-1,1-1 1,-1 1-1,0-1 1,0 1-1,1 0 1,-1-1 0,0 1-1,1 0 1,-1-1-1,0 1 1,1 0-1,-1 0 1,1 0-1,0-1 1,-1 1-1,1 1 1,-18 52-222,14-32 284,2 1 0,-1 25 0,3-39-44,0 0-1,1-1 0,0 1 1,0 0-1,1 0 0,0-1 1,1 1-1,4 10 0,-6-18 13,-1 1-1,0-1 0,1 0 0,-1 0 1,0 0-1,1 0 0,0 0 0,-1 0 0,1 0 1,0 0-1,-1 0 0,1-1 0,0 1 1,0 0-1,0 0 0,-1-1 0,1 1 0,0 0 1,0-1-1,0 1 0,0-1 0,0 1 1,1-1-1,-1 0 0,0 1 0,0-1 1,0 0-1,0 0 0,0 1 0,0-1 0,1 0 1,-1 0-1,0-1 0,0 1 0,0 0 1,0 0-1,0 0 0,0-1 0,0 1 0,1-1 1,-1 1-1,0-1 0,1 0 0,0-1 51,1 0 0,-1-1 0,1 1 0,-1-1 0,0 1 0,0-1 0,0 0 0,0 0 0,-1 0 0,1 0 0,-1 0 0,0 0 0,1-5 0,4-20-27,-1 1-1,-1-1 0,-2 0 0,-1 0 0,-1 0 0,-4-34 0,4 60-51,-1 0 0,1 0 0,-1 0-1,0-1 1,0 1 0,1 0 0,-1 0 0,0 0 0,-1 0-1,1 1 1,0-1 0,-1 0 0,-1-2 0,3 4 7,-1 0 0,1-1 0,-1 1 0,0 0-1,1 0 1,-1-1 0,1 1 0,-1 0 0,1 0 0,-1 0 0,0 0 0,1 0 0,-1 0 0,1 0 0,-1 0 0,0 0 0,1 0 0,-1 0 0,1 0-1,-1 0 1,0 1 0,1-1 0,-1 0 0,1 0 0,-1 1 0,1-1 0,-1 0 0,1 1 0,-1-1 0,1 0 0,-1 1 0,1-1 0,-1 1 0,1-1-1,0 1 1,-1-1 0,1 1 0,0-1 0,-1 1 0,1-1 0,0 1 0,0 0 0,0-1 0,-1 1 0,1-1 0,0 1 0,0 0 0,0-1 0,0 1-1,0 0 1,-5 15-18,0 0 0,1 0 0,0 1 0,2-1-1,0 1 1,0 0 0,2 0 0,0 0 0,1-1 0,3 20-1,-3-35 32,-1 1 0,1 0 0,-1 0 0,1-1 0,0 1-1,-1 0 1,1-1 0,0 1 0,0-1 0,0 1 0,0-1-1,1 1 1,-1-1 0,0 0 0,0 1 0,1-1 0,-1 0-1,1 0 1,-1 0 0,3 1 0,-3-2 11,0 0-1,0 0 1,0 0-1,0 0 1,0 0 0,0 0-1,0 0 1,0 0-1,0 0 1,0-1 0,0 1-1,0 0 1,0-1-1,-1 1 1,1-1 0,0 1-1,0-1 1,0 1-1,0-1 1,-1 1 0,1-1-1,0 0 1,-1 0-1,1 1 1,0-1 0,-1 0-1,1 0 1,-1 0-1,1 1 1,-1-1 0,0 0-1,1 0 1,-1 0-1,0 0 1,0 0 0,1 0-1,-1-1 1,5-18 32,0 0 0,-1 0 0,-2 0 0,0 0 0,0 0 1,-2-1-1,-1 1 0,-1 0 0,0 0 0,-1 0 0,-9-27 1,4 36-197,1 19-81,1 23-5,5-15 201,1 0 1,1 0 0,0 0-1,7 29 1,-7-42 29,-1 0 1,1 0-1,0-1 0,0 1 1,0 0-1,0 0 0,0-1 1,1 1-1,-1 0 1,1-1-1,-1 0 0,1 1 1,0-1-1,0 0 0,0 0 1,1 0-1,-1 0 1,0 0-1,1-1 0,-1 1 1,1-1-1,-1 1 0,1-1 1,0 0-1,0 0 1,0 0-1,-1 0 0,1-1 1,0 1-1,0-1 1,0 0-1,0 0 0,0 0 1,4-1-1,-5 1 5,0-1-1,-1 0 1,1 0 0,0-1 0,-1 1-1,0 0 1,1 0 0,-1-1-1,0 1 1,0-1 0,1 1 0,-1-1-1,0 0 1,-1 1 0,1-1-1,0 0 1,0 1 0,-1-1 0,1 0-1,-1 0 1,1 0 0,-1 0-1,0 0 1,0 0 0,0 1 0,0-1-1,0-2 1,-3-55-5,3 58-2,0 0 0,0 0 0,0 0 0,0 0 0,-1 0 0,1 0 0,0 0 0,0 0 0,-1 0 0,1 0 0,-1 0-1,1 0 1,0 0 0,-1 0 0,0 0 0,1 1 0,-1-1 0,0 0 0,1 0 0,-1 1 0,0-1 0,0 0 0,1 1 0,-1-1 0,0 1 0,0-1 0,0 1 0,0-1 0,0 1 0,0 0 0,0 0 0,0-1-1,0 1 1,0 0 0,0 0 0,0 0 0,0 0 0,0 0 0,-1 0 0,0 1-13,0 0 0,0-1 0,0 1-1,0 0 1,0 1 0,1-1 0,-1 0 0,0 0-1,1 1 1,-1-1 0,0 1 0,1-1 0,0 1 0,-1 0-1,1 0 1,0 0 0,-1 2 0,-3 7-38,1-1 0,0 1 0,1 0 1,0 0-1,1 1 0,0-1 0,1 0 0,0 1 0,1-1 1,0 1-1,1-1 0,4 19 0,11 24-3223,10-7-4136,6-8-6021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28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4484,'0'0'17606,"1"9"-17024,-1 25 316,0 1-1,-3-1 1,-7 41-1,4-38 17,2 1-1,1-1 1,3 49-1,1-84-898,-1 0 0,0 0 0,0 0 0,1 0 0,-1 0 0,1 0 0,-1 0 0,1 0 0,0 0 0,0 0-1,0 0 1,0 0 0,0-1 0,0 1 0,1 0 0,-1-1 0,1 1 0,-1-1 0,1 0 0,-1 1 0,4 1 0,-2-2 10,0 0 0,0 0 0,1 0 0,-1 0 0,0 0 0,0-1 0,1 0 0,-1 0 0,0 0 0,1 0 0,-1 0 1,5-2-1,3 0-20,-1-1 0,0 0-1,0-1 1,0 0 0,-1 0 0,1-1 0,14-10 0,-5 0-161,0 0 0,-2-1 0,28-32 0,-45 48 138,0-1-1,0 1 1,0 0 0,0 0 0,0-1 0,0 1 0,1 0 0,-1 0-1,0-1 1,0 1 0,0 0 0,0 0 0,0 0 0,1-1-1,-1 1 1,0 0 0,0 0 0,1 0 0,-1 0 0,0-1 0,0 1-1,0 0 1,1 0 0,-1 0 0,0 0 0,0 0 0,1 0 0,-1 0-1,0 0 1,1 0 0,-1 0 0,0 0 0,0 0 0,1 0 0,-1 0-1,0 0 1,0 0 0,1 0 0,-1 0 0,0 0 0,0 0-1,1 0 1,-1 1 0,3 15-297,-7 43 428,1-29-57,3-23-215,0-4 148,0 1 1,0-1 0,0 0-1,0 0 1,1 0-1,-1 0 1,1 0 0,2 6-1,-3-8-230,1-1-1,-1 1 1,1 0-1,0 0 1,-1 0-1,1-1 1,0 1-1,0 0 1,-1-1-1,1 1 1,0-1 0,0 1-1,0-1 1,0 1-1,0-1 1,0 1-1,0-1 1,0 0-1,2 1 1,11-1-5813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28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90 194 2306,'0'0'2712,"-1"-9"-1708,0-11-264,1 4 307,-1 0 0,-5-29 0,6 44-771,-1-1 0,1 1 0,-1-1 0,0 0 0,0 1 0,0 0 0,0-1 0,0 1 0,0 0 0,0-1 0,0 1 0,-1 0 0,1 0 0,0 0 0,-1 0 1,1 0-1,-1 0 0,1 0 0,-1 1 0,1-1 0,-1 1 0,0-1 0,1 1 0,-1-1 0,0 1 0,1 0 0,-1 0 0,0 0 0,1 0 0,-1 0 0,0 0 0,1 0 0,-1 0 0,0 1 1,1-1-1,-1 1 0,0-1 0,1 1 0,-1 0 0,1 0 0,-1 0 0,-1 1 0,2-2-70,0 1 0,0-1 1,0 1-1,0 0 0,0 0 1,-1 0-1,1-1 0,1 1 0,-1 0 1,0 0-1,0 0 0,0 1 0,0-1 1,1 0-1,-1 0 0,0 0 0,1 1 1,-1-1-1,1 0 0,-1 3 1,1-3-169,1 0 0,-1 0 0,0 1 0,1-1 0,-1 0 0,1 0 0,0 0 1,-1 0-1,1 1 0,0-1 0,-1 0 0,1 0 0,0 0 0,0 0 1,0-1-1,0 1 0,0 0 0,0 0 0,0-1 0,0 1 0,0 0 1,1-1-1,-1 1 0,0-1 0,0 1 0,1-1 0,0 0 0,5 2 43,0 0-1,0-1 0,-1 0 1,1 0-1,0-1 0,0 0 0,0 0 1,0-1-1,0 0 0,0 0 1,0 0-1,-1-1 0,9-3 1,-12 4-104,0 0 0,0 0 1,0 0-1,-1 0 0,1-1 1,0 1-1,-1-1 1,1 0-1,-1 0 0,1 0 1,-1 0-1,0 0 0,0 0 1,0 0-1,0-1 1,0 1-1,-1-1 0,1 0 1,-1 1-1,0-1 1,1 0-1,-1 0 0,0 0 1,-1 0-1,1 0 0,0 0 1,-1 0-1,0 0 1,0 0-1,0 0 0,-1-6 1,1 7-15,-1 0 1,0 0-1,0 0 0,0 0 1,0 1-1,-1-1 0,1 0 1,0 1-1,-1-1 1,1 1-1,-1-1 0,0 1 1,1-1-1,-1 1 0,0 0 1,0 0-1,0 0 1,0 0-1,0 0 0,0 1 1,0-1-1,0 1 1,0-1-1,0 1 0,0 0 1,-1-1-1,1 1 0,0 0 1,0 1-1,0-1 1,0 0-1,-4 1 0,-1 0 37,0 0 0,0 0-1,1 0 1,-1 1 0,0 0-1,1 0 1,-1 1 0,1 0-1,-7 4 1,9-4 59,0 0 1,0 0 0,1 0-1,-1 1 1,1 0-1,0-1 1,0 1-1,0 0 1,0 1-1,1-1 1,0 0-1,0 1 1,0-1-1,0 1 1,1 0 0,-1-1-1,1 1 1,0 6-1,1-7-40,0 0-1,0-1 1,1 1 0,0-1-1,-1 1 1,1 0-1,0-1 1,1 1 0,-1-1-1,1 0 1,-1 0-1,1 1 1,0-1 0,0 0-1,1 0 1,-1-1-1,1 1 1,-1 0 0,1-1-1,0 0 1,0 1-1,0-1 1,0 0 0,6 2-1,3 2-188,0 0 1,1-2-1,0 0 0,0 0 0,0-1 0,0 0 1,15 0-1,55-2-6592,-24-7-2697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29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29 10922,'0'0'4735,"-8"-5"-2556,-28-16-893,35 21-1247,0-1 0,0 1 0,0 0 0,-1-1 1,1 1-1,0 0 0,0 0 0,0 0 0,0 0 0,0 0 0,-1 0 0,1 0 0,0 0 0,0 1 0,0-1 1,0 0-1,0 1 0,0-1 0,0 1 0,0-1 0,0 1 0,0-1 0,0 1 0,0 0 0,0-1 0,0 1 0,0 0 1,0 0-1,0 1 0,-17 28 721,16-26-547,-7 19 609,1 0 0,0 0 0,2 0 0,1 1 0,-4 46 0,4 126 1193,5-144-1921,5-1-58,-1-30 135,-4-16 67,0-7 145,-6-25-318,-1 0-1,-11-28 1,-6-16-387,5-4-527,22 74 780,0 1 0,1 0 0,-1 0 0,0 0 0,1 0 0,-1 0 0,0 1 0,1 0 0,-1 0 0,0-1 0,3 3 1,17 4-688,0-1 0,0-1 0,1-1 1,-1-1-1,1-1 0,-1-1 1,1-1-1,25-4 0,-46 4 788,-1 0 0,0-1 0,0 1-1,0-1 1,0 1 0,0-1 0,0 0 0,0 0-1,0 0 1,0 0 0,0 0 0,0-1-1,-1 1 1,1 0 0,0-1 0,-1 1-1,1-1 1,-1 0 0,0 1 0,1-1 0,-1 0-1,0 0 1,0 0 0,0 0 0,0 0-1,-1 0 1,2-3 0,-2 3 24,0 1 1,-1-1-1,1 1 0,0-1 1,0 1-1,-1 0 1,1-1-1,-1 1 0,0-1 1,1 1-1,-1 0 0,0 0 1,0-1-1,1 1 0,-1 0 1,0 0-1,0 0 1,0 0-1,-1 0 0,1 0 1,0 0-1,0 0 0,0 0 1,-1 1-1,1-1 1,0 0-1,-1 1 0,1-1 1,-1 1-1,1 0 0,-1-1 1,1 1-1,-1 0 1,1 0-1,0 0 0,-1 0 1,1 0-1,-1 0 0,-2 1 1,1-1 5,-1 1 0,1-1 0,0 1 0,0 0 0,0 0 0,0 0 0,-1 0 0,1 1 1,1-1-1,-1 1 0,0-1 0,0 1 0,1 0 0,-1 1 0,1-1 0,-1 0 0,1 0 0,0 1 1,0 0-1,0-1 0,0 1 0,1 0 0,-1 0 0,1 0 0,-1 0 0,1 0 0,0 0 0,0 0 0,1 1 1,-1-1-1,1 0 0,-1 0 0,1 1 0,0-1 0,0 0 0,1 1 0,0 4 0,-1-7-44,1 0 0,-1 0 0,1 1 0,-1-1-1,1 0 1,0 0 0,-1 0 0,1 0 0,0 0-1,0 0 1,0 0 0,0 0 0,-1 0 0,1 0-1,1 0 1,-1-1 0,0 1 0,0 0 0,0-1-1,0 1 1,0-1 0,1 1 0,-1-1 0,0 0 0,0 1-1,1-1 1,-1 0 0,2 0 0,42 0 435,-36 0-318,9-2-65,0-1-1,0-1 0,-1-1 0,0 0 1,1-1-1,-2-1 0,1 0 0,-1-2 1,27-17-1,-22 11-50,-1 0-1,-1-1 0,0-1 1,-1 0-1,-1-2 1,23-30-1,-35 41-49,0 0-1,-1 0 0,0 0 0,-1 0 0,1-1 1,-2 0-1,5-17 0,-7 24 9,0 0 0,1 0 0,-1 0 0,0 0 0,0 0 0,0 0 0,0 0 0,0 0-1,0 0 1,0 0 0,-1 0 0,1 0 0,-1 1 0,0-1 0,1 0 0,-1 0 0,0 0 0,0 0 0,0 1 0,0-1 0,-1 0 0,1 1 0,0-1 0,-1 1 0,1 0 0,-1-1 0,1 1 0,-1 0 0,0 0 0,1 0-1,-1 0 1,0 0 0,0 0 0,0 1 0,0-1 0,0 0 0,0 1 0,0 0 0,0-1 0,0 1 0,-2 0 0,-5 0 52,0 1 1,0 0-1,0 0 0,0 1 0,0 0 1,0 1-1,0 0 0,1 0 1,-1 1-1,1 0 0,0 0 0,0 1 1,1 0-1,-1 1 0,1-1 1,0 1-1,-10 13 0,8-10 127,1 0 0,0 1 0,1-1 0,0 2 0,1-1 0,0 1 1,1 0-1,0 0 0,0 0 0,1 1 0,1 0 0,0-1 0,-2 14 0,5-20-151,0-1 0,0 0 0,0 0-1,0 0 1,1 0 0,-1 0 0,1 0 0,0 0 0,1 0 0,-1 0 0,0 0 0,1 0 0,0 0 0,0-1-1,0 1 1,1-1 0,-1 1 0,4 2 0,-1-1 58,0-1-1,1 0 0,0 0 1,0 0-1,0 0 1,0-1-1,0 0 1,1-1-1,12 4 1,0-1-460,0-1-1,35 2 1,28-4-4959,-77-2 4662,1 0-632,-1 0 1,0 0-1,0-1 0,0 0 0,0 0 0,0 0 0,9-4 0,8-6-8785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30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13 11627,'0'0'8173,"-11"-2"-6080,-34-6-1026,42 9-949,-1 0 1,1 0-1,0 0 0,0 0 0,0 0 0,0 1 0,0-1 0,0 1 0,0 0 0,0 0 0,0 0 0,1 0 0,-1 0 0,1 1 0,0-1 0,0 1 0,0-1 1,0 1-1,0 0 0,-2 4 0,-1 0 280,2-2-228,0-1 0,0 1 0,0-1 0,0 1 0,1 0 0,0 1 0,0-1 1,0 0-1,1 0 0,-1 1 0,1-1 0,1 1 0,-1 7 0,1-10-155,1 0 0,-1 0 0,1-1 0,0 1 0,0 0 0,0-1 1,0 1-1,0 0 0,0-1 0,1 1 0,-1-1 0,1 0 0,0 0 0,0 1 0,0-1 0,0 0 0,0-1 0,0 1 0,0 0 0,1-1 0,-1 1 0,1-1 0,-1 1 0,1-1 0,0 0 0,-1 0 0,4 0 0,6 2-84,1 0-1,-1-1 1,1-1-1,-1 0 0,22-1 1,-20 0-864,0 0 1,0 1-1,26 4 0,-38-4 888,0 0-1,1 0 0,-1 0 0,0 0 0,0 1 0,0-1 0,0 1 0,0-1 0,0 1 1,-1-1-1,1 1 0,0 0 0,-1 0 0,1 0 0,-1 0 0,0 0 0,0 0 0,0 0 0,0 1 1,0-1-1,0 0 0,0 0 0,-1 1 0,1-1 0,-1 1 0,0-1 0,0 1 0,0-1 1,0 0-1,0 1 0,0-1 0,-1 1 0,1-1 0,-2 4 0,0 4 234,0-1 0,0 0 1,-1 0-1,-1 0 0,1-1 0,-1 1 0,-10 14 0,2-8 497,-1 0-1,0 0 1,-1-2-1,-19 16 0,26-24-526,0 0-1,1 0 0,-2-1 0,1 1 1,0-2-1,-1 1 0,0-1 0,1 0 1,-1-1-1,-1 0 0,1 0 0,-11 1 1,18-4-159,1 1 0,-1-1 0,0 0 0,1 0 0,-1 1 0,0-1 0,1 0 0,-1 0 0,1 0 0,-1 1 0,1-1 0,-1 0 0,1 0 0,0 0 0,0 0 0,-1 0 0,1 0 0,0 0 1,0 0-1,0 0 0,0 0 0,0 0 0,0 0 0,0 0 0,0 0 0,1 0 0,-1 0 0,0 0 0,1-1 0,7-34-846,7 6 88,2 0-1,1 1 1,1 1 0,1 1-1,2 0 1,1 2-1,28-25 1,150-119 2745,-190 154-1638,-20 12-69,5 3-267,0 1-1,0 0 1,1 0 0,-1 0-1,1 0 1,-1 0-1,1 1 1,-4 2-1,-1 2 97,0 0 0,0 1 0,1 0 0,0 0 0,0 1 0,1 0 0,-11 17 0,15-23-86,1 1 0,-1-1 0,1 1 0,0 0 0,-1 0 0,1-1 0,1 1 0,-1 0 0,0 0 0,1 0 0,-1 0 0,1 0 0,0 0 1,0 0-1,0 0 0,0 0 0,1 0 0,-1 0 0,1 0 0,0 0 0,0 0 0,0-1 0,0 1 0,0 0 0,0 0 0,1-1 0,0 1 0,-1-1 1,1 1-1,0-1 0,2 2 0,2 1-135,0-1-1,0 1 1,0-2 0,1 1 0,-1-1 0,1 0 0,12 4 0,29 3-3840,-1-9-4065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31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214 214 14189,'0'0'4538,"-9"-7"-3097,2 2-1318,1 0 0,-1 1 0,0 0-1,-1 1 1,1-1 0,-1 1 0,1 1 0,-9-3-1,11 4-87,0 1-1,1-1 1,-1 1 0,0 0-1,0 0 1,1 0-1,-1 1 1,0-1-1,1 1 1,-1 0 0,0 1-1,1-1 1,-1 1-1,1 0 1,0 0-1,0 0 1,0 1 0,-6 3-1,-19 24 786,19-11-326,10-18-487,0-1-1,0 1 1,0-1 0,0 0-1,0 1 1,0-1-1,0 1 1,0-1 0,0 0-1,0 1 1,1-1 0,-1 0-1,0 1 1,0-1-1,0 0 1,1 1 0,-1-1-1,0 0 1,0 1 0,1-1-1,-1 0 1,0 0-1,1 1 1,-1-1 0,0 0-1,1 0 1,-1 1-1,0-1 1,1 0 0,-1 0-1,0 0 1,1 0 0,-1 0-1,1 0 1,-1 0-1,0 0 1,1 0 0,-1 0-1,1 0 1,0 0 0,12 1 66,1-2 0,0 0 1,0 0-1,-1-1 1,1-1-1,-1 0 1,1-1-1,22-10 0,103-57 87,-116 58-121,26-16 232,-1-2-1,57-49 0,-113 89-255,0-1 0,1 1 0,1 1-1,0-1 1,-8 16 0,0 0 19,11-21-49,-5 7 142,1 1-1,0 0 1,0 0-1,1 0 1,1 1 0,0 0-1,1 0 1,0 0-1,1 1 1,-2 17 0,5-30-118,0 0 0,0 1 0,0-1 1,0 0-1,0 0 0,0 0 1,1 1-1,-1-1 0,0 0 1,1 0-1,-1 0 0,1 0 0,-1 0 1,1 0-1,0 0 0,-1 0 1,1 0-1,0 0 0,0 0 0,0 0 1,0 0-1,0 0 0,0-1 1,0 1-1,1 0 0,1 0 18,0 0-1,-1 0 0,1 0 1,0-1-1,0 1 0,0-1 1,0 0-1,0 0 0,0 0 1,4-1-1,2 0 25,-1-1-1,0 0 1,1 0 0,-1-1-1,0 0 1,13-7 0,-9 2-35,0-1 0,-1 1 0,0-2 0,-1 0 0,12-13 0,-18 18-138,0-1 0,0 1 1,0-1-1,-1 1 0,0-1 1,0 0-1,0 0 1,-1 0-1,0-1 0,0 1 1,0-1-1,-1 1 1,1-10-1,-2 15 108,-1 0 1,1 0-1,0 1 1,0-1-1,0 0 1,-1 0 0,1 1-1,0-1 1,0 0-1,-1 1 1,1-1-1,-1 0 1,1 1-1,-1-1 1,1 1-1,-1-1 1,1 0-1,-1 1 1,1-1-1,-1 1 1,0 0-1,1-1 1,-1 1-1,0-1 1,1 1-1,-1 0 1,0 0-1,0-1 1,1 1-1,-1 0 1,0 0-1,0 0 1,1 0-1,-1 0 1,0 0-1,0 0 1,1 0 0,-1 0-1,0 0 1,0 0-1,1 1 1,-1-1-1,0 0 1,0 1-1,1-1 1,-1 0-1,0 1 1,0 0-1,-37 17 93,36-17-64,-50 41 1040,50-40-1009,0 0 1,-1 1-1,1-1 0,0 0 0,0 1 1,0 0-1,1-1 0,-1 1 0,1 0 0,-1 0 1,1 0-1,0 0 0,0 0 0,0 0 1,0 0-1,1 0 0,0 0 0,-1 4 1,1-5-42,1-1 0,-1 0 0,1 1 0,-1-1-1,1 0 1,0 0 0,0 0 0,-1 0 0,1 0 0,0 0 0,0 0 0,0 0 0,0 0 0,0 0 0,0 0 0,0 0 0,0-1 0,0 1 0,1 0 0,-1-1 0,2 1 0,33 10 175,-23-8-138,102 24-178,-65-17-477,88 31 0,-141-47 1157,0 1 0,0-1 0,1 0 0,0 0 0,0 0 0,1 0 0,-1-1 0,0-11 0,-8-74-550,9 73 12,0 14-62,1 0 1,-1 0 0,1 0-1,1 0 1,-1 1 0,2-11-1,-1 14-5,0 0 0,-1-1 0,1 1 0,0 0 1,-1 0-1,1 0 0,0 0 0,0 0 0,0 0 0,0 0 0,0 0 0,0 0 0,0 1 0,1-1 0,-1 0 0,0 0 0,0 1 0,1-1 0,-1 1 0,0 0 1,1-1-1,-1 1 0,0 0 0,1 0 0,-1-1 0,0 1 0,1 0 0,-1 0 0,2 1 0,104 4-8603,-58-2 1799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32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57 16303,'-6'8'1372,"-4"6"-656,1-1-1,0 2 0,1-1 1,1 1-1,0 0 0,-6 22 1,12-33-580,0 1 0,0 0 0,0 0 0,0 0 0,1-1 1,0 1-1,0 0 0,0 0 0,1 0 0,0 0 1,0-1-1,2 7 0,-2-8-119,1 0 0,0 0 1,0 0-1,0 0 0,0 0 0,0-1 0,0 1 1,1-1-1,-1 1 0,1-1 0,0 0 0,0 0 0,-1 0 1,1 0-1,1-1 0,-1 1 0,0-1 0,0 0 1,6 1-1,7 2 66,-1-1 0,1-1 0,0 0 0,0-1 0,0-1 0,0-1 0,0 0 0,-1-1 0,1-1 0,0 0 0,-1-1 0,16-6 0,-17 5-62,-1-1 1,1 0 0,-1-1-1,-1 0 1,1-1 0,-1 0-1,-1-1 1,1 0 0,-2-1 0,1-1-1,-1 1 1,-1-2 0,11-15-1,-17 21-127,0 0 0,0-1 0,0 0 0,-1 0 0,0 0 0,1-12 0,-2 19 85,-1-1-1,0 0 1,1 0 0,-1 0 0,0 0-1,0 0 1,0 0 0,0 0 0,0 0-1,0 0 1,0 0 0,0 0 0,0 0-1,0 0 1,-1 0 0,1 0 0,0 0-1,-1 0 1,1 0 0,-1 0 0,1 0-1,-1 0 1,1 0 0,-1 1 0,0-1-1,1 0 1,-1 0 0,0 1 0,0-1-1,1 0 1,-1 1 0,0-1 0,0 1-1,0-1 1,0 1 0,0 0 0,0-1-1,0 1 1,0 0 0,0-1 0,0 1-1,0 0 1,0 0 0,0 0 0,0 0-1,0 0 1,0 0 0,0 0 0,0 1-1,0-1 1,0 0 0,0 0 0,0 1-1,0-1 1,-1 1 0,-2 1 51,0 1 0,1-1-1,-1 1 1,0-1 0,1 1 0,-1 0 0,1 1 0,0-1-1,0 0 1,0 1 0,1 0 0,-1-1 0,1 1-1,0 0 1,0 0 0,0 1 0,1-1 0,0 0 0,-2 7-1,1-5 97,0 0-1,1 0 0,0 0 1,0 0-1,1 0 1,-1 0-1,1 0 0,0 0 1,1 1-1,0-1 0,0 0 1,0 0-1,1 0 1,2 6-1,-1-8-48,0 0 0,0 0 1,0-1-1,1 1 0,0-1 0,0 0 0,0 0 1,0 0-1,0-1 0,1 1 0,-1-1 0,1 0 1,-1 0-1,1-1 0,0 1 0,0-1 0,0 0 1,0 0-1,0-1 0,0 1 0,6-1 0,-1 0 77,-1 0-1,1-1 0,-1 0 1,0 0-1,1-1 0,-1 0 0,0 0 1,0-1-1,0 0 0,13-8 1,-14 5-74,-1 0 0,1 0 1,-1-1-1,-1 0 1,1-1-1,-1 1 1,0-1-1,-1 0 1,0-1-1,0 1 1,-1-1-1,0 0 0,3-10 1,-6 14-109,1 0 0,0 0 0,-1 0 0,0 0 0,0 0 1,-1 0-1,1-1 0,-1 1 0,0 0 0,0 0 0,-1 0 0,0 0 0,1 0 1,-2 0-1,1 0 0,-1 0 0,1 0 0,-1 0 0,-1 0 0,1 1 0,-1-1 1,0 1-1,0 0 0,0 0 0,0 0 0,-5-4 0,7 7-60,0 0 0,1 0 0,-1 1 0,0-1 0,0 0 0,0 1-1,1-1 1,-1 1 0,0-1 0,0 1 0,0-1 0,0 1 0,0 0 0,0-1 0,0 1 0,0 0-1,0 0 1,0 0 0,0 0 0,0 0 0,0 0 0,0 0 0,0 0 0,0 0 0,0 0 0,0 0-1,-2 1 1,2 0-127,0 0 0,0 1 0,0-1 0,0 0 0,0 0 0,1 1 0,-1-1 0,0 0 0,1 1 0,-1-1 0,1 1 0,-1-1 0,1 1 0,0-1 0,-1 1 0,1 1 0,-1 4-1135,1 1 0,0 0 0,0-1 0,1 1 0,0-1 0,3 13 0,7 4-3182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32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36 265 6854,'0'0'18445,"8"-8"-16983,1-1-1134,0-1 0,-1 0 0,-1 0 0,1-1 0,-2 0 0,7-13 0,-12 21-279,1 0 0,-1 0 0,0 0 0,0 0 0,-1 0 0,1-1 0,-1 1 0,1 0 0,-1 0 0,0 0 0,0-1 0,0 1 0,-1 0-1,1 0 1,-2-4 0,1 5-60,0 0 0,-1 0 0,1 0 0,-1 0 0,1 0 0,-1 0 0,0 0 0,0 0 0,0 1 0,0-1 0,0 1 0,0-1-1,0 1 1,-1 0 0,1 0 0,0 0 0,-1 0 0,1 1 0,-1-1 0,1 0 0,-1 1 0,1 0 0,-3 0 0,2-1-2,0 1 1,1-1-1,-1 1 0,0 0 1,0 0-1,1 0 1,-1 1-1,0-1 1,0 1-1,1-1 1,-1 1-1,0 0 1,1 0-1,-4 2 0,4-2 20,1 0 1,0 0-1,0 0 0,0 0 0,0 1 0,0-1 0,1 0 0,-1 0 0,0 1 0,0-1 0,1 0 0,-1 1 0,1-1 0,0 1 0,-1-1 0,1 1 0,0-1 0,0 1 0,-1-1 0,1 1 0,1-1 0,-1 1 0,0-1 0,0 1 1,0-1-1,1 1 0,-1-1 0,2 3 0,-1-2 2,0 0 1,0 1 0,1-1 0,-1 0-1,1 0 1,0 0 0,0 0 0,0 0-1,0-1 1,0 1 0,0-1-1,0 1 1,0-1 0,1 1 0,-1-1-1,0 0 1,1 0 0,4 1 0,52 12 133,-56-14-130,206 24-2426,-208-24 2309,1 1 0,0 0 0,0 0 0,0 0 0,-1 0 0,1 0 0,0 1 0,-1-1 0,1 0 0,-1 1 0,0-1 0,1 1 0,0 2-1,-1-4 104,-1 1-1,1-1 0,-1 0 0,0 1 0,1-1 0,-1 1 0,0-1 0,1 1 0,-1-1 0,0 1 0,0-1 0,1 1 0,-1-1 0,0 1 0,0-1 0,0 1 0,0-1 0,0 1 0,0 0 0,0-1 0,0 1 0,0-1 0,0 1 0,0-1 0,0 1 0,0-1 0,0 1 0,-1 0 0,1-1 0,0 1 0,0-1 0,-1 1 0,1-1 0,0 1 0,-1-1 0,1 0 0,0 1 0,-1-1 0,1 1 0,-1-1 0,1 0 0,0 1 0,-1-1 0,1 0 0,-2 1 0,1-1 1155,12-21-234,1 4-1686,0 0 0,16-34 0,-17 29-2997,14-48 1,-13 22-2216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33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8520,'0'0'6086,"-3"11"-4506,-5 41-661,3 1 0,2-1 1,3 1-1,5 54 0,0 39-620,-8-227 3714,-1-36-3072,4 115-914,0 0 0,0 1 0,1-1 0,-1 1 0,0-1 0,0 1 0,1-1 0,-1 1 0,1-1 0,-1 1 0,1-1 0,0 1 0,-1-1 0,1 1 0,0 0 0,0-1 0,0 1 0,0 0 0,0 0 0,1 0 0,-1 0 0,0 0 0,0 0 0,1 0 0,-1 0 0,0 0 0,1 1 0,-1-1 0,1 1 0,-1-1 0,1 1 0,-1-1 0,1 1 0,0 0 0,-1 0 0,1 0 0,-1 0 0,1 0 0,-1 0 0,1 0 0,0 0 0,2 1 0,10 2 4,1 0 1,-1 0-1,25 11 1,-18-7 37,3 1-25,1-2 0,0-1 0,0-1 0,1-1 0,-1-1 1,1-1-1,33-4 0,-56 3-15,0 0 0,0 0 0,1-1 0,-1 1 0,0-1 0,0 0 1,0 0-1,0 0 0,0-1 0,0 1 0,-1 0 0,1-1 0,0 0 1,-1 0-1,1 0 0,-1 0 0,1 0 0,-1 0 0,0-1 0,0 1 1,0-1-1,0 1 0,-1-1 0,1 0 0,-1 0 0,0 1 1,1-1-1,-1 0 0,0 0 0,-1-1 0,1 1 0,0 0 0,-1 0 1,0 0-1,0 0 0,0-5 0,-1 6-30,0 0 1,0 1-1,0-1 1,-1 0-1,1 1 1,0-1-1,-1 1 1,1-1-1,-1 1 1,1-1-1,-1 1 1,0 0-1,1 0 1,-1 0-1,0 0 1,0 0-1,0 0 1,0 1-1,0-1 1,0 1-1,0-1 0,0 1 1,0 0-1,0 0 1,0 0-1,-2 0 1,-6-1-17,0 1 1,0 0 0,0 0-1,-11 3 1,15-2 27,0 1 1,0 0-1,1 1 0,0-1 1,-1 1-1,1 0 0,0 1 1,0-1-1,0 1 0,1 0 1,-1 0-1,1 0 0,0 1 1,-5 7-1,7-9 6,0-1 1,1 0-1,-1 1 1,1-1-1,0 1 1,-1-1-1,1 1 1,1 0-1,-1 0 1,0-1-1,0 1 1,1 0-1,0 0 1,0 0-1,-1 0 1,2 0-1,-1-1 1,0 1-1,1 0 1,-1 0-1,1 0 1,0-1-1,-1 1 1,2 0-1,-1 0 1,0-1-1,0 1 1,1-1-1,-1 0 1,1 1-1,0-1 1,3 4-1,5 2-30,0-1 0,0 0-1,1 0 1,0-1 0,0 0-1,0-1 1,1 0 0,15 4-1,58 9-3320,-15-12-2858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35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13229,'0'0'512,"53"0"-288,-11-1 929,9-4-32,11-2-288,4 0-481,3 1-287,0-1-1,-5 1-32,-11 1-32,-10 1-513,-18 3-1056,-13 0-1154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35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1 121 320,'0'0'16528,"53"13"-14414,-2-13-481,13-9-896,8-3-449,7-1-256,4-2 33,-4 3-33,-2-1-32,-13-2-897,-10 3-1025,-12-4-2050,-15-1-4644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0:24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3445 263 12075,'-936'2'5031,"222"-13"-7787,533 23 2845,1 7 1,0 8 0,2 7-1,-304 102 1,429-118-191,0 3 1,2 2-1,0 2 0,2 2 1,1 3-1,-68 54 0,99-69 55,0 1-1,1 1 0,0 1 0,2 0 0,0 0 0,1 2 1,1 0-1,-10 22 0,16-26 33,0 0-1,1 0 1,1 0-1,0 1 1,1-1 0,1 1-1,1 0 1,0 0-1,1-1 1,1 1 0,0 0-1,6 21 1,-3-21 15,2 0 1,0 0 0,2-1 0,-1 0-1,2 0 1,0-1 0,1 0-1,0 0 1,1-1 0,1-1 0,0 0-1,1-1 1,29 22 0,0-3 16,2-2 0,1-2 0,72 32 0,273 86 409,13-32-164,-338-96-248,404 95 228,568 62 1,494-79-118,-97-138-94,1125-131-69,-2547 174 37,791-64-15,-536 31 4,260-67 0,-446 80-9,88-35 1,-142 44 11,-1 0 1,0-2 0,-1-1-1,0-1 1,-1-1-1,43-38 1,-59 46 7,0 0 0,-1 0 0,0-1 0,0 0 1,-1 0-1,0-1 0,-1 0 0,0 0 0,-1 0 0,0-1 0,0 1 0,-1-1 1,0 0-1,-1 0 0,-1 0 0,1-18 0,-2 15 29,-1 1 0,-1-1 0,0 1-1,-1-1 1,-1 1 0,0 0 0,-1 1 0,0-1 0,-1 1-1,0-1 1,-1 2 0,0-1 0,-11-12 0,-19-21 222,-3 3 0,0 1-1,-63-48 1,-150-92-96,126 102-588,-3 5 0,-3 6 1,-194-70-1,156 81-168,-3 7 0,-259-41 0,-344-2 434,-6 32 522,630 50-292,-597-31 305,-1138 80 1,1708-23-455,-710 51-3047,630-53-1282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35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330 0 18257,'0'0'2168,"-3"8"-1763,-7 19 78,-2 0-1,-1-1 0,-29 42 1,-64 79 673,67-96-318,22-26-545,12-16-268,-1-1 0,0 1-1,0-1 1,-1-1 0,0 1 0,0-1-1,-11 8 1,17-15-206,1 1-1,-1-1 1,1 0-1,-1 1 1,1-1-1,-1 0 1,1 0-1,-1 1 1,1-1-1,-1 0 1,0 0-1,1 0 1,-1 0-1,1 0 1,-1 0-1,0 0 1,1 0-1,-1 0 1,1 0-1,-1 0 1,1-1-1,-1 1 1,1 0-1,-1 0 1,0 0-1,1-1 1,-1 1-1,1 0 1,-1-1-1,1 1 1,0 0-1,-1-1 1,1 1-1,-1-1 1,1 1-1,0 0 1,-1-1-1,1 1 1,0-1-1,-1 1 1,1-1-1,0 0 1,0 1-1,0-1 1,-1 1-1,1-1 1,0 1-1,0-1 0,0 0 1,0 1-1,0-2 1,-4-24-8964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35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15951,'0'0'2039,"9"-4"-1078,19-3-427,1 1-1,-1 1 0,54-3 1,100 7-477,-95 2 64,-80-1-114,12 0-18,-1 0 0,1 2 0,-1 0 0,24 5 0,-39-6 0,1 0 0,-1 0-1,1 1 1,-1-1 0,0 1-1,0 0 1,0 0 0,0 0 0,0 0-1,0 0 1,0 1 0,3 3 0,-4-4-1,-1 0 1,0 1 0,0-1-1,0 0 1,0 0 0,-1 1-1,1-1 1,0 0 0,-1 1-1,0-1 1,1 0 0,-1 1 0,0-1-1,0 1 1,-1-1 0,1 0-1,0 1 1,-1-1 0,0 0-1,1 1 1,-2 1 0,-1 4 68,-1-1 1,0 1-1,-1-1 1,1 0-1,-1-1 0,0 1 1,-1-1-1,0 0 1,-12 10-1,-70 46 875,69-49-789,-19 12 70,-30 20-124,-96 82-1,145-112-4151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36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503 1 12492,'-9'7'1180,"-124"113"3718,-67 55-1068,148-133-3604,-42 30-175,94-72-115,0 0-1,0 0 0,-1 1 0,1-1 0,0 0 0,0 1 0,-1-1 0,1 0 1,0 0-1,-1 0 0,1 1 0,0-1 0,-1 0 0,1 0 0,0 0 0,-1 0 1,1 0-1,-1 0 0,1 0 0,0 0 0,-1 0 0,1 0 0,0 0 1,-1 0-1,1 0 0,-1 0 0,1 0 0,0 0 0,-1 0 0,1 0 0,0 0 1,-1 0-1,1-1 0,0 1 0,-1 0 0,1 0 0,0 0 0,-1-1 0,1 1 1,0 0-1,-1-1 0,0-15-4243,1 10 3296,0-22-3980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36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6726,'0'0'14894,"50"19"-13132,-19-2-705,2 2-352,13 2-33,-3-1-223,10 0-289,0 3-32,1-3-64,-2 0-32,-4 1-1441,-13-5-1602,-7-7-2370,-9-7-10570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37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86 13164,'0'0'4293,"0"10"-3092,-10 120 1409,10-129-2482,7-31 502,-3 10-570,0 1-1,-1-1 1,-1 0-1,0 0 1,-2 0-1,-4-39 1,-2 40 273,2 30 148,3-6-440,1-1-1,0 0 1,0 1-1,0-1 1,0 1 0,1-1-1,0 0 1,1 8-1,0-9 13,0 0 0,0 0-1,0 0 1,1 0 0,-1 0-1,1-1 1,-1 1 0,1-1 0,0 1-1,0-1 1,0 0 0,0 0-1,0-1 1,1 1 0,-1 0-1,0-1 1,1 0 0,0 0-1,-1 0 1,1 0 0,-1-1-1,1 1 1,0-1 0,-1 0 0,1 0-1,6-1 1,-5 0 19,1 0-1,-1 0 1,0 0 0,1-1 0,-1 1-1,0-1 1,0-1 0,0 1 0,0-1-1,0 0 1,-1 0 0,1 0 0,-1 0 0,0-1-1,0 0 1,7-8 0,-11 12-72,0 0-1,0 1 1,0-1 0,0 0-1,0 0 1,0 0 0,0 1 0,0-1-1,0 0 1,1 0 0,-1 0 0,0 1-1,0-1 1,0 0 0,0 0-1,0 0 1,1 1 0,-1-1 0,0 0-1,0 0 1,0 0 0,0 0 0,1 0-1,-1 0 1,0 0 0,0 1-1,0-1 1,1 0 0,-1 0 0,0 0-1,0 0 1,1 0 0,-1 0 0,0 0-1,0 0 1,0 0 0,1 0-1,-1 0 1,0 0 0,0 0 0,1 0-1,-1 0 1,0 0 0,0-1 0,0 1-1,1 0 1,-1 0 0,0 0-1,0 0 1,0 0 0,0 0 0,1-1-1,-3 44 119,0-30-56,1 0-1,0-1 1,1 1-1,4 25 1,-3-35-82,0 0 0,1 0 0,-1 0-1,1-1 1,0 1 0,0 0 0,0-1 0,0 1 0,0-1 0,1 0 0,-1 0-1,1 1 1,-1-2 0,1 1 0,0 0 0,0-1 0,3 3 0,36 5-4887,-14-8-2054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38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2498,'0'0'16234,"11"-7"-14792,11-5-865,0 2 0,1 1 1,0 1-1,1 1 0,0 1 1,40-5-1,759-64 509,-792 72-1083,-31 3-34,0 0-1,0 0 1,0 0 0,0 0 0,0 1-1,0-1 1,0 0 0,0 0-1,0 0 1,0 0 0,0 0 0,0 0-1,0 0 1,0 0 0,0 1-1,1-1 1,-1 0 0,0 0 0,0 0-1,0 0 1,0 0 0,0 0-1,0 0 1,0 0 0,0 0 0,0 0-1,0 0 1,0 1 0,-22 6-2180,-34 7-3052,40-13 223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38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10378,'0'0'11403,"82"16"-9482,-25-16-735,5-4-610,7-4-256,2 2-224,-5 0-63,-6 2-98,-11 3-1408,-12 0-1762,-15-1-737,-15 2-2402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39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9257,'0'0'11242,"67"31"-9480,-8-33-833,7-7-513,6-1-223,2 0-161,0 1-97,-10-4-3298,-9-2-3683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40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471 45 12107,'0'0'5718,"-3"-7"-3812,3 5-1825,-1 0-1,0 0 1,1 0 0,-1 0 0,0 0 0,0 1 0,0-1 0,0 0 0,-1 0-1,1 1 1,0-1 0,-1 1 0,1-1 0,-1 1 0,1 0 0,-4-2 0,1 1-5,-1 0 0,0 1 0,0 0 0,0 0 1,1 1-1,-1-1 0,0 1 0,-8 0 0,-6 2-55,0 0-1,-1 1 1,1 1-1,1 1 1,-1 1-1,-32 14 1,22-6 268,0 0 1,1 2 0,-35 28 0,57-40-264,1 0 1,0 0-1,1 1 0,-1 0 1,1 0-1,0 0 0,-5 9 1,8-13-25,0 1 0,1-1 0,-1 0 1,1 1-1,-1-1 0,1 1 0,-1-1 1,1 0-1,0 1 0,0-1 0,0 1 1,0-1-1,0 1 0,0-1 1,0 1-1,0-1 0,0 1 0,1-1 1,-1 1-1,1-1 0,-1 0 0,1 1 1,0-1-1,-1 0 0,1 1 0,0-1 1,0 0-1,0 0 0,0 0 0,0 1 1,0-1-1,0 0 0,0-1 1,0 1-1,1 0 0,-1 0 0,0 0 1,2 0-1,15 7 34,0 0 1,0-2-1,1 0 0,-1-1 1,31 4-1,-25-4 5,-1 0 0,46 16 0,-67-21-36,0 1 0,-1 0 0,1 0 0,0-1-1,-1 1 1,1 0 0,0 0 0,-1 0 0,1 1-1,-1-1 1,0 0 0,1 0 0,-1 1 0,0-1-1,0 1 1,0-1 0,0 1 0,1 2 0,-2-3 5,1 1 1,-1-1-1,0 0 1,-1 0 0,1 0-1,0 1 1,0-1-1,0 0 1,-1 0 0,1 0-1,-1 0 1,1 0 0,-1 1-1,1-1 1,-1 0-1,1 0 1,-1 0 0,0 0-1,0-1 1,1 1-1,-2 1 1,-7 5 119,1 0 1,-1-1-1,0 0 0,-18 8 0,19-10-27,-29 15 468,8-5-244,1 2 0,0 0 0,-32 26 0,59-41-332,-1 0 1,1 0-1,0 0 0,0 0 1,-1 0-1,1 0 1,0 0-1,0 1 0,0-1 1,0 0-1,1 1 0,-1-1 1,0 0-1,1 1 1,-1-1-1,0 1 0,1-1 1,0 1-1,-1-1 1,1 1-1,0 0 0,0 2 1,0-3-35,1 1 0,0-1 0,0 1 0,-1-1 0,1 0 0,0 0 0,0 1 0,0-1 0,1 0 0,-1 0 0,0 0 0,0 0 0,1 0 0,-1 0 0,0-1 0,1 1 0,-1 0 0,3 0 0,11 4-457,1 0 1,0-2 0,26 4-1,-24-4 106,17 2-298,49 10-78,-78-13 753,0-1 0,-1 1 0,1 0 0,0 1 0,-1-1 0,1 1 0,-1 0 1,0 1-1,0-1 0,7 8 0,-10-9 22,-1-1-1,0 1 1,0 0 0,0 0 0,0 0 0,0 0-1,0 0 1,0 0 0,-1 0 0,1 0 0,-1 1 0,1-1-1,-1 0 1,0 0 0,0 0 0,0 0 0,0 1 0,0-1-1,0 0 1,-1 0 0,1 0 0,-1 0 0,0 0 0,0 1-1,1-1 1,-1 0 0,0-1 0,-1 1 0,1 0 0,0 0-1,0 0 1,-1-1 0,1 1 0,-1-1 0,-2 3 0,-8 7 329,0-1 0,0-1 0,-24 16 0,27-20-113,-94 51 1790,76-43-1620,0 1 1,1 1 0,1 1-1,-37 32 1,60-47-397,1 0-1,0 0 1,-1 0 0,1 0 0,0 1-1,0-1 1,0 0 0,0 1-1,0-1 1,1 1 0,-1-1 0,0 1-1,0-1 1,1 1 0,-1-1 0,1 1-1,0-1 1,-1 1 0,1 3-1,0-4-14,1 0 0,-1 0 0,1 0 0,-1 0-1,1 0 1,0 0 0,-1 0 0,1 0 0,0 0 0,0 0-1,0 0 1,0 0 0,0 0 0,0-1 0,0 1-1,0 0 1,0-1 0,0 1 0,0-1 0,2 1-1,8 3-156,0-1 0,0-1-1,1 0 1,15 1-1,-21-3 110,151 18-1176,-25-2-1695,-44-8-2894,-42-7-385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52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 90 6566,'33'-30'4826,"26"-29"4783,-80 82-8375,0 0-1,-29 23 1,-122 84-1201,70-55 792,66-50-440,47-66-8041,-5 7-116,-5 17 2060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52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7719,'0'0'13325,"4"-4"-12658,0 3-550,-1-1 0,1 1 1,-1 0-1,1 0 0,-1 0 0,1 1 0,0-1 0,-1 1 0,1 0 0,0 0 1,-1 0-1,1 0 0,0 0 0,-1 1 0,1 0 0,0 0 0,-1 0 0,6 2 1,84 34 251,-62-23-305,17 8 158,-13-5-1903,-12-7-3058,-9-7-1806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35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14286,'0'0'8840,"49"68"-6886,-30-33-353,-1-1-223,7 2-674,1 0-416,0 0-191,3-1-33,6-5 0,-1-3-801,1-4-1697,-1-6-1378,-2-12-1537,-5-5-6118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53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27 5605,'-12'-2'15502,"35"-1"-11720,40-3-4018,23-2 1622,-50 3-3547,-29 3-2792,-25 2-9071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3:54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6983,'0'0'10991,"-1"0"-10688,0 0-1,0 0 1,0 0-1,-1 0 0,1 0 1,0 0-1,0 1 1,0-1-1,0 0 0,-1 1 1,1-1-1,0 1 1,0-1-1,0 1 0,0 0 1,-1 0-1,1 7-135,0 1 0,-1-1 0,0 0 0,0 0 0,-1 0 0,0 0 0,0 0 0,-1-1 0,0 1 0,-9 12 0,6-11-155,1 1 0,1 0-1,0 0 1,-7 21-1,12-30-2,0-1 0,0 1-1,-1-1 1,1 1 0,0 0-1,0-1 1,0 1-1,0-1 1,0 1 0,0-1-1,0 1 1,0-1 0,1 1-1,-1-1 1,0 1 0,0-1-1,0 1 1,1-1 0,-1 1-1,0-1 1,0 1 0,1-1-1,-1 0 1,0 1-1,1-1 1,-1 1 0,0-1-1,1 0 1,-1 1 0,1-1-1,-1 0 1,1 1 0,-1-1-1,1 0 1,0 0 0,27 3 413,38-16 220,-57 11-619,14-3-18,1 1 1,-1 2-1,32 0 0,-27 8-438,-6 0-2693,2-9-5032,-10-4-1366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04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18 13357,'-5'43'6731,"0"-1"-5263,6-42-1429,1 1-1,-1 0 0,0-1 0,1 1 0,-1-1 1,1 0-1,-1 1 0,1-1 0,-1 0 1,1 0-1,-1 0 0,1 0 0,-1 0 0,1-1 1,-1 1-1,1 0 0,-1-1 0,3 0 0,8-4 53,0-1 0,-1 0 0,0-1-1,0 0 1,0-1 0,-1 0 0,0 0-1,10-13 1,10-6 0,-55 104 1772,25-75-1840,-1-1 0,0 0 0,1 1 0,0-1 1,-1 0-1,1 1 0,0-1 0,0 1 0,-1-1 0,1 0 0,0 1 0,1-1 1,-1 1-1,0-1 0,0 1 0,1-1 0,-1 0 0,0 1 0,1-1 0,-1 0 0,1 0 1,0 1-1,-1-1 0,1 0 0,0 0 0,0 0 0,0 0 0,0 1 0,0-2 1,0 1-1,0 0 0,2 1 0,20 3-1789,6-10-3808,-12-2-154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05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6342,'0'0'17227,"-3"8"-16432,-1 0-647,1 0-1,1 0 0,-1 0 0,1 0 0,1 1 0,0-1 0,0 1 1,0 9-1,11 23-2491,-9-36-33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05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12 3043,'0'0'18257,"-16"-4"-17712,30 4-129,4 0-192,8 0-160,1 0 32,3 0-800,-7 0-1859,4-1-1921,-2-6-4004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06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0 122 3908,'0'0'18006,"5"-2"-17520,10-4-433,0-1 1,-1-1-1,0 0 0,-1 0 1,0-2-1,0 0 1,-1 0-1,0-1 0,15-18 1,-20 17 133,-13 14 421,-16 18-26,17-12-508,-1 0 0,1 0-1,1 1 1,0 0 0,-6 15 0,9-20-72,-1 1 1,1 0-1,0-1 0,0 1 0,1 0 1,-1 0-1,1-1 0,0 1 1,0 0-1,1 0 0,-1 0 1,1 0-1,2 6 0,11 3-1523,-1-9-6124,-3-5-4227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08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64 9289,'-5'-2'9019,"12"-3"-6532,13-2-2057,228 8 2189,-29 1-2362,-186-4-206,1-1-1,-1-2 1,0-1-1,46-15 1,-55 15 861,-3 1-3775,-11 1-8078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08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7 7719,'0'0'4741,"-7"0"-2697,-22 1 3702,29-2-5541,23 0 1067,-7-1-970,-8 1-97,0 0 1,1 0 0,-1 1 0,0 0 0,0 0 0,1 1-1,-1 0 1,0 0 0,11 4 0,-18-4-189,-1-1 0,1 0 0,0 1 0,-1-1 0,1 1 0,-1-1 0,1 1 1,0-1-1,-1 1 0,1 0 0,-1-1 0,0 1 0,1 0 0,-1-1 0,1 1 0,-1 0 0,0-1 1,0 1-1,1 0 0,-1 0 0,0-1 0,0 1 0,0 0 0,0 0 0,0-1 0,0 1 0,0 0 1,0 1-1,-14 20 434,-36 14-14,43-32-471,-1 2 62,4-3-14,-1 0-1,1 0 0,-1 0 0,0 0 0,0-1 1,0 0-1,0 0 0,0 0 0,-9 1 1,50-24-906,-24 19 943,0 1-1,-1 1 1,1 0-1,0 0 1,-1 1 0,20 4-1,17 1 157,-44-6-143,0 0 0,0 0 0,0-1 0,1 1 0,-1-1 0,0 0 0,0 0 0,0-1 0,-1 1 0,1-1 0,0 0 0,0 0 0,-1 0 0,0 0 0,1-1 0,-1 0 0,0 1 0,0-1 0,0 0 0,0 0 0,-1-1 0,1 1-1,2-5 2,5-12-4044,-3-1-4063,-5 10-1807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09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9993,'0'0'15252,"9"-6"-15070,-2 1-141,-4 3-26,0-1 1,0 1-1,1 0 1,-1 0-1,1 0 0,-1 0 1,1 1-1,0 0 1,0-1-1,0 1 1,0 0-1,-1 1 1,1-1-1,0 1 1,8 0-1,7 1 52,5 2-2,0-1 0,-1-2 1,1 0-1,-1-1 0,1-2 0,45-10 0,-73 16-77,0 0 0,-1-1 0,1 1 0,0 1 1,1-1-1,-1 1 0,1-1 0,-1 1 0,1 0 0,0 0 0,1 1 0,-1-1 0,1 0 0,-1 1 0,-2 9 0,4-10 4,-1-1-1,1 1 0,0-1 1,0 1-1,0 0 0,0-1 1,1 1-1,0 0 0,0 0 1,0-1-1,0 1 1,0 0-1,1 0 0,-1-1 1,1 1-1,0 0 0,0-1 1,1 1-1,-1-1 0,1 1 1,0-1-1,3 5 0,29 21-51,-29-25 44,1 0 0,0 0-1,-1 1 1,0-1 0,0 1-1,0 0 1,-1 1 0,0-1-1,0 1 1,0 0 0,4 9-1,-8-14 44,0 1 0,0-1 0,0 1 0,-1-1 0,1 1 0,-1-1 0,1 0 0,-1 1 0,1-1 0,-1 0-1,0 1 1,0-1 0,1 0 0,-1 0 0,0 0 0,0 0 0,0 1 0,0-2 0,-1 1 0,1 0 0,0 0 0,0 0 0,-1 0 0,1-1-1,0 1 1,-1-1 0,1 1 0,0-1 0,-1 1 0,1-1 0,-1 0 0,-1 1 0,-57 11 1668,52-11-1535,-1 0 107,2 1-189,0-1 0,-1 1 1,1-2-1,0 1 0,0-1 0,-1 0 0,1 0 0,0-1 0,-1 0 0,-10-3 1,17 3-356,1 1 0,-1-1 0,1 0 0,0 1 0,0-1 0,-1 0 0,1 1 0,0-1 0,0 0 0,0 1-1,0-1 1,-1 0 0,1 1 0,0-1 0,0 0 0,0 0 0,1 1 0,-1-1 0,0 0 0,0 1 0,0-1 0,0 0 0,1 1 0,-1-1 0,0 0 0,1 1 0,-1-1 0,0 1 0,1-1 0,-1 1 0,1-1 0,-1 1 0,1-1 0,-1 1 0,1-1 0,-1 1 0,1-1 0,0 1 0,-1 0 0,1-1 0,-1 1 0,1 0 0,0 0 0,1-1 0,14-10-11595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10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17585,'-8'1'1590,"5"2"-1425,0 0-1,0 0 0,1 0 0,-1 0 0,0 0 0,1 0 0,0 1 0,0-1 0,0 1 0,0 0 0,1-1 0,-1 1 0,1 0 0,0 0 0,0 0 0,0 6 0,-6 69 1211,8-77-1344,-1-1 0,0 0 0,0 1 0,1-1 1,-1 1-1,1-1 0,-1 1 0,1-1 0,0 0 0,-1 0 0,1 1 0,0-1 0,0 0 0,0 0 0,0 0 0,0 0 0,0 0 0,0 0 0,0 0 0,0 0 0,1 0 0,-1 0 0,0-1 0,1 1 0,-1 0 0,0-1 0,1 1 0,-1-1 0,1 0 0,-1 1 0,1-1 0,-1 0 0,1 0 0,-1 0 0,1 0 0,-1 0 0,0 0 0,1-1 0,-1 1 0,3-1 0,4 0 26,0-1 0,0 1 0,0-1 0,0-1 0,-1 0 0,12-5 0,3-4-73,1-2-1,-2-1 0,0 0 0,-1-1 0,0-2 1,28-32-1,-53 59 222,0 0-1,0 0 1,2 0-1,-1 0 1,1 1 0,0 0-1,1-1 1,0 1 0,1 0-1,0 0 1,0 13 0,2-21-207,-1-1 1,1 0-1,0 0 1,-1 0-1,1 1 1,0-1-1,0 0 1,0 0-1,0 0 1,0 0-1,0-1 1,1 1-1,-1 0 1,0 0-1,0-1 1,1 1-1,-1 0 1,0-1-1,1 1 1,-1-1-1,0 0 1,1 0-1,-1 1 1,1-1-1,-1 0 1,0 0-1,3 0 1,21-3-2153,-6-4-3396,0-12-5181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36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82 125 11050,'0'0'2504,"-9"-2"710,-2 1-2045,4 0-266,0 0-1,0-1 0,0 1 0,0-1 0,0 0 0,-7-4 0,14 5-809,-1 1-1,1 0 0,-1 0 1,1-1-1,0 1 0,-1 0 0,1-1 1,0 1-1,0 0 0,-1-1 1,1 1-1,0-1 0,0 1 1,0-1-1,-1 1 0,1 0 1,0-1-1,0 1 0,0-1 0,0 1 1,0-1-1,0 1 0,0-1 1,0 1-1,0-1 0,0 1 1,0 0-1,0-1 0,0 1 1,0-1-1,1 1 0,-1-1 0,0 1 1,0 0-1,0-1 0,1 1 1,-1-1-1,0 1 0,1 0 1,-1-1-1,0 1 0,1 0 1,-1-1-1,0 1 0,1 0 1,0-1-1,16-13 80,-16 14-102,6-5-34,74-42 317,-76 44-357,0 1 1,1 0-1,0 0 0,0 0 1,-1 0-1,1 1 0,0 0 1,0 0-1,0 1 0,0-1 1,1 1-1,10 2 0,-15-1-9,0-1 0,-1 1 0,1 0 0,-1 0-1,1 0 1,-1 0 0,1 0 0,-1 0 0,0 0-1,0 1 1,1-1 0,-1 0 0,0 1 0,0-1 0,0 1-1,0-1 1,-1 1 0,1 0 0,0-1 0,0 4-1,10 45-13,-4-14 80,-6-34-37,0 0-1,0 1 0,1-1 1,-1 0-1,0 0 0,1 0 1,-1 0-1,1 0 0,0-1 1,0 1-1,0 0 0,0-1 1,0 1-1,0-1 0,0 0 1,0 0-1,0 1 0,5 0 1,-2-1 125,0 0 0,0 0 1,1 0-1,-1-1 0,0 1 0,1-1 1,-1-1-1,8 0 0,1-2 157,1-1-1,-1 0 0,-1 0 1,1-1-1,19-11 1,-24 11-196,0-1 0,0 0 1,-1-1-1,0 1 1,8-10-1,-14 14-194,0 0 0,0 0 0,0 0 0,-1 0 0,1 0 0,-1 0 0,1 0 0,-1-1 0,0 1 0,0-1 0,0 1 0,0-1 0,0 1 0,-1-1 0,1 1 0,-1-1 0,1 0 0,-1 1 0,0-1 0,0 0 0,0 1 0,-1-1 0,1 0 0,-1 1 0,0-4 0,-8 0-4158,0 1-3917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11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11691,'0'0'9903,"-7"4"-9562,3-1-276,-1 0 0,1 1 0,0-1 0,0 1-1,0 0 1,1 0 0,-1 0 0,-4 8 0,6-10-11,1 1 0,0-1-1,-1 0 1,1 1 0,0-1 0,1 0 0,-1 1 0,0 0 0,1-1 0,-1 1 0,1-1 0,0 1 0,0 0 0,0-1 0,0 1 0,0-1 0,1 1 0,-1 0 0,1-1 0,-1 1 0,1-1-1,0 1 1,0-1 0,0 0 0,2 3 0,-1-2-24,1-2-1,-1 1 0,0 0 0,1 0 1,-1-1-1,1 1 0,-1-1 0,1 0 1,0 0-1,0 0 0,-1 0 0,1 0 1,0-1-1,0 1 0,0-1 0,0 0 1,0 1-1,0-1 0,0-1 1,4 0-1,1 1-18,0-1 1,0 0-1,0-1 0,0 0 1,-1 0-1,12-5 0,-8 1-175,-1 0-1,1-1 0,-1 0 1,-1 0-1,1-1 1,-1 0-1,0-1 0,-1 1 1,0-2-1,-1 1 1,7-12-1,-14 21 176,0 0 1,0 0-1,0 0 0,0 0 1,0 0-1,0 0 0,0 0 0,0 0 1,-1 0-1,1-1 0,0 1 1,0 0-1,0 0 0,0 0 1,0 0-1,0 0 0,0 0 0,0 0 1,0 0-1,0 0 0,0 0 1,0 0-1,0 0 0,0-1 0,0 1 1,-1 0-1,1 0 0,0 0 1,0 0-1,0 0 0,0 0 1,0 0-1,0 0 0,0-1 0,0 1 1,0 0-1,0 0 0,0 0 1,0 0-1,1 0 0,-1 0 0,0 0 1,0 0-1,0 0 0,0-1 1,0 1-1,0 0 0,0 0 1,0 0-1,0 0 0,0 0 0,0 0 1,0 0-1,0 0 0,0 0 1,1 0-1,-12 8 421,-11 15 280,18-17-365,-1 0-1,2 0 0,-1 0 0,1 1 0,-4 9 1,7-15-325,-1 0 0,1 0 1,0-1-1,0 1 1,-1 0-1,1 0 1,0 0-1,0 0 1,0 0-1,0 0 1,0 0-1,0 0 1,1-1-1,-1 1 1,0 0-1,0 0 1,1 0-1,-1 0 1,0 0-1,1-1 1,-1 1-1,1 0 1,-1 0-1,1-1 1,-1 1-1,1 0 1,0-1-1,-1 1 1,1 0-1,0-1 1,0 1-1,-1-1 1,1 1-1,0-1 1,0 0-1,0 1 1,-1-1-1,1 0 1,0 1-1,0-1 1,0 0-1,0 0 1,0 0-1,0 0 1,0 0-1,0 0 1,-1 0-1,1 0 1,0 0-1,2-1 1,14 0-164,1-2 1,0 1-1,-1-2 0,0-1 1,0 0-1,0-1 0,-1 0 1,0-2-1,18-10 0,-31 17 139,-2 0-8,-1 1 1,0-1 0,1 1 0,-1 0 0,1-1 0,0 1 0,-1 0 0,1 0 0,-1-1 0,1 1 0,-1 0 0,1 0 0,-1 0 0,1 0 0,0 0-1,-1 0 1,1 0 0,-1 0 0,1 0 0,0 0 0,-1 0 0,1 0 0,-1 0 0,1 0 0,0 1 0,-1-1 0,1 0 0,-1 0 0,1 1 0,2 15 245,-3-15-211,0 1 0,0-1 0,0 0 0,0 0 0,-1 0 1,2 0-1,-1 1 0,0-1 0,0 0 0,0 0 0,1 0 0,-1 0 1,0 0-1,1 1 0,-1-1 0,1 0 0,-1 0 0,1 0 0,0 0 1,-1 0-1,1 0 0,0-1 0,0 1 0,0 0 0,0 0 0,0 0 1,0-1-1,0 1 0,0-1 0,0 1 0,1 0 0,9 1 111,0-1 0,0 0 0,0 0-1,19-3 1,-14 2-3330,1-1-3521,-14 1 368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12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52 14670,'0'0'6470,"-8"-3"-5605,-25-7-475,32 9-373,-1 1 1,1 0-1,0 0 1,-1 0 0,1 0-1,0 0 1,-1 0 0,1 0-1,0 0 1,-1 0 0,1 1-1,0-1 1,-1 0 0,1 1-1,0-1 1,0 1 0,0 0-1,-1-1 1,1 1 0,0 0-1,0 0 1,0-1 0,0 1-1,0 0 1,0 0-1,0 0 1,1 0 0,-1 1-1,0-1 1,1 0 0,-1 0-1,0 0 1,1 1 0,-1-1-1,1 0 1,0 0 0,-1 1-1,1-1 1,0 0 0,0 2-1,-3 50 220,5-47-228,-1 0 0,1 0 0,0 0 0,0 0 0,1 0 0,-1 0 0,1-1 0,1 1 0,-1-1 0,8 9 0,-6-9-1,-1 0 0,-1 1 1,1-1-1,-1 1 0,0-1 0,0 1 1,0 0-1,-1 0 0,0 1 0,0-1 1,1 11-1,-3-11 184,0 1 0,0-1 0,0 1 0,-1-1 0,-1 1 0,1-1 0,-1 0-1,0 0 1,0 0 0,-5 10 0,5-14-99,1 1 0,-1 0-1,0-1 1,0 1-1,0-1 1,-1 1 0,1-1-1,-1 0 1,1 0 0,-1 0-1,0 0 1,1-1 0,-1 1-1,0-1 1,0 1 0,0-1-1,0 0 1,0 0-1,-1-1 1,1 1 0,0-1-1,0 1 1,-5-1 0,8-1-90,-1 1 0,0-1 1,1 1-1,-1-1 0,1 0 0,-1 1 1,1-1-1,-1 0 0,1 1 1,-1-1-1,1 0 0,0 0 0,0 1 1,-1-1-1,1 0 0,0 0 1,0 0-1,0 0 0,0 1 0,0-1 1,0 0-1,0 0 0,0 0 1,0 0-1,0 1 0,0-1 0,0 0 1,1 0-1,-1 0 0,0 1 1,1-1-1,-1 0 0,1 0 0,-1 1 1,1-2-1,12-33-1274,0 12 17,2 1 1,0 0-1,19-22 1,7 0 842,64-53 1,-94 84 1193,-12 7-269,-22 8-40,22-2-463,-1 1 0,1 0 0,-1-1 1,0 1-1,1 0 0,0 0 0,-1 0 0,1 0 1,-1 0-1,1 0 0,0 0 0,0 1 0,-2 1 0,3-2-1,0 0-1,0-1 1,-1 1-1,1 0 0,0-1 1,0 1-1,0 0 0,0 0 1,0-1-1,0 1 0,0 0 1,0-1-1,1 1 1,-1 0-1,0-1 0,0 1 1,1 0-1,-1-1 0,0 1 1,1 0-1,-1-1 0,0 1 1,1-1-1,-1 1 1,1-1-1,-1 1 0,1-1 1,-1 1-1,1-1 0,0 1 1,-1-1-1,1 0 0,0 1 1,-1-1-1,1 0 1,1 1-1,6 3 37,0-1 0,1 0 1,-1 0-1,1-1 0,0 0 1,0 0-1,0-1 0,11 0 0,73-2 200,-91 1-208,1-1 1,-1 1-1,1 0 0,-1-1 1,1 1-1,-1-1 1,1 0-1,-1 0 0,1 0 1,-1 0-1,0 0 1,2-2-1,-3 3 74,0-1 0,0 0 0,-1 1-1,1-1 1,0 0 0,-1 0 0,1 0 0,-1 0 0,1 0 0,-1 0-1,1 1 1,-1-1 0,0 0 0,0 0 0,1 0 0,-1 0 0,0 0-1,0-1 1,0 1 0,0-1 0,-1-4 197,-1 0 1,0 1-1,0-1 0,0 1 0,-1-1 1,1 1-1,-8-10 0,2 2 287,-1-4-2626,31 25-2600,21 8-2054,-14-10 1517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12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12 14606,'0'0'2210,"-9"0"-112,-1 0-1328,0 1 1,0 0-1,0 1 1,0 0-1,1 1 1,-14 5-1,20-7-645,0 0 0,0 0 0,1 0-1,-1 0 1,1 0 0,-1 1 0,1-1 0,-1 1 0,1 0 0,0 0-1,0-1 1,0 1 0,0 1 0,0-1 0,0 0 0,1 0-1,-1 1 1,1-1 0,-1 1 0,1-1 0,0 1 0,0 0-1,0-1 1,0 1 0,1 0 0,-1 0 0,1 0 0,0-1 0,0 1-1,0 0 1,0 0 0,0 4 0,1-6-117,-1 0 1,1 0-1,-1 0 1,1 0-1,-1 0 1,1 0-1,0-1 0,-1 1 1,1 0-1,0 0 1,0 0-1,0-1 1,-1 1-1,1-1 0,0 1 1,0 0-1,0-1 1,0 1-1,0-1 1,0 0-1,0 1 1,0-1-1,0 0 0,0 0 1,2 0-1,31 2 142,-25-2-92,2-1-249,0 0 1,0-1-1,0 0 1,0 0-1,0-1 1,0-1-1,-1 0 1,12-6-1,-16 8 89,-1-1 1,0 1-1,0-1 0,-1-1 1,1 1-1,-1-1 1,1 1-1,-1-1 0,0 0 1,-1-1-1,1 1 0,-1-1 1,0 0-1,0 1 0,0-2 1,-1 1-1,1 0 1,1-6-1,-4 11 117,0-1 1,0 1 0,0-1-1,-1 1 1,1-1 0,0 1-1,0 0 1,0-1 0,0 1-1,-1-1 1,1 1-1,0 0 1,0-1 0,0 1-1,-1-1 1,1 1 0,0 0-1,-1-1 1,1 1-1,0 0 1,-1 0 0,1-1-1,-1 1 1,1 0 0,0 0-1,-1 0 1,1-1-1,-1 1 1,1 0 0,-1 0-1,1 0 1,0 0 0,-1 0-1,1 0 1,-1 0-1,1 0 1,-1 0 0,1 0-1,-1 0 1,1 0 0,0 0-1,-1 0 1,1 0 0,-1 1-1,1-1 1,-1 0-1,1 0 1,0 0 0,-1 1-1,1-1 1,0 0 0,-1 0-1,1 1 1,-26 11 704,23-10-636,0 0 0,1 0 0,-1 0 0,0 1 1,1-1-1,0 1 0,0 0 0,0 0 0,0 0 0,0 0 0,0 0 0,1 0 0,-1 0 1,1 0-1,0 1 0,0-1 0,0 0 0,1 1 0,-1-1 0,1 1 0,0-1 0,0 1 1,0 5-1,1-7-159,0 0 0,-1 0 0,1 0 1,0 0-1,0 0 0,0 0 0,1 0 0,-1 0 1,0-1-1,1 1 0,-1 0 0,1-1 1,-1 1-1,1-1 0,2 2 0,-1-1-442,1 0 0,-1-1-1,1 1 1,0-1 0,0 1-1,0-1 1,0 0-1,0 0 1,0-1 0,4 1-1,14-1-5658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13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94 169 13645,'0'0'2658,"1"-9"-463,-1 5-1842,1-5 142,0 1 0,-1-1 0,0 0 0,-3-16 0,3 24-452,-1 0 0,1 0-1,0 0 1,-1 0 0,1-1 0,0 1-1,-1 0 1,1 0 0,-1 0-1,0 1 1,1-1 0,-1 0-1,0 0 1,0 0 0,1 0-1,-1 1 1,0-1 0,0 0-1,0 1 1,-2-2 0,2 2-31,-1 0 0,1 0 0,-1 0 0,0 0 0,1 0 0,-1 0 0,0 0 0,1 1 0,-1-1 0,1 1 0,-1-1 0,1 1 0,-1-1 1,1 1-1,-1 0 0,1 0 0,-1 0 0,1 0 0,-2 1 0,-30 33 2216,31-34-2130,1 1-1,0-1 1,0 1-1,-1 0 1,1 0-1,0-1 1,0 1-1,1 0 1,-1 0-1,0 0 1,1 0-1,-1 0 1,1 0-1,-1 0 1,1 0-1,0 0 1,0 0-1,0 0 1,0 1-1,1 2 1,1-4-76,-1 0 0,1 0-1,-1 0 1,1 0 0,0 0 0,0 0 0,-1 0 0,1-1 0,0 1-1,0-1 1,0 1 0,0-1 0,0 0 0,-1 1 0,1-1 0,0 0-1,0-1 1,3 1 0,39-4 337,-31 0-554,1 1 0,-1-2-1,0 0 1,0 0 0,0-2 0,0 1 0,14-12 0,-19 13 66,0-1 0,-1 0 0,0 0 0,0 0 1,0-1-1,-1 0 0,0 0 0,-1-1 0,1 0 1,-1 0-1,7-16 0,-11 6 662,-13 17 498,-16 19 309,20-10-1201,2 0 1,-1 0-1,1 1 0,1 0 1,-1 0-1,1 0 0,1 0 1,0 1-1,0 0 0,1 0 1,0 0-1,1 0 0,0 0 0,1 1 1,0-1-1,0 0 0,1 1 1,0-1-1,1 1 0,3 13 1,-3-22-135,-1 1 0,1-1 0,0 1 0,0-1 0,0 1 0,0-1 0,0 0 0,1 1 0,-1-1 0,1 0 0,0 0 0,-1 0 0,1 0 0,0 0 0,0-1 0,0 1 0,0 0 0,0-1 0,1 0 0,-1 1 0,0-1 0,1 0 0,-1 0 0,1 0 0,-1-1 0,1 1 0,0 0 0,-1-1 0,1 0 0,0 0 0,-1 0 0,1 0 0,-1 0 0,1 0 0,0-1 0,-1 1 0,1-1 0,4-1 0,-1 0-287,0 0 1,0-1-1,0 0 1,0 0-1,-1 0 0,10-7 1,-11 6-475,1 0-1,-1 0 1,0 0 0,0 0-1,0-1 1,-1 1 0,4-6 0,3-14-4188,-3 2-2562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13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6 115 6406,'0'0'8963,"10"3"-7874,-9-3-1082,3 2 186,0 0 0,0-1 0,0 0 0,0 0 0,1 0 0,-1-1 0,0 1 0,0-1 0,1 0 0,-1 0 0,0 0 0,0-1 0,0 0 0,1 0 1,-1 0-1,0 0 0,0 0 0,0-1 0,0 0 0,-1 0 0,1 0 0,6-5 0,35-36 2569,-43 42-2668,0-1 0,-1 0 0,1 0 0,-1 0-1,1 0 1,-1 0 0,0 0 0,0-1 0,0 1 0,0 0 0,0 0 0,0-1 0,-1 1 0,1-1 0,-1 1 0,0 0 0,1-1-1,-1 1 1,0-1 0,-1 1 0,1-1 0,-1-3 0,0 5-90,-1 0 1,1 0-1,-1 0 0,1 1 1,0-1-1,-1 1 0,1-1 0,-1 1 1,1-1-1,-1 1 0,0 0 1,1 0-1,-1 0 0,1 0 0,-1 0 1,1 0-1,-3 1 0,-31 4 26,26-2 201,0 1 0,1 0 1,-1 1-1,1-1 0,0 2 0,1-1 1,-1 1-1,-10 11 0,15-15-126,1 1-1,-1-1 1,1 1 0,-1 0-1,1 0 1,0 0 0,0 0-1,0 1 1,1-1 0,-1 0-1,1 1 1,-1-1 0,1 1-1,0-1 1,1 1 0,-1 0-1,1 0 1,-1-1 0,1 1-1,0 0 1,1-1 0,-1 1-1,0 0 1,3 6 0,-1-7-74,0 0 1,0 0-1,0 0 1,0-1-1,1 1 1,-1-1-1,1 1 1,0-1-1,-1 0 0,1 0 1,0 0-1,0-1 1,0 1-1,1-1 1,3 2-1,56 15 169,-58-17-188,20 5-533,-1-2 0,29 1 0,15-7-6612,-35-6-1937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16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39 5637,'4'-3'1388,"23"-20"4093,-17 11 3100,-15 19-6734,-11 17-1460,-1-1 0,-1-1 0,-1 0 0,-42 36 1,26-26-317,-64 67 68,105-108-5302,-1 1 3156,8-11-3507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16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14253,'0'0'9759,"9"7"-9070,19 9-275,1-2 1,56 21 0,-49-22-426,-13-3-405,-2 1 0,1 1 0,-2 1-1,34 27 1,-39-29-1176,-1-1-2657,0-6-2681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22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71 10474,'-13'-7'1865,"-10"-7"7579,25 9-5927,14 3-3508,28 4 67,40-1 128,-78-2-431,0 1 0,1-1 1,-1 0-1,0-1 0,0 0 0,0 1 0,0-2 0,0 1 1,0-1-1,5-3 0,-10 5 66,0 1 0,-1 0 0,1-1 1,0 1-1,-1 0 0,1-1 0,-1 1 0,1-1 1,-1 1-1,1-1 0,-1 1 0,1-1 0,-1 1 1,1-1-1,-1 0 0,0 1 0,1-1 1,-1 0-1,0 1 0,1-1 0,-1 0 0,0 1 1,0-1-1,0 0 0,0 0 0,-13-6-4456,-35 5-1652,42 2 6084,4 0 377,0 0 1,-1 0-1,1 1 0,-1-1 0,1 0 1,0 1-1,-1-1 0,1 1 1,0 0-1,0 0 0,0 0 0,0 0 1,-1 0-1,1 0 0,1 1 0,-1-1 1,0 1-1,0-1 0,0 1 1,1 0-1,-1-1 0,-1 4 0,-1 2 1405,1 0-1,0 1 1,0-1-1,1 0 1,-3 13-1,-12 33-116,-11-8-1067,17-30-191,1 2 1,1-1-1,-14 36 1,23-52-208,0 0 1,0 1-1,0-1 0,0 0 1,0 1-1,0-1 0,0 0 0,0 1 1,0-1-1,0 0 0,0 0 1,0 1-1,0-1 0,0 0 1,0 1-1,0-1 0,0 0 1,1 0-1,-1 1 0,0-1 1,0 0-1,0 0 0,0 1 0,1-1 1,-1 0-1,0 0 0,0 1 1,1-1-1,-1 0 0,0 0 1,0 0-1,1 0 0,-1 0 1,0 1-1,1-1 0,-1 0 1,0 0-1,1 0 0,19 2 389,20-6-1,9-6-407,-14 3 1726,-11 3-3529,-3 2-3211,1 1-4433,-15 1 381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22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4388,'0'0'18871,"1"8"-18102,-7 92 1457,6-100-2211,0 1 1,0-1-1,0 1 0,0-1 0,0 1 1,0 0-1,1-1 0,-1 1 0,0-1 1,0 1-1,0-1 0,1 1 0,-1-1 0,0 1 1,1-1-1,-1 1 0,0-1 0,1 1 1,-1-1-1,0 1 0,1-1 0,-1 0 1,1 1-1,-1-1 0,1 0 0,-1 1 0,1-1 1,-1 0-1,1 0 0,-1 0 0,2 1 1,21-2 309,21-18-81,-33 8-331,0 0-1,19-25 1,-26 31 40,-7 14-541,-11 39 2455,16-26-3661,-1-21 1476,-1 0 1,1-1-1,0 1 0,-1 0 1,1-1-1,-1 1 0,1-1 1,0 1-1,-1 0 0,1-1 1,0 1-1,0-1 0,0 0 1,-1 1-1,1-1 0,0 0 1,0 1-1,0-1 0,0 0 1,0 0-1,-1 0 0,3 0 1,6 0-7653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22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12075,'0'0'11852,"56"-8"-11468,-34 4-160,1 1-128,1 0-64,-4 2-32,0 0-160,-6-1-833,1 2-1345,-7 0-256,-1 0-1026,0 0-1473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36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16784,'0'0'1900,"-1"11"-592,-6 38 439,-2 0-1,-17 50 1,-13 69-853,36-145-1269,4-37-2148,7-46-2234,-6-72-5066,-2 87 3289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23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8392,'0'0'11387,"10"-5"-10314,-7 4-1087,8-5 550,1 1 0,0 1 1,-1 0-1,2 0 0,-1 1 0,0 1 1,14-1-1,-26 3-534,1 0 0,-1 0 1,0 0-1,0 0 0,1 0 1,-1 0-1,0 0 0,1 0 1,-1 0-1,0 0 0,0 0 0,1 0 1,-1 0-1,0 0 0,0 0 1,1 1-1,-1-1 0,0 0 1,0 0-1,0 0 0,1 0 1,-1 1-1,0-1 0,0 0 1,0 0-1,1 1 0,-1-1 0,0 0 1,0 0-1,0 1 0,0-1 1,0 0-1,0 0 0,0 1 1,1-1-1,-1 0 0,0 0 1,0 1-1,0-1 0,0 0 1,0 1-1,-6 15 119,-14 11 115,10-20-193,7-5-37,0-1 0,0 1 0,1 0 0,-1 0 0,1 0 0,-1 0 0,1 0 0,0 0 0,-1 1 0,1-1 0,1 1 0,-1 0 0,0-1 0,-2 7 0,6-8-6,0-1 0,0 1 0,0 0 1,0-1-1,0 0 0,0 1 0,0-1 0,1 0 1,-1 0-1,0 0 0,4-1 0,-2 1 9,85-6-1856,-31-11-5403,-29 4-1596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24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4004,'0'0'20179,"10"-1"-19603,26-2-244,51-5 199,-79 7-578,-1-1 1,1 0-1,0 0 0,0 0 1,-1-1-1,1 0 1,-1-1-1,9-5 1,-15 9-99,-4 2 92,1 0 0,-1 0-1,1 0 1,0 1 0,0-1-1,0 1 1,0 0 0,1-1-1,-2 4 1,0-1 31,-2 2 85,0 0 0,1 1-1,-1-1 1,2 1 0,-1 0 0,1 0-1,1 1 1,-1-1 0,-1 10-1,4-15-46,0 0 0,0 1 0,0-1 0,0 0 0,1 0 0,-1 1 0,1-1 0,-1 0 0,1 0 0,0 0 0,1 0-1,-1 0 1,0 0 0,1 0 0,0 0 0,-1-1 0,1 1 0,0-1 0,1 1 0,-1-1 0,0 0 0,1 0-1,-1 0 1,1 0 0,-1 0 0,7 3 0,2 1 3,32 20-255,-42-25 226,1 1 0,0-1 1,-1 1-1,1 0 0,-1-1 1,1 1-1,-1 0 1,0 0-1,1 0 0,-1 0 1,0 0-1,0 0 1,-1 0-1,1 0 0,0 0 1,-1 0-1,1 0 0,-1 4 1,-1-4 66,1-1 0,-1 1 0,0-1 1,0 0-1,0 1 0,-1-1 0,1 0 0,0 0 0,0 1 1,-1-1-1,1 0 0,-1 0 0,1-1 0,-1 1 1,1 0-1,-1 0 0,1-1 0,-1 1 0,-2 0 1,-39 12 1016,40-12-975,-115 22 760,132-28-10334,4-6 1761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25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6246,'0'-25'8891,"2"40"-3821,-1 43-3112,-1-46-2032,5 69 1540,-5-77-1635,0 0 0,1-1 0,0 1 0,0-1 0,0 1 0,0-1-1,0 0 1,1 1 0,-1-1 0,1 0 0,0 0 0,0 0 0,0 0 0,0 0 0,1-1 0,-1 1 0,1-1 0,5 5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26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9673,'0'0'13517,"57"-14"-13069,-33 14-287,-1 0-97,-1 0-64,2 0-769,-1 0-1505,-4 0-2339,1-10-4643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27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81 1986,'38'-36'7261,"-21"8"-1465,-18 11 2580,-36 52-7468,-136 177-470,168-203-1407,7-12-3555,9-17-2560,-6 5 2135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27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25 10474,'0'0'13954,"-2"-6"-13596,-3-12-286,12 18 29,27 31 106,-10-9-133,-8-7-254,60 48 317,-21-32-5160,-36-25-353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30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12940,'0'0'9214,"8"0"-8813,83-5 313,-82 4-798,0 0 0,0-1 1,-1 0-1,1 0 0,0-1 1,-1 0-1,1-1 0,-1 0 1,8-5-1,-21 9-6953,-18 0 306,11 0 21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31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9321,'0'0'12486,"-1"5"-11840,-2 40 601,4-36-1166,-1 0 0,0 0 0,-1-1 1,0 1-1,-1 0 0,0 0 0,0-1 0,0 1 0,-1-1 1,-1 1-1,-4 8 0,3-8 147,0 0 0,1 1-1,0-1 1,1 1 0,0 0 0,0 0 0,1 0 0,1 1-1,-1-1 1,2 0 0,-1 1 0,3 17 0,-2-15 499,7-13-479,0-1 0,0 0 0,0-1 0,-1 0 0,1 0 0,10-4 0,-11 3-270,1 0 1,0 1-1,0 0 1,-1 0-1,1 1 1,12-1-1,17 2-211,-28 0-4554,0 0-4884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32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9513,'-1'7'8368,"-3"6"-4610,1-2-3381,0 0 0,0 1 0,-1 17 0,3-28-351,1 1 0,0-1 0,0 0 0,0 0 0,0 0 0,0 1 0,0-1 0,0 0 0,0 0 0,0 0 0,0 0 0,1 1 0,-1-1 0,0 0 0,1 0 0,-1 0 0,1 0 0,-1 0 0,1 0 0,0 0 0,-1 0 0,1 0-1,0 0 1,0 0 0,0 0 0,-1 0 0,1-1 0,0 1 0,0 0 0,0-1 0,0 1 0,1-1 0,-1 1 0,0-1 0,0 1 0,0-1 0,0 0 0,0 0 0,1 1 0,-1-1 0,0 0 0,0 0 0,0 0 0,1 0 0,-1 0 0,0-1 0,0 1 0,0 0 0,0 0 0,1-1 0,-1 1 0,0-1 0,0 1 0,0-1-1,0 1 1,0-1 0,0 0 0,1-1 0,6-3-11,0 0-1,0-1 0,-1 0 1,0 0-1,0-1 1,-1 0-1,1 0 0,-1-1 1,-1 1-1,0-1 0,0 0 1,6-15-1,-14 33 100,0 0-1,0 0 1,1 0-1,0 0 0,1 1 1,0-1-1,1 19 1,0-28-287,0-1 1,0 1-1,0-1 0,0 0 1,0 1-1,0-1 0,0 1 1,0-1-1,0 0 1,1 1-1,-1-1 0,0 1 1,0-1-1,0 0 1,1 1-1,-1-1 0,0 0 1,0 1-1,1-1 1,-1 0-1,0 0 0,1 1 1,-1-1-1,1 0 1,-1 0-1,0 0 0,1 1 1,-1-1-1,0 0 0,1 0 1,-1 0-1,1 0 1,9 1-6325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34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40 1281,'-18'-3'4127,"1"-5"12882,16 8-16862,25 1 1226,-5 1-1270,0 0-1,-1-2 0,1 0 0,34-5 1,-2-11-2809,-22 8-3002,-16 5-654,-8 1 1974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37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15 157 6790,'0'0'12161,"-3"8"-10730,0 2-1162,0-1-1,1 1 1,1 0 0,-1 0-1,2 0 1,-1-1-1,1 1 1,1 0 0,0 0-1,0 0 1,1 0 0,0-1-1,1 1 1,0-1 0,0 1-1,1-1 1,1 0 0,-1-1-1,1 1 1,1-1 0,-1 0-1,1 0 1,1 0-1,0-1 1,0 0 0,0-1-1,1 1 1,0-1 0,0-1-1,0 0 1,1 0 0,0 0-1,9 3 1,-15-7-238,-1-1 0,0 1 1,1-1-1,-1 1 0,0-1 1,1 0-1,-1 0 0,0 0 0,1 0 1,-1 0-1,1 0 0,-1-1 0,0 1 1,0-1-1,1 0 0,-1 0 0,0 0 1,0 0-1,0 0 0,4-3 1,-1 1 90,-1-1 0,0 0 1,0 0-1,-1-1 0,1 1 1,-1-1-1,0 0 0,4-8 1,2-8 250,0 0 0,-2-1 1,6-32-1,-6 21-373,5-60 0,-11 81 0,-1 1 0,0-1 0,-1 1 0,0-1 0,0 1 0,-1 0 0,-1 0 0,0 0 0,-5-11 0,8 20-24,0 1-1,-1 0 1,1 0-1,-1-1 1,1 1-1,-1 0 1,1 0-1,-1 0 1,0 0-1,1 0 1,-1 0-1,0 0 1,0 0-1,0 0 1,1 0 0,-1 0-1,0 1 1,-1-1-1,1 0 1,0 1-1,0-1 1,0 0-1,0 1 1,0-1-1,0 1 1,-1 0-1,1 0 1,0-1-1,0 1 1,-1 0-1,1 0 1,0 0 0,-1 0-1,1 0 1,-2 1-1,2 0-34,0 0 0,0 0 0,0 0 1,0 1-1,0-1 0,0 0 0,0 1 0,1-1 0,-1 1 0,0-1 0,1 1 0,-1-1 0,1 1 0,0 0 0,-1-1 1,1 1-1,0-1 0,0 1 0,0 0 0,0-1 0,0 1 0,1-1 0,-1 1 0,0 0 0,1-1 0,-1 1 1,2 1-1,0 2-679,0 0 0,0 0 0,1-1 0,0 1 0,0 0 0,0-1 0,1 0 0,0 0 1,5 6-1,25 14-10397,-19-19 1366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34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10186,'0'0'10207,"8"-1"-9556,-3 1-471,5-1 7,0 0 1,0 1-1,0 1 1,14 1-1,-23-1-162,1-1-1,-1 0 0,1 1 1,-1-1-1,0 0 0,1 1 1,-1 0-1,0-1 0,0 1 1,1 0-1,-1 0 0,0 0 1,0 0-1,0-1 0,0 2 1,0-1-1,1 2 0,-1-2-4,-1 1 0,0-1 0,1 1 0,-1-1 0,0 1-1,0-1 1,0 1 0,0-1 0,-1 1 0,1-1 0,0 1 0,0-1 0,-1 0 0,1 1-1,-1-1 1,0 1 0,1-1 0,-1 0 0,0 0 0,0 1 0,0-1 0,0 1-1,-4 4 108,0 0-1,-1 0 1,1-1-1,-1 1 1,0-1-1,-1-1 1,1 1-1,-1-1 1,0 0-1,0-1 1,0 0-1,-10 4 1,17-7-31,1-2-112,0 1 0,0 0 0,0 0 0,0-1 0,0 1 0,0 0 0,0 0 0,1 0 0,-1 0 0,0 1 0,1-1 0,-1 0 0,1 1 0,-1-1 0,1 0 0,-1 1 0,1 0 0,-1-1 0,1 1 1,2 0-1,34-6-701,-22 7 166,-12 3 217,1 7 1208,-4-10-842,0 0-1,0 0 0,0-1 0,0 1 1,0 0-1,0-1 0,0 1 0,0-1 1,1 1-1,-1-1 0,0 1 0,0-1 1,0 0-1,1 0 0,-1 0 0,0 1 1,1-1-1,-1 0 0,0-1 1,0 1-1,1 0 0,-1 0 0,0 0 1,0-1-1,1 1 0,-1-1 0,0 1 1,1-2-1,0 2-51,0-1 0,0 0 0,-1 1 0,1-1 0,0 0 0,-1 0 1,1 0-1,-1-1 0,1 1 0,-1 0 0,1-1 0,-1 1 0,0 0 0,0-1 1,0 1-1,0-1 0,0 0 0,1-3 0,-1 3-761,0-3-1547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35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10474,'2'-5'6824,"-1"12"-2752,1 32-1589,0 56-1982,-2-94-506,0-1 1,0 1-1,0 0 1,0-1-1,0 1 1,0-1-1,1 1 1,-1 0-1,0-1 1,0 1 0,1-1-1,-1 1 1,0-1-1,1 1 1,-1-1-1,1 1 1,-1-1-1,0 1 1,1-1-1,-1 0 1,1 1-1,-1-1 1,1 0-1,0 1 1,-1-1 0,1 0-1,-1 0 1,1 1-1,-1-1 1,1 0-1,0 0 1,-1 0-1,1 0 1,0 0-1,-1 0 1,2 0-1,4-2-3625,-3-4-4815,-3-1 1425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35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9417,'0'0'15599,"25"-33"-15247,-12 31-320,6 1 0,-1 1-32,3 0-737,-1 0-1985,-2 0-1218,1 0-2882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36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1 137 11499,'0'0'13997,"8"-7"-13714,3-2-248,9-7-33,-1 0-1,0 0 1,-1-2-1,28-37 1,-54 70-13,0 0 0,1 1 0,-7 19 0,12-27 36,0 0 0,0 1 0,0-1 0,1 0-1,0 0 1,1 1 0,0-1 0,0 0 0,0 1 0,4 11-1,5-5-1368,-3-13-1461,1-1-3279,2-1-7844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36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8712,'0'0'14590,"9"-4"-14109,0 1-430,-1 0 0,1 0 0,0 1 0,0 0 0,0 1 0,0 0 0,0 1 0,17 0 0,9 3 15,-22-3-160,-1 1 0,0 1 0,24 5 0,-35-3 53,0 0 0,0 0 0,0 0 0,-1 0 0,0 0 0,1 0 1,-2 0-1,1 0 0,-1 4 0,1-4 60,-4 39 162,2-36-113,1 0 1,0 1-1,0-1 1,1 0-1,0 1 1,0-1-1,1 0 1,0 1-1,0-1 1,1 0-1,0 0 1,0 0-1,1 0 1,-1 0 0,2 0-1,4 7 1,58 79 32,-65-92-86,-1 0 0,0 0-1,1 0 1,-1 0 0,0 0 0,0 0-1,1 0 1,-1 0 0,0 1 0,0-1 0,0 0-1,-1 0 1,1 0 0,0 0 0,0 0 0,0 1-1,-1-1 1,1 0 0,-1 0 0,1 0 0,-1 0-1,1 0 1,-1 0 0,0 0 0,1 0-1,-1-1 1,0 1 0,0 0 0,1 0 0,-1 0-1,0-1 1,0 1 0,0 0 0,0-1 0,0 1-1,0-1 1,0 1 0,0-1 0,-1 0 0,-1 1-1,-55 15 1722,46-14-1174,-73 10 1420,48-10-9457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38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81 10410,'2'-4'859,"1"-1"0,-1 0 0,0 1 0,-1-1 0,1 0 0,-1 0 1,0 0-1,0-1 0,-1 1 0,1 0 0,-1 0 0,0 0 0,-2-8 0,2 13-827,-1-1 0,0 1 1,0 0-1,1-1 0,-1 1 0,0 0 0,0-1 0,0 1 0,1 0 0,-1 0 0,0 0 0,0-1 0,0 1 1,0 0-1,0 0 0,0 0 0,1 1 0,-1-1 0,0 0 0,0 0 0,0 0 0,0 1 0,1-1 1,-1 0-1,-1 1 0,-20 10-119,4 3 164,0 1 0,2 0 1,0 2-1,0 0 1,2 0-1,0 2 0,1 0 1,1 0-1,1 1 1,0 0-1,2 1 0,0 1 1,2-1-1,0 1 1,1 0-1,1 1 1,2-1-1,0 1 0,0 30 1,3-41-48,1 0 1,0 0-1,1 0 1,0 0-1,1 0 1,0 0-1,1 0 1,0-1-1,1 0 1,0 0-1,7 11 1,-7-16-128,-1 0 1,1 0-1,0 0 1,0 0-1,0-1 1,1 0-1,0 0 1,0-1-1,0 1 1,1-1-1,0-1 1,-1 1-1,1-1 1,0 0-1,1-1 1,-1 0-1,0 0 1,1 0-1,7 0 1,22-1-3480,-12-3-1678,8-6-7387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39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11307,'0'0'10068,"11"2"-9166,4 2-722,-1 0 0,0 2 1,0 0-1,0 0 0,-1 1 0,0 1 0,0 0 0,-1 1 1,0 0-1,-1 1 0,17 18 0,-20-19-171,0 0 0,-1 1 0,0 0 1,0 0-1,-1 1 0,-1 0 0,1 0 0,-2 0 0,0 1 0,0-1 0,-1 1 0,0 0 1,-1 0-1,0 0 0,-1 0 0,-1 1 0,0-1 0,0 0 0,-2 0 0,1 0 0,-1 0 0,-1 0 1,0 0-1,-1 0 0,0-1 0,-1 1 0,0-1 0,-1-1 0,0 1 0,0-1 0,-1 0 1,-1 0-1,-12 12 0,-74 57-36,28-32-3999,50-36 1913,-9 8-4234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40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1 220 8808,'0'0'14590,"1"-8"-13885,3 0-608,0 1 1,0-1 0,1 1 0,-1-1-1,2 1 1,-1 1 0,1-1-1,0 1 1,0 0 0,1 0-1,0 1 1,10-7 0,-12 8-103,15-11 63,0-2-1,-1 0 1,-1-1 0,24-30-1,-51 110-185,2-21 210,2 1-1,1 0 0,5 70 1,-1-108-125,0-1 1,1 0-1,-1 0 0,1 1 1,0-1-1,0 0 1,0 0-1,1 0 1,-1 0-1,1 0 0,0 0 1,-1 0-1,1-1 1,0 1-1,4 3 0,13 11-7737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40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9001,'0'0'13762,"11"1"-12481,48 1 42,65-6 0,-62 2-4502,-4 0-5854,-47 2 2466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41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28 12684,'0'0'11547,"8"-5"-10832,-2 1-629,0 1 0,-1 0 0,1 0-1,0 1 1,0 0 0,12-3 0,-17 5-78,0-1 0,1 1 0,-1 0 0,0 0 0,0 0 1,0 0-1,0 0 0,1 1 0,-1-1 0,0 0 0,0 0 0,0 1 0,0-1 0,0 1 0,0-1 1,0 1-1,0-1 0,0 1 0,0 0 0,0-1 0,1 2 0,-1 0-7,0 0 0,0 0-1,0 0 1,0 0-1,-1 0 1,1 0 0,-1 0-1,1 0 1,-1 0 0,0 0-1,0 0 1,0 0 0,0 0-1,0 1 1,0-1 0,-1 4-1,-1-1 123,1 0-1,-1 0 0,0 0 0,-1-1 0,1 1 0,-1-1 0,0 1 1,0-1-1,0 0 0,0 0 0,-6 5 0,-48 42 669,47-42-736,10-9-106,0 0 1,0 0 0,0 0-1,0 0 1,1 0-1,-1 0 1,0 0-1,0 0 1,0 1 0,0-1-1,1 0 1,-1 0-1,0 0 1,0 0 0,0 0-1,0 0 1,0 1-1,0-1 1,0 0-1,1 0 1,-1 0 0,0 0-1,0 1 1,0-1-1,0 0 1,0 0-1,0 0 1,0 0 0,0 1-1,0-1 1,0 0-1,0 0 1,0 0-1,0 1 1,0-1 0,0 0-1,0 0 1,0 0-1,0 0 1,0 1 0,0-1-1,0 0 1,-1 0-1,1 0 1,0 0-1,0 1 1,0-1 0,0 0-1,0 0 1,0 0-1,0 0 1,-1 0-1,1 0 1,0 1 0,0-1-1,0 0 1,0 0-1,-1 0 1,1 0 0,0 0-1,0 0 1,0 0-1,0 0 1,-1 0-1,1 0 1,25-1-834,19-1 1142,-42 2-287,-1 0 1,1 0-1,0 1 0,0-1 1,0 0-1,0 1 0,0-1 1,-1 1-1,1-1 0,0 1 0,0 0 1,-1 0-1,1 0 0,0 0 1,-1 0-1,3 2 0,14 35-157,-18-35 281,1-1-1,-1 1 1,1-1-1,0 1 1,-1-1 0,1 0-1,0 1 1,1-1-1,-1 0 1,0 0-1,1 0 1,-1 0 0,1 0-1,-1 0 1,1 0-1,0 0 1,0-1-1,0 1 1,0-1 0,0 1-1,0-1 1,0 0-1,1 0 1,-1 0-1,0 0 1,1 0 0,-1 0-1,1-1 1,-1 1-1,1-1 1,3 1-1,-2-2 21,0 1-1,0-1 0,0 1 1,0-1-1,-1 0 0,1-1 0,0 1 1,-1-1-1,1 0 0,-1 1 1,1-1-1,-1-1 0,0 1 1,0 0-1,4-4 0,-6 4-215,1 0 0,0 0 1,-1 0-1,0 0 0,1 0 0,-1 0 0,0 0 0,0 0 1,0 0-1,0-1 0,0-3 0,-1 4-424,1 0 0,-1 0 0,0-1 0,0 1-1,-1 0 1,1 0 0,0 0 0,-1 0 0,1 0 0,-1 0 0,0 0 0,1 0-1,-1 0 1,0 0 0,-2-2 0,-2-4-6959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37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 17713,'0'0'6363,"-8"10"-5471,-13 21-45,2 1 1,1 1 0,1 1 0,-22 68-1,31-79-695,2-1-1,0 1 1,2 1-1,0-1 1,2 1-1,0-1 1,3 26-1,-1-44-227,1-1 0,1 0 0,-1 0 0,0 0 0,1 0 0,0 0 0,0 0 0,0 0 0,1 0 0,-1-1-1,1 1 1,0-1 0,0 0 0,0 0 0,0 0 0,1 0 0,-1-1 0,1 1 0,-1-1 0,1 0 0,0 0 0,0 0 0,0 0 0,0-1 0,0 0 0,8 2-1,-1-1-1146,1 0-1,-1 0 0,0-1 1,0-1-1,0 1 0,1-2 0,-1 0 1,0 0-1,18-5 0,10-10-6127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42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8840,'8'-25'8597,"-6"20"-4220,-2 17-3626,-5 135 2079,5-146-2799,0 1 1,0-1 0,0 1 0,0-1 0,0 1-1,0-1 1,1 0 0,-1 1 0,1-1 0,-1 1-1,1-1 1,-1 0 0,1 1 0,0-1 0,-1 0-1,1 0 1,0 0 0,0 1 0,0-1-1,0 0 1,0 0 0,0 0 0,3 1 0,-2-1 15,0 0 1,1 0 0,-1 0 0,1-1-1,0 1 1,-1-1 0,1 0-1,-1 0 1,1 0 0,0 0 0,-1 0-1,4-1 1,5-1 47,-1 0 0,0-1 0,-1-1 0,1 1 0,17-10 1,-3-2-58,0-1 0,0-1 1,-2-1-1,33-33 1,-55 51-44,0 0 0,0-1-1,0 1 1,0 0 0,0 0 0,0 0 0,0 0 0,0 0 0,0 0 0,0-1 0,0 1 0,1 0-1,-1 0 1,0 0 0,0 0 0,0 0 0,0 0 0,0 0 0,0 0 0,1 0 0,-1-1 0,0 1-1,0 0 1,0 0 0,0 0 0,1 0 0,-1 0 0,0 0 0,0 0 0,0 0 0,0 0 0,0 0 0,1 0-1,-1 0 1,0 0 0,0 0 0,0 0 0,0 0 0,1 1 0,-1-1 0,0 0 0,0 0 0,0 0-1,0 0 1,0 0 0,0 0 0,1 0 0,-1 0 0,0 1 0,0-1 0,0 0 0,0 0 0,0 0-1,0 0 1,0 0 0,0 0 0,0 1 0,0-1 0,0 0 0,1 0 0,-1 0 0,0 0 0,0 1-1,0-1 1,0 19 266,-4 20 856,3-38-1202,-3 46 1230,8-22-3437,-4-24 1831,0-1 1,1 1 0,-1 0-1,0 0 1,1-1 0,-1 1-1,1 0 1,-1-1 0,1 1-1,0 0 1,-1-1-1,1 1 1,0-1 0,-1 1-1,1-1 1,0 1 0,-1-1-1,1 1 1,0-1 0,0 0-1,1 1 1,10-1-12699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44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128 183 12684,'0'0'3123,"4"-10"117,-1 3-2988,0 2 301,-1-1 0,0 0 0,0 1 1,0-1-1,-1 0 0,1-8 1,-2 12-470,0 1 0,0-1 0,0 0 0,0 1 0,0-1 0,-1 1 0,1-1 0,0 1 0,-1-1 0,0 1 0,1-1 0,-1 1 0,0 0 0,1-1 0,-1 1 0,0 0 0,0 0 0,0-1 0,0 1 0,-1 0 0,1 0 0,0 0 0,0 0 0,0 1 0,-1-1-1,1 0 1,-1 0 0,1 1 0,0-1 0,-1 1 0,1-1 0,-1 1 0,1 0 0,-1-1 0,-1 1 0,-3-1-74,1 0 0,-1 1 0,1 0-1,-1-1 1,1 2 0,0-1 0,-1 1-1,1 0 1,-1 0 0,1 0 0,0 1-1,-10 4 1,12-5-10,1 1 1,0-1-1,-1 1 0,1 0 0,0 0 1,0 0-1,0 0 0,0 0 0,0 0 1,1 0-1,-1 1 0,1-1 0,-1 1 1,1-1-1,0 1 0,0-1 0,0 1 1,0 0-1,1 0 0,-1-1 0,1 1 1,-1 0-1,1 0 0,0 0 0,0 0 1,1 3-1,-1-5 3,1 0-1,-1 0 1,1 0 0,-1 0 0,1 0 0,0 0-1,0-1 1,-1 1 0,1 0 0,0 0-1,0 0 1,0-1 0,0 1 0,0-1-1,0 1 1,0-1 0,0 1 0,0-1 0,0 1-1,0-1 1,0 0 0,0 0 0,0 1-1,0-1 1,0 0 0,1 0 0,-1 0-1,2-1 1,39 1 88,-37-1-91,28-2-47,-27 1-193,1 1 0,-1 1 0,0-1 0,0 1 0,1 0 0,10 2-1,-15-1 162,1 0 0,-1 0 0,0 0 0,1 0-1,-1 0 1,0 0 0,0 1 0,0-1 0,0 1-1,0 0 1,0-1 0,-1 1 0,1 0-1,-1 0 1,1 0 0,-1 0 0,0 1 0,1-1-1,-1 0 1,0 0 0,0 4 0,3 4 151,0 0 0,-1 1 0,-1 0 0,0 0 1,0-1-1,-1 1 0,0 0 0,-1 0 0,-1 0 0,1 0 1,-2 0-1,0 0 0,0 0 0,0 0 0,-2-1 0,1 1 1,-1-1-1,-1 0 0,0 0 0,0-1 0,-1 1 0,0-1 0,-1-1 1,0 1-1,0-1 0,-1 0 0,0 0 0,-9 6 0,16-13-50,0 0 0,-1 0-1,1 0 1,0 0 0,0-1-1,-1 1 1,1 0-1,0-1 1,-1 1 0,1-1-1,-1 1 1,1-1 0,0 0-1,-1 1 1,1-1-1,-1 0 1,1 0 0,-1 0-1,1 0 1,-1 0 0,-2-1-1,3 0-20,0 0 1,0 0-1,0 1 0,1-1 0,-1 0 1,0 0-1,0 0 0,1 0 0,-1 0 1,1 0-1,-1 0 0,1 0 0,-1-1 1,1 1-1,0 0 0,-1 0 0,1 0 1,0 0-1,0-1 0,0-1 0,0-4-188,0 0 1,1 0-1,-1 0 0,2-1 0,-1 1 0,1 1 0,4-13 0,5-1 81,0 0-1,1 1 1,1 0-1,0 1 1,1 1-1,26-24 0,110-84-389,-93 80 447,-52 41 46,-2 3-5,-1-1-1,0 1 1,1-1 0,-1 0-1,0 1 1,0-1 0,0 0 0,0-1-1,0 1 1,0 0 0,-1-1-1,1 1 1,-1 0 0,0-1 0,0 0-1,0 1 1,0-1 0,1-5-1,-3 8-7,1-1-1,-1 0 0,0 0 0,0 1 1,0-1-1,0 1 0,0-1 0,0 1 0,0-1 1,0 1-1,0 0 0,0-1 0,0 1 0,-1 0 1,1 0-1,0 0 0,0 0 0,0 0 1,0 0-1,0 0 0,-2 0 0,-26 2 146,25-2-87,0 1-1,1 0 0,-1 0 0,1 0 1,-1 0-1,1 1 0,0 0 1,-1-1-1,1 1 0,0 0 0,-5 5 1,7-6-17,-1 0 0,1 1 1,-1-1-1,1 1 0,-1 0 1,1-1-1,0 1 0,0 0 1,0 0-1,0 0 0,0 0 1,1-1-1,-1 1 1,0 0-1,1 0 0,-1 1 1,1-1-1,0 0 0,0 0 1,0 0-1,0 0 0,0 3 1,1-4-14,-1 0 0,1-1 0,-1 1 0,1 0 0,0 0 0,-1 0 0,1 0 0,0 0 0,0-1 0,-1 1 0,1 0 0,0-1 0,0 1 0,0 0 0,0-1 0,0 1 0,0-1 0,0 0 0,0 1 0,0-1 0,0 0 0,0 0 0,0 1 0,0-1 0,2 0 0,34 1 194,-28-1-137,215-9 214,-223 9-240,0 0 0,0-1 0,0 1 0,0-1 0,0 1-1,0-1 1,0 1 0,0-1 0,-1 1 0,1-1 0,0 0 0,0 1 0,-1-1 0,1 0 0,0 0 0,-1 0 0,1 1 0,-1-1 0,1 0 0,-1 0 0,0 0 0,1 0 0,-1 0 0,0 0 0,1 0 0,-1 0-1,0 0 1,0 0 0,0 0 0,0 0 0,0 0 0,0 0 0,0 0 0,0 0 0,-1 0 0,1 0 0,0 0 0,-1 0 0,1 0 0,0 0 0,-2-1 0,-18-53 2571,15 42-2281,5 13-396,-1-1 1,1 1 0,0 0-1,0 0 1,0-1-1,0 1 1,0 0 0,0 0-1,0-1 1,0 1-1,0 0 1,0 0-1,0-1 1,0 1 0,0 0-1,0 0 1,0-1-1,0 1 1,0 0-1,0 0 1,0 0 0,1-1-1,-1 1 1,0 0-1,0 0 1,0-1-1,0 1 1,0 0 0,1 0-1,-1 0 1,0-1-1,0 1 1,0 0-1,1 0 1,-1 0 0,0 0-1,0 0 1,0 0-1,1-1 1,-1 1 0,0 0-1,0 0 1,1 0-1,-1 0 1,18 1-2025,20 10-1703,23 5-4463,-28-10 1180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44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19 10410,'0'0'8814,"-8"-4"-7533,5 2-1165,0 0 0,1 0 0,-1 1 1,-1-1-1,1 1 0,0 0 0,0 0 1,0 0-1,-1 0 0,1 1 0,0-1 1,-1 1-1,1 0 0,0 0 0,-1 0 1,1 1-1,-1-1 0,1 1 0,0-1 1,0 1-1,-1 0 0,1 0 0,0 1 0,0-1 1,0 1-1,0-1 0,0 1 0,0 0 1,1 0-1,-4 4 0,2-3 28,1 0-1,0 0 1,0 0-1,0 1 1,1-1-1,-1 1 1,1 0-1,0 0 1,0 0-1,0 0 1,0 0-1,1 0 1,0 0-1,0 1 1,-1 5-1,2-9-116,0 1 0,0-1 0,0 1-1,1-1 1,-1 0 0,0 1 0,1-1-1,-1 1 1,1-1 0,-1 1-1,1-1 1,-1 0 0,1 1 0,0-1-1,0 0 1,0 0 0,0 0 0,1 2-1,1-1-10,-1-1-1,0 0 1,1 1-1,-1-1 1,1 0-1,-1 0 1,1 0 0,0 0-1,-1-1 1,1 1-1,0-1 1,0 1-1,3-1 1,0 0-7,1 1 1,0-1-1,-1 0 1,1-1 0,-1 1-1,1-1 1,-1-1 0,1 1-1,-1-1 1,0 0-1,0-1 1,0 1 0,0-1-1,0 0 1,0-1-1,-1 0 1,0 1 0,0-2-1,0 1 1,0-1-1,0 1 1,-1-1 0,0 0-1,0-1 1,0 1 0,-1-1-1,0 0 1,0 0-1,2-6 1,-5 12-12,0 0-1,-1 0 1,1 1 0,0-1 0,-1 0-1,1 0 1,0 0 0,0 0 0,-1 0-1,1 0 1,0 0 0,-1 0 0,1 0-1,0 0 1,-1 0 0,1 0 0,0 0-1,-1 0 1,1 0 0,0 0 0,0 0-1,-1 0 1,1 0 0,0 0 0,-1-1-1,1 1 1,0 0 0,0 0 0,-1 0-1,1 0 1,0-1 0,0 1-1,-1 0 1,1 0 0,0-1 0,0 1-1,0 0 1,0 0 0,-1-1 0,1 1-1,0 0 1,0 0 0,0-1 0,0 1-1,0 0 1,0-1 0,0 1 0,0 0-1,0-1 1,0 1 0,0 0 0,0-1-1,0 1 1,0 0 0,0 0 0,0-1-1,0 1 1,-22 17-81,21-16 79,-1 1-1,1 0 0,-1-1 1,1 1-1,0 0 0,0 0 1,0 0-1,0 0 0,0 0 1,0 0-1,0 0 0,1 0 1,-1 0-1,1 0 0,-1 1 1,1-1-1,0 0 0,0 0 1,0 0-1,0 1 0,0-1 1,0 0-1,1 0 0,-1 0 1,1 0-1,0 0 0,0 1 1,-1-1-1,1 0 0,0-1 1,1 1-1,-1 0 1,0 0-1,0 0 0,1-1 1,-1 1-1,1-1 0,0 1 1,-1-1-1,1 1 0,4 1 1,-1 0-570,1 0 0,0 0 0,-1-1 0,1 0 0,12 3 0,31-1-7430,-18-5-158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44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101 187 13933,'0'0'4298,"-9"2"-2617,3-1-1375,0 0 0,1 1-1,-1-1 1,0 1 0,1 1-1,-1-1 1,1 1 0,0 0-1,-9 7 1,11-8-227,1 0-1,0 0 1,0 0-1,0 0 1,0 1-1,0-1 1,0 1-1,1-1 1,-1 1-1,1 0 1,0-1-1,-1 1 1,1 0-1,1 0 1,-1 0-1,0 0 1,1 0-1,-1 0 1,1 0-1,0 0 1,0 0-1,0 0 1,1 0-1,-1 1 1,2 2-1,-1-4-66,0 0 0,0-1-1,0 0 1,1 1 0,-1-1 0,0 0-1,1 0 1,-1 1 0,1-1 0,0 0-1,-1-1 1,1 1 0,0 0-1,-1 0 1,1-1 0,0 1 0,0-1-1,0 0 1,0 1 0,0-1-1,-1 0 1,1 0 0,0 0 0,2 0-1,49-4 182,-42 1-264,0-1 0,0-1 0,0 0 0,0 0 0,-1-1 1,0 0-1,0-1 0,-1 0 0,0-1 0,0 0 0,13-15 0,-3 2 53,-2-1 0,-1 0 0,25-47 0,-32 54 64,-6 9 11,1 0 0,-1-1 0,0 1 1,0-1-1,0 1 0,-1-1 0,0 0 0,1-11 0,-21 23 440,12 0-361,0 0 0,1 0 0,0 1 1,0 0-1,0 0 0,0 0 1,1 0-1,0 1 0,1 0 0,-1 0 1,1 0-1,0 0 0,-2 10 0,1 0 137,0 1 0,0 0 0,2-1 0,-1 30 0,3-28-598,-1-6 575,1-1 0,0 0 0,1 0-1,5 24 1,-5-34-342,-1 0 0,1 1 0,0-1 0,0 0 0,0 0 0,1 0 0,-1 0 0,0 0 0,1 0 0,-1 0 0,1 0 0,3 3 0,-3-4-194,0 0 1,0 0-1,0 0 1,0 0 0,0-1-1,0 1 1,0 0-1,0-1 1,1 0-1,-1 1 1,0-1-1,0 0 1,0 0 0,1 0-1,-1-1 1,4 0-1,8-5-4604,0-9-2082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24:45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84 11403,'0'0'4964,"9"3"-2487,10 2-1655,0-1 0,1 0 0,-1-2 0,1 0 0,25-1-1,-36-1-705,0-1 0,0 1 0,0-1-1,0-1 1,0 0 0,0 0 0,0-1 0,-1 0-1,1 0 1,-1-1 0,0 0 0,0-1 0,0 1-1,11-10 1,-18 13-62,0 0 1,0 0-1,0 0 0,0 0 1,0 0-1,0 0 1,0 0-1,0 0 0,0 0 1,0-1-1,-1 1 0,1 0 1,0-1-1,-1 1 0,1 0 1,-1-1-1,0 1 0,1-1 1,-1 1-1,0-1 0,0 1 1,0 0-1,0-1 0,0-2 1,-1 3-34,0-1 1,0 1-1,0 0 0,0 0 1,-1 0-1,1 0 1,0 0-1,0 0 1,-1 0-1,1 0 1,-1 0-1,1 0 1,-1 1-1,1-1 0,-1 1 1,1-1-1,-1 1 1,-1-1-1,-13-1-63,0 0 0,0 1 0,-21 1 0,29 0 88,-8 0-52,0 2-1,1 0 1,-1 1-1,1 0 0,-1 1 1,1 1-1,-15 7 0,24-10 52,-1 1 0,1 0 0,1 0 0,-1 0 0,0 1-1,1 0 1,0 0 0,0 0 0,0 0 0,0 1-1,1 0 1,-1 0 0,1 0 0,1 1 0,-1-1 0,1 1-1,0 0 1,0 0 0,-3 10 0,6-13-31,0 0 1,0 0-1,0 1 0,1-1 1,-1 0-1,1 0 1,-1 0-1,1 0 1,0 0-1,0 0 0,1 0 1,-1-1-1,1 1 1,-1 0-1,1-1 0,0 1 1,0-1-1,0 1 1,0-1-1,0 0 1,1 0-1,-1 0 0,1 0 1,-1 0-1,1-1 1,0 1-1,0-1 0,0 0 1,4 2-1,12 5-36,1-1 1,-1-1-1,25 5 0,-38-10-30,34 7-2403,75 5-1,-33-12-3662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23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62 185 10570,'0'0'774,"-8"-1"182,4 0-867,0 0 1,0 0-1,1 0 1,-1-1-1,0 1 1,1-1-1,-1 0 1,1 0-1,-5-3 1,7 4-76,0 0-1,0-1 1,-1 1-1,2-1 1,-1 1-1,0-1 1,0 1 0,0-1-1,1 0 1,-1 1-1,0-1 1,1 0-1,0 1 1,-1-1 0,1 0-1,0 0 1,0 1-1,0-1 1,0 0-1,0 0 1,1 1 0,-1-1-1,0 0 1,1 0-1,-1 1 1,1-1-1,0 1 1,-1-1 0,3-2-1,0-3 6,1 0 0,1 1-1,-1-1 1,1 1 0,0 0 0,0 0-1,1 1 1,0-1 0,0 1 0,0 0-1,1 1 1,-1 0 0,1 0 0,0 0 0,1 1-1,-1 0 1,11-3 0,2 0-28,0 2 0,0 0-1,0 1 1,0 1 0,33 1 0,-41 2 15,0 0-1,0 1 0,0 0 1,0 1-1,0 1 1,-1 0-1,0 0 0,1 1 1,-2 0-1,1 1 1,0 1-1,-1-1 1,-1 2-1,1-1 0,-1 1 1,0 1-1,-1 0 1,0 0-1,0 0 0,11 19 1,-4-2 271,-1-1 1,-2 2-1,0-1 0,-1 2 1,-2 0-1,-1 0 1,7 47-1,66 678 1582,-18-132-1802,-25-304-18,57 354 755,-65-533-732,6-2 0,6-1 0,5-3 0,88 172 0,-107-251-43,3-1 0,2-2 1,2-1-1,2-2 0,2-1 0,2-2 0,2-2 1,2-2-1,1-2 0,2-1 0,2-3 1,1-3-1,1-1 0,92 36 0,-6-14 271,2-7 0,229 44 0,300-2-135,4-60 374,-460-23-503,-200-4-7,36 2-21,-47-2 3,0 0 0,0 1 0,-1-1 0,1 0 0,0 1 0,0 0 0,0-1 0,0 1 0,-1 0 0,1 0 0,0 0 0,-1 0 0,1 0 0,-1 0 0,1 0 0,-1 0 1,0 1-1,1-1 0,1 3 0,0 15 810,-3-19-793,0 1 0,-1 0 0,1 0 0,0-1 0,1 1 0,-1 0 0,0 0 0,0 0 0,0-1 0,0 1 0,0 0 0,1-1 0,-1 1-1,0 0 1,1 0 0,-1-1 0,1 1 0,-1 0 0,1-1 0,-1 1 0,1-1 0,-1 1 0,1-1 0,-1 1 0,1-1 0,0 1 0,-1-1 0,1 1 0,0-1 0,-1 0 0,1 0 0,1 1 0,7 2-18,-1 0 1,1 0-1,0-1 1,0 0-1,0 0 1,0-1-1,0-1 1,0 1-1,14-2 1,85-14 109,-90 12-103,319-52-200,152-29-932,-196 31 1125,2 13 0,340-2 0,-180 31-788,262-3 826,-1 43 146,349 104-115,-817-86 10,-2 10-1,295 111 0,-429-121-75,-2 4 0,-2 6-1,149 103 1,-132-72 10,222 202 1,-341-284-11,85 81-4,107 133 0,-173-187 1,-1 0 0,-2 2 0,-1 0 0,-2 2-1,-1 0 1,-3 1 0,0 0 0,10 51 0,-13-13 41,-4 0 0,-3 1 1,-8 124-1,-2-128-28,-4 0 0,-2-1-1,-4-1 1,-3 0 0,-46 116-1,-1-34 65,-119 201 0,90-192 7,-157 202 0,200-299-2,-3-2 1,-3-3-1,-2-2 0,-3-3 0,-108 74 1,142-111-202,0-2 1,-38 17 0,54-29-549,1 1 0,-1-2 0,0 0 0,0 0 0,0-1 0,0 0 0,-1-1-1,1-1 1,-14 0 0,-7-6-4089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24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1 372 18642,'0'0'1473,"64"-38"-320,-26 10-512,6-4-417,6-4-160,-1 0 0,-2-1-32,-6 5-32,-1 0-673,-11 6-960,-4 0-1154,-10 2-1729,-10-1-5509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25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14894,'0'0'6321,"8"-5"-5761,37-18-115,54-20-1,-84 37-432,0 1 0,0 0 1,1 2-1,-1 0 0,1 0 0,0 2 0,0 0 0,23 1 1,-37 1-18,1-1 1,0 1 0,-1-1-1,1 1 1,-1 0 0,0 0-1,1 0 1,-1 0 0,0 0-1,1 1 1,-1-1 0,0 1 0,0-1-1,0 1 1,0 0 0,-1 0-1,1 0 1,0 0 0,1 2-1,0 1 7,-1 0-1,0 0 0,0 0 1,0 1-1,0-1 0,-1 0 1,0 1-1,1 8 0,-1 5 27,-2-1 0,1 0-1,-2 1 1,-6 26 0,-22 63 292,3-18-944,16-27-3156,10-42-2162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26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45 190 8392,'0'0'4265,"-6"8"-3042,4-6-1327,-25 39 2682,26-38-2238,-1-1 0,1 1 0,0-1 0,0 1 0,0 0 0,0-1 0,1 1-1,-1 0 1,1 0 0,0-1 0,-1 1 0,1 0 0,0 0 0,1 0 0,-1-1 0,0 1 0,1 0 0,0 0 0,1 3 0,-2-5-304,1 0 0,-1 0 1,1 0-1,-1 0 1,1 0-1,0 0 0,0-1 1,-1 1-1,1 0 1,0 0-1,0-1 0,0 1 1,0 0-1,0-1 0,0 1 1,-1-1-1,1 1 1,1-1-1,-1 0 0,0 1 1,0-1-1,0 0 1,0 0-1,0 0 0,0 0 1,0 0-1,0 0 1,0 0-1,0 0 0,0 0 1,1 0-1,-1-1 1,0 1-1,0 0 0,0-1 1,0 1-1,0-1 1,0 1-1,0-1 0,-1 1 1,1-1-1,0 0 0,0 1 1,0-1-1,-1 0 1,2-2-1,4-1 78,-2-1-1,1-1 1,0 1-1,-1-1 1,7-11-1,-4 2 90,0-1-1,-1 1 1,-1-1 0,4-22-1,-7 30-127,0-1-1,-1 1 1,-1-1-1,1 1 0,-1-1 1,-1 1-1,1-1 0,-2 1 1,1-1-1,-4-11 0,4 18-75,1 1-1,0 0 1,-1 0 0,1-1-1,-1 1 1,1 0 0,-1 0-1,0-1 1,1 1-1,-1 0 1,0 0 0,0 0-1,0 0 1,0 0 0,0 0-1,0 0 1,0 1 0,0-1-1,0 0 1,0 0-1,0 1 1,-1-1 0,1 1-1,0-1 1,0 1 0,-1-1-1,1 1 1,0 0-1,-1 0 1,1 0 0,0 0-1,-1-1 1,1 2 0,-2-1-1,1 1-3,0 0-1,0 0 0,0 0 1,0 0-1,0 0 1,0 1-1,0-1 0,1 1 1,-1-1-1,1 1 1,-1 0-1,1 0 0,0-1 1,-1 1-1,1 0 1,0 0-1,0 0 0,0 0 1,0 3-1,-4 14 82,1 1 0,1-1 0,1 1 0,1 0 0,1 0 1,0 0-1,5 28 0,-5-44-69,1 0 0,-1 0 0,1 0 1,0 0-1,0 0 0,0 0 0,1 0 0,-1-1 1,1 1-1,0 0 0,0-1 0,0 0 1,0 1-1,1-1 0,0 0 0,-1 0 0,1 0 1,0-1-1,0 1 0,1-1 0,-1 1 1,0-1-1,1 0 0,0 0 0,-1-1 0,1 1 1,0-1-1,0 0 0,0 0 0,0 0 1,0 0-1,0-1 0,0 1 0,0-1 0,0 0 1,0 0-1,0-1 0,0 1 0,0-1 1,0 0-1,0 0 0,-1 0 0,1-1 0,0 1 1,0-1-1,-1 0 0,1 0 0,-1 0 1,0-1-1,5-3 0,1-3 181,0-1 0,-1 0 0,0-1 0,-1 0 0,0 0 0,0 0 0,-1-1 0,-1 0 0,6-17 0,-5 12 1,-1 0-1,-1 0 1,-1-1 0,3-31 0,-7 76-189,0-19 33,1 0 0,-1 0 1,1 0-1,1 0 0,0-1 0,0 1 1,0 0-1,4 9 0,-5-16-30,1 0 1,-1 0 0,1 0-1,0 0 1,-1-1-1,1 1 1,0 0-1,0-1 1,0 1-1,-1 0 1,1-1-1,0 1 1,0-1-1,0 1 1,0-1-1,0 0 1,0 1-1,0-1 1,0 0-1,0 0 1,0 0-1,0 0 1,0 0-1,0 0 1,0 0-1,0 0 1,0 0 0,0 0-1,0 0 1,0-1-1,0 1 1,0 0-1,0-1 1,0 1-1,0-1 1,0 1-1,0-1 1,0 1-1,-1-1 1,1 0-1,0 1 1,0-1-1,-1 0 1,1 0-1,0 0 1,35-36 213,4-24-72,-27 41-111,0 1-1,15-18 1,-28 37-41,1-1 1,-1 1 0,0-1-1,1 1 1,-1 0 0,0 0 0,1-1-1,-1 1 1,1 0 0,-1 0-1,1-1 1,-1 1 0,0 0 0,1 0-1,-1 0 1,1 0 0,-1 0-1,1 0 1,-1-1 0,1 1 0,-1 0-1,1 0 1,-1 1 0,1-1-1,-1 0 1,1 0 0,-1 0 0,1 0-1,-1 0 1,0 0 0,1 1-1,-1-1 1,1 0 0,-1 0 0,0 1-1,1-1 1,-1 0 0,1 1 0,-1-1-1,0 0 1,1 1 0,-1-1-1,0 0 1,0 1 0,1-1 0,-1 1-1,0-1 1,0 0 0,0 1-1,1-1 1,-1 1 0,0 0 0,12 33-69,-7-20 98,-4-12-22,0 0 0,0 0 0,0 1-1,0-1 1,1 0 0,-1 0 0,1 0-1,-1 0 1,1-1 0,0 1 0,0 0 0,0-1-1,0 1 1,0-1 0,0 0 0,0 1 0,0-1-1,1 0 1,-1 0 0,1-1 0,4 2-1,-4-2-10,0 0 0,1 0-1,-1-1 1,0 1-1,0-1 1,1 0-1,-1 0 1,0 0-1,0 0 1,0 0 0,0-1-1,0 1 1,-1-1-1,1 0 1,0 0-1,-1 0 1,3-3-1,9-10-508,20-19-318,-33 33 436,0 0 0,0 0 0,0 0 0,0 1 0,0-1 0,1 0 0,-1 1 0,0-1 0,0 1 0,1-1 0,-1 1 0,0 0 0,0-1 0,1 1 0,1 0 0,-1 16-9796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26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21076,'0'0'3267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37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20 17585,'0'0'2012,"-11"-1"102,6-1-1911,-1 1-1,1 1 1,0-1-1,-1 1 1,1 0 0,-1 0-1,1 1 1,0 0-1,-1-1 1,1 2-1,0-1 1,0 1 0,-1 0-1,1 0 1,1 0-1,-1 0 1,-8 6-1,7-3-23,-1 0 0,1 0-1,0 0 1,1 0 0,-1 1-1,1 0 1,0 1 0,1-1 0,0 1-1,0-1 1,0 1 0,0 1-1,1-1 1,1 0 0,-1 1-1,1-1 1,0 1 0,-1 12 0,4-19-152,-1 1 1,0-1 0,1 1-1,-1-1 1,1 1 0,0-1 0,-1 0-1,1 1 1,0-1 0,0 0-1,0 0 1,0 1 0,0-1 0,0 0-1,0 0 1,0 0 0,0 0 0,1 0-1,-1-1 1,0 1 0,1 0-1,-1-1 1,0 1 0,1-1 0,-1 1-1,1-1 1,-1 1 0,1-1 0,-1 0-1,1 0 1,-1 0 0,1 0-1,-1 0 1,1 0 0,-1 0 0,1-1-1,2 0 1,2 1 145,1-1 1,0 0-1,-1 0 0,1 0 0,-1-1 1,0 0-1,11-5 0,-9 1-77,1 1-1,-1-2 1,-1 1-1,1-1 1,-1 0-1,0 0 1,9-15-1,-13 18-110,1-1-1,-2 0 0,1 0 0,-1-1 1,1 1-1,-1 0 0,-1-1 1,1 1-1,-1-1 0,0 0 1,0 1-1,-1-1 0,1 0 0,-2-10 1,1 15-77,0 0 0,0-1 0,0 1 0,-1 0 0,1 0 0,0 0 0,0 0 0,-1 0 0,1 0 0,-1 0 0,1 0 1,-1 0-1,1 0 0,-1 0 0,0 0 0,0 0 0,1 1 0,-1-1 0,0 0 0,0 0 0,0 1 0,0-1 0,0 0 0,1 1 0,-1-1 1,0 1-1,-1 0 0,1-1 0,0 1 0,0 0 0,0-1 0,0 1 0,0 0 0,0 0 0,0 0 0,0 0 0,0 0 0,-1 0 0,1 0 1,0 0-1,0 1 0,0-1 0,0 0 0,0 1 0,0-1 0,0 1 0,0-1 0,-1 1 0,-2 1-399,0 0 0,0 0 0,0 1-1,0-1 1,1 1 0,0 0 0,-1-1-1,1 2 1,0-1 0,0 0 0,-3 5 0,5-6-365,-1 1 1,1 0 0,0 0 0,0-1 0,0 1 0,0 0 0,0 0 0,1 0 0,-1 0-1,1 5 1,0 9-8209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27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31 338 3171,'-2'-8'5792,"-6"-18"-3571,3 12 236,1-1-1,0 0 1,1 0 0,-1-16 0,4 30-1294,18 37-10,-1 3-700,-2 1-1,-2 1 0,10 50 0,-18-67-344,7 4 36,-5-27 83,-4-16 149,-3-11-256,-1 1 0,-1 0 0,-2-1 0,0 1 0,-2 0 0,0 1 0,-2 0 0,-1 0-1,0 0 1,-2 1 0,-1 1 0,-23-34 0,51 115-664,-15-57 547,0 0 1,0 0 0,0 0 0,0 0 0,0 0 0,1 0 0,-1 0 0,0 0 0,1-1 0,0 1-1,-1-1 1,1 1 0,0-1 0,0 1 0,0-1 0,0 0 0,0 0 0,0 0 0,0 0 0,0 0-1,0 0 1,1-1 0,-1 1 0,0-1 0,0 0 0,1 1 0,-1-1 0,0 0 0,1 0 0,2-1-1,-2 0 48,1-1 0,-1 0 0,1 1 0,-1-1 0,1-1 0,-1 1 0,0 0 0,0-1 0,0 0 0,0 0 0,-1 0 0,1 0 0,-1 0 0,0 0 0,0 0 0,3-7 0,4-7 77,-2 1 0,0-2 0,-1 1 1,-1-1-1,0 1 0,-1-1 0,-1-1 0,1-35 0,-2 70-241,0-1-1,2 0 1,7 25 0,4 10-64,-10-22 159,-1-8 121,0-1 0,1 1 1,16 36-1,-20-52-93,1-1 0,-1 0 0,1 0 0,0 1 0,0-1 0,0 0 0,0-1 0,1 1-1,-1 0 1,1-1 0,0 1 0,0-1 0,0 0 0,0 0 0,0 0 0,0 0 0,0 0 0,1-1 0,-1 0 0,1 0-1,-1 0 1,1 0 0,0 0 0,-1 0 0,1-1 0,-1 0 0,8 0 0,-8-1 6,1 0 0,-1 0 0,0 0 0,0 0 0,0 0 0,1-1 0,-1 0 0,-1 1 0,1-1 0,0 0 0,0-1 0,-1 1-1,1 0 1,-1-1 0,0 1 0,1-1 0,-1 0 0,-1 0 0,1 0 0,0 0 0,-1 0 0,1 0 0,-1 0 0,0-1 0,0 1 0,0 0 0,0-6 0,3-10-55,-2-1 1,0 1 0,-1-29-1,-1 41-46,-1 23-560,0 55 349,1-67 304,0 0-1,1-1 0,-1 1 0,1 0 0,0 0 0,0-1 0,0 1 0,0 0 0,0-1 0,1 1 0,0-1 0,0 0 0,0 1 1,0-1-1,4 4 0,-4-6-108,0 1 0,0-1 0,1 0 0,-1 0 0,0 0 0,0 0 0,1 0 0,-1 0 0,1-1 0,-1 1 0,1-1 0,-1 0 0,1 0 0,-1 0 0,1 0 0,-1 0 1,1 0-1,-1-1 0,1 1 0,-1-1 0,0 0 0,1 1 0,-1-1 0,0 0 0,4-2 0,-2 0-634,0 0 0,1 1 0,-2-1 0,1 0 0,0-1 0,0 1 0,-1-1-1,0 0 1,0 1 0,0-2 0,5-7 0,3-13-4833,-3-3-2583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28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46 388 18129,'0'0'8066,"-4"9"-7414,1 0-480,0 0 0,1 1 1,0-1-1,1 1 1,0-1-1,0 1 0,1 0 1,0 0-1,0-1 0,1 1 1,1 0-1,0-1 0,3 11 1,73 218 111,-76-232-280,-5-20-2167,2 7 1871,0-1-1,-1 0 1,0 1 0,-6-15-1,4 15 177,-12-24 8,-1 0-1,-2 2 1,-26-34-1,57 63 316,0-2 0,0 1 0,0-2 0,0 1 0,0-2 0,0 1-1,13-8 1,-14 2-136,0-2 0,0 0-1,0 0 1,-2-1 0,1 0-1,-2-1 1,1 0 0,-2 0-1,8-17 1,-10 19-4,-1-1 0,0 0 0,0 1 0,-1-1 0,-1 0 0,0 0 0,0-1 0,-2 1 0,1 0 0,-1-1 0,-4-22 0,-4 19-89,-1 24-155,-2 29 194,7-4 469,0 0-1,3 1 0,0 0 0,3-1 0,0 1 0,8 34 0,-6-56-422,0 1 1,1-1-1,1 0 1,11 17-1,-15-25-54,0-1-1,0 0 1,0 1 0,1-1-1,-1 0 1,1 0 0,0 0 0,0-1-1,0 1 1,0-1 0,1 0-1,-1 1 1,1-2 0,-1 1-1,1 0 1,-1-1 0,1 1-1,0-1 1,4 1 0,-7-2-49,0 0 0,-1-1 1,1 1-1,0 0 0,0 0 0,-1 0 0,1-1 1,0 1-1,0 0 0,-1-1 0,1 1 0,0 0 1,-1-1-1,1 1 0,0-1 0,-1 1 1,1-1-1,-1 1 0,1-1 0,-1 0 0,1 1 1,-1-1-1,1 0 0,-1 1 0,0-1 1,1-1-1,6-29-1467,-10-30-3060,0 49 2323,-1 0 0,0-1 1,-1 1-1,-10-18 0,11 23 1147,0 1-1,0 0 1,0 0-1,-1 0 1,-6-6-1,-15-3 586,25 14 759,1 1 1,-1 0-1,0 0 1,1-1-1,-1 1 1,1 0 0,-1 0-1,0 0 1,1 0-1,-1 0 1,1 0-1,-1 0 1,0 0-1,1 0 1,-1 0-1,1 0 1,-1 0 0,0 0-1,1 0 1,-1 0-1,1 1 1,-1-1-1,1 0 1,-1 1-1,1-1 1,-1 0-1,1 1 1,-2 0 0,4 15 2626,-1-13-2744,1 0 0,-1 0 0,1 0 0,0 0 0,0 0 0,0 0 0,0-1 0,1 1 0,-1-1 0,5 4 0,0-3 58,0 0-1,0-1 1,0 0 0,0 0 0,0 0 0,1-1 0,-1 0 0,1-1 0,-1 0 0,1 0 0,-1 0 0,1-1 0,-1 0 0,0 0 0,1-1 0,7-3 0,-11 4-209,1-1-1,-1 1 1,0-1 0,0 0 0,0 0 0,0 0 0,0-1 0,0 0 0,0 0 0,-1 0 0,0 0 0,1 0 0,-1 0 0,0-1 0,-1 0 0,1 1-1,-1-1 1,0 0 0,1 0 0,-2-1 0,1 1 0,0 0 0,-1-1 0,0 1 0,0-1 0,0 1 0,0-7 0,-1 10 55,-1 1 0,1 0 1,0 0-1,0 0 0,0 0 1,0-1-1,-1 1 0,1 0 1,0 0-1,0 0 0,0 0 1,-1 0-1,1 0 0,0-1 1,0 1-1,-1 0 0,1 0 1,0 0-1,0 0 0,0 0 1,-1 0-1,1 0 0,0 0 1,0 0-1,-1 0 0,1 0 1,0 0-1,0 0 0,-1 0 1,1 1-1,0-1 0,0 0 1,0 0-1,-1 0 0,1 0 1,0 0-1,0 0 0,0 1 1,-1-1-1,1 0 0,0 0 1,0 0-1,0 0 0,0 1 1,-1-1-1,1 0 0,0 0 1,0 1-1,-11 8 894,10-6-768,0-1 0,-1 1 1,1 0-1,0 0 0,1 0 0,-1 0 0,0 1 0,1-1 0,0 0 0,0 0 0,0 0 0,0 0 1,0 0-1,1 1 0,-1-1 0,1 0 0,0 0 0,1 4 0,-1-6-148,-1 0-1,1 0 0,-1 1 1,1-1-1,-1 0 0,1 0 1,0 0-1,0 0 0,-1 0 1,1 0-1,0 0 1,0 0-1,0-1 0,0 1 1,0 0-1,0-1 0,0 1 1,1 0-1,-1-1 0,0 1 1,0-1-1,0 0 1,1 1-1,-1-1 0,0 0 1,0 0-1,1 1 0,-1-1 1,0 0-1,0-1 0,1 1 1,-1 0-1,0 0 1,0 0-1,1-1 0,-1 1 1,0-1-1,0 1 0,0-1 1,1 1-1,-1-1 0,0 0 1,0 1-1,0-1 1,0 0-1,0 0 0,1-1 1,8-7 86,0 0 0,-1-1 0,0 0 0,-1-1 0,0 1 0,-1-1 0,0-1 0,0 0 0,-1 1 0,-1-2 0,7-20 0,-5 9 114,-1-1 1,-1 0-1,-1-1 0,-1 1 1,0-29-1,-3 41-181,-4-52 102,4 62-134,0 1 0,-1 0 0,1 0-1,-1-1 1,0 1 0,1 0-1,-1 0 1,0 0 0,0-1-1,-1 1 1,1 0 0,0 1 0,-1-1-1,1 0 1,-1 0 0,0 1-1,1-1 1,-1 1 0,0-1 0,0 1-1,0 0 1,0-1 0,-4 0-1,5 2-6,0 0-1,0 0 0,-1 0 1,1 0-1,0 0 0,0 0 1,-1 1-1,1-1 0,0 0 1,0 1-1,0-1 0,0 1 1,0-1-1,0 1 0,-1 0 1,1-1-1,1 1 0,-1 0 1,0 0-1,0 0 0,0 0 1,0-1-1,0 1 0,1 0 1,-1 1-1,1-1 0,-1 0 1,0 0-1,1 0 0,-1 2 0,-13 40 17,9-21 131,1 0 0,1 0 0,1 1 1,0-1-1,2 0 0,1 1 0,1-1 1,0 0-1,7 23 0,-7-37-109,0-1 0,0 1 0,1-1 1,0 0-1,1 0 0,-1 0 0,1-1 0,0 1 0,1-1 0,0 0 0,0 0 0,0-1 0,0 1 1,1-1-1,0 0 0,0-1 0,1 0 0,-1 1 0,1-2 0,0 1 0,0-1 0,0 0 1,0-1-1,1 0 0,-1 0 0,1 0 0,-1-1 0,1 0 0,12 0 0,-12-1-133,0 0 0,0 0 0,0-1-1,0 0 1,0 0 0,14-5 0,-20 5-217,0 0 1,1 0 0,-1-1 0,0 1-1,1-1 1,-1 1 0,0-1-1,0 0 1,0 1 0,2-4 0,-3 3-354,0 0 0,1 0 0,-1 0 0,0 0 0,0 0 0,-1-1 0,1 1 0,0 0 0,-1-1 0,1 1 1,-1 0-1,0-1 0,0-2 0,0-14-8835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29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18353,'-14'0'865,"7"0"2178,14 4-5189,8 4-1441,-1 4-3844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29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19378,'0'0'7624,"20"45"-7208,-5-20-224,1-1-160,-5-3 32,1-1-64,2-5-993,-8-6-864,1-5-418,-4-4-992,-3-16-10217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30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17392,'0'0'9578,"5"15"-11981,21-9-351,-3 2-866,4-1-2305,-2-2-3268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30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12556,'0'0'10004,"-9"7"-9209,2-2-670,2-2-77,1 0 0,-1 0 0,1 1 0,-1-1 0,1 1 0,0 0 0,1 0 0,-1 1-1,1-1 1,-1 1 0,1-1 0,1 1 0,-1 0 0,1 0 0,0 1 0,0-1 0,0 0 0,1 1 0,-2 6 0,4-11-56,-1-1 0,0 1 0,1 0 1,-1 0-1,0 0 0,1-1 0,-1 1 0,1 0 0,0 0 0,-1-1 0,1 1 0,0 0 0,-1-1 1,1 1-1,0-1 0,0 1 0,-1-1 0,1 1 0,0-1 0,0 0 0,0 1 0,0-1 1,-1 0-1,1 0 0,0 1 0,0-1 0,0 0 0,0 0 0,0 0 0,0 0 0,1-1 0,39 1 10,-34-1 30,66-8-89,-52 6-103,0 0 1,0 1 0,0 1-1,26 3 1,-46-2 154,1 0-1,-1 0 1,0 0 0,0 0-1,0 0 1,0 1 0,0-1-1,0 0 1,0 1 0,0-1-1,0 0 1,-1 1 0,1 0-1,0-1 1,0 1 0,0-1-1,0 1 1,-1 0 0,1 0-1,0-1 1,-1 1 0,1 0-1,0 0 1,-1 0 0,1 0-1,-1 0 1,1 0 0,-1 1-1,1 0 86,-1 0-1,0 0 0,0 1 0,-1-1 0,1 0 0,0 0 0,-1 0 0,1 0 1,-1 1-1,0-1 0,0 0 0,-2 3 0,-1 2 309,0 0-1,-1 0 1,0 0 0,0-1-1,-1 1 1,-5 4 0,-47 26 1647,55-35-2084,0 0 1,0-1-1,0 1 0,0-1 1,-1 0-1,1 0 0,0 0 0,0 0 1,-1-1-1,1 0 0,-1 1 0,1-1 1,0 0-1,-1-1 0,1 1 0,-1 0 1,-5-3-1,8 2-250,0 0 1,0-1-1,0 1 1,1 0-1,-1-1 0,0 1 1,0-1-1,1 1 1,-1-1-1,1 0 0,0 1 1,-1-1-1,1 0 1,0 1-1,0-1 0,0 0 1,0 1-1,0-3 1,4-34-6227,4 10-68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30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20820,'0'0'3518,"-5"12"-2381,1-3-1001,0 1 0,1-1 0,0 1 0,0 0 0,1 0 1,1 0-1,0 0 0,0 0 0,1 0 0,0 0 0,0 0 0,1 0 0,1 0 1,0 0-1,0-1 0,1 1 0,5 11 0,3 0-26,2-1-1,0-1 1,2 0 0,0-1-1,33 31 1,-27-29-173,-1 1 0,-2 0 0,20 29 0,-50-63-1558,0 0 0,-1 2 0,-21-15 0,-10-7 4078,-92-52 0,135 84-2381,0 1-1,1 0 0,-1 0 0,0-1 1,1 1-1,-1 0 0,1-1 1,-1 1-1,0 0 0,1-1 0,-1 1 1,1-1-1,-1 1 0,1-1 1,-1 1-1,1-1 0,0 0 0,-1 1 1,1-1-1,0 1 0,-1-1 1,1 0-1,0 1 0,0-1 0,0 0 1,-1 0-1,1 1 0,0-1 1,0 0-1,0-1 0,16-16 601,35-9-680,-48 25 143,85-29-365,-17 7-5693,-42 11-546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31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95 536 12908,'0'0'2675,"0"-7"154,-1 1-2243,0 0-1,0 1 1,0-1-1,0 1 0,-1 0 1,0-1-1,-4-7 1,5 12-473,1-1-1,-1 1 1,0-1 0,0 1-1,0-1 1,0 1-1,0-1 1,-1 1 0,1 0-1,0 0 1,-1 0 0,1 0-1,0 0 1,-1 0 0,0 0-1,1 0 1,-1 0 0,1 1-1,-1-1 1,0 1 0,1-1-1,-1 1 1,0 0 0,0-1-1,1 1 1,-1 0 0,0 0-1,0 0 1,0 1 0,1-1-1,-1 0 1,0 1 0,1-1-1,-4 2 1,3-1-106,1 0 0,-1 1 1,0 0-1,1-1 0,-1 1 0,1 0 0,-1 0 1,1-1-1,0 1 0,0 0 0,0 0 1,0 1-1,0-1 0,0 0 0,0 0 0,1 0 1,-1 1-1,1-1 0,0 0 0,0 3 1,-3 52 56,3-51-35,0-4-25,5 46 33,-5-47-37,0-1-1,1 1 1,-1 0 0,0 0-1,1 0 1,-1-1 0,0 1-1,1 0 1,-1-1 0,1 1-1,-1 0 1,1-1 0,0 1-1,-1 0 1,1-1 0,0 1-1,-1-1 1,1 1 0,0-1-1,1 1 1,-1-1-2,0 0 1,1 0 0,-1 0-1,0 0 1,0-1-1,1 1 1,-1 0 0,0-1-1,0 1 1,0 0-1,0-1 1,1 0 0,-1 1-1,0-1 1,0 0-1,0 1 1,0-1 0,0 0-1,1-1 1,4-5 58,1-1 0,-1 1 1,-1-1-1,0 0 0,0 0 0,0-1 1,4-12-1,24-70 539,-30 83-561,8-28 241,-3 0-1,0 0 1,-3 0 0,-1-1 0,0-53 0,-5 86-351,1 6-8,-3 14-77,0 28 45,3-15 115,1-1 0,6 35 0,-6-55 10,0-1 0,1 0 0,0-1 0,0 1 0,1 0 0,-1 0 0,1-1 0,1 0 0,-1 1 0,1-1 0,0-1 0,1 1 0,-1-1 0,10 9 0,-12-12-8,0-1 0,0 1 0,0-1 0,0 0 0,1 0 0,-1 0 0,0 0 0,0 0 0,1 0 0,-1 0 0,1-1 0,-1 1 0,0-1 0,1 0 0,-1 0 0,1 0 0,-1 0 0,1 0 0,-1 0 0,5-2 0,-3 1 27,-1-1 1,1 0-1,-1 0 0,1 0 1,-1 0-1,1-1 0,-1 1 1,0-1-1,0 0 1,-1 0-1,5-5 0,0-3 98,0 1 0,-1-1 0,0 0 0,0-1 0,-2 1-1,1-1 1,2-14 0,-3 13-50,-1-1 0,-1 0-1,0 0 1,-1 0 0,0 0 0,-1 1-1,-3-21 1,3 34-80,0 0 1,0 0-1,0 0 0,0 0 1,0 1-1,0-1 0,0 0 0,0 0 1,0 0-1,0 0 0,0 0 1,-1 0-1,1 0 0,0 0 0,0 0 1,0 0-1,0 0 0,0 1 1,0-1-1,0 0 0,-1 0 1,1 0-1,0 0 0,0 0 0,0 0 1,0 0-1,0 0 0,0 0 1,-1 0-1,1 0 0,0 0 0,0 0 1,0 0-1,0 0 0,0 0 1,0 0-1,0 0 0,-1-1 0,1 1 1,0 0-1,0 0 0,0 0 1,0 0-1,0 0 0,0 0 1,0 0-1,0 0 0,-1 0 0,1 0 1,0-1-1,-3 14-206,3 0 179,0-3 15,0 0 0,0-1 0,1 1-1,0-1 1,0 1 0,6 17 0,-6-25 14,-1 0 0,1-1 0,0 1 0,0-1 0,0 0 0,0 1 0,0-1 0,0 0 0,1 1 1,-1-1-1,0 0 0,1 0 0,-1 0 0,0 0 0,1 0 0,0 0 0,-1-1 0,3 2 0,-1-2 0,0 1 1,0-1-1,1 0 0,-1 0 0,0 0 0,0 0 0,1 0 1,-1-1-1,0 0 0,0 1 0,0-1 0,0 0 0,4-2 1,5-2 15,0-1 0,-1 0 0,0 0 0,0-1 0,0 0 0,-1-1 0,0-1 0,-1 1 0,1-1 0,12-18 0,-22 26-3,1-1 0,-1 1 0,0 0 0,1-1 0,-1 1 0,0-1 0,0 1 0,0-1 0,0 1 0,0 0 0,-1-1 0,1 1 0,0-1 0,-1 1 0,1 0 0,-1-1 0,1 1 0,-1 0 0,1-1 0,-1 1 0,0 0 0,0 0 1,0 0-1,0 0 0,0-1 0,0 1 0,0 1 0,0-1 0,0 0 0,0 0 0,-1 0 0,1 0 0,-3 0 0,-57-29 216,37 20 176,14 5-285,7 5-109,1-1 0,-1 0 0,1 0 0,0 0 0,-1 0 0,1 0 0,0 0 0,0-1 0,0 1 0,0-1 0,0 1 0,0-1 0,0 0 0,1 0 0,-1 0 0,1 0 0,-3-4 0,6 4-10,-1 1 0,1-1 0,0 0 0,0 1 0,0-1 0,0 1 0,0-1 0,0 1 0,0 0 0,0 0 0,1 0 0,-1 0 0,0 1 0,1-1 0,2 0 0,4-2 0,30-12-967,-18 8-1922,-1 0 0,0-2-1,29-17 1,-15 2-11364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33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167 269 10122,'-7'-22'1320,"1"3"2332,-1 1 1,-12-23 0,20 53-75,3 22-3659,21 42 425,44 91 1,-22-68-2657,-74-141-6088,-32-32 5436,-4-4 2930,30 34 199,-27-37 713,31 24 2489,28 53-3079,0 0 0,1-1 0,0 1 1,-1 0-1,1-1 0,0 1 0,1 0 1,-1 0-1,1-1 0,0 1 0,0 0 1,1 0-1,-1 0 0,1 0 0,-1 0 1,1 0-1,1 0 0,-1 1 0,0-1 1,1 1-1,0-1 0,0 1 0,0 0 0,0 0 1,6-4-1,2-2 255,0 1 0,0 0 0,1 0 0,0 1 0,1 1 1,23-10-1,-29 14-516,-1-1 1,0 1 0,1 0-1,-1 1 1,1 0 0,-1 0-1,1 0 1,-1 1 0,1 0-1,0 0 1,-1 1 0,1 0-1,-1 0 1,1 0 0,-1 1 0,0 0-1,1 0 1,-1 1 0,0-1-1,0 1 1,0 1 0,-1-1-1,1 1 1,-1 0 0,0 0-1,0 1 1,0-1 0,-1 1-1,0 0 1,0 1 0,0-1-1,0 1 1,-1-1 0,0 1-1,0 0 1,0 0 0,2 9-1,-2-2 84,1 1-1,-1 0 1,-1 1-1,-1-1 0,0 0 1,-1 0-1,0 1 1,-1-1-1,0 0 1,-2 0-1,1 0 0,-2 0 1,0 0-1,-1 0 1,0-1-1,-1 0 1,0 0-1,-15 22 0,23-33-253,10-7 108,20-13-2,-25 14-47,34-20-919,28-16-3592,-4-9-6628,-39 24 1801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33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0 134 18353,'0'0'6743,"9"3"-6460,-6-2-241,0 0 1,0 0 0,1 0 0,-1 0-1,0-1 1,0 1 0,1-1-1,-1 0 1,0 0 0,0 0 0,0-1-1,1 1 1,-1-1 0,5-1 0,-4 0 72,-1 0 0,0 0 0,1 0 0,-1-1 0,0 1 0,0-1 0,0 0 0,0 0 0,-1 0 0,1 0 1,-1 0-1,0-1 0,0 1 0,0-1 0,1-3 0,0 0 130,0 1-1,-1-1 1,1 0 0,-2 1 0,1-1-1,0-9 1,-2 15-234,1 0 0,-1 0 0,0 0 0,0 0 0,0 0 0,0 0 0,0-1 0,0 1 0,0 0 0,0 0 0,0 0 0,-1 0 0,1 0 0,0 0 0,-1 0 0,1 0 0,-1 0 1,1 0-1,-1 0 0,0 0 0,1 0 0,-1 0 0,0 0 0,0 0 0,1 0 0,-1 1 0,0-1 0,0 0 0,0 1 0,0-1 0,0 1 0,0-1 0,0 1 0,0-1 0,0 1 0,0 0 0,-1-1 0,1 1 0,0 0 0,0 0 0,0 0 0,0 0 0,0 0 0,0 0 0,-1 0 0,0 1 0,-1 0-24,1 0 0,0 0 0,-1 0-1,1 1 1,-1-1 0,1 1-1,0-1 1,0 1 0,0 0-1,0 0 1,0 0 0,1 0-1,-1 0 1,1 1 0,-1-1-1,1 0 1,0 1 0,-1-1-1,1 1 1,1-1 0,-1 1-1,-1 3 1,-13 61 10,13-51 40,0 0 0,1-1 1,1 1-1,0 0 0,3 16 1,-2-29-200,-1 0 0,1 0 0,-1-1 0,1 1 0,0 0 0,0-1 0,1 1 0,-1 0 0,0-1 0,1 1 0,0-1 0,-1 0 0,1 0 0,0 0 0,3 3 0,-3-4-232,0 0 1,0 0 0,0-1-1,0 1 1,0 0 0,0-1 0,1 1-1,-1-1 1,0 0 0,0 0 0,1 0-1,-1 0 1,0 0 0,0-1 0,0 1-1,1 0 1,-1-1 0,0 0-1,0 1 1,0-1 0,0 0 0,4-3-1,16-13-4816,-3-9-710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38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16367,'0'0'6054,"5"61"-4644,-5-37-161,-3 3-416,3-2-417,0 1-320,0-6-64,7-1-769,6-3-1217,-1-7-864,0-8-1698,3-1-4357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33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50 13164,'0'0'10581,"-3"12"-9887,-1 10-336,0 0-1,2 0 1,1 0 0,0 1-1,2-1 1,0 0 0,2 0 0,0 0-1,8 25 1,67 196 1233,-78-243-1570,0 0 1,0 0-1,0 0 1,1 0 0,-1 0-1,0 0 1,0 0-1,0 0 1,0 0-1,0 0 1,0 0 0,0 0-1,0 0 1,0 0-1,0-1 1,0 1-1,1 0 1,-1 0 0,0 0-1,-4-21 159,-7-32-119,-7-8-147,3-1-1,2-1 1,4 1-1,-3-109 1,12 169 77,0-1-1,0 1 1,1-1 0,-1 1-1,1-1 1,0 1 0,0 0-1,0-1 1,0 1 0,0 0-1,0 0 1,1 0 0,-1-1-1,1 2 1,-1-1 0,1 0 0,0 0-1,0 0 1,-1 1 0,1-1-1,1 1 1,-1-1 0,0 1-1,0 0 1,0 0 0,1 0-1,-1 0 1,0 0 0,1 1-1,-1-1 1,1 1 0,-1-1-1,4 1 1,-3 0 19,-1 0 1,1 0-1,0 0 0,0 0 0,-1 0 0,1 1 1,0 0-1,-1-1 0,1 1 0,0 0 1,-1 0-1,1 0 0,-1 1 0,0-1 0,1 1 1,-1-1-1,0 1 0,0 0 0,0-1 1,0 1-1,0 0 0,0 1 0,-1-1 0,1 0 1,-1 0-1,1 1 0,-1-1 0,0 1 0,0-1 1,2 6-1,-2 0 117,0 0 0,0 0 0,-1 0 0,0 0 0,-1 0 0,1 0 0,-2 0 0,1 0 0,-1 0 0,0 0-1,0-1 1,-1 1 0,0 0 0,-1-1 0,0 0 0,0 0 0,0 0 0,-1-1 0,0 1 0,0-1 0,-1 0 0,-8 7 0,14-12-182,-1-1 0,0 1 0,0 0 0,0 0 0,1-1 0,-1 1-1,0-1 1,0 1 0,0-1 0,0 1 0,0-1 0,0 1 0,0-1 0,-1 0 0,1 0 0,0 1 0,0-1 0,0 0-1,0 0 1,0 0 0,0 0 0,0 0 0,-1 0 0,1-1 0,0 1 0,0 0 0,0-1 0,0 1 0,0-1 0,0 1-1,0-1 1,-1 0 0,0-2-268,0 1 0,1 0-1,-1-1 1,1 0-1,-1 1 1,1-1 0,0 0-1,0 1 1,1-1-1,-1 0 1,1 0 0,-1-4-1,-1-9-1694,2-1 0,0 0 1,3-24-1,6 5-2771,2 0-960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34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10634,'0'0'9801,"7"11"-7751,30 75 1385,-24-50-1506,24 46 0,-37-82-1923,0 1 0,0-1 1,1 1-1,-1 0 1,0-1-1,0 1 1,1-1-1,-1 1 1,0 0-1,1-1 1,-1 1-1,1-1 1,-1 1-1,1-1 1,-1 0-1,1 1 1,-1-1-1,1 1 0,-1-1 1,1 0-1,-1 0 1,1 1-1,0-1 1,-1 0-1,1 0 1,-1 1-1,2-1 1,3-15 205,-7-29-349,-1 27-168,-1 2 0,0-1 0,-1 0 0,-1 1 0,0 0 0,-2 0 0,-16-26 0,23 39 401,17 18 321,-12-15-574,1 0 1,-1 0 0,1 0 0,0-1 0,-1 0 0,1 0 0,0 0 0,-1-1 0,1 1 0,0-1 0,-1 0-1,1-1 1,-1 1 0,0-1 0,7-2 0,-2-2-1532,1 1 0,-1-1 0,-1 0 0,1-1 0,11-12 0,-2-2-4889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34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33 167 14478,'0'0'5893,"-4"10"-4019,-3 9-1018,2-1-1,0 1 0,1 0 1,1 0-1,1 0 1,1 1-1,1 21 1,-1-40-837,1 0 0,0 0 1,0 0-1,0 0 0,0 0 0,0 0 0,0 0 1,0 0-1,0 0 0,1 0 0,-1 0 1,0 0-1,0 0 0,1 0 0,-1 0 0,1 0 1,-1 0-1,1 0 0,-1 0 0,1 0 1,0 0-1,-1-1 0,1 1 0,0 0 1,0 0-1,0-1 0,-1 1 0,1-1 0,0 1 1,0 0-1,0-1 0,0 0 0,0 1 1,0-1-1,0 0 0,0 1 0,0-1 0,0 0 1,0 0-1,0 0 0,0 0 0,0 0 1,0 0-1,1 0 0,-1 0 0,0-1 0,0 1 1,0 0-1,1-1 0,2-1 71,-1 1 1,1-1-1,-1 0 0,0-1 1,0 1-1,0 0 0,0-1 1,0 0-1,0 0 0,-1 1 1,1-2-1,2-3 0,4-12-4,-1 0 0,0 0 0,-2-1-1,0 0 1,-1 0 0,2-23 0,1 0-607,-8 42 94,0 4 48,-2 39 194,0-30 228,1 0 0,1 0 0,0 1 0,0-1 1,1 0-1,1 0 0,0 0 0,6 22 0,-7-33-103,0 1 0,-1-1 0,1 1 0,0-1 0,0 0 0,0 1 0,0-1 0,0 0 0,0 0 0,1 0 0,-1 0 0,0 0 0,1 0 0,-1 0 0,0 0 0,1 0 0,-1-1 0,1 1 0,-1 0 0,1-1 0,0 1 0,-1-1 0,1 0 0,-1 0 0,1 1-1,0-1 1,-1 0 0,1-1 0,0 1 0,-1 0 0,1 0 0,-1-1 0,1 1 0,-1 0 0,1-1 0,0 0 0,-1 1 0,0-1 0,1 0 0,-1 0 0,1 0 0,0-1 0,4-2-662,-1 0 0,0 0 0,0 0 0,-1-1 0,1 0 0,-1 0 0,0 0 0,-1 0 0,6-9 0,-2-3-1407,-1 0 1,-1 0-1,0-1 0,-2 0 1,0 0-1,0 0 0,-1-27 1,-3 8 2155,-3 3 4157,3 32-3440,1-1-1,-1 1 0,1 0 0,-1-1 1,0 1-1,0 0 0,0-1 0,0 1 1,0 0-1,0 0 0,-2-2 0,2 3-511,1 1 0,0-1 0,-1 1 0,0 0 0,1-1 0,-1 1 0,1 0 0,-1-1 0,1 1 0,-1 0 0,0-1 0,1 1 0,-1 0 0,1 0 0,-1 0 0,0 0 0,1 0 0,-1 0 0,0 0 0,1 0 0,-1 0 0,0 0 0,1 0 0,-1 0 0,0 0 0,0 1 0,-1 0 20,-1 1 0,1 0-1,-1 0 1,1-1 0,0 1 0,0 1 0,0-1 0,0 0 0,0 0 0,1 1 0,-1-1 0,1 1-1,0 0 1,-1-1 0,0 6 0,0-4-125,0-1 0,1 1 0,-1 0 1,1 0-1,0-1 0,1 1 0,-1 0 0,0 0 0,1 0 0,0 0 0,0 0 0,0 0 0,1 0 0,-1 0 0,2 5 1,0-7-125,0 0 1,0 0-1,-1 0 1,1-1-1,0 1 1,1-1 0,-1 1-1,0-1 1,0 0-1,1 1 1,-1-1 0,0-1-1,1 1 1,-1 0-1,1 0 1,-1-1-1,1 0 1,0 1 0,-1-1-1,1 0 1,-1 0-1,1-1 1,3 1 0,18-2-337,-18 1 50,0 0 0,0 1 0,0-1 0,0 1 1,0 0-1,0 1 0,0 0 0,0 0 1,0 0-1,0 0 0,0 1 0,8 3 0,-13-3 288,0 0-1,0 0 1,0 0-1,0 0 0,0 0 1,0 0-1,0 1 1,-1-1-1,1 0 1,-1 0-1,0 0 0,1 1 1,-1-1-1,0 0 1,0 0-1,-1 1 0,1-1 1,0 0-1,-1 0 1,1 0-1,-1 1 1,0-1-1,0 0 0,0 0 1,0 0-1,-2 3 1,0 1 138,0 0 0,-1 0 0,0-1 1,0 1-1,0-1 0,-1 0 0,-8 7 1,12-11-213,0 0 1,0 0-1,-1 0 1,1 0-1,-1 0 1,1-1 0,-1 1-1,1 0 1,-1-1-1,1 1 1,-1-1-1,1 0 1,-1 1 0,0-1-1,1 0 1,-1 0-1,1 0 1,-1 0-1,0 0 1,1 0 0,-4-1-1,4 0-452,-1 0-1,0 0 1,1-1 0,-1 1-1,1 0 1,0 0-1,-1-1 1,1 1 0,0-1-1,0 1 1,0-1 0,0 0-1,0 1 1,0-1-1,0 0 1,0 0 0,0-3-1,-6-19-7411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35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1 241 12332,'0'0'6512,"7"0"-4344,5 1-1689,-7-1-48,1 0-1,-1 0 0,0 0 1,0 0-1,0-1 1,8-2-1,-11 2-375,0 1 0,0-1 0,-1 0 0,1 0 0,-1 0 0,1 0 0,-1 0 0,1-1 0,-1 1 1,0 0-1,1-1 0,-1 1 0,0-1 0,0 1 0,0-1 0,0 0 0,0 1 0,0-1 0,-1 0 0,1 0 0,-1 1 0,1-1 0,-1 0 0,1-3 0,0 1 36,-1 0 0,1 0-1,-1 0 1,0-1 0,0 1-1,-1 0 1,1 0 0,-2-4-1,2 6-73,-1 1-1,1 0 1,-1 0-1,1 0 0,-1-1 1,0 1-1,1 0 1,-1 0-1,0 0 0,0 0 1,0 0-1,0 1 1,0-1-1,0 0 0,0 0 1,0 1-1,0-1 1,0 0-1,-1 1 0,1-1 1,0 1-1,0-1 1,0 1-1,-1 0 0,1 0 1,0 0-1,-1-1 1,1 1-1,-3 1 0,2 0-9,0 0 0,1 0 0,-1 0 0,0 1 0,1-1 0,-1 1 0,0-1 0,1 1 0,0 0 0,-1-1 0,1 1-1,0 0 1,0 0 0,0 0 0,0 0 0,0 0 0,1 0 0,-1 0 0,0 0 0,1 0 0,0 1 0,-1-1 0,1 0 0,0 4-1,-1 1 120,0 1 0,1-1 0,0 0 0,0 1 0,0-1-1,1 0 1,1 9 0,-1-15-98,0 1-1,-1-1 1,1 0-1,0 0 1,0 1 0,0-1-1,0 0 1,0 0-1,1 0 1,-1 0-1,0 0 1,0 0 0,1 0-1,-1 0 1,1-1-1,-1 1 1,1 0-1,-1-1 1,1 1 0,-1-1-1,1 0 1,-1 0-1,1 1 1,-1-1-1,1 0 1,-1 0 0,1 0-1,0-1 1,-1 1-1,1 0 1,-1 0-1,1-1 1,-1 1 0,1-1-1,-1 0 1,2 0-1,4-2 56,0 1-1,0-2 0,0 1 0,0-1 1,-1 0-1,7-5 0,33-36 91,-35 33-164,1 0-1,0 1 1,1 0-1,0 1 1,21-12 0,-34 22-26,1-1 1,0 1 0,0 0-1,0-1 1,0 1 0,0 0 0,0 0-1,0 0 1,-1 0 0,1 0-1,0 0 1,0 0 0,0 0-1,0 0 1,0 0 0,0 0 0,0 0-1,0 1 1,0-1 0,0 0-1,-1 1 1,1-1 0,0 1 0,0-1-1,0 1 1,1 0 0,18 24 251,-18-21-146,0-1 1,0 0 0,1 0-1,-1 0 1,1 0 0,0 0-1,5 4 1,-7-6-70,0-1 0,1 0 0,-1 1 0,0-1 0,0 0 0,0 0 0,0 0 0,1 1 0,-1-1 0,0 0 0,0-1 0,0 1 0,1 0 0,-1 0 0,0 0 0,0-1 0,0 1 0,0-1 0,1 1 0,-1-1-1,0 1 1,0-1 0,0 1 0,0-1 0,0 0 0,-1 0 0,1 0 0,0 1 0,0-1 0,1-2 0,1-1-200,0 0 0,0 0-1,0 0 1,-1 0-1,1 0 1,-1-1 0,0 1-1,0-1 1,-1 1 0,1-1-1,0-10 1,3-54-9768,-5 37 1951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36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0 269 18289,'0'0'4976,"0"8"-3823,1 4-681,0 0 1,1-1-1,0 1 0,1-1 1,0 1-1,1-1 1,0 0-1,8 15 1,57 88 985,-14-27-1648,-75-123-3614,11 21 3710,0 1 1,-19-24 0,4 21 211,17 12 370,22 8-341,-6-1-437,1-1 1,0 0 0,1 0 0,-1-1 0,0-1-1,0 1 1,0-2 0,13-2 0,-18 3 63,-1-1 1,0 1-1,1-1 1,-1 0-1,0 0 1,0 0-1,0 0 1,0-1-1,4-3 1,-6 4 217,-1 1 0,1-1 0,-1 0 0,0 0 0,1 1 0,-1-1 0,0 0 1,0 0-1,0 0 0,-1 0 0,1 0 0,0 0 0,-1 0 0,1-1 0,-1 1 0,0 0 1,0 0-1,0 0 0,0 0 0,0-3 0,0 5 61,0-1-1,0 0 1,-1 1 0,1-1-1,0 1 1,0-1-1,-1 1 1,1-1 0,0 1-1,-1-1 1,1 1-1,-1 0 1,1-1 0,0 1-1,-1-1 1,1 1 0,-1 0-1,1-1 1,-1 1-1,1 0 1,-1 0 0,1-1-1,-1 1 1,0 0-1,1 0 1,-1 0 0,1 0-1,-1 0 1,1 0-1,-1 0 1,0 0 0,1 0-1,-1 0 1,1 0 0,-1 0-1,1 0 1,-1 0-1,0 0 1,1 1 0,-1-1-1,0 1 1,-1-1 32,1 0-1,-1 1 1,0 0 0,1-1-1,-1 1 1,0 0 0,1 0-1,-1 0 1,1 0 0,-1 0-1,1 1 1,0-1 0,-2 2-1,0 4 342,0-1 1,1 1-1,0 0 0,0 0 0,0 0 0,1 0 1,0 0-1,1 0 0,0 0 0,0 0 0,1 8 0,-1-15-410,0 1-1,0 0 0,0-1 0,0 1 0,0 0 0,0-1 0,0 1 0,0 0 1,0-1-1,1 1 0,-1 0 0,0-1 0,1 1 0,-1 0 0,0-1 0,1 1 0,-1-1 1,1 1-1,-1-1 0,1 1 0,-1-1 0,1 1 0,-1-1 0,1 1 0,-1-1 1,1 0-1,0 1 0,-1-1 0,2 1 0,21-6 225,-17 2-199,0 0 0,-1 0 0,0-1 0,1 0 0,7-8 0,10-16-431,-1-2 1,23-43-1,-45 73 365,0 0-1,0 1 1,0-1 0,0 0 0,0 0 0,0 0-1,0 0 1,0 0 0,0 0 0,1 0 0,-1 0-1,0 1 1,0-1 0,0 0 0,0 0 0,0 0-1,0 0 1,0 0 0,0 0 0,0 0 0,0 0-1,0 0 1,0 0 0,0 0 0,0 0-1,0 0 1,1 1 0,-1-1 0,0 0 0,0 0-1,0 0 1,0 0 0,0 0 0,0 0 0,0 0-1,0 0 1,0 0 0,1 0 0,-1 0 0,0 0-1,0 0 1,0 0 0,0 0 0,0 0-1,0 0 1,0 0 0,0 0 0,0 0 0,1-1-1,-1 1 1,0 0 0,0 0 0,0 0 0,0 0-1,0 0 1,0 0 0,0 0 0,0 0 0,2 18-33,4 21 1368,-6-38-1251,0 0 0,0 1 0,0-1 0,1 0 0,-1 1 0,1-1 0,-1 0 0,1 0 0,-1 0 0,1 1 0,0-1 0,-1 0 0,1 0 0,0 0 0,0 0 0,0 0 0,0 0 0,0 0 0,0-1 0,1 2 0,2-1-22,0-1 0,0 0 0,-1 0 0,1 0 1,0 0-1,0-1 0,-1 1 0,1-1 1,0 0-1,-1 0 0,1-1 0,-1 1 0,1-1 1,-1 1-1,0-1 0,0 0 0,1 0 0,-1-1 1,-1 1-1,1 0 0,0-1 0,3-4 1,27-32-2405,-8 1-5801,3 11-149,-4-23-128,-7-6 7018,-13 41 2890,-1 0-1,0-1 0,-1 0 0,-1 1 0,-1-1 1,0 0-1,-1 0 0,-6-29 0,7 43-1239,0 1-1,0 0 1,0 0-1,0 0 1,-1 0 0,1 0-1,0 0 1,0 0-1,-1 0 1,1 0-1,-1 0 1,1 0-1,-1 1 1,1-1 0,-1 0-1,1 0 1,-1 0-1,0 0 1,0 1-1,1-1 1,-1 0-1,0 1 1,0-1-1,0 1 1,0-1 0,0 1-1,0-1 1,-1 0-1,1 2-69,0 0-1,0 0 1,0-1-1,0 1 1,1 0-1,-1 0 0,0 0 1,0 0-1,1 0 1,-1 0-1,1 0 1,-1 0-1,1 1 1,-1-1-1,1 0 1,0 0-1,-1 0 1,1 1-1,0-1 1,0 0-1,0 0 1,0 0-1,0 1 1,0 1-1,0 7 96,1 0-1,0 0 1,0 0-1,1 0 1,0-1-1,1 1 1,0 0 0,0-1-1,1 1 1,0-1-1,1 0 1,8 12 0,0-2-267,2-1 1,1 0 0,0-1 0,24 20 0,-40-37-75,0 1 0,1 0 0,0 0 0,-1-1-1,1 1 1,-1 0 0,1-1 0,0 1 0,0-1-1,-1 1 1,1-1 0,0 1 0,0-1 0,0 1 0,-1-1-1,1 0 1,0 0 0,0 1 0,0-1 0,0 0-1,0 0 1,0 0 0,-1 0 0,1 0 0,0 0-1,0 0 1,0 0 0,0 0 0,0-1 0,1 1 0,-2-1-8,0 0 1,0 0 0,0 0 0,-1 0-1,1 0 1,0 0 0,0 0 0,-1 0 0,1 0-1,-1 0 1,1 0 0,-1 0 0,1 0-1,-1 1 1,1-1 0,-1 0 0,0 0 0,1 1-1,-1-1 1,0 0 0,0 1 0,0-1 0,0 0-1,1 1 1,-1-1 0,-2 0 0,-13-8-629,0 1 1,-1 0-1,-32-10 1,34 13 893,0-1 1,0 0-1,1 0 0,0-2 1,-24-15-1,37 22 9,0 0 0,0 1 0,0-1 0,0 0 0,0 0 0,0 1 1,0-1-1,0 0 0,0 0 0,1 0 0,-1 0 0,0 0 0,1 0 0,-1 0 0,1-1 1,-1 1-1,1 0 0,-1 0 0,1 0 0,0-1 0,0 1 0,-1 0 0,1 0 0,0 0 1,0-1-1,0 1 0,1-2 0,0 2-19,0-1 0,0 0 0,0 1 0,0-1 0,1 0 0,-1 1 0,0 0 0,1-1 0,0 1 0,-1 0 0,1-1 0,0 1 0,-1 0 0,5-1 0,10-5 104,0 2 0,0 0-1,20-4 1,-26 7-92,25-5-311,33-10-982,-27 1-6850,-34 10 620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36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27 150 9641,'-13'9'10570,"3"-6"-7975,6-3 2561,14-12-4931,7-4 127,8-5-224,6-2-192,1-1-2338,-4 1-1762,-3 2-2563,-4 0-6309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37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12236,'0'0'11819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38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0 515 3940,'0'0'8242,"1"11"-5637,-1-5-2355,3 40 1821,-2-43-1906,-1-1 1,1 1 0,-1-1-1,1 0 1,0 1-1,0-1 1,0 0-1,0 0 1,0 0 0,0 0-1,1 0 1,-1 0-1,1 0 1,0 0-1,-1 0 1,1-1 0,0 1-1,0-1 1,2 2-1,-3-2-89,0-1 1,0 0-1,0 1 0,0-1 0,0 0 0,0 0 0,0 0 1,0 0-1,1 0 0,-1 0 0,0 0 0,0 0 0,0-1 0,0 1 1,0 0-1,0-1 0,0 1 0,0 0 0,0-1 0,-1 1 0,1-1 1,0 0-1,0 1 0,0-1 0,0 0 0,-1 1 0,1-1 1,0 0-1,-1 0 0,1 0 0,0 0 0,-1 1 0,1-1 0,0-2 1,16-39 1244,-14 32-791,8-21 80,-1-2 0,-2 0 0,-1 0 0,4-49 1,-10 66-615,-1 0 1,0 0 0,-1 0-1,-1 0 1,0 1 0,-1-1-1,-1 1 1,0-1-1,-1 1 1,-1 0 0,-12-24-1,17 37-50,0 1-1,0-1 0,1 0 0,-1 0 1,0 1-1,-1-1 0,1 1 0,0-1 1,0 1-1,-1-1 0,1 1 0,-1 0 1,1-1-1,-1 1 0,1 0 0,-1 0 1,0 0-1,1 1 0,-5-2 0,5 2 30,0 1 0,0-1 0,0 1-1,0-1 1,1 1 0,-1 0-1,0 0 1,0-1 0,0 1 0,1 0-1,-1 0 1,0 0 0,1 0-1,-1 0 1,1 0 0,-1 0 0,1 0-1,0 0 1,-1 0 0,1 0-1,0 0 1,0 0 0,-1 0 0,1 2-1,-3 16-62,2 0 0,-1 30 0,2-43 115,0 19-10,2 0 0,5 36 1,-6-53 13,1-1 0,0 1 1,0-1-1,1 1 0,0-1 0,0 0 1,1 0-1,-1 0 0,2 0 0,-1-1 1,11 12-1,-14-17-26,1 1-1,0 0 1,0-1 0,0 1-1,0-1 1,0 1 0,1-1-1,-1 0 1,0 0 0,1 0-1,-1 0 1,0 0 0,1-1-1,-1 1 1,1-1 0,-1 1-1,1-1 1,-1 0 0,1 0-1,0 0 1,-1-1 0,1 1-1,-1 0 1,1-1 0,-1 0-1,0 0 1,1 1 0,-1-1-1,0-1 1,1 1 0,-1 0-1,0 0 1,0-1 0,0 1-1,0-1 1,0 0 0,0 0-1,-1 0 1,3-3 0,4-5 34,1 0 0,-2-1-1,0 0 1,0 0 0,-1-1 0,5-14 0,-4 8 12,-2-1 0,0 0-1,-1 0 1,-1 0 0,-1 0-1,-1-1 1,0 1 0,-1 0 0,-5-33-1,5 49-57,-1 0 0,1 0 0,-1 0 0,1 0 0,-1 1 0,0-1 0,0 0 0,0 0 0,0 1 0,-1-1 0,1 1 0,-1-1 0,0 1 0,1 0 0,-1-1 0,0 1 0,0 0 0,-4-2 0,5 9-77,0-1 0,0 1 0,0 0 0,1 0 0,-1 0 1,1 0-1,1 7 0,-1-10 61,0 4 30,0 28-29,5 42 0,-4-67 101,1-1 0,-1 0-1,1 0 1,1 1-1,-1-1 1,2-1-1,-1 1 1,1 0-1,0-1 1,9 13-1,-12-19-66,0 0 0,0 0 0,0 0-1,0 0 1,0 0 0,0 0 0,0-1 0,0 1-1,1 0 1,-1-1 0,0 1 0,0-1 0,1 1-1,-1-1 1,0 1 0,1-1 0,-1 0 0,0 0 0,1 0-1,-1 0 1,1 0 0,-1 0 0,0 0 0,1 0-1,-1 0 1,0-1 0,1 1 0,-1 0 0,0-1-1,1 1 1,-1-1 0,0 0 0,0 1 0,0-1-1,1 0 1,-1 0 0,0 0 0,0 0 0,0 0-1,0 0 1,-1 0 0,1 0 0,1-1 0,4-6 151,1-1 0,-2 1 0,1-1 0,4-11 0,7-19 84,22-75 1,-38 110-236,-1 3-19,0 1 0,0-1 0,0 1 0,0-1 0,0 1 0,0-1 0,0 1 0,1-1 0,-1 1 0,0-1 0,0 1 0,0-1 0,0 1 0,1 0 0,-1-1 0,0 1 0,1-1 0,-1 1 0,0 0 0,1-1 0,-1 1 0,0 0 0,1-1 0,-1 1 0,1 0 0,-1-1 0,0 1 0,1 0 0,-1 0 0,1 0 0,-1-1 0,1 1 0,-1 0 0,1 0-1,-1 0 1,1 0 0,0 0 0,11 17-133,4 29 211,-16-44-69,1-1 0,-1 1 0,0 0 1,0-1-1,1 1 0,-1-1 0,1 1 1,0-1-1,-1 1 0,1-1 0,0 1 1,0-1-1,0 0 0,0 1 0,0-1 1,0 0-1,0 0 0,3 2 0,-4-3 3,1 0 0,0 0 0,0 0-1,-1-1 1,1 1 0,0 0 0,0 0-1,-1-1 1,1 1 0,0-1 0,0 1 0,-1-1-1,1 1 1,-1-1 0,1 1 0,0-1-1,-1 1 1,1-1 0,-1 0 0,1 1-1,-1-1 1,0 0 0,1 1 0,-1-1 0,1-1-1,24-62 240,-24 59-233,7-30 34,-7 27-42,1 1 0,-1 0 1,2-1-1,-1 1 0,7-13 0,-9 19-8,0 1 0,0-1-1,1 1 1,-1-1 0,0 1-1,0-1 1,1 1-1,-1-1 1,1 1 0,-1 0-1,0-1 1,1 1 0,-1-1-1,1 1 1,-1 0-1,1-1 1,-1 1 0,1 0-1,-1 0 1,1-1 0,-1 1-1,1 0 1,0 0-1,-1 0 1,1 0 0,-1 0-1,1 0 1,-1 0 0,1 0-1,0 0 1,-1 0-1,1 0 1,-1 0 0,2 0-1,15 18-104,5 29 120,0 23-891,-18-81-8146,-1-12 3240,-3-5-3784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38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6438,'0'0'16656,"54"42"-29180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39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20 279 5285,'0'0'20238,"7"-11"-19576,-1 3-474,-1 0-1,0-1 1,-1 1 0,0-1-1,0 0 1,-1 0 0,0 0 0,-1-1-1,0 1 1,-1-1 0,2-16 0,-3 19 35,-1 1 0,1-1 0,-1 1 0,0 0 1,-4-10-1,5 15-217,0 0-1,0 0 1,-1 0 0,1 0 0,0 0 0,-1 0-1,1 0 1,-1 0 0,1 1 0,-1-1 0,1 0-1,-1 0 1,0 1 0,1-1 0,-1 0 0,0 1-1,0-1 1,0 0 0,1 1 0,-1-1 0,0 1-1,0 0 1,0-1 0,0 1 0,0 0 0,0-1-1,0 1 1,0 0 0,0 0 0,0 0 0,0 0-1,0 0 1,0 0 0,1 0 0,-1 0 0,0 0-1,0 0 1,0 1 0,0-1 0,0 0 0,0 1-1,0-1 1,0 1 0,0-1 0,1 1 0,-1-1-1,-1 2 1,0 0-19,0 0 0,0 0-1,0 0 1,0 0 0,1 1 0,-1-1 0,1 1-1,-1-1 1,1 1 0,0-1 0,0 1-1,0 0 1,1 0 0,-1-1 0,0 1 0,1 0-1,0 3 1,-1 59 53,1-45-50,0-16 12,0 4-8,0 0 0,0 0-1,1 0 1,0 0 0,0 0 0,4 9 0,-5-15 4,1-1-1,-1 0 1,1 0-1,-1 0 1,1 0-1,0 0 1,-1 0-1,1 0 1,0 0-1,0 0 1,0-1 0,0 1-1,0 0 1,0 0-1,0-1 1,0 1-1,0-1 1,0 1-1,2 0 1,-1-1-2,0 0 1,0 0 0,1 0-1,-1 0 1,0 0 0,0 0-1,0-1 1,0 1-1,0-1 1,0 1 0,0-1-1,0 0 1,0 0 0,0 0-1,2-1 1,48-32 113,-38 24-97,0 0 1,28-13-1,-36 21-15,0-1-1,0 1 0,0 1 0,0-1 1,1 1-1,-1 0 0,0 1 0,1-1 1,-1 1-1,0 0 0,10 2 0,-15-2 21,0 1-1,0-1 1,0 1 0,0-1-1,0 0 1,-1 1 0,1-1-1,0 1 1,0 0-1,0-1 1,-1 1 0,1 0-1,0-1 1,-1 1-1,1 0 1,0 0 0,-1 0-1,1-1 1,-1 1-1,0 0 1,1 2 0,-2 1 943,-7-14-292,-21-32-379,18 28-199,0-1 1,1-1-1,1 1 0,1-2 0,0 1 1,-6-19-1,14 34-126,1 0-1,-1 0 1,0 0-1,0 1 1,0-1-1,1 0 1,-1 0 0,0 1-1,1-1 1,-1 0-1,0 0 1,1 1-1,-1-1 1,1 0 0,0 1-1,-1-1 1,1 1-1,-1-1 1,1 0-1,0 1 1,-1 0 0,1-1-1,0 1 1,0-1-1,-1 1 1,1 0-1,0-1 1,0 1 0,0 0-1,-1 0 1,1 0-1,0 0 1,1 0-1,43-7-2671,-26 5 944,13-6-3169,3-3-1982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4:38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0 443 8776,'0'0'9994,"8"-3"-6684,5-4-2371,0-1 0,-1 0 0,0 0 1,0-1-1,-1 0 0,0-1 1,16-20-1,3-5-700,32-51-1,-35 42-259,-22 35-258,-19 39 232,8-15 243,0 0-1,1 0 0,1 0 1,0 1-1,1 0 0,0 0 1,2 0-1,0 0 1,1 20-1,0-34-202,1 1 1,-1-1 0,1 1-1,0-1 1,0 1-1,0-1 1,0 1-1,0-1 1,0 0-1,1 0 1,-1 1-1,1-1 1,-1 0-1,1-1 1,0 1-1,0 0 1,0 0-1,0-1 1,0 1-1,0-1 1,1 0-1,-1 1 1,0-1-1,1 0 1,-1 0-1,5 0 1,-4 0-278,0 0 0,1 0 1,-1 0-1,1-1 0,-1 1 0,1-1 1,-1 0-1,1 0 0,-1 0 0,1-1 1,-1 1-1,1-1 0,-1 0 0,0 0 1,1 0-1,-1 0 0,0-1 0,0 0 1,0 1-1,3-3 0,1-2-1632,-1-1-1,0 1 1,0-1-1,-1 0 1,7-11-1,5-21-8380</inkml:trace>
  <inkml:trace contextRef="#ctx0" brushRef="#br0" timeOffset="1">468 1 19218,'0'0'6065,"0"10"-4058,2 21-537,1 0-1,12 48 1,-8-44-1186,-1-1 1,2 50-1,-7-72-273,-2 0 0,0 0 0,0 0-1,-1 0 1,0 0 0,-1-1 0,-1 1-1,0-1 1,0 1 0,-1-1 0,-7 11 0,-6 7-100,-2-1 1,-1-1 0,-43 44 0,45-54-1333,0 0-1,-2-1 1,-23 15 0,0-7-5140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40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27 393 6182,'-10'-102'4243,"-5"-65"6824,14 153-8692,0 21-1364,3 25-793,50 159 76,-15-56 287,-33-120-374,-3-8-80,1 0 0,0 0 0,0 0 1,0 0-1,1 0 0,0 0 0,0-1 1,1 1-1,4 6 0,-7-13-116,-1 1-1,1-1 1,0 0 0,-1 1-1,1-1 1,0 0 0,-1 1-1,1-1 1,0 0 0,-1 0-1,1 0 1,0 0 0,-1 0-1,1 0 1,0 0 0,-1 0-1,1 0 1,0 0 0,-1 0-1,1 0 1,0 0 0,-1 0-1,1-1 1,0 1 0,-1 0-1,1-1 1,0 1 0,-1 0-1,1-1 1,-1 1 0,1-1-1,-1 1 1,1-1 0,-1 1-1,1-1 1,-1 1 0,0-1-1,1 1 1,-1-1 0,0 0-1,1 1 1,-1-1 0,1-1-1,13-28 500,-14 30-496,13-36 527,-3-1 0,-1 0 0,-1-1 0,3-59 0,-8-154 848,-5 221-1867,0 41-2417,0 48-4622,2-36 3065,0-2-1693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40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4 493 19058,'0'0'2707,"2"-11"-145,6-39-510,3-18-83,5-104 0,-16 171-1962,0 1 0,0 0 1,1-1-1,-1 1 0,0 0 0,0-1 1,0 1-1,0 0 0,0-1 1,0 1-1,0 0 0,0-1 0,0 1 1,0-1-1,0 1 0,0 0 1,0-1-1,0 1 0,0 0 0,0-1 1,0 1-1,0 0 0,-1-1 1,1 1-1,0 0 0,0-1 0,0 1 1,-1 0-1,1 0 0,0-1 1,0 1-1,-1 0 0,1 0 1,0-1-1,-1 1 0,1 0 0,0 0 1,0 0-1,-1 0 0,1-1 1,0 1-1,-1 0 0,1 0 0,-1 0 1,1 0-1,0 0 0,-1 0 1,1 0-1,0 0 0,-1 0 0,1 0 1,0 0-1,-1 0 0,0 1-18,0 0-1,0 0 0,0-1 1,0 1-1,0 0 0,0 0 1,0 0-1,0 1 0,1-1 1,-1 0-1,0 0 1,1 0-1,-1 0 0,0 3 1,-5 23-25,2 0 1,0 1 0,2-1 0,1 40-1,1-66 24,0 0 1,-1 0-1,1 0 0,0-1 0,0 1 0,0 0 0,0 0 0,0 0 0,0 0 0,0-1 0,0 1 0,0 0 0,0 0 0,0 0 0,1-1 0,-1 1 0,0 0 0,1 0 0,-1 0 0,0-1 1,1 1-1,-1 0 0,1-1 0,-1 1 0,1 0 0,-1-1 0,1 1 0,0-1 0,-1 1 0,1-1 0,0 1 0,-1-1 0,1 1 0,0-1 0,0 0 0,-1 1 0,1-1 0,0 0 1,0 0-1,0 0 0,-1 1 0,1-1 0,0 0 0,0 0 0,0 0 0,-1 0 0,1 0 0,0-1 0,0 1 0,0 0 0,0 0 0,-1 0 0,1-1 0,0 1 0,0 0 0,-1-1 1,1 1-1,0-1 0,-1 1 0,1-1 0,0 1 0,-1-1 0,2 0 0,10-8-18,-1 0-1,21-20 1,-17 14-17,-11 12-104,0-1 0,1 1 1,0-1-1,-1 1 0,1 1 0,0-1 0,1 1 0,-1 0 0,0 0 0,1 0 1,-1 1-1,1 0 0,-1 0 0,1 0 0,-1 1 0,1 0 0,0 0 0,9 1 0,-14 0 142,0 0-1,0-1 1,0 1-1,0 0 0,0 0 1,0 0-1,0 0 0,-1 0 1,1 0-1,0 0 0,0 0 1,-1 1-1,1-1 1,-1 0-1,1 0 0,-1 2 1,2 0 126,-3-9 260,-2-42-416,-3-88-1484,7 89-2768,3 1-3532,1 10-2187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41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13741,'0'0'6123,"-4"10"-4265,-1 9-1280,1 0-1,1-1 1,1 1 0,0 0 0,1 1-1,2-1 1,0 0 0,3 21-1,2-9-295,23 112 232,-24-125-489,0 0 0,2-1-1,0 0 1,0 0 0,18 26 0,-25-43-23,0 1 0,0-1-1,0 1 1,0-1 0,1 1-1,-1-1 1,0 0 0,0 1-1,1-1 1,-1 1-1,0-1 1,1 0 0,-1 1-1,0-1 1,1 0 0,-1 0-1,0 1 1,1-1 0,-1 0-1,1 0 1,-1 1 0,1-1-1,-1 0 1,0 0 0,1 0-1,-1 0 1,1 0 0,-1 0-1,1 0 1,-1 0-1,1 0 1,-1 0 0,1 0-1,-1 0 1,1 0 0,6-16 187,-4-27 128,-3 43-317,1-17 49,-1 1-1,0-1 1,-2 1-1,0-1 1,-1 1-1,0-1 1,-1 1-1,-1 1 1,-1-1-1,0 0 1,-9-15-1,9 26-375,6 14 200,7 14 111,-6-21 17,0 0-1,0 0 1,0-1 0,0 1-1,0 0 1,1-1-1,-1 1 1,1-1-1,-1 0 1,1 1-1,-1-1 1,1 0 0,0 0-1,-1 0 1,1 0-1,0 0 1,0-1-1,0 1 1,0 0-1,0-1 1,0 1 0,0-1-1,0 0 1,0 0-1,0 0 1,0 0-1,0 0 1,0 0-1,4-1 1,-3-1 19,1 0-1,-1-1 1,1 1-1,-1-1 1,0 1-1,0-1 1,0 0-1,0 0 1,-1-1-1,1 1 1,-1 0-1,0-1 1,0 1-1,2-5 1,2-10 2,0-1 0,-1 1 1,-1-1-1,-1 0 0,2-34 0,-7 98-65,0 38 126,2-76-20,1 0-1,-1-1 1,1 1 0,1-1 0,-1 1 0,1-1-1,1 0 1,-1 1 0,5 7 0,-6-13-48,-1 0 0,1 1 1,0-1-1,0 0 1,-1 0-1,1 0 0,0 0 1,0 0-1,0 1 1,1-2-1,-1 1 0,0 0 1,0 0-1,0 0 0,1 0 1,-1-1-1,0 1 1,1-1-1,-1 1 0,1-1 1,-1 0-1,1 1 0,-1-1 1,0 0-1,4 0 1,-3-1 15,0 1 1,0-1-1,1 0 1,-1 0-1,0 0 0,0-1 1,0 1-1,0 0 1,0-1-1,0 1 1,-1-1-1,1 0 1,0 0-1,1-2 1,4-6 103,0-1 0,0 0 0,-1-1 1,7-17-1,-5 9-91,-1-1 0,-1 0 1,0 0-1,-2 0 0,0 0 0,0-23 0,-4 48-105,-1 18 45,1 0-1,2 0 1,0 0 0,1 0-1,1 0 1,8 24-1,-11-44 22,-1-1 0,1 1-1,0 0 1,-1-1-1,1 1 1,0-1 0,0 1-1,0-1 1,0 1-1,1-1 1,-1 0 0,0 0-1,1 1 1,-1-1-1,0 0 1,1 0 0,-1 0-1,4 1 1,-4-2-24,0 0 1,0 0 0,1 0 0,-1 0-1,0 0 1,0 0 0,1 0 0,-1-1-1,0 1 1,0 0 0,0-1-1,1 1 1,-1-1 0,0 1 0,0-1-1,0 1 1,0-1 0,0 0 0,2-1-1,1-2-512,0-1-1,0 1 0,0-1 1,-1 1-1,0-1 0,0 0 1,0 0-1,-1-1 0,4-8 1,2-19-5016,-2-3-2573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41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22037,'0'0'9064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42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13453,'0'0'10634,"-1"8"-10261,-4 29 93,2 0 0,1-1 0,2 2 0,6 39 0,-1 27 520,-5-101-966,0 21 35,0 0-1,2-1 0,0 1 1,2-1-1,11 39 1,-15-61-108,0-1 1,0 1 0,0 0 0,0-1-1,0 1 1,0-1 0,0 1 0,0-1-1,1 1 1,-1 0 0,0-1 0,0 1-1,1-1 1,-1 1 0,0-1 0,1 1-1,-1-1 1,0 1 0,1-1 0,-1 0-1,1 1 1,-1-1 0,0 1 0,1-1-1,-1 0 1,1 1 0,0-1 0,-1 0-1,1 0 1,-1 0 0,1 1 0,-1-1-1,1 0 1,0 0 0,-1 0 0,1 0-1,-1 0 1,1 0 0,-1 0 0,1 0-1,0 0 1,-1 0 0,1 0 0,-1 0-1,1-1 1,0 1 0,-1 0 0,1 0-1,-1-1 1,1 1 0,-1 0-1,1-1 1,-1 1 0,1 0 0,-1-1-1,0 1 1,1-1 0,0 1 0,1-3-405,0 0 0,0 0 0,0 0 0,-1 0 0,1 0 0,-1 0 0,0 0-1,2-6 1,5-46-7214,-7 24 2103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43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0 258 14798,'0'0'3304,"1"6"-602,0-1-2373,0 0 1,0 0-1,0-1 1,1 1-1,-1-1 1,1 1-1,0-1 1,4 6-1,-5-9-301,0 0-1,-1 0 0,1 0 1,0 0-1,0 0 0,0 0 1,0-1-1,0 1 0,0 0 1,0-1-1,0 1 0,1 0 1,-1-1-1,0 0 1,0 1-1,0-1 0,1 0 1,-1 1-1,0-1 0,1 0 1,-1 0-1,0 0 0,0 0 1,1 0-1,-1 0 0,0-1 1,0 1-1,1 0 0,-1-1 1,0 1-1,0-1 0,0 1 1,0-1-1,1 1 0,-1-1 1,0 0-1,0 0 0,0 1 1,0-1-1,0 0 0,-1 0 1,1 0-1,0 0 0,1-2 1,15-16 141,-2 0 1,0-2-1,-1 1 1,-1-2-1,13-27 1,16-26 665,-42 74-834,0 1 1,0 0-1,0 0 0,0 0 1,0 0-1,0 0 0,0 0 1,0-1-1,0 1 0,1 0 1,-1 0-1,0 0 0,0 0 1,0 0-1,0 0 1,0 0-1,0 0 0,0-1 1,0 1-1,0 0 0,1 0 1,-1 0-1,0 0 0,0 0 1,0 0-1,0 0 0,0 0 1,0 0-1,0 0 0,1 0 1,-1 0-1,0 0 0,0 0 1,0 0-1,0 0 0,0 0 1,1 0-1,-1 0 0,0 0 1,0 0-1,0 0 0,0 0 1,0 0-1,0 0 0,0 0 1,1 0-1,-1 0 0,0 0 1,0 1-1,0-1 0,0 0 1,0 0-1,0 0 0,0 0 1,0 0-1,1 0 0,3 13 236,1 31 328,-3-21-439,-1-20-104,-1-1 0,1 1 1,0 0-1,0-1 1,0 1-1,0-1 0,0 1 1,0-1-1,1 1 1,-1-1-1,1 0 0,-1 0 1,1 0-1,0 1 1,4 2-1,-5-5-7,1 1-1,-1-1 1,0 1-1,0-1 1,1 1 0,-1-1-1,1 0 1,-1 0-1,0 0 1,1 0-1,-1 0 1,0 0 0,1 0-1,-1 0 1,0 0-1,1-1 1,-1 1 0,0-1-1,1 1 1,-1-1-1,0 1 1,0-1-1,1 0 1,-1 1 0,0-1-1,0 0 1,0 0-1,0 0 1,0 0 0,0 0-1,0 0 1,-1 0-1,2-2 1,10-13 106,0 0 1,-1-1 0,15-33-1,19-28-538,-45 77 349,1 0-1,-1 0 0,0 1 0,1-1 1,-1 0-1,1 0 0,0 1 0,-1-1 1,1 0-1,0 1 0,-1-1 0,1 1 1,0-1-1,0 1 0,-1-1 0,1 1 1,0-1-1,0 1 0,0 0 0,0-1 1,0 1-1,-1 0 0,3 0 0,-3 0 41,1 1 0,0-1 0,-1 1-1,1-1 1,0 1 0,-1-1 0,1 1-1,-1 0 1,1-1 0,-1 1-1,1 0 1,-1-1 0,1 1 0,-1 0-1,0 0 1,1-1 0,-1 1-1,0 0 1,0 0 0,1 1 0,5 58 289,-5-43-227,5 13 104,1 0 1,1-1 0,1 0 0,2-1-1,1 0 1,2 0 0,23 36-1,-19-31-41,16 40 31,-32-68 32,0 1 1,0 1-1,-1-1 0,0 0 0,0 0 0,0 1 0,-1-1 0,0 0 1,0 1-1,-2 8 0,2-14-149,0-1 0,-1 1-1,1-1 1,0 1 0,-1-1 0,1 1-1,-1-1 1,1 0 0,-1 1 0,1-1-1,-1 0 1,1 1 0,-1-1 0,1 0 0,-1 0-1,0 1 1,1-1 0,-1 0 0,1 0-1,-1 0 1,0 0 0,1 0 0,-1 0-1,1 0 1,-1 0 0,0 0 0,1 0 0,-1 0-1,1 0 1,-1 0 0,0 0 0,1-1-1,-1 1 1,0-1 0,-22-8 23,11 0-46,1 1-1,0-2 1,1 1 0,0-1-1,1-1 1,0 0-1,0 0 1,1-1 0,-11-21-1,14 22-148,0 1 0,0 0-1,2-1 1,-1 0 0,1 0-1,1 0 1,0 0 0,0-1-1,1 1 1,1-1 0,0 1 0,3-20-1,0 23-547,0 1 0,0-1-1,1 0 1,0 1 0,1 0 0,0 0-1,0 1 1,0-1 0,1 1 0,7-6-1,17-22-7183,-10 6-2415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44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110 155 10442,'-1'-3'456,"0"1"-1,1 0 1,-1 0 0,0 0 0,0 0 0,0 0-1,0 0 1,-1 0 0,1 0 0,0 1-1,-1-1 1,1 0 0,-1 1 0,0-1 0,1 1-1,-1 0 1,0-1 0,0 1 0,0 0-1,0 0 1,0 0 0,0 0 0,0 1 0,-5-2-1,5 2-372,0 1 0,0-1 0,0 1-1,0-1 1,0 1 0,0 0 0,0 0-1,0 0 1,0 0 0,0 0 0,0 0-1,1 1 1,-1-1 0,0 0 0,1 1-1,0-1 1,-1 1 0,1 0 0,0 0-1,-1-1 1,1 1 0,0 0 0,0 0 0,1 0-1,-1 0 1,0 2 0,-5 12 319,1 0 0,1 0 0,0 0 0,1 1 1,1-1-1,1 1 0,0 0 0,4 30 0,-4-46-397,1 0 1,0 0-1,0 0 0,0 0 0,1 0 1,-1-1-1,0 1 0,0 0 0,0 0 0,1 0 1,-1 0-1,0-1 0,1 1 0,-1 0 1,1 0-1,-1-1 0,1 1 0,-1 0 0,1-1 1,-1 1-1,1-1 0,0 1 0,-1 0 0,1-1 1,0 1-1,-1-1 0,1 0 0,0 1 1,0-1-1,0 0 0,-1 1 0,1-1 0,0 0 1,0 0-1,0 0 0,0 1 0,-1-1 1,1 0-1,1-1 0,0 1 1,1 0 0,-1-1 0,0 0 0,0 1 0,0-1 0,0 0 0,-1 0 0,1 0 0,0-1 0,0 1 0,0 0 0,-1-1 0,1 1 0,-1-1 0,3-2-1,7-14 156,0-1 0,-1 0 0,-1-1 0,0-1 0,-2 1 0,0-1 0,-2 0 0,0-1 0,-1 1 0,-2-1 0,0 0-1,-1 0 1,-2-22 0,1 43-155,0 0 0,0 1 0,0-1 0,0 0 0,0 0 0,0 1 0,0-1 0,0 0 0,0 1 0,0-1 0,0 0-1,0 1 1,-1-1 0,1 0 0,0 1 0,0-1 0,-1 1 0,1-1 0,0 1 0,-1-1 0,1 0 0,-1 1 0,1-1 0,-1 1 0,1 0 0,-1-1-1,1 1 1,-1-1 0,1 1 0,-1 0 0,0-1 0,1 1 0,-1 0 0,0 0 0,1-1 0,-1 1 0,0 0 0,1 0 0,-1 0 0,-1 0-1,1 0-10,1 1 0,-1-1-1,0 0 1,0 1-1,0-1 1,0 1-1,0-1 1,0 1-1,0 0 1,1-1-1,-1 1 1,0 0 0,1-1-1,-1 1 1,0 0-1,1 0 1,-1 0-1,1 0 1,-1 0-1,1 0 1,-1 0 0,1-1-1,0 1 1,0 0-1,-1 2 1,-1 9 9,1-1-1,1 1 1,-1 0 0,2 0 0,1 13 0,-2-23-39,0 0-1,0 0 1,1 0-1,-1 1 1,0-1-1,1 0 1,0 0 0,-1 0-1,1 0 1,0 0-1,0 0 1,0 0-1,0 0 1,0 0-1,1-1 1,-1 1 0,0 0-1,1-1 1,0 1-1,-1-1 1,1 1-1,0-1 1,0 0-1,-1 0 1,1 0 0,0 0-1,0 0 1,0 0-1,0-1 1,0 1-1,1 0 1,-1-1-1,0 0 1,4 1 0,-4-2-256,1 1 1,-1-1-1,0 0 1,1 0-1,-1 0 1,0 0 0,0 0-1,1-1 1,-1 1-1,0-1 1,0 1 0,-1-1-1,1 0 1,0 1-1,0-1 1,1-3-1,24-38-5830,-25 39 5216,14-28-5789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44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43 267 13036,'-3'7'2611,"-7"26"-886,2 0 1,1 1-1,1 0 0,-1 46 1,7-79-1719,0-1 1,0 1-1,-1-1 1,1 1-1,0 0 1,0-1-1,0 1 1,0-1 0,0 1-1,0-1 1,0 1-1,0 0 1,0-1-1,0 1 1,0-1-1,1 1 1,-1-1 0,0 1-1,0-1 1,0 1-1,1-1 1,-1 1-1,0-1 1,1 1-1,-1-1 1,0 1-1,1-1 1,-1 1 0,1-1-1,-1 0 1,0 1-1,1-1 1,-1 0-1,1 1 1,-1-1-1,1 0 1,-1 0 0,1 0-1,-1 1 1,1-1-1,0 0 1,-1 0-1,1 0 1,-1 0-1,1 0 1,-1 0 0,1 0-1,0 0 1,-1 0-1,1 0 1,-1 0-1,1 0 1,-1-1-1,1 1 1,-1 0-1,2-1 1,1 0 15,-1-1 0,1 0 1,-1 0-1,1 0 0,-1 0 0,0 0 0,0 0 0,0 0 0,3-5 1,6-14 354,-1 0 1,-1 0 0,0-1 0,-2 0 0,-1 0 0,4-27 0,-2-6 486,3-78 0,-9 105-630,-1 18-176,-1 0 1,1-1 0,-1 1-1,-1 0 1,-3-17 0,4 26-61,0 1 1,0 0-1,0 0 1,0-1-1,0 1 1,0 0-1,0-1 1,0 1-1,0 0 0,0 0 1,0-1-1,0 1 1,0 0-1,0 0 1,0-1-1,0 1 1,0 0-1,0 0 0,0-1 1,-1 1-1,1 0 1,0 0-1,0 0 1,0-1-1,0 1 1,-1 0-1,1 0 0,0 0 1,0-1-1,-1 1 1,1 0-1,0 0 1,0 0-1,0 0 1,-1 0-1,1 0 1,0 0-1,-1 0 0,1-1 1,0 1-1,0 0 1,-1 0-1,1 0 1,0 0-1,0 0 1,-1 0-1,1 0 0,0 1 1,0-1-1,-1 0 1,1 0-1,0 0 1,0 0-1,-1 0 1,1 0-1,0 0 0,0 1 1,-1-1-1,1 0 1,0 0-1,0 0 1,0 0-1,-1 1 1,1-1-1,0 0 0,0 0 1,0 1-1,0-1 1,-1 0-1,-7 19-131,-1 32 203,3-1-1,1 2 1,3-1-1,6 69 0,-5-118-69,1 0 0,0 0 0,0 0 0,0 0 0,0 0 0,1 0 0,-1 0 0,1 0 0,-1 0 0,1 0 0,-1 0 0,1-1 0,0 1 0,0 0 0,0 0 0,0 0 0,0-1 0,1 1 0,-1-1 0,0 1 0,1-1 0,-1 1 0,1-1 0,-1 0 0,1 0 0,0 0 0,0 0 0,1 1 0,0-2 4,-1 0 0,0 0 1,0 0-1,0-1 0,1 1 1,-1-1-1,0 1 0,0-1 0,0 0 1,0 0-1,0 1 0,0-2 0,0 1 1,0 0-1,0 0 0,0-1 0,-1 1 1,1-1-1,-1 1 0,1-1 1,-1 0-1,1 1 0,-1-1 0,2-3 1,5-11-148,-1 0 0,0 0 0,-2-1 0,1 0 0,-2 0 0,0 0 0,-2 0 0,1-1 0,-1-17 0,-4 55-90,3 34 181,0-53 49,-1 1 0,0-1 0,0 0 0,1 1 0,-1-1 0,1 0 0,-1 0-1,1 1 1,-1-1 0,1 0 0,0 0 0,0 0 0,0 0 0,-1 0 0,1 0-1,0 0 1,0 0 0,0 0 0,1 0 0,-1 0 0,0-1 0,0 1 0,0-1-1,1 1 1,-1-1 0,0 1 0,0-1 0,1 1 0,-1-1 0,0 0 0,1 0-1,1 0 1,21-1 14,-1-1-1,26-6 1,-26 3 177,-1 2 1,28-1 0,-70-23 2634,-123-105-1965,143 131-893,-1 1 0,1 0 0,0-1 0,0 1 0,0 0 0,-1-1 0,1 1 0,0-1 0,0 1 0,0-1 0,0 1 0,0 0 0,0-1 0,0 1 0,0-1 0,0 1 0,0-1 0,0 1 0,0 0 0,0-1 0,0 1 0,0-1 0,0 1 0,1-1-1,-1 1 1,0 0 0,0-1 0,0 1 0,1 0 0,-1-1 0,0 1 0,0 0 0,1-1 0,-1 1 0,0 0 0,1-1 0,-1 1 0,1 0 0,-1 0 0,0-1 0,1 1 0,-1 0 0,1 0 0,-1 0 0,0 0 0,1 0 0,-1 0 0,1-1 0,-1 1 0,1 0 0,-1 0 0,0 0 0,1 0 0,-1 1 0,1-1 0,0 0 0,37-5-3338,-31 4 2683,101-14-10180,-69 5 4740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45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8 15214,'0'0'2130,"-9"-1"-507,-28-5 326,35 6-1889,1 0 1,-1 0 0,1 0-1,0 0 1,-1 0 0,1 0-1,-1 0 1,1 1 0,-1-1-1,1 0 1,0 1 0,-1 0-1,1-1 1,0 1 0,-1 0-1,1-1 1,0 1 0,0 0-1,0 0 1,-1 0 0,1 0-1,0 0 1,1 1 0,-1-1-1,0 0 1,0 0 0,0 0-1,1 1 1,-1-1 0,0 1-1,1-1 1,0 0 0,-1 1-1,1 1 1,-2 5 118,0 1 0,1 0-1,1-1 1,0 13 0,0-15-57,0-5-107,1 0-1,0-1 1,-1 1 0,1 0 0,0 0 0,-1-1-1,1 1 1,0 0 0,0-1 0,0 1-1,0-1 1,-1 1 0,1-1 0,0 0 0,0 1-1,0-1 1,0 0 0,0 1 0,0-1 0,0 0-1,0 0 1,0 0 0,0 0 0,2 0 0,37 1 161,-30-1-178,35 1 76,33 0-394,-72 0 248,0 0-1,0 0 1,0 0-1,0 1 0,0-1 1,0 1-1,0 1 1,-1-1-1,8 5 1,-11-5 106,-1-1 1,1 1-1,-1-1 1,1 1-1,-1 0 0,0-1 1,1 1-1,-1 0 1,0 0-1,0 0 1,0 0-1,0 0 1,-1 0-1,1 0 1,-1 1-1,1-1 1,-1 0-1,0 0 1,0 0-1,0 1 0,0-1 1,0 0-1,0 0 1,0 0-1,-1 1 1,1-1-1,-1 0 1,0 0-1,1 0 1,-1 0-1,0 0 1,-2 3-1,-2 4 347,0 0 0,-1 0-1,0 0 1,-1-1 0,-9 10 0,-25 18 973,39-34-1374,-1 0 0,1-1 0,-1 1 0,0-1 0,1 0 0,-1 0 1,0 0-1,0 0 0,0 0 0,0 0 0,0-1 0,0 1 0,0-1 0,0 0 0,-5 0 0,7-1-158,0 1-1,0-1 0,0 1 1,0-1-1,1 1 0,-1-1 1,0 1-1,0-1 1,1 0-1,-1 0 0,0 1 1,1-1-1,-1 0 0,1 0 1,-1 0-1,1 1 1,-1-1-1,1 0 0,0 0 1,-1 0-1,1 0 0,0 0 1,-1-1-1,-2-26-3564,2 24 2917,0-29-5110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45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18417,'0'0'1303,"3"9"694,-2-6-1852,55 190 6104,-48-172-5986,0-1-1,2 0 0,0 0 1,1-1-1,1-1 0,1 1 1,24 24-1,-37-43-255,0 0 0,0 0 0,0 0 0,0 0 0,0 0 0,0 0 0,0 0 0,0 0 0,0 0-1,0-1 1,0 1 0,0 0 0,0 0 0,0 0 0,0 0 0,0 0 0,0 0 0,0 0 0,0 0 0,0 0 0,0 0 0,0 0 0,0 0 0,0 0 0,0 0 0,0-1 0,0 1 0,0 0 0,0 0 0,1 0 0,-1 0 0,0 0-1,0 0 1,0 0 0,0 0 0,0 0 0,0 0 0,0 0 0,0 0 0,0 0 0,0 0 0,0 0 0,0 0 0,1 0 0,-1 0 0,0 0 0,0 0 0,0 0 0,0 0 0,0 0 0,0 0 0,0 0 0,0 0 0,0 0 0,0 0 0,0 0-1,0 0 1,0 1 0,1-1 0,-1 0 0,-3-13 81,-5-13-168,-8-10-82,12 24 22,0 1 1,0 0-1,-2 1 0,1-1 1,-1 1-1,-1 0 0,0 0 1,0 1-1,-13-12 1,16 22 271,4 9-100,5 9 33,-2-14-43,0 0 0,1 0-1,-1-1 1,1 1 0,0-1 0,0 0-1,0 0 1,0 0 0,1-1 0,0 0 0,0 0-1,5 3 1,-8-5 9,1 0-1,-1 0 1,0 0-1,0 0 1,0 0-1,1-1 1,-1 1-1,0-1 1,1 0-1,-1 0 1,1 0-1,-1 0 1,0 0-1,1 0 1,-1-1 0,0 1-1,1-1 1,-1 1-1,0-1 1,0 0-1,1 0 1,-1 0-1,0 0 1,0 0-1,0-1 1,0 1-1,-1-1 1,1 1-1,0-1 1,0 0-1,1-2 1,5-7 77,-1 1-1,-1-1 1,0-1 0,-1 1 0,0-1-1,-1 0 1,0 0 0,0 0 0,-2-1-1,3-23 1,-3 55-146,1 0-1,0 1 1,1-1-1,11 28 1,-13-42 71,0 1 0,1-1 0,0 0 0,0 0 0,0-1 1,0 1-1,1-1 0,0 1 0,6 5 0,-9-9-55,0-1-1,0 1 0,0 0 1,0 0-1,1 0 1,-1-1-1,0 1 0,0 0 1,1-1-1,-1 1 1,0-1-1,1 0 0,-1 1 1,0-1-1,1 0 1,-1 0-1,1 0 0,-1 0 1,0 0-1,1 0 1,-1 0-1,0 0 0,1-1 1,-1 1-1,1-1 1,-1 1-1,0-1 0,0 1 1,1-1-1,-1 0 0,0 1 1,0-1-1,0 0 1,0 0-1,0 0 0,0 0 1,0 0-1,0 0 1,0 0-1,0 0 0,0 0 1,0-3-1,18-38-3989,-16 30 1760,-1-1 1,0 1-1,-1-1 1,0 1-1,-1-1 0,-2-22 1,-7-6-4449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6:35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185 171 11659,'5'-9'2151,"2"-2"-1800,31-57 3146,-36 63-3027,0 1 1,0-1 0,0 1-1,-1-1 1,0 0 0,0 0-1,0 1 1,0-1 0,-1 0-1,1 0 1,-1 0 0,-1 0-1,0-9 1,0 14-462,1-1 0,0 1 0,-1-1 0,1 1-1,-1 0 1,1-1 0,0 1 0,-1 0 0,1-1 0,-1 1 0,1 0 0,-1-1 0,1 1 0,-1 0-1,1 0 1,-1-1 0,1 1 0,-1 0 0,0 0 0,1 0 0,-1 0 0,1 0 0,-1 0 0,1 0-1,-1 0 1,0 0 0,1 0 0,-1 0 0,1 0 0,-1 0 0,1 1 0,-1-1 0,1 0 0,-1 0-1,1 1 1,-1-1 0,1 0 0,-1 1 0,1-1 0,-1 0 0,0 1 0,-20 16 1,13-5 65,0 1-1,1-1 1,1 1-1,-1 1 0,2-1 1,0 1-1,1 0 1,0 0-1,1 0 1,-2 26-1,2 18 607,4 80 1,0-87-531,13 93 378,-39-164-2104,23 17 1275,-76-92-9122,45 40 7010,30 48 2741,0-1 0,0 0 1,1 1-1,0-1 0,-2-9 0,5 16-128,-1 0 0,0 0 1,0 0-1,1 0 0,-1 0 0,0 0 0,1 0 1,-1 0-1,1 0 0,-1 0 0,1 0 1,-1 0-1,1 1 0,0-1 0,0 0 0,-1 0 1,1 1-1,0-1 0,0 0 0,0 1 1,0-1-1,0 1 0,0-1 0,-1 1 1,1 0-1,0-1 0,0 1 0,0 0 0,0 0 1,1 0-1,-1 0 0,0-1 0,0 1 1,0 1-1,0-1 0,1 0 0,55 0 326,-37 1-209,11 0-446,10-1-2090,-1-3-4554,-14-3-1689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46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12684,'0'0'11467,"59"37"-15407,-38-36 1826,2-1-1377,-1 0-1858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46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62 336 7239,'0'0'6128,"-4"8"-4222,-4 10-688,1 1 1,0 0-1,2 0 0,0 0 1,1 1-1,1-1 0,1 1 1,0 24-1,2-43-1196,0 0 0,-1 0 0,1 0 0,0 0 0,0 0-1,1 1 1,-1-1 0,0 0 0,0 0 0,0 0 0,1 0 0,-1 0 0,1 0 0,-1 0-1,1 0 1,-1 0 0,1 0 0,-1 0 0,1 0 0,0 0 0,0 0 0,-1 0-1,1 0 1,0-1 0,0 1 0,0 0 0,0-1 0,0 1 0,0-1 0,0 1 0,0-1-1,0 1 1,0-1 0,0 0 0,0 1 0,0-1 0,1 0 0,-1 0 0,0 0 0,2 0-1,0 0 2,0-1-1,0 0 0,-1 1 1,1-1-1,0 0 0,-1 0 1,1 0-1,0-1 0,-1 1 1,1-1-1,-1 0 0,0 1 1,0-1-1,0 0 0,4-4 1,5-10 61,0 0 0,-1-1 1,-1 0-1,-1-1 1,0 0-1,-1 0 0,-1 0 1,-1-1-1,4-22 1,-4 7-148,-2 0-1,0-1 1,-3 1 0,-4-46 0,2 69-253,0 0 0,-1 0 0,0 0 0,-1 1 0,-1 0 0,1-1 0,-11-14 0,14 22 232,-1 1 0,0-1-1,0 0 1,0 1-1,0 0 1,-1-1-1,1 1 1,0 0 0,-1 0-1,0 1 1,0-1-1,1 0 1,-6-1 0,6 3 75,0-1 1,0 1-1,0 0 1,0 0 0,0 0-1,0 0 1,0 1 0,0-1-1,0 0 1,0 1 0,1-1-1,-1 1 1,0 0 0,0 0-1,0 0 1,1 0 0,-1 0-1,0 0 1,1 0 0,-1 0-1,1 1 1,-1-1-1,1 0 1,-2 3 0,-4 4 173,0 1-1,1 0 1,0 0 0,1 0 0,-9 19 0,12-24-121,0 0 1,1 0 0,-1 0 0,1 1 0,0-1 0,0 1-1,1-1 1,-1 1 0,1-1 0,0 1 0,0-1 0,0 1-1,1-1 1,0 0 0,0 1 0,2 8 0,2-8-137,-1-1-1,1 1 1,0-1 0,0 1-1,1-1 1,-1-1 0,1 1 0,0-1-1,0 0 1,0 0 0,0-1 0,0 0-1,9 2 1,23 11 71,-31-11 32,-1 0 0,1 0 0,-1 0 0,0 1 0,0 0 0,0 0 0,-1 0 0,0 1 0,0 0 0,0 0 0,-1 0 0,5 10 0,13 27-3742,-20-38-2910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47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18481,'0'0'6161,"1"11"-5600,8 30 613,24 65 1,11 40 634,-3 50-528,-37-279-1056,-8-27-626,-22-115 0,21 183 220,2 25 136,1 0 1,1 0-1,0-1 0,4-27 0,-3 44 40,0 0 0,0 0 0,1 1 0,-1-1 0,1 0 0,-1 1 0,0-1 0,1 1 0,-1-1 0,1 0 0,-1 1 0,1-1 0,0 1 0,-1-1 0,1 1-1,-1 0 1,1-1 0,0 1 0,-1 0 0,1-1 0,0 1 0,0 0 0,-1 0 0,1 0 0,0-1 0,0 1 0,-1 0 0,1 0 0,0 0 0,0 0 0,-1 0 0,1 0 0,0 1 0,0-1 0,-1 0 0,1 0 0,0 0 0,1 1 0,26 14-82,-25-11 111,0 0 0,0 1 0,-1 0 0,1-1 0,-1 1 0,0 0 0,0 0 0,-1 1 0,1-1 0,-1 0-1,0 0 1,-1 1 0,1-1 0,-1 0 0,0 1 0,0-1 0,-1 1 0,0-1 0,-1 6 0,0-4 33,1 0 1,-2 0-1,1 0 0,-1 0 0,0 0 1,0 0-1,-1 0 0,0-1 1,0 0-1,0 0 0,-1 0 1,0 0-1,-6 5 0,10-11-126,1 1 0,-1 0-1,1-1 1,-1 1 0,0 0-1,1-1 1,-1 1 0,0-1-1,1 1 1,-1-1-1,0 1 1,0-1 0,1 0-1,-1 1 1,0-1 0,0 0-1,0 0 1,1 0 0,-1 1-1,0-1 1,0 0 0,0 0-1,0 0 1,1 0-1,-1 0 1,0-1 0,0 1-1,0 0 1,0 0 0,1 0-1,-1-1 1,0 1 0,0-1-1,1 1 1,-2-1 0,1-1-283,0 0 1,0 0 0,0 0 0,0 0-1,0 0 1,0-1 0,1 1 0,-1 0-1,1 0 1,0-1 0,-1 1 0,1-4-1,1-9-2485,-1 0 0,2 0 0,3-16-1,5-5-3675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47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1 150 12556,'0'0'8814,"5"11"-7389,22 58 826,21 50 964,-47-118-3208,-1 0 0,1 0-1,-1 0 1,1 0 0,0 0 0,-1 0-1,1 0 1,0 0 0,0 0-1,0 0 1,0 0 0,0-1-1,0 1 1,0 0 0,0-1-1,0 1 1,0-1 0,2 2 0,-2-2 3,0-1 0,-1 1 1,1 0-1,-1 0 1,1 0-1,-1-1 0,1 1 1,-1 0-1,1 0 1,-1-1-1,1 1 0,-1-1 1,1 1-1,-1 0 1,1-1-1,-1 1 0,0-1 1,1 1-1,-1-1 1,0 1-1,1-1 1,-1 1-1,0-1 0,0 0 1,1 1-1,-1-1 1,0 1-1,0-1 0,0 0 1,0 1-1,0-1 1,0 1-1,0-1 0,0 0 1,0 0-1,2-10-97,-1-1-1,-1 1 1,1-1 0,-2 1-1,1 0 1,-2-1-1,1 1 1,-2 0-1,0-1 1,0 2 0,0-1-1,-2 0 1,1 1-1,-1-1 1,-10-14 0,3 16-227,9 13 63,4-3 235,-1 0-1,1 0 0,-1 0 1,1 0-1,0 0 1,-1 0-1,1 0 1,0 0-1,0 0 1,0 0-1,0 0 1,0 0-1,0-1 1,0 1-1,0 0 1,0-1-1,0 1 1,0-1-1,0 1 1,0-1-1,1 1 1,-1-1-1,2 0 1,3 1-649,-1-1 1,1 0 0,0 0 0,-1-1 0,1 0 0,0 0 0,-1 0-1,1-1 1,-1 1 0,0-1 0,1-1 0,-1 1 0,0-1-1,0 0 1,0 0 0,7-7 0,-5 5-343,0-1 0,0 0 0,-1-1 1,1 0-1,7-11 0,2-18 1032,-17 25 7961,-9 14-5305,-10 17-1065,16-10-1106,1-1 0,0 0 0,0 1 0,1 0 1,0 0-1,1-1 0,0 1 0,0 0 0,1 0 0,3 18 0,-4-27-483,1 0 1,0 0-1,0 0 0,1 0 1,-1 0-1,0 0 1,0 0-1,0 0 0,1-1 1,-1 1-1,0 0 1,1 0-1,-1 0 0,1 0 1,-1-1-1,1 1 1,-1 0-1,1-1 0,-1 1 1,1 0-1,0-1 1,-1 1-1,1 0 0,0-1 1,0 1-1,-1-1 0,1 0 1,0 1-1,0-1 1,0 0-1,0 1 0,0-1 1,0 0-1,-1 0 1,1 0-1,0 0 0,0 1 1,0-1-1,0-1 1,0 1-1,0 0 0,0 0 1,0 0-1,-1 0 1,1-1-1,0 1 0,0 0 1,0-1-1,0 1 1,0-1-1,-1 1 0,1-1 1,1 0-1,2-2 130,0 0 0,1 0 1,-1-1-1,0 1 0,-1-1 0,1 0 0,-1 0 0,3-4 0,-1-1-84,0-1 0,-1 1 0,0 0 0,0-1 0,-1 0 0,-1 0-1,0 0 1,2-18 0,-4 26-165,0-1 1,1 1-1,-1-1 0,0 1 0,0-1 1,-1 1-1,1-1 0,0 1 0,-1 0 0,0-1 1,1 1-1,-1 0 0,0-1 0,0 1 1,0 0-1,-1 0 0,1 0 0,0 0 0,-1 0 1,1 0-1,-1 0 0,0 1 0,0-1 1,1 0-1,-1 1 0,0 0 0,0-1 0,-1 1 1,1 0-1,0 0 0,0 0 0,-1 0 1,1 0-1,0 1 0,-1-1 0,1 1 0,0 0 1,-1-1-1,1 1 0,-4 0 0,6 1-85,0-1 1,-1 0-1,1 0 0,0 1 0,-1-1 0,1 0 0,0 0 0,-1 1 0,1-1 0,0 0 1,0 1-1,0-1 0,-1 0 0,1 1 0,0-1 0,0 1 0,0-1 0,0 0 0,0 1 1,-1-1-1,1 0 0,0 1 0,0-1 0,0 1 0,0-1 0,0 1 0,0-1 0,0 0 1,1 1-1,-1-1 0,0 0 0,0 1 0,0-1 0,0 1 0,0-1 0,1 0 0,-1 1 0,0-1 1,0 0-1,1 1 0,-1-1 0,0 0 0,0 1 0,1-1 0,-1 0 0,0 0 0,1 1 1,-1-1-1,0 0 0,1 0 0,-1 0 0,1 0 0,-1 1 0,0-1 0,1 0 0,-1 0 1,1 0-1,-1 0 0,11-1-4516,5-4-1382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48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16976,'0'0'4383,"-5"8"-2611,0 2-1555,0 0 0,1 0 1,1 0-1,0 0 0,0 1 0,1-1 0,0 1 0,1 0 0,0-1 0,1 1 0,0 11 0,0-21-209,0 8 283,0 1 0,1 0 0,0 0-1,0-1 1,5 19 0,-5-26-282,0-1 1,-1 1-1,1 0 0,0 0 0,0-1 1,0 1-1,0-1 0,1 1 1,-1-1-1,0 1 0,0-1 0,1 0 1,-1 0-1,1 0 0,-1 1 0,1-1 1,0-1-1,-1 1 0,1 0 0,0 0 1,0-1-1,0 1 0,-1-1 0,1 1 1,0-1-1,0 0 0,0 0 0,0 0 1,0 0-1,0 0 0,-1 0 1,1 0-1,0-1 0,0 1 0,0-1 1,0 1-1,-1-1 0,4-1 0,4-2-403,0 0 0,0-1 0,0 0 0,9-7 1,-13 8 73,0 0 0,0 0 0,1 0 0,-1 1 0,1 0 0,0 1 0,0-1 0,0 1 0,0 0 0,1 0 0,-1 1 0,1 0 0,10-1 1,-16 3 347,1 0 0,0-1 1,-1 1-1,1 0 1,-1 0-1,1 0 0,-1 0 1,1 1-1,-1-1 1,0 0-1,1 1 0,-1-1 1,0 0-1,0 1 1,0 0-1,0-1 0,0 1 1,-1-1-1,1 1 1,0 0-1,-1 0 0,1-1 1,-1 1-1,0 0 1,1 0-1,-1 0 1,0-1-1,0 1 0,0 0 1,-1 3-1,1 5 563,0-1-1,-1 1 1,1-1-1,-5 17 1,2-19 15,1-1 1,-1 0 0,0 0-1,0 0 1,-1 0 0,0 0-1,0-1 1,-9 10 0,11-12-510,-1-1 0,1 0 0,0 0 0,-1 0 1,0 0-1,1 0 0,-1 0 0,0-1 0,0 1 0,0-1 0,0 0 1,0 0-1,-1 0 0,1 0 0,0-1 0,0 1 0,0-1 0,-1 0 1,1 0-1,-5 0 0,6-2-329,-1 1 1,1 0-1,-1 0 1,1-1-1,-1 0 0,1 1 1,0-1-1,0 0 1,0 0-1,0 0 1,0 0-1,0 0 0,1-1 1,-1 1-1,1-1 1,0 1-1,-1-1 1,1 1-1,0-1 0,0-3 1,-3-4-2362,1 0 1,1 0 0,0 0-1,-1-12 1,2 1-5175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48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90 188 15503,'0'0'5573,"5"-8"-3374,3-6-1751,0 0-1,10-28 0,-16 35-162,1 1 0,-1-1-1,-1 0 1,1 0-1,-1 0 1,0 1-1,-1-1 1,0 0-1,0 0 1,0 0-1,-2-7 1,2 13-254,-1 0 1,1 0-1,-1 0 0,1 0 1,-1 0-1,1 0 1,-1 0-1,1 0 0,-1 0 1,0 0-1,0 0 1,1 0-1,-1 0 0,0 1 1,0-1-1,0 0 1,0 1-1,0-1 0,0 1 1,0-1-1,0 1 1,0-1-1,0 1 1,0 0-1,0-1 0,0 1 1,0 0-1,-1 0 1,1 0-1,0 0 0,0 0 1,0 0-1,0 0 1,0 0-1,0 0 0,-1 1 1,1-1-1,0 0 1,0 1-1,0-1 0,0 1 1,-2 1-1,-1 0 35,0 0 0,-1 0 0,1 1 0,0-1 0,0 1-1,0 1 1,0-1 0,-5 6 0,2 2 38,0 0 0,1 1 0,0 0 0,0 0 1,2 0-1,-1 0 0,1 1 0,1 0 0,1 0 0,-1 0 0,2 0 0,0 0 0,1 0 0,0 0 0,3 23 1,-2-33-92,-1 0 1,1 0 0,0 0-1,0 0 1,0-1 0,0 1-1,0 0 1,1-1 0,-1 1-1,1-1 1,0 1 0,0-1-1,0 0 1,0 0-1,0 0 1,0 0 0,0 0-1,1 0 1,-1 0 0,4 0-1,-1 1 8,0-2 0,0 1-1,0 0 1,1-1 0,-1 0-1,0-1 1,1 1-1,-1-1 1,1 0 0,6-1-1,3-1-79,1 0-1,-1-2 0,0 0 1,0 0-1,0-1 0,23-13 1,-19 8-1147,-1-2 0,24-19 0,3-12-5522,-16 6-2812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49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136 225 8360,'0'0'16570,"9"11"-14765,26 46 498,39 87 0,-53-100-2169,-19-41-103,4 10 1,1-1 1,0 0-1,11 14 0,-17-24-24,1-1 0,-1 1 0,0-1 0,1 1-1,-1-1 1,1 0 0,-1 0 0,1 0 0,-1 0-1,1 0 1,0 0 0,0 0 0,0-1 0,2 2-1,-3-2 5,0 0 0,0-1 0,0 1 0,0 0 0,0 0-1,0-1 1,0 1 0,0 0 0,0-1 0,0 1 0,0-1-1,0 0 1,0 1 0,0-1 0,0 0 0,0 1 0,0-1-1,-1 0 1,1 0 0,0 0 0,-1 0 0,1 0 0,-1 1-1,1-1 1,-1 0 0,1 0 0,0-2 0,4-8 30,-1-1 1,0 0 0,-1 0 0,0-1 0,0 1-1,-1 0 1,0-18 0,-6-90-126,4 114 69,-4-28-932,-10-43-1,1 8-662,12 69 1230,1-1-1,-1 0 0,0 1 1,0-1-1,1 1 1,-1-1-1,0 1 0,0-1 1,0 1-1,0 0 0,0-1 1,0 1-1,0 0 1,1 0-1,-1-1 0,0 1 1,0 0-1,0 0 0,0 0 1,0 0-1,-2 1 1,-29-1-4002,24 0 3426,-82 3-2240,-9-1 6967,2-8 5020,97 6-8720,0 1 0,-1-1 0,1 0 0,0 0 0,0 0 0,-1 0 0,1 0 0,0 0 0,-1 0 0,1 0 0,0 0 0,0 0 0,-1 0 1,1 0-1,0-1 0,0 1 0,-1 0 0,1 0 0,0 0 0,0 0 0,-1 0 0,1 0 0,0-1 0,0 1 0,-1 0 0,1 0 0,0 0 1,0-1-1,0 1 0,0 0 0,-1 0 0,1-1 0,0 1 0,0 0 0,0 0 0,0-1 0,0 1 0,0 0 0,0 0 0,0-1 0,-1 1 1,12-9 724,19-3-495,132-27 605,-87 24-2356,-1-4-4127,-48 9-1390,-11 0-5991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30:49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6470,'-5'9'10026,"-3"8"-8974,0 0 1,1 0 0,1 0 0,1 1 0,0 0 0,1 0 0,1 0-1,-1 32 1,4-42-874,0 0-1,0 1 1,1-1-1,0 0 1,0 0 0,1 1-1,6 14 1,-7-20-144,0-1 1,1 0 0,-1 0-1,1 0 1,0 0 0,-1 0-1,1 0 1,0 0 0,0 0-1,0-1 1,1 1 0,-1-1-1,0 0 1,1 0 0,-1 1-1,0-1 1,1-1 0,-1 1-1,1 0 1,0-1 0,-1 1-1,1-1 1,-1 0 0,1 0-1,0 0 1,-1 0 0,1 0-1,0 0 1,2-2 0,3 0 101,0 0 1,-1 0-1,0-1 0,0 0 1,0-1-1,0 0 1,0 0-1,0 0 1,-1-1-1,0 0 1,0 0-1,0 0 1,-1-1-1,0 0 1,0 0-1,7-11 0,-5 6 60,0 0-1,0 0 0,-2-1 0,1 0 0,-1 0 0,-1-1 0,0 1 0,-1-1 0,2-16 0,-4 26-203,-1 0 0,0 0 1,0 0-1,0 0 0,-1 1 0,1-1 0,-1 0 1,1 0-1,-1 0 0,0 1 0,0-1 1,0 0-1,-1 1 0,1-1 0,-1 1 0,1-1 1,-1 1-1,0 0 0,0-1 0,0 1 0,0 0 1,0 0-1,0 1 0,-1-1 0,1 0 1,-1 1-1,1 0 0,-1-1 0,1 1 0,-1 0 1,0 0-1,0 0 0,1 1 0,-4-1 0,-8-2-107,1 1 0,-1 1 0,0 1 0,0-1 0,1 2 0,-16 2 0,27-3-77,-1 1 0,1-1 0,0 1 0,-1-1 0,1 1 0,0 0-1,0 0 1,0 0 0,0 0 0,0 0 0,0 0 0,0 1 0,0-1-1,-3 3 1,-5 20-8734,9-16 677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09:53:27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17 143 11378,'-11'-3'1607,"6"2"498,10 5-902,2-1-969,0 0 0,0 0 0,0-1 0,0 0 1,0 0-1,1 0 0,-1-1 0,0 0 0,1-1 0,-1 0 0,1 0 0,-1-1 1,13-2-1,-7 2-108,0 0 0,1 1 0,20 1 0,2 2-94,0-1 0,1-2 0,50-7 0,-41 3-14,62 2-1,-86 5-11,-1 0 1,1 2 0,40 13 0,-35-8 8,33 5-1,-50-14-12,0 1 0,1-1 0,-1-1 0,0 0 0,1 0 0,19-4 0,13-6 2,-9 2 3,49-4 1,74-7 10,-92 10-3,0 2 0,86 2 0,65 2-12,16 1-46,-161 3 26,134-15 1,-133 6 14,126 2-1,259 7 2,-389-4-7,1-4-1,111-24 1,-164 27 5,0 0 1,1 0 0,-1 1 0,1 1 0,0 1 0,0 1-1,20 1 1,-34 0 20,0-1-1,-1 1 0,1 0 0,0 0 0,-1 0 1,1 1-1,-1-1 0,1 0 0,-1 1 0,4 3 518,14-17-507,-9 4-109,2 1 63,0 1 0,0 1 0,1 0 0,0 1 1,0 0-1,0 1 0,0 1 0,0 0 0,1 1 0,-1 1 1,0 0-1,1 1 0,-1 0 0,0 1 0,26 7 0,11 4 24,-9-1 6,0-3 0,1-1 1,57 3-1,55-14-762,-133 1 490,1 0 1,-1-2 0,1-1-1,33-12 1,-35 4-101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09:56:20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12 250 11827,'-7'14'676,"3"-2"932,19-22-100,-6 3-1308,-1 0-1,1 1 1,0-1-1,0 1 1,1 1-1,0 0 0,0 1 1,0-1-1,0 2 1,17-4-1,49-7 5,138-44-1,-200 54-173,-1 0 1,1 1-1,0 0 1,0 1-1,0 1 0,0 0 1,0 1-1,0 0 1,15 3-1,1 0 1,0-2 0,54-4 0,61-17 136,-28 3-90,-46 9-52,-1 3 0,1 3 0,127 14 0,254 28 18,-377-38-43,309-6 7,-297-3-13,0 3 0,0 4 1,103 14-1,338 41 45,-447-48-48,-9 0-55,128-4 1,-106-8 55,164 11 1,-242-5 0,-1-1-1,1-1 1,0 0-1,-1-1 1,1-1 0,-1 0-1,1-1 1,21-9-1,89-24-34,-78 25 38,-1-3-1,54-24 0,-81 31 2,0 2 1,0 0-1,0 0 0,29-2 0,-25 4 2,-1 0-1,41-15 1,-64 19 1,0 0 1,0 0-1,0 0 1,0 0 0,0 0-1,0 0 1,0 0-1,0 0 1,0 0 0,0 0-1,0 0 1,0 0-1,0 0 1,0-1 0,0 1-1,0 0 1,0 0-1,0 0 1,0 0-1,0 0 1,0 0 0,0 0-1,0 0 1,0 0-1,0 0 1,0 0 0,0 0-1,0 0 1,0 0-1,0 0 1,-13 1-235,-19 0 26,5-2 125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1:04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10794,'0'0'2061,"5"4"-2024,12 4 17,0-1-1,0 0 1,0-2-1,1 0 1,0-1-1,18 2 1,14 5-28,72 13-210,133 10 1,128-10 119,3 1 238,359 14 1381,2-39-811,-330-2-833,-272 2 88,1071-32 66,124-5 63,-1336 37-127,242-9-458,-197 4-1439,61-16-1,-44 3-2053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6:35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13741,'0'0'5445,"-43"42"-3683,31-18-65,2 6-479,3 2-706,2 3-352,2 1-64,3-2-32,0-2-64,3-4 0,5-4-352,2-6-961,6-4-417,0-7-896,5-7-1250,0 0-2210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09:56:34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23 181 10514,'-2'0'127,"1"0"0,0-1 0,-1 1 0,1-1 0,0 1 0,0-1 0,0 0 0,-1 1 0,1-1 0,0 0 0,0 0 0,0 0 0,0 0 0,0 0 0,-1-1 0,2 1-33,-1 0 0,1 0-1,0 1 1,0-1-1,-1 0 1,1 0 0,0 1-1,0-1 1,0 0-1,0 0 1,0 0 0,0 1-1,0-1 1,0 0-1,0 0 1,1 1 0,-1-1-1,0 0 1,0 0-1,1 0 1,0-1-4,0 0 1,1 0-1,-1 0 1,0 1-1,1-1 0,0 0 1,-1 1-1,1-1 1,0 1-1,0 0 0,0-1 1,-1 1-1,1 0 1,1 0-1,-1 0 0,4-1 1,5 0-73,1 0 1,-1 0-1,1 1 1,0 1-1,16 1 1,61 11 50,-31-3-55,302 10-11,3-30-3,-134 3-8,625-48-115,-740 44 111,277-25 5,1 24 13,102 37 18,-486-23-24,172 7 88,-143-8-52,-1-2-1,69-12 1,-103 14 0,0-1 0,1 1 0,-1 0 0,0-1 0,0 0-1,0 1 1,0-1 0,0 0 0,0 0 0,0-1 0,0 1 0,0 0 0,0 0 0,-1-1 0,1 1 0,-1-1 0,1 0 0,2-2 0,-4 2 86,-4-2-1821,2-7 1339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09:56:36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26 378 9522,'-3'-3'193,"0"1"1,1-1-1,0 0 0,-1 0 1,1 0-1,0 0 0,1 0 1,-1 0-1,-1-5 0,2 7-151,1 1-1,0-1 0,-1 1 1,1-1-1,0 0 0,0 1 1,0-1-1,0 1 0,-1-1 1,1 0-1,0 1 1,0-1-1,0 0 0,0 1 1,0-1-1,1 0 0,-1 1 1,0-1-1,0 0 0,0 1 1,0-1-1,1 0 0,-1 1 1,0-1-1,1 1 0,-1-1 1,0 1-1,1-1 0,-1 1 1,1-1-1,-1 1 1,1-1-1,-1 1 0,1-1 1,-1 1-1,1 0 0,-1-1 1,1 1-1,0 0 0,-1-1 1,1 1-1,0 0 0,-1 0 1,1 0-1,0 0 0,-1 0 1,1 0-1,0 0 0,-1 0 1,1 0-1,0 0 1,-1 0-1,1 0 0,-1 0 1,1 0-1,0 0 0,0 1 1,153 25 491,7-14-344,263-12 0,159-57-133,-78-22-29,-268 40-13,-185 30-7,352-46 6,304 26-13,-690 30 2,284 5 33,1-21 169,-141 6 2,-160 9-199,-1 1 1,0-1-1,1 0 1,-1 0-1,0 0 1,1-1-1,-1 1 1,0 0-1,1 0 1,-1-1 0,0 1-1,0 0 1,1-1-1,-1 0 1,0 1-1,0-1 1,0 0-1,0 1 1,0-1-1,0 0 1,0 0 0,0 0-1,0 0 1,0 0-1,0 0 1,-1 0-1,1 0 1,0 0-1,0-2 1,0 0 6,-1 1 0,0-1 0,0 1 0,0 0 0,0-1 0,-1 1 0,1 0-1,0-1 1,-1 1 0,0 0 0,0-1 0,1 1 0,-1 0 0,0 0 0,-3-4 0,-6-9 11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09:57:49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15091,'33'18'313,"-5"-1"-321,54 21-1,-41-25 40,1-2 0,0-2 0,1-1 0,49 1 0,176-3 152,-258-6-177,152-1 100,500-13 146,49-54-164,-258 18-115,-398 45 25,141-8-11,-114 11-13,-49-1 21,1 3 1,0 0-1,59 10 0,-84-8-28,-1 0 0,1 1 0,-1 0 0,0 1 0,-1 0 0,1 0 0,-1 1 0,1-1 0,-1 2 1,-1-1-1,1 1 0,-1 0 0,7 8 0,-12-15-65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09:57:59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13 357 9794,'-13'11'581,"13"-11"-565,0 1 0,0-1-1,0 0 1,0 0-1,0 0 1,0 1-1,0-1 1,0 0 0,0 0-1,0 0 1,1 1-1,-1-1 1,0 0-1,0 0 1,0 0 0,0 0-1,0 1 1,0-1-1,0 0 1,1 0-1,-1 0 1,0 0 0,0 0-1,0 0 1,0 1-1,1-1 1,-1 0 0,0 0-1,0 0 1,0 0-1,1 0 1,-1 0-1,0 0 1,0 0 0,0 0-1,1 0 1,-1 0-1,0 0 1,0 0-1,36 1 894,-21-2-856,32 0 157,61-10 0,-73 7-151,66-12 171,-64 9-46,1 2-1,0 1 0,40 1 1,205 27 401,46 2-514,131-31-6,239-53-24,-505 41-35,225-7-8,76-8 19,72-38 125,-196 9 73,279-39 407,-614 97-1013,-1 1 1,70 6 0,-103-4 143,-9-4-113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09:58:19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9323 611 8898,'-30'-39'-185,"1"1"642,-60-62 0,77 89-183,0 1-1,-1 0 1,0 1-1,-1 0 0,0 1 1,0 0-1,-1 1 1,0 1-1,-20-6 0,-35-3 148,-1 2 0,-101-4 0,-16-2-10,-129-47-543,102 18 31,-714-70 19,715 99 333,-132-8 286,206 26-272,-186 21-1,-136 43-102,216-26-126,-319 68-43,6 33 29,-408 59 330,835-177-268,-299 51-12,6 35-61,-451 215-609,756-272 589,-161 62 52,267-107-32,1 1 0,0 1 0,1 0 0,-1 1 0,-20 15 1,27-17-30,1 0 0,0 0 1,0 0-1,0 1 1,1-1-1,0 1 1,0 0-1,1 1 1,-1-1-1,1 1 1,1-1-1,-1 1 0,-1 9 1,3-13 8,1 0 0,-1 0 0,0-1 0,1 1 0,-1 0 1,-1 0-1,1 0 0,0-1 0,-1 1 0,1-1 0,-1 1 0,0-1 0,0 0 0,0 1 1,0-1-1,0 0 0,0 0 0,-1 0 0,1-1 0,-1 1 0,1-1 0,-1 1 0,-3 0 0,5-3-21,0 0 0,0 0 0,0 0 0,0 0 0,0 0 0,0 0 0,1-1 0,-1 1 0,0 0 0,1 0 0,-1-1 0,1 1 0,-1-1-1,1 1 1,0 0 0,-1-2 0,1 1-15,-5-12 124,-1 0 0,0 0 0,-1 1 0,0 0-1,-17-21 1,-53-55 559,56 67-720,13 14 83,-1 0 0,0 0 1,-1 1-1,1 0 0,-1 1 1,-14-7-1,0 2 11,-43-14 0,50 20 6,-1 1 0,0 0 0,0 1 0,0 1 0,0 0 1,0 1-1,-22 3 0,30-1-12,0 0-1,1 1 1,-1 0 0,1 1 0,-1 0 0,1 0-1,0 1 1,0 0 0,1 1 0,-1 0-1,1 0 1,0 1 0,0 0 0,1 0 0,-8 9-1,2 0-5,1 0 0,0 1-1,1 0 1,1 1-1,0 0 1,2 1 0,0 0-1,0 0 1,2 1-1,1 0 1,0 0 0,1 0-1,1 1 1,1-1-1,0 1 1,3 35 0,14 66 97,4-2 0,58 191 1,-60-251-78,45 101 1,-49-133-21,1-2 0,1 1 0,1-2 0,2 0 0,37 40 0,-25-37-8,1-1-1,1-1 1,1-1 0,1-3 0,1 0-1,1-2 1,1-2 0,0-1-1,75 19 1,14-6-12,226 22-1,-219-35 25,719 47-416,292-89 85,1151-146-374,-1174 60 685,-136-1 16,-520 55 1,189-29-35,-5-32-4,-549 96 31,126-48 0,-182 54 5,-1-2 1,-1-2-1,-1-1 0,-1-3 1,45-36-1,-70 49 30,0-1 1,-1 0-1,-1-1 0,0-1 1,-1 0-1,-1-1 0,0 0 1,-1-1-1,-1 0 0,0 0 1,-2-1-1,0 0 0,0 0 1,-2-1-1,-1 0 0,0 0 1,-1 0-1,-1-1 0,-1 1 1,-1 0-1,0-1 1,-1 1-1,-7-33 0,-11-42 216,-29-134-14,30 158-274,-31-79 0,36 118-18,-1 1 1,-1 1-1,-2 0 1,-1 1-1,-1 1 1,-45-48-1,31 42 10,-2 2 0,-1 1 0,-2 2 0,-51-30 0,12 16-26,-117-47 0,-83-13-38,274 100 114,-79-25-20,-100-39 7,50 6-25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1:38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263 823 14259,'-18'-3'384,"17"3"-370,0-1-1,-1 1 1,1 0 0,0-1 0,-1 1 0,1 0 0,0 0-1,-1 0 1,1 0 0,0 0 0,-1 0 0,1 0-1,0 0 1,-1 1 0,1-1 0,0 0 0,-1 1 0,1-1-1,0 1 1,0-1 0,0 1 0,-1 0 0,1 0 0,0-1-1,0 1 1,0 0 0,-2 2 0,-3 7-4,-1 1 1,1-1-1,1 1 0,0 1 1,1-1-1,0 1 1,-5 21-1,6-23-10,-116 574 728,85-338-410,30-204-291,3-1 0,1 1 0,11 80 0,-8-105-30,1-1-1,1 1 0,0-1 0,2-1 0,-1 1 0,2-1 1,0 0-1,1 0 0,0-1 0,1-1 0,1 1 0,22 20 0,-15-18-10,0-1-1,1-1 0,1-1 0,0 0 0,1-2 0,1 0 0,-1-2 0,35 11 0,324 62-85,-157-41 122,236 32-18,5-31 14,211-20 95,0-36-223,-385 6-238,125-10-273,268-1 310,-247 46 409,96 2-31,-199-27-48,575 0-6,116-65 2,-829 46-14,352 2 30,-411 23-34,199 40 0,-218-28 2,-41-9 15,0-3-1,110-2 0,-113-12-17,92-20 1,-87 12-8,72-13 0,118-18 16,-131 29 23,182-18 154,300-21 163,-118-21-304,-5-28-83,-451 95 19,108-28-82,-126 28 66,1 0 0,-2-2 0,36-19 0,-47 21 32,-1-1 0,-1-1 1,0 0-1,0 0 0,-1-1 1,18-24-1,55-92 19,-49 72 3,35-51 11,94-155-122,-147 228 53,-2 0 1,-1-1-1,-2 0 0,-1-1 0,-2-1 0,-2 1 1,-1-2-1,-2 1 0,-2-1 0,-1 1 0,-2-1 0,-1 0 1,-2 0-1,-2 1 0,-1 0 0,-2 0 0,-2 0 1,-23-57-1,17 53 109,-3 1 1,-2 1 0,-37-55 0,45 77-80,-1 0 1,-1 0 0,0 1-1,-2 1 1,1 0 0,-2 2 0,0 0-1,0 1 1,-21-10 0,5 6 30,0 2 0,-1 2 0,-65-14 0,-116-9 99,118 22-97,62 8-22,-535-77-452,-2 29 29,85 25 341,-735-28-7,563 50 98,-1 27-9,179 12-78,-966 60 22,268-35 512,536-27-815,38-6-1792,-695 46 1899,1084-52 705,-431 46 849,507-46-1047,-403 66 498,73 27-1027,375-84 216,9-1-56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1:45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5487 79 8554,'1'1'40,"-1"-1"0,0 0 0,0 0 0,0 1 0,1-1 0,-1 0 0,0 0 0,0 1 0,0-1 0,0 0 0,1 1 0,-1-1 0,0 0 0,0 0 0,0 1 0,0-1 0,0 0 0,0 1 0,0-1 0,0 0 0,0 1 0,0-1 0,0 0 0,0 1 0,0-1 0,0 0 0,0 1 0,-1-1 0,1 0 0,0 0 0,0 1 0,0-1 0,0 0 0,0 1 0,-1-1 0,1 0 0,0 0 0,0 0 0,-1 1 0,1-1 0,0 0 1,0 0-1,-1 0 0,1 1 0,0-1 0,0 0 0,-1 0 0,1 0 0,0 0 0,-1 0 0,1 0 0,-2 1-66,1-1 0,0 0 0,0 0 0,0 0 0,-1 0 0,1 0 1,0 0-1,0 0 0,0 0 0,-1-1 0,1 1 0,-2-1 0,-3-2-16,-1 1 0,1 0 0,0 0 0,-1 1 0,0 0 0,1 0 0,-1 0 0,1 1 0,-1 0 0,0 1 0,-10 1 0,-8 2 316,-40 14 0,54-15-238,-149 36 712,132-35-622,-1-1 0,1-1-1,-54-4 1,-479-74 1352,418 52-1192,-199-9 0,-148 29 191,6-2-251,45-1 136,136 6-367,-285 11-27,335 15 15,-48 2-27,211-22 26,-123-11 1,176 3 5,-1 2-1,1 2 1,0 1 0,-1 2-1,-61 15 1,69-11 17,1 1 0,0 2 0,0 1 0,2 1 0,-1 1 1,2 2-1,-34 25 0,44-28-4,1 1 1,1 1 0,0 0-1,1 1 1,1 1-1,0-1 1,1 2-1,-11 25 1,9-15-14,1 1 0,2 1-1,0-1 1,-8 58 0,15-69-9,1 0 0,2 0 0,-1 0 0,2 0 0,0 0 0,2 0 0,0 0 0,0 0 0,2 0 0,12 30 0,-12-36 6,1 0-1,1-1 1,0 1-1,0-2 1,1 1-1,1-1 1,-1 0-1,2-1 1,-1 0-1,1 0 1,0-1-1,1-1 1,0 1-1,1-2 1,19 10-1,3-4-3,0-1-1,0-1 0,39 5 1,111 9-27,-172-23 42,532 31-6,-82-9 3,-301-8 16,334 23 7,1-31-42,125-51-103,89-3-21,-680 46 150,264-11 21,-201 4-10,107-23 0,-153 21 4,99-24 24,-119 27-17,-2-2 0,1-1 0,34-18 0,-51 22-2,-1 0 0,0-1 0,0 1-1,0-1 1,-1-1 0,0 0-1,0 0 1,-1 0 0,0-1 0,0 1-1,-1-1 1,-1-1 0,1 1 0,-1-1-1,-1 0 1,0 0 0,0 0 0,2-17-1,-2 3 8,-1 0 0,-1 0 0,-1 0 0,-1 0-1,-1-1 1,-11-45 0,11 58-29,-1 0-1,-1 0 1,1 0-1,-2 1 1,0 0 0,0 0-1,-1 0 1,0 1-1,-1 0 1,0 0-1,-1 0 1,0 1 0,-1 0-1,1 1 1,-18-13-1,-6 0-406,15 11 235,0 0 0,1-2 0,0 0 0,1 0 1,1-2-1,0 0 0,-24-30 0,-9-33 74,20 34 99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7:58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5 449 11947,'-4'8'2891,"9"-11"-326,5-6-1859,184-136 4096,77-96-4976,-222 185-2708,-49 56 2827,0 0 1,0 0-1,0 0 1,-1 0-1,1 0 1,0 0-1,0 0 0,0 0 1,0 0-1,0 0 1,0 0-1,0-1 1,0 1-1,0 0 1,0 0-1,0 0 0,0 0 1,0 0-1,0 0 1,0 0-1,0 0 1,0 0-1,0 0 0,0 0 1,-1-1-1,1 1 1,0 0-1,0 0 1,0 0-1,0 0 1,1 0-1,-1 0 0,0 0 1,0 0-1,0 0 1,0-1-1,0 1 1,0 0-1,0 0 0,-9 6-384,-4 10-302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7:58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0 306 15883,'3'3'1553,"11"-13"-785,8-6-232,11-7 680,4-1-111,8-5-217,3 1-112,3-3-160,-6 4-208,-3 1-696,-2 5-384,-10-2 584,-3 3-136,-1-10-120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7:59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0 791 14419,'12'-9'413,"0"-1"-1,-1 0 1,-1-1-1,1 0 1,-2-1 0,1 0-1,12-23 1,-8 16 138,45-71 1010,-4-2 1,-4-3 0,72-191-1,-117 271-1439,1-4-16,-7 19-88,-4 9-30,-9 25-28,1 1 1,1 0 0,3 0 0,-6 40 0,14-72 38,-1-1 0,1 1 0,0 0 0,0-1 0,0 1 0,1-1 0,-1 1 0,1 0 0,-1-1 1,1 1-1,0-1 0,0 0 0,0 1 0,1 2 0,-1-4 1,-1-1 1,1 1-1,-1-1 0,1 1 1,0-1-1,-1 1 0,1-1 1,0 0-1,-1 1 0,1-1 1,0 0-1,-1 1 0,1-1 1,0 0-1,0 0 0,-1 0 1,1 0-1,0 1 0,1-1 1,0-1 2,0 1 0,0 0 0,0-1 0,0 1 0,0-1-1,0 0 1,0 0 0,0 0 0,3-2 0,9-6 82,0-1 0,-1-1 0,0 0 0,-1-1 0,16-19 0,47-71 543,-64 85-516,3-3 108,0-1-1,-2 0 0,15-34 0,-27 49-165,-5 10-45,-8 11-21,4 3-8,1 0-1,0 0 0,1 1 1,1 0-1,1 0 1,1 0-1,-4 34 1,8-46-11,0 0 1,0 1-1,1-1 1,-1 0-1,2 1 1,-1-1-1,1 0 1,0 0-1,0 0 1,6 10 0,-6-13-15,1 1 0,0-1 0,0 0 0,1 0 0,-1 0 0,1-1 0,0 1 0,0-1 0,0 0 0,0 0 0,1 0 0,-1-1 0,1 0 0,-1 1 0,1-2 0,8 3 0,-6-2-105,1 0 0,-1-1-1,1 0 1,0-1 0,-1 1 0,1-1 0,-1-1 0,1 0 0,0 0 0,8-2-1,-2-1-23,-1-1-1,0 0 0,0-1 0,20-12 0,9-10-265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6:36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 16656,'0'0'3203,"-50"64"-865,26-32-288,-3-1-449,5 1-415,2-4-738,7-5-416,4-4-32,4-5 32,4-5-480,1-6-962,0-9-6597,0-9 2882</inkml:trace>
  <inkml:trace contextRef="#ctx0" brushRef="#br0" timeOffset="1">1 58 13453,'0'0'9737,"45"41"-8552,-20-27-737,2-2-351,4-1-33,-3-3-32,-1 1-929,0-5-1345,-3-2-929,-6-2-1954,-3-3-3651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5:21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1 291 10866,'53'15'454,"1"-3"-1,0-2 1,1-3-1,65 1 1,222-20-276,389-69-89,-26 1-56,36 28 9,-737 52-41,254-22 33,-5-20 6,-233 38-37,35-15-1,-43 13 0,0 0 1,17-13-1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8:11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1674 13707,'0'0'200,"0"-1"0,0 1 1,0-1-1,0 1 0,-1-1 1,1 1-1,0-1 0,0 1 0,0 0 1,0-1-1,0 1 0,0-1 0,0 1 1,0-1-1,0 1 0,0-1 1,1 1-1,-1 0 0,0-1 0,0 1 1,0-1-1,1 0 0,12-11 288,0 0 1,0 1-1,30-18 0,11-9 13,131-127 867,56-43 86,203-152-1091,-192 174-328,-174 134-23,-3-4 1,96-90-1,-84 52-8,46-44 9,-113 120-12,2 1 0,-1 0 0,2 2 0,47-25 0,-67 39-110,-1-1-1,0 1 0,0-1 0,0 1 0,0-1 1,0 0-1,-1 0 0,1 0 0,0 0 0,-1 0 0,0 0 1,1 0-1,-1 0 0,0 0 0,0-1 0,0 1 0,0-1 1,-1 1-1,2-4 0,-3 5 90,1 1 0,0 0 0,0-1 0,0 1 0,-1 0 0,1-1 1,0 1-1,0 0 0,-1 0 0,1-1 0,0 1 0,-1 0 0,1 0 0,0-1 0,-1 1 0,1 0 0,0 0 0,-1 0 0,1 0 1,-1 0-1,1-1 0,0 1 0,-1 0 0,1 0 0,0 0 0,-1 0 0,1 0 0,-1 0 0,1 0 0,0 0 0,-1 1 1,1-1-1,-1 0 0,0 0 0,-1 0-113,-18 0-435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8:33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46 10858,'-32'-43'6472,"32"42"-6422,0 1-1,0 0 1,0 0-1,0 0 1,-1 0-1,1 0 1,0 0-1,0-1 1,0 1-1,0 0 0,0 0 1,0 0-1,0 0 1,-1 0-1,1 0 1,0 0-1,0 0 1,0 0-1,0-1 1,0 1-1,-1 0 0,1 0 1,0 0-1,0 0 1,0 0-1,0 0 1,-1 0-1,1 0 1,0 0-1,0 0 1,0 0-1,0 0 1,-1 0-1,1 1 0,0-1 1,0 0-1,0 0 1,0 0-1,0 0 1,-1 0-1,1 0 1,0 0-1,0 0 1,0 0-1,0 0 1,0 1-1,0-1 0,-1 0 1,1 0-1,0 0 1,0 0-1,0 0 1,0 1-1,0-1 1,0 0-40,0 1 0,0-1 0,0 0 0,0 1 0,0-1 0,0 0 0,0 1 0,0-1 0,0 0 0,0 1 0,0-1 0,1 1 0,-1-1 0,0 0 1,0 0-1,0 1 0,0-1 0,1 0 0,-1 1 0,0-1 0,0 0 0,1 0 0,-1 1 0,0-1 0,0 0 0,1 0 0,-1 0 0,0 1 0,1-1 0,44 30 435,-36-23-297,1 0-1,0-1 1,15 8-1,91 28 12,-75-29-125,57 27 1,-94-38-31,0 0 0,-1 1 0,1-1 0,-1 1 0,0 0-1,0 0 1,0 0 0,0 0 0,0 0 0,-1 1 0,1-1 0,-1 1 0,2 4-1,2 5 28,-1 0-1,5 23 0,-6-24-17,-1 1 1,1-1-1,8 16 0,-3-14-15,1-1 0,0 0 1,14 15-1,-15-19 2,0 1 0,-1 0-1,0 0 1,-1 1 0,0-1 0,7 18 0,-10-18-1,0 0 1,0-1-1,1 1 1,0-1 0,1 0-1,0-1 1,1 0-1,-1 0 1,2 0-1,-1-1 1,1 1 0,0-2-1,0 1 1,1-1-1,0-1 1,0 0 0,0 0-1,17 6 1,64 17-26,6 2 26,-92-28 6,0 1-1,0 0 0,0 0 0,0 0 1,0 0-1,0 1 0,-1-1 0,0 1 0,0 0 1,5 8-1,-4-6 2,1 0 0,0 0 1,10 9-1,-6-8-6,0-2 1,0 1-1,18 7 0,-20-10 0,-1 0 0,1 0 0,-1 0 0,0 1 0,0 0 0,0 0 0,-1 0 0,1 1 0,-1 0 0,0 0 0,6 8 0,72 112 25,-78-115-25,0-1 0,-1 1 1,0 0-1,0 0 0,3 14 1,-5-15-1,0 0 0,1 0 0,0-1 0,0 1 1,1-1-1,1 0 0,-1 0 0,10 12 0,-12-17 1,1 0-1,0 0 0,0 0 0,0 0 0,0 0 1,1-1-1,-1 1 0,1-1 0,-1 0 0,1 0 1,0 0-1,0-1 0,0 1 0,0-1 0,0 0 1,0 0-1,0 0 0,0-1 0,7 1 0,-11-1 1,1 0 0,-1 0-1,0 0 1,1 0-1,-1 0 1,0 0 0,1 0-1,-1 1 1,0-1-1,1 0 1,-1 0 0,0 1-1,1-1 1,-1 0 0,0 0-1,0 1 1,1-1-1,-1 0 1,0 1 0,0-1-1,1 0 1,-1 1-1,0-1 1,0 0 0,0 1-1,0-1 1,0 0-1,0 1 1,0-1 0,0 1-1,0-1 1,0 0 0,0 1-1,0-1 1,0 1-1,0-1 1,-2 14 70,0-13-68,2-1-52,-1 0 0,1 0 0,-1 0-1,1 0 1,-1 0 0,1-1-1,-1 1 1,1 0 0,-1 0-1,1-1 1,-1 1 0,1 0 0,0-1-1,-1 1 1,1 0 0,-1-1-1,1 1 1,0 0 0,-1-1 0,1 1-1,0-1 1,0 1 0,-1-1-1,1 1 1,0-1 0,0 1 0,0-1-1,-1 1 1,1-1 0,0 1-1,0-1 1,0 1 0,0-1-1,0 0 1,0-2-101,-6-19-191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8:38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902 121 12019,'0'-3'149,"1"1"0,-2-1-1,1 0 1,0 1 0,0-1 0,-1 0 0,1 1 0,-1-1 0,0 1 0,0-1 0,0 1 0,0-1 0,-1 1 0,1-1 0,-2-1 0,-1 0 108,1-1 0,-1 1 0,0 1 0,0-1-1,-1 0 1,-8-5 0,1 3 50,0 0 1,0 0-1,-1 1 0,1 1 1,-19-4-1,8 4-226,0 1 0,0 1 1,0 2-1,0 0 0,0 1 0,0 1 1,-38 9-1,23-2-93,0 2 0,1 2-1,-62 31 1,73-30 28,0 1 0,1 2 1,1 0-1,0 2 0,2 1 0,0 0 0,-28 35 0,37-40 4,2 1 0,0 0 0,0 1 0,2 0 0,0 1 0,0 0 0,2 0 0,1 1 1,0-1-1,1 1 0,1 1 0,-2 26 0,5-38-7,2 0 0,-1 0 0,1 0 0,0 0 0,0 0 0,1 0 0,0 0 0,1 0 0,0-1 0,0 1 0,0-1-1,1 0 1,0 0 0,0 0 0,1 0 0,0-1 0,0 0 0,1 0 0,0 0 0,0-1 0,0 0 0,0 0 0,1 0 0,0-1 0,0 0 0,0 0 0,1-1 0,-1 0 0,11 3 0,9 1 163,-1-1-1,1-1 1,0-1 0,1-1-1,-1-2 1,53-4-1,-19-3 512,120-31-1,-137 26-435,-1-2 0,0-2 0,80-41 0,-108 48-214,-1 0 1,1-2-1,-2 0 0,1 0 1,-1-2-1,-1 1 0,0-1 1,-1-1-1,0 0 1,-1-1-1,0 0 0,-1-1 1,12-27-1,-18 34-35,0 0 0,0 0 1,-1 0-1,-1 0 0,1-1 0,-1 1 0,-1 0 1,0-1-1,0 1 0,0 0 0,-1-1 0,0 1 1,-1 0-1,0-1 0,0 1 0,-1 0 0,0 1 1,-4-10-1,1 7-85,0 1 0,0 0 1,-1 0-1,0 1 1,-1 0-1,0 0 0,0 1 1,-1 0-1,0 0 1,0 1-1,0 0 0,-1 0 1,-14-5-1,5 3-27,-1 1 0,0 1 0,0 1 0,-36-4-1,-19 4-259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4:58.6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3261 168 9506,'-169'-48'920,"-2"9"0,-323-34 1,313 65 652,-200 17 1,-175 65-2229,200 11-365,287-65 934,2 4 0,0 3 0,-68 38 0,95-40 126,0 1 1,2 2 0,0 2-1,3 1 1,0 2-1,2 2 1,2 0-1,-33 50 1,26-29-31,4 1 1,1 3-1,4 0 0,2 2 0,-24 80 1,39-99-7,1 1 0,2 0 0,2 1 0,-2 56 1,9-74 55,0 0 1,2 0 0,1-1 0,2 1 0,0-1 0,2 0 0,0 0 0,17 37 0,-10-36 19,0 0 1,2-1-1,1-1 0,1-1 0,1 0 0,1-1 1,41 36-1,-28-32-56,1-2 0,1-2 0,1-1 0,76 34 0,-43-28-96,2-4 0,77 17 0,143 12-295,645 38-270,-755-87 713,1-8-1,-1-8 1,212-42-1,-257 25-27,145-50 0,-218 57-48,0-3 0,-3-2 0,0-3 0,78-53 0,-102 57-1,-1-1 0,-1-2 1,-2-1-1,-1-2 0,34-45 0,-49 56 5,-1-2 0,-1 0 0,-1 0 0,-1-2 1,-1 1-1,-1-1 0,-1-1 0,-2 0 0,9-48 0,-14 43 27,0 0 1,-2 0-1,-1 0 0,-2 0 0,-1 0 1,-1 0-1,-1 1 0,-2 0 0,-1 0 1,-26-54-1,9 32 70,-2 2-1,-2 1 1,-3 1-1,-76-85 1,67 90-61,-2 1 0,-1 3 0,-85-57 0,42 41-264,-122-56 0,133 76-9,-2 3 0,-1 3 0,-2 5 1,0 2-1,-1 5 0,-88-8 0,-115 8-228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16.5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2427 142 10250,'-198'-60'2190,"145"41"-1946,-1 2 1,-1 2-1,-61-8 1,38 18-76,-1 3 1,0 3 0,1 4 0,0 3 0,-111 26 0,-370 134 883,407-111-694,3 6-1,-143 84 1,287-144-351,-105 65 164,97-59-165,0 1 1,0 1 0,1 0 0,1 1 0,-18 22 0,27-32-12,1 0 1,0 0-1,0-1 0,0 1 1,0 0-1,0 0 0,0 0 1,0 0-1,1 0 0,-1 0 1,1 1-1,-1-1 0,1 0 1,0 0-1,0 0 0,0 0 1,0 0-1,0 1 0,1-1 1,-1 0-1,1 0 0,0 3 1,1-2-5,0 0 1,0 0-1,0 0 1,0 0-1,1 0 1,-1-1-1,1 1 1,-1-1-1,1 0 1,0 0-1,0 0 1,6 3 0,15 7-36,0-2 0,0 0 1,36 9-1,81 11-22,-75-17 46,170 41 7,66 13 17,-210-51-19,128 6 0,-87-21-24,201-24-1,134-46 10,-140 17 58,-28 31 23,-78 8-19,-164 6-14,103-24 1,-125 21-22,0-1 1,0-2-1,-1-2 0,44-25 1,-64 31-3,-1-1 0,0 0-1,0-1 1,22-24 0,-29 27 0,0-1 0,0 0 0,-1 0 0,-1 0 0,0-1 0,0 1 0,0-1 0,4-18-1,-7 22 10,-1 0 0,0 0 0,0 1 0,0-1-1,-1 0 1,0 0 0,0 0 0,0 0 0,-1 0-1,0 0 1,0 0 0,-1 1 0,1-1 0,-1 0-1,-1 1 1,1-1 0,-1 1 0,0 0 0,0 0-1,0 0 1,-1 0 0,1 1 0,-1-1 0,0 1-1,-1 0 1,1 0 0,-1 0 0,0 1-1,0-1 1,0 1 0,-9-4 0,-6-2 29,-1 1 0,0 1 0,-1 0 1,1 2-1,-1 0 0,-33-2 0,-137 1-117,168 6 42,-165 4-177,-61-1 127,105-7-57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17.2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1339 0 13283,'-51'94'1971,"-183"321"-1128,119-217-683,-217 350 182,77-133-125,20 11 92,158-254-100,68-146-309,1 0 0,1 1 0,1 0 0,-4 46 0,11-61-29,4-23 12,5-28-43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17.7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1 285 14267,'0'0'1015,"2"0"-692,14-1-207,0 0 1,0-1-1,0-1 1,0-1-1,-1 0 1,1-1-1,-1 0 1,0-2-1,0 0 0,-1 0 1,16-11-1,15-15 55,79-71-1,-72 56 59,-46 44-208,-1-1 7,0 1 0,0-1 1,1 1-1,-1 1 0,9-5 0,-14 8-24,1-1-1,-1 1 0,1 0 0,-1 0 0,1-1 0,-1 1 0,1 0 0,-1 0 0,1 0 0,-1 0 0,1 0 0,-1 0 0,1 0 0,-1 0 1,1 0-1,-1 0 0,1 0 0,-1 0 0,1 0 0,-1 0 0,1 0 0,-1 1 0,1-1 0,-1 0 0,1 0 0,-1 0 0,1 1 0,-1-1 0,0 0 1,1 1-1,-1-1 0,1 0 0,-1 1 0,0-1 0,1 1 0,-1-1 0,0 1 0,0-1 0,1 0 0,-1 1 0,0-1 0,0 1 0,0-1 1,0 1-1,1-1 0,-1 1 0,0 0 0,-1 31 88,1-32-89,-24 141 164,4-41-183,-15 132-238,28-177 210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19.7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50 152 18684,'-20'-107'4650,"17"175"-1852,3-34-2759,7 362-2666,-5-379 1493,-1-35-478,-30-354-652,21 293 2443,9 67 88,3 16-176,5 16-11,54 144 298,-51-138-341,2 0-1,1-1 1,0 0 0,21 22-1,-32-42 34,1 1 0,1-1 0,-1 0 0,1 0 0,0 0 0,0-1 0,0 0 0,1 0 0,-1-1 0,1 0 0,0 0 0,10 2 0,-14-4 6,1 0 1,0-1 0,-1 1-1,1-1 1,0 0-1,0 0 1,-1-1-1,1 1 1,0-1-1,0 1 1,-1-1 0,1-1-1,-1 1 1,1 0-1,-1-1 1,1 0-1,-1 0 1,0 0-1,0 0 1,0 0 0,0 0-1,0-1 1,-1 0-1,1 1 1,-1-1-1,3-4 1,3-4 174,-2-1 0,0 0 1,0 0-1,-1 0 0,0 0 0,-1-1 1,-1 0-1,0 0 0,2-18 0,-2-4 279,-1 0-1,-3-48 1,-2 48-274,-13-59 0,16 93-283,0 1 0,0-1 0,0 1 0,0-1 0,0 1 0,0-1 0,0 1 0,0-1 0,0 0 0,0 1 0,-1-1 0,1 1 0,0-1 1,0 1-1,0-1 0,-1 1 0,1 0 0,0-1 0,-1 1 0,1-1 0,0 1 0,-1-1 0,1 1 0,-1 0 0,1-1 0,-1 1 0,1 12-872,4 7 183,1-1 0,13 30-1,-4-16 20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20.7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88 360 14499,'-2'0'544,"1"0"1,-1 1-1,1-1 1,0 0-1,0 0 1,-1 1-1,1-1 0,0 1 1,-1-1-1,1 1 1,0 0-1,0-1 0,0 1 1,0 0-1,0 0 1,0 0-1,-2 2 0,-26 31 1758,25-28-2341,0 1 0,0 0 1,0 0-1,0 0 1,1 0-1,0 0 0,1 1 1,0-1-1,-2 16 1,3-23 39,1 1 0,0 0 0,0-1 0,0 1 0,1 0 0,-1-1 0,0 1 0,0 0 0,0-1 0,0 1 0,1 0 0,-1-1 0,0 1 0,0 0 0,1-1 1,-1 1-1,1-1 0,-1 1 0,0-1 0,1 1 0,-1-1 0,1 1 0,0-1 0,-1 1 0,1-1 0,-1 0 0,1 1 0,-1-1 0,1 0 0,0 1 0,-1-1 1,1 0-1,0 0 0,-1 0 0,1 1 0,0-1 0,-1 0 0,1 0 0,0 0 0,0 0 0,-1 0 0,1 0 0,0-1 0,-1 1 0,1 0 0,0 0 0,-1 0 0,1-1 1,0 1-1,0-1 0,7-2 43,0 0 0,-1-1 1,11-6-1,-12 6-7,9-4 6,-5 1 41,1 1-1,0 0 1,1 1 0,19-7-1,-28 12-72,0-1 0,0 0 0,1 1 0,-1 0-1,0-1 1,0 1 0,0 1 0,0-1 0,0 0 0,0 1-1,0-1 1,0 1 0,0 0 0,0 0 0,0 0 0,0 1-1,0-1 1,-1 1 0,1-1 0,0 1 0,-1 0 0,0 0-1,5 4 1,-1 1-10,-5-5-2,1 0 0,0 0 0,1 0 1,-1 0-1,0 0 0,1 0 0,3 2 0,-5-4 1,1 1-1,-1-1 1,0 0 0,1 1-1,-1-1 1,0 0 0,1 0-1,-1 0 1,1 0-1,-1 0 1,1-1 0,-1 1-1,0 0 1,1-1 0,-1 1-1,0-1 1,1 1 0,-1-1-1,2-1 1,48-29-197,-38 22 0,-1 1 1,2 1-1,25-12 1,-34 18 140,1-1-1,-1 1 1,1 0 0,0 0 0,-1 0-1,1 1 1,0 0 0,-1 0-1,1 1 1,-1-1 0,1 1 0,0 1-1,-1-1 1,8 3 0,-7-1-147,6 2-674,1-1 0,0 0 0,0 0 0,15 1-1,-23-5 640,-1 0 0,1 0 0,0 0 0,0 0 0,-1-1 0,1 0 0,0 0 0,-1 0 0,1-1 0,-1 1 0,1-1 0,-1 0 0,0-1 0,0 1 0,6-5 0,4-5 188,-1 0 0,-1 0-1,1-2 1,18-27 0,-26 35 307,-9 10 544,-5 8-25,1 0 0,-8 13 1,31-35-428,6-22 470,-19 50 104,-2-11-856,0-1 0,0 0 0,1 1 0,0-1 0,0 1 1,1-1-1,0 0 0,0 0 0,0 0 0,6 10 0,-6-13-64,-1-1-1,1 0 0,0 0 0,0 0 0,0 0 1,0 0-1,1 0 0,-1-1 0,0 1 1,1 0-1,-1-1 0,1 0 0,-1 0 1,1 0-1,0 0 0,0 0 0,-1 0 0,1-1 1,0 1-1,0-1 0,0 0 0,0 0 1,-1 0-1,1 0 0,0-1 0,4 0 1,4-2 39,-1 0 0,0 0 0,1-1 1,-2-1-1,1 0 0,0 0 1,-1-1-1,0 0 0,-1 0 0,1-1 1,-1 0-1,0-1 0,6-8 1,4-5 102,-2 0 1,0-1 0,-1-1-1,12-26 1,-17 29-18,-1-1 1,-1 1-1,-1-2 0,-1 1 1,0-1-1,-2 0 0,3-41 1,-6 62-117,-1 0 1,0-1 0,0 1-1,0 0 1,0 0-1,0 0 1,-1 0 0,1 0-1,0 0 1,0 0 0,-1-1-1,1 1 1,-1 0-1,0-1 1,1 2-7,0 0-1,0 0 1,-1 0-1,1 0 1,0 0-1,-1 0 0,1 0 1,0 0-1,0 0 1,-1 0-1,1 0 1,0 0-1,-1 0 1,1 0-1,0 0 1,0 0-1,-1 0 1,1 0-1,0 0 1,-1 0-1,1 0 1,0 1-1,0-1 1,-1 0-1,1 0 1,0 0-1,0 0 1,0 1-1,-1-1 1,1 0-1,0 0 1,0 1-1,-25 33 288,13-17-183,12-17-102,0 1 0,-1-1 0,1 0 1,0 0-1,-1 0 0,1 0 0,-1 0 0,1 0 0,0 0 0,-1 0 0,1 0 0,0 0 0,-1-1 0,1 1 0,0 0 0,-1 0 0,1 0 0,0 0 1,-1 0-1,1-1 0,0 1 0,-1 0 0,1 0 0,0-1 0,0 1 0,-1 0 0,1 0 0,0-1 0,0 1 0,-1 0 0,1-1 0,0 1 0,0 0 1,0-1-1,0 1 0,0 0 0,-1-1 0,1 1 0,0 0 0,0-1 0,0 1 0,-7-9 323,7 9-325,-1 0 1,1 0-1,0 0 0,-1 0 0,1 0 1,0 0-1,-1 0 0,1 0 0,0 0 1,-1 0-1,1 0 0,0 1 0,-1-1 1,1 0-1,0 0 0,0 0 0,-1 0 1,1 1-1,0-1 0,0 0 0,-1 0 1,1 1-1,0-1 0,0 0 0,0 1 1,0-1-1,-1 0 0,1 1 0,0-1 1,0 0-1,0 1 0,0-1 0,0 0 1,0 1-1,0 0 0,-7 20 35,2 0 0,1 0 0,0 1 0,1 0 0,2 0 0,1 39 0,0-58-40,0 11-17,1-1-1,0 0 1,1 0 0,7 24-1,-9-34-33,1 0 0,0-1 0,0 1 0,1-1 0,-1 1-1,0-1 1,1 0 0,-1 1 0,1-1 0,0 0-1,0 0 1,0 0 0,0 0 0,0-1 0,0 1-1,0 0 1,1-1 0,-1 0 0,1 1 0,-1-1-1,1 0 1,-1 0 0,1-1 0,0 1 0,-1 0-1,1-1 1,0 0 0,-1 1 0,1-1 0,3-1-1,25-4-205,1-8-100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6:36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15503,'0'0'7441,"7"10"-6490,2 4-765,-1 1 0,0 0 0,-1 0 0,6 17 0,-11-27-168,0 1 0,-1 0 0,1 0 0,-1 0 0,-1 0 0,1 0 0,-1 0 0,0 0 0,0 0 0,-1 0 0,0 0 0,0 0 0,0 0 0,-1 0 0,0 0 0,0-1 0,-4 9 0,-3 0-11,-1 1 0,0-2-1,-14 17 1,18-25-538,1 0 0,-1 0-1,1 0 1,-1-1 0,-12 7 0,11-9-2891</inkml:trace>
  <inkml:trace contextRef="#ctx0" brushRef="#br0" timeOffset="1">334 116 9257,'0'0'17616,"57"10"-17007,-30-12-545,2 0-32,1 2-128,-1 0-1377,-4 0-1666,-8 0-1474,-6 0-3074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22.2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15 730 16027,'-1'0'156,"0"-1"0,0 0 0,0 1 0,0-1 0,1 1 0,-1-1 0,0 0 0,0 0 0,0 1 0,1-1 0,-1 0 0,0 0 0,1 0 0,-1 0 0,1 0 0,-1 0 0,1 0 0,0 0 0,-1 0 0,1 0 0,0 0 0,0 0 0,-1 0 0,1-2 0,1 2 34,-1-1 1,0 1-1,1-1 0,0 0 1,-1 1-1,1-1 0,0 1 1,0-1-1,0 1 0,-1 0 1,2-1-1,-1 1 1,0 0-1,2-2 0,2-1 169,1-1 1,0 1-1,0 0 0,1 0 0,-1 1 0,10-4 0,-13 5-322,1 0 1,0 1-1,0 0 0,0 0 0,0 0 0,0 0 1,0 0-1,1 1 0,-1 0 0,0 0 1,0 0-1,0 0 0,0 1 0,1-1 0,-1 1 1,0 0-1,0 1 0,0-1 0,-1 1 1,1-1-1,0 1 0,0 0 0,-1 1 0,1-1 1,-1 0-1,0 1 0,0 0 0,0 0 1,0 0-1,0 0 0,-1 0 0,1 1 0,3 6 1,2 10-25,-5-14-18,-1 0 0,1 0 0,0 0 0,6 10 0,-9-16 4,1 1-1,-1 0 1,1-1-1,-1 1 1,1 0-1,0-1 1,-1 1-1,1-1 0,0 1 1,0-1-1,-1 1 1,1-1-1,0 1 1,0-1-1,0 0 1,-1 0-1,1 1 1,0-1-1,0 0 0,0 0 1,0 0-1,0 0 1,-1 0-1,1 0 1,0 0-1,0 0 1,0 0-1,0 0 1,0-1-1,-1 1 0,1 0 1,0-1-1,0 1 1,0 0-1,-1-1 1,1 1-1,0-1 1,-1 1-1,1-1 1,1 0-1,5-6 12,1-1 1,-1 0-1,-1 0 0,1 0 1,-1-1-1,-1 0 0,9-16 1,-2-2 147,13-42 0,-22 58-75,0 1 1,0-1 0,-1 0 0,1-19-1,-3 30-77,0 0-1,0 1 0,0-1 0,0 0 0,-1 0 1,1 0-1,0 0 0,0 0 0,0 0 0,0 0 1,0 0-1,0 0 0,0 0 0,0 0 0,0 0 0,-1 0 1,1 0-1,0 0 0,0 0 0,0 0 0,0 0 1,0 0-1,0 0 0,0 0 0,0 0 0,0 0 1,-1-1-1,1 1 0,0 0 0,0 0 0,0 0 0,0 0 1,0 0-1,0 0 0,0 0 0,0 0 0,0 0 1,0 0-1,0 0 0,0 0 0,0-1 0,0 1 0,0 0 1,-4 10 18,1 0-18,2 0 0,-1 0 1,1 0-1,1 0 0,0 0 1,0 0-1,1 0 1,4 19-1,-5-28-7,0-1 1,0 1-1,0-1 0,0 1 0,1 0 1,-1-1-1,0 1 0,0-1 1,1 1-1,-1-1 0,1 1 1,-1 0-1,0-1 0,1 0 0,-1 1 1,1-1-1,-1 1 0,1-1 1,-1 0-1,1 1 0,0-1 1,-1 0-1,1 1 0,-1-1 0,1 0 1,0 0-1,0 1 0,1-2 0,-1 1 0,0 0 0,0 0 0,0-1-1,0 1 1,1-1 0,-1 1 0,0-1 0,0 0-1,0 1 1,0-1 0,0 0 0,0 0 0,0 0-1,6-7-3,0 0-1,10-16 0,-13 18 8,12-18 5,-11 15-8,1 0 1,0 0-1,1 1 0,0-1 1,0 2-1,11-11 0,-17 17-2,0 1 0,0-1 0,0 0 0,0 1 0,0-1 0,0 1 0,0-1 0,0 1 0,0 0 0,0-1 0,0 1 0,0 0 0,0 0 0,0 0 0,0 0 0,1 0 0,-1 0 0,0 0 0,0 0 1,0 0-1,0 0 0,0 1 0,0-1 0,1 1 0,0 0-3,0 0 0,0 1 0,-1-1 0,1 1 0,0-1 0,-1 1 0,1-1 0,-1 1 0,0 0 0,1 0 0,0 3 0,3 6-24,0 1 1,0 0-1,3 17 0,-6-21 13,3 15-19,-4-18 23,0 1 1,0-1 0,1 1 0,-1-1-1,6 10 1,-7-15 13,0 0-1,0 0 1,0 0-1,0 1 0,0-1 1,0 0-1,1 0 1,-1 1-1,0-1 1,0 0-1,0 0 1,0 0-1,0 0 1,1 1-1,-1-1 1,0 0-1,0 0 1,0 0-1,1 0 1,-1 0-1,0 1 0,0-1 1,1 0-1,-1 0 1,0 0-1,0 0 1,1 0-1,-1 0 1,0 0-1,0 0 1,1 0-1,-1 0 1,0 0-1,0 0 1,0 0-1,1 0 0,-1 0 1,0 0-1,0 0 1,1-1-1,-1 1 1,0 0-1,1 0 1,7-13 17,3-19 11,2-24 50,6-20-874,-18 73 546,1 0 1,0 0-1,0 0 0,0 0 0,0 1 1,0-1-1,0 1 0,1-1 0,-1 1 1,1 0-1,-1 0 0,1 0 1,0 0-1,0 1 0,0-1 0,0 1 1,0 0-1,4-2 0,18-8-1112,-4-3 614,0-1-1,0-1 1,-2-1-1,0 0 1,-1-2-1,30-38 1,-35 38 917,0-1-1,-1-1 1,-1 0 0,-1 0 0,-1-1 0,0-1-1,7-35 1,-15 53 24,1 0 0,-2-1-1,1 1 1,0 0 0,-1 0-1,0 0 1,-1 0 0,0-6-1,1 11-170,0 0 0,0-1-1,0 1 1,0 0 0,0 0-1,0-1 1,0 1 0,0 0-1,-1 0 1,1 0 0,0-1-1,0 1 1,0 0 0,0 0 0,0 0-1,-1 0 1,1-1 0,0 1-1,0 0 1,0 0 0,-1 0-1,1 0 1,0 0 0,0 0-1,0 0 1,-1 0 0,1-1-1,0 1 1,0 0 0,0 0 0,-1 0-1,1 0 1,0 0 0,0 0-1,-1 0 1,1 0 0,0 0-1,0 0 1,-1 1 0,1-1-1,0 0 1,0 0 0,0 0-1,-1 0 1,1 0 0,-9 10 727,0 7-415,2 0 0,0 1 1,1-1-1,-7 36 0,-7 78 125,20-129-449,-5 40 257,2 82 1,4-105-138,1 1 1,1 0-1,0-1 1,2 1 0,0-1-1,10 24 1,-14-41-88,0 0 1,-1-1-1,1 1 0,0 0 1,0-1-1,0 1 1,1-1-1,-1 0 0,0 1 1,0-1-1,1 0 1,2 2-1,-4-3-25,1 0-1,0 0 0,-1 1 1,1-1-1,0 0 1,-1 0-1,1 0 1,0 0-1,-1-1 1,1 1-1,0 0 1,-1 0-1,1 0 1,-1 0-1,1-1 1,0 1-1,-1 0 1,1 0-1,-1-1 1,1 1-1,-1-1 0,1 1 1,-1 0-1,1-1 1,-1 1-1,1-1 1,-1 1-1,1-1 1,-1 1-1,0-1 1,1 0-1,-1 1 1,0-1-1,0 1 1,1-1-1,-1 0 1,0 1-1,0-1 1,0-1-1,3-6 102,-1 1-1,0-2 1,0 1 0,-1 0 0,0 0-1,-1-11 1,-3-56 501,2 56-464,0 6-86,0-5-83,0 1 1,-1-1-1,-1 0 0,-6-18 0,14 50-466,-4-8 381,0-1 0,1 1 0,0-1 0,0 0 0,5 9 0,-5-11 65,0-1 1,0 1-1,0-1 0,0 1 0,0-1 0,1 0 1,-1 1-1,1-1 0,-1-1 0,1 1 1,0 0-1,0-1 0,0 1 0,0-1 0,0 0 1,0 0-1,0 0 0,0 0 0,1-1 1,-1 1-1,0-1 0,5 0 0,-5 0 35,1-1 1,0 0-1,-1 1 0,1-2 0,-1 1 0,1 0 0,-1-1 0,0 1 0,1-1 1,-1 0-1,0 0 0,0-1 0,0 1 0,-1-1 0,1 1 0,-1-1 1,1 0-1,-1 0 0,3-5 0,11-28 500,-14 32-138,-4 16-139,0-1-212,0 2 5,0 0-1,0 0 1,1 0-1,1 0 0,3 24 1,-3-36-13,0 0 0,0 0 1,0-1-1,0 1 0,0 0 0,1 0 1,-1 0-1,0 0 0,1 0 0,-1 0 0,1-1 1,-1 1-1,1 0 0,0 0 0,-1 0 1,1-1-1,-1 1 0,1 0 0,0-1 1,0 1-1,-1-1 0,1 1 0,0-1 0,0 1 1,1 0-1,0-1 8,-1 0-1,1 0 1,-1-1-1,1 1 1,-1 0-1,1 0 1,-1-1 0,0 1-1,1-1 1,-1 1-1,0-1 1,1 0 0,-1 1-1,2-3 1,5-2 72,-1-2 0,0 1-1,11-13 1,1-5 219,26-46 0,-17 26-42,-28 44-261,0 0 0,0 0 0,0-1 0,1 1 0,-1 0 0,0 0 0,0-1 0,0 1 0,0 0 0,0 0 0,0 0 0,1-1 0,-1 1 0,0 0 0,0 0 0,0 0 0,1 0 0,-1 0 0,0-1 0,0 1 0,0 0 0,1 0 0,-1 0 0,0 0 0,0 0 0,1 0 0,-1 0 1,0 0-1,0 0 0,1 0 0,-1 0 0,0 0 0,0 0 0,1 0 0,-1 0 0,0 0 0,0 0 0,1 0 0,4 11 26,-1 31-40,-2-24 18,-1-11-28,0 0 0,1-1 0,0 1 0,0-1 0,1 1 0,0-1 0,0 0 0,1 0 0,-1 0 0,7 7-1,-9-12-34,0 1 0,1-1 0,-1 0-1,1 0 1,-1 1 0,1-1 0,-1 0-1,1 0 1,0 0 0,0-1 0,-1 1-1,1 0 1,0-1 0,0 1 0,0-1-1,3 1 1,-3-1-72,0-1 1,1 1-1,-1-1 0,0 1 1,1-1-1,-1 0 0,0 0 1,0 1-1,0-2 0,1 1 1,-1 0-1,0 0 0,-1-1 1,1 1-1,0-1 0,3-3 1,3-4-199,0 0 1,0-1-1,9-16 1,1-7-534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22.6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2 19252,'-7'-2'2145,"3"7"-1377,-2-1-344,-1 2 1840,7 2-1392,0 1-1280,3-2-688,3-3 880,-2-1-216,9-10-136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23.0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0 16484,'-29'102'2400,"-20"83"854,45-163-2972,1-1 0,1 1 0,1 0 0,1 0 0,0 0 0,6 32 0,-5-49-263,0 1 0,1-1 0,0 1 0,0-1 0,0 0 0,0 0 0,1 1 1,0-2-1,0 1 0,0 0 0,0-1 0,1 1 0,0-1 0,0 0 0,0 0 0,0 0 0,1-1 0,4 3 0,-3-3-28,-1 0-1,1-1 0,0 0 0,0 0 0,0 0 0,0-1 0,0 0 0,0 0 0,0-1 0,0 1 0,0-2 0,1 1 0,-1 0 0,0-1 0,0 0 0,8-3 0,-2 0-3,0-1-1,-1 0 0,15-9 1,-19 9 7,0 1 0,1 0 1,0 0-1,0 0 1,0 1-1,0 1 0,0-1 1,1 1-1,11-1 1,-17 4-3,1 0 0,-1 0 1,0 0-1,0 0 1,0 0-1,0 0 1,0 1-1,0 0 0,0 0 1,-1-1-1,1 2 1,0-1-1,-1 0 1,0 0-1,1 1 1,-1-1-1,2 4 0,21 18-62,-19-20 63,0 0 1,0-1 0,1 0-1,-1 0 1,1 0 0,0-1-1,0 0 1,0 0 0,0-1-1,0 0 1,0 0 0,1 0-1,-1-1 1,0 0-1,0-1 1,9-1 0,7-3-5,0-2 1,-1 0 0,36-17 0,-14 5-24,-40 18 27,-1-1 0,1 1-1,0 0 1,0 0 0,0 0 0,0 1-1,0-1 1,4 1 0,-7 0 4,0 0 0,1 1 0,-1-1 0,0 0 0,0 1 0,0-1 0,1 1 0,-1-1 0,0 1 0,0-1 0,0 1 0,0 0 0,0 0 0,0 0 0,0-1 0,0 1 1,0 0-1,0 0 0,-1 0 0,1 0 0,0 1 0,-1-1 0,1 0 0,0 0 0,-1 0 0,0 0 0,1 2 0,5 19-29,-1 1 1,-2 0-1,2 44 0,-1-10 108,13 70 102,3 40 42,-18-129-212,-1 0-1,-6 52 0,3-75-14,0 0-1,-7 23 0,7-33 13,0 0 0,0 1 0,-1-1 0,1 0 0,-1 0 0,0 0-1,0-1 1,-1 1 0,1-1 0,-5 5 0,7-8 9,-1 0-1,1 0 0,0 0 1,-1 0-1,1-1 1,0 1-1,-1 0 0,1 0 1,-1-1-1,1 1 1,-1-1-1,0 0 0,1 1 1,-1-1-1,1 0 1,-1 0-1,0 0 0,1 0 1,-1 0-1,1 0 1,-1 0-1,0-1 1,1 1-1,-1-1 0,1 1 1,-1-1-1,1 1 1,-1-1-1,1 0 0,0 0 1,-1 0-1,1 0 1,0 0-1,-1 0 0,1 0 1,0 0-1,0 0 1,0-1-1,-1-1 0,-3-3 50,1 0-1,0 0 0,0-1 1,1 0-1,0 1 0,0-1 1,-3-12-1,3 2 16,0-1 0,1 0-1,1 0 1,1 0 0,1 0-1,0 0 1,1 0 0,1 1 0,0-1-1,2 0 1,0 1 0,10-23 0,2 3-481,1 1 0,1 1 0,2 1 0,38-47 0,-9 23 72,2 4-165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24.2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13 449 16420,'-3'-7'361,"1"-1"0,0 1 1,0-1-1,0 0 1,1 0-1,0 0 0,1 1 1,0-1-1,0 0 1,1 0-1,0 0 1,0 0-1,4-10 0,-3 11-157,0 1 0,0 0 0,1 0 0,-1 0 0,2 0 0,-1 0 0,1 0-1,0 1 1,0-1 0,0 1 0,1 1 0,-1-1 0,1 0 0,1 1-1,10-7 1,-15 10-182,0 0 0,0 1 0,1-1 1,-1 1-1,0-1 0,0 1 0,0-1 0,1 1 0,-1 0 0,0 0 0,1-1 0,-1 1 0,0 0 0,1 0 0,-1 0 0,0 1 0,0-1 0,1 0 0,-1 0 0,0 1 1,0-1-1,1 1 0,-1-1 0,2 2 0,-1-1-11,-1 1 0,1 0 1,0-1-1,0 1 0,-1 0 1,1 0-1,-1 1 0,0-1 0,0 0 1,1 0-1,0 5 0,2 5-21,-1 0 0,-1 1 1,0-1-1,1 15 0,-3 69 0,-1-64-35,1 0 0,8 51-1,-8-78 28,1-1-1,0 0 0,1 1 0,-1-1 1,1 0-1,2 4 0,-4-7 14,1 0-1,-1 0 1,1 0-1,0 0 1,-1 0-1,1-1 1,0 1 0,0 0-1,0 0 1,-1-1-1,1 1 1,0-1-1,0 1 1,0-1-1,0 1 1,0-1 0,0 1-1,0-1 1,0 0-1,0 0 1,0 0-1,0 1 1,1-1-1,-1 0 1,0 0 0,0 0-1,0-1 1,0 1-1,0 0 1,2-1-1,3-1-11,0-1 0,0 0-1,-1 0 1,1 0-1,-1-1 1,1 1 0,-1-2-1,-1 1 1,1 0 0,7-9-1,2-5-46,22-34 1,-23 31 78,0-1 0,-1-1 1,-1 0-1,-1 0 1,-1-1-1,-2 0 0,0-1 1,4-28-1,-13 72 22,2 1-1,1 0 1,0-1 0,1 1-1,7 29 1,-7-43-39,-1-1 1,1 1-1,1 0 1,-1-1 0,1 1-1,0-1 1,0 0-1,1 0 1,-1 0 0,1 0-1,5 5 1,-6-8 12,0 0 0,0 0 0,0 0 0,1 0 0,-1-1 0,0 1 0,1-1 0,-1 0 0,1 0 0,0 0 0,-1 0 1,1-1-1,0 0 0,-1 1 0,1-1 0,0-1 0,-1 1 0,1 0 0,0-1 0,5-1 0,-1-1 71,0 0-1,0 0 0,0 0 1,0-1-1,-1 0 1,0-1-1,1 0 1,-2 0-1,1 0 1,-1-1-1,1 0 1,-2 0-1,1-1 1,-1 0-1,0 0 1,0 0-1,-1 0 0,5-12 1,-3 6 89,0 0 1,-1 0-1,-1-1 0,-1 1 1,0-1-1,0 0 0,-1-1 1,-1 1-1,-1 0 0,-1-19 1,1 28-128,0 3-29,0 0-1,0 0 1,0 0-1,0 0 1,-1 0 0,1 0-1,-1 1 1,1-1-1,-1 0 1,0 0-1,1 0 1,-1 1 0,0-1-1,0 0 1,0 1-1,-2-2 1,3 3-14,-1 0-1,1 0 1,-1 0 0,1 0 0,-1 0 0,1 0-1,0 0 1,-1 0 0,1 0 0,-1 0 0,1 0-1,0 0 1,-1 0 0,1 1 0,-1-1 0,1 0 0,0 0-1,-1 1 1,1-1 0,0 0 0,-1 0 0,1 1-1,0-1 1,-1 0 0,1 1 0,0-1 0,0 1-1,0-1 1,-1 0 0,1 1 0,0-1 0,0 1-1,0-1 1,0 0 0,0 1 0,-1-1 0,1 1-1,0-1 1,0 1 0,0-1 0,0 1 0,-5 22-43,4-12-7,0 0 0,0 0 0,1 0 0,0 0 0,1 1 0,0-1 0,1 0 0,0 0 0,1 0 0,5 14 0,-7-24 37,-1 0-1,0 0 1,1 0-1,0 0 1,-1 0-1,1 0 1,-1 0 0,1-1-1,0 1 1,0 0-1,-1 0 1,1-1-1,0 1 1,0 0-1,0-1 1,0 1 0,0-1-1,0 1 1,0-1-1,0 0 1,0 1-1,0-1 1,0 0-1,0 0 1,1 1 0,0-2-8,0 1 0,0 0 0,0-1 0,0 1 1,0-1-1,-1 0 0,1 0 0,0 1 0,0-1 1,-1 0-1,1-1 0,2-1 0,4-4-53,0-1 1,-1 0-1,12-17 0,-6 4 20,-11 16 25,1 0 1,-1 0 0,1 1-1,1-1 1,-1 1-1,1 0 1,-1 0-1,8-5 1,-11 8 18,1 1-1,-1 0 1,1 0 0,-1 0 0,1 0 0,-1 0-1,1 0 1,-1 0 0,1 0 0,-1 0 0,1 0-1,-1 0 1,1 0 0,-1 0 0,1 0 0,-1 1-1,1-1 1,-1 0 0,1 0 0,-1 0 0,1 1-1,-1-1 1,0 0 0,1 1 0,-1-1 0,0 0 0,1 1-1,-1-1 1,0 1 0,1-1 0,-1 0 0,0 1-1,1 0 1,11 21-312,-6-12 104,-6-9 199,1 1 1,0-1-1,0 0 0,0 0 1,0 0-1,0 0 0,0 0 1,0 0-1,0-1 1,1 1-1,-1 0 0,0 0 1,0-1-1,1 1 0,-1-1 1,0 1-1,1-1 0,-1 0 1,1 1-1,-1-1 0,0 0 1,1 0-1,-1 0 0,1 0 1,-1 0-1,0 0 1,1-1-1,-1 1 0,1 0 1,-1-1-1,2 0 0,5-2-17,-1-1 0,1 0 0,-1 0-1,10-8 1,4-2-2,-11 8 18,1 0 0,0 1 0,0 0 0,0 0-1,0 2 1,1-1 0,0 1 0,-1 1 0,23-2-1,-25 4 2,-9 0 85,-1-1-54,0 0 0,-1 0 1,1 0-1,-1 0 1,1 0-1,0 0 1,0 0-1,0 0 0,0 0 1,0-1-1,-2-1 1,-1-5 44,0 1 0,0-1-1,0 0 1,1 0 0,0 0 0,1 0 0,0-1 0,-2-15 0,4 21-93,0 0 1,0 0-1,0 0 1,0 0-1,0 1 0,0-1 1,1 0-1,0 0 1,0 0-1,-1 0 1,2 0-1,-1 1 0,0-1 1,0 0-1,1 1 1,0-1-1,-1 1 1,1 0-1,0-1 1,0 1-1,0 0 0,0 0 1,1 0-1,-1 0 1,1 1-1,-1-1 1,1 1-1,3-2 0,0 0-59,0 1 0,0-1-1,-1-1 1,9-5-1,4-7-209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24.6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9 20484,'-14'-9'1857,"5"13"-1697,4-1-584,5 0 1752,1 0-720,9-12-624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25.1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179 347 18220,'1'-2'157,"-1"0"-1,1 0 1,-1 1 0,0-1 0,1 0-1,-1 0 1,0 1 0,0-1 0,0 0-1,0 0 1,-1 1 0,1-1 0,0 0-1,-1 0 1,1 1 0,-1-1 0,0 0-1,1 1 1,-1-1 0,0 1 0,0-1 0,-1-1-1,0 1 23,0 0 0,0 1-1,-1-1 1,1 1 0,0-1 0,-1 1-1,1-1 1,0 1 0,-1 0-1,0 0 1,1 1 0,-1-1 0,-3 0-1,1 0-116,0 0-1,1 1 1,-1 0-1,0 0 1,0 0-1,1 0 1,-1 1 0,0 0-1,0 0 1,1 0-1,-1 0 1,1 1-1,-1 0 1,1 0-1,0 0 1,-1 0-1,-3 4 1,3-1-100,0 1 1,1 0 0,-1 0-1,1 1 1,0-1-1,1 1 1,0 0-1,0 0 1,0 0 0,1 0-1,0 0 1,0 1-1,1-1 1,0 0 0,0 1-1,1 0 1,0-1-1,1 13 1,-1-18 31,1-1 0,-1 1 0,0-1 0,0 1 0,0-1 0,1 1 0,-1-1 0,1 0 0,-1 1 0,1-1 0,0 0 0,-1 1 0,1-1 0,0 0 0,0 0 0,0 0 0,0 1 0,0-1 0,0 0 0,0 0 0,0-1 0,0 1 0,0 0 0,1 0 0,-1-1 0,0 1 0,1 0 0,-1-1 0,1 1 0,-1-1 0,0 0 0,1 1 0,-1-1 0,1 0 0,-1 0 0,1 0 0,-1 0 0,1 0 0,-1 0 0,0-1 0,1 1 0,-1 0 0,1-1 0,-1 1 0,1-1 0,-1 1 0,2-2 0,5-3 16,0 1-1,-1-2 1,1 1 0,-1-1 0,-1 0-1,11-11 1,33-47 210,-43 54-177,21-30 258,-2-1 0,-2-1-1,-1-2 1,-2 0 0,18-59 0,-38 98-229,1 0-1,-1 0 0,-1-1 0,1 1 0,-1-8 1,0 13-69,0 0 0,0 0 1,0 0-1,0 0 1,0 0-1,0 0 0,0 0 1,0 0-1,0 0 1,0 0-1,-1 0 0,1 0 1,0 0-1,0 0 1,0 0-1,0 0 0,0 0 1,0 0-1,0 0 1,0 0-1,0 0 0,-1 0 1,1 0-1,0 0 1,0 0-1,0 0 0,0 0 1,0 0-1,0 0 1,0 0-1,0 0 0,0-1 1,0 1-1,0 0 1,-1 0-1,1 0 0,0 0 1,0 0-1,0 0 1,0 0-1,0 0 0,0 0 1,0 0-1,0 0 1,0-1-1,0 1 0,0 0 1,0 0-1,0 0 1,0 0-1,0 0 0,0 0 1,0 0-1,0 0 1,0-1-1,0 1 0,0 0 1,0 0-1,0 0 1,0 0-1,0 0 0,0 0 1,0 0-1,0 0 1,-6 20 73,-2 13-278,3 2 1,1-1-1,1 0 1,2 1-1,6 60 1,-4-82-153,1 1 0,5 17 0,-6-28 304,0 0-1,0 0 1,0 0 0,1 0 0,-1 0-1,1 0 1,0-1 0,-1 1 0,1 0-1,0-1 1,1 1 0,-1-1 0,0 0-1,1 0 1,4 3 0,-6-4-5,1 0 1,0-1-1,0 1 0,0-1 1,-1 0-1,1 1 1,0-1-1,0 0 0,3 0 1,-5 0 50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25.7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95 18388,'-1'-1'115,"1"0"0,0 0 0,0 1 0,0-1 1,-1 0-1,1 0 0,0 1 0,0-1 0,-1 0 0,1 1 0,-1-1 1,1 1-1,-1-1 0,1 0 0,-1 1 0,1-1 0,-1 1 0,1-1 1,-2 0-1,2 1-84,-1 0 1,1 0-1,0 0 1,-1 0-1,1 0 1,0 0-1,-1 0 1,1 0-1,0 0 0,-1 1 1,1-1-1,0 0 1,-1 0-1,1 0 1,0 0-1,0 0 1,-1 1-1,1-1 1,0 0-1,-1 0 1,1 0-1,0 1 1,0-1-1,0 0 1,-1 0-1,1 1 1,0-1-1,0 0 1,0 1-1,0-1 0,-1 0 1,1 0-1,0 1 1,0-1-1,0 0 1,0 1-1,0-1 1,0 0-1,0 1 1,0-1-1,0 0 1,0 1-1,0-1 1,0 0-1,0 1 1,0 0-1,0 10 99,0 0-1,0 0 1,1 0 0,0 0-1,1 0 1,0-1 0,1 1-1,0 0 1,0-1 0,1 0-1,1 0 1,9 15 0,-14-23-132,1-1 1,0 1 0,0-1-1,0 0 1,0 1 0,0-1-1,0 0 1,0 0 0,0 1-1,1-1 1,-1 0-1,0 0 1,1-1 0,-1 1-1,0 0 1,1 0 0,-1-1-1,1 1 1,0-1 0,-1 1-1,1-1 1,-1 1 0,1-1-1,1 0 1,0-1 7,-1 1 0,0-1 0,0 0-1,0 0 1,0 0 0,0 0 0,0 0 0,0 0 0,0 0 0,-1-1 0,1 1 0,0-1 0,-1 1 0,1-1 0,1-2 0,5-8 64,0 0 1,-1 0 0,0-1 0,5-15 0,2-10 327,11-47 1,-13 41 60,-12 44-456,0 0 1,0 0-1,0 0 1,1 0 0,-1 0-1,0 0 1,0 0-1,0 0 1,0 0-1,0 0 1,0 0-1,0 0 1,0 0-1,0 0 1,0 0 0,0 0-1,1 0 1,-1 0-1,0 0 1,0 0-1,0 0 1,0 0-1,0 0 1,0 0-1,0 0 1,0 0 0,0 0-1,0 0 1,0 0-1,0 0 1,1 0-1,-1 0 1,0 0-1,0 0 1,0 0-1,0 0 1,0 0-1,0 0 1,0 0 0,0 0-1,0-1 1,0 1-1,0 0 1,0 0-1,0 0 1,0 0-1,0 0 1,0 0-1,0 0 1,0 0 0,0 0-1,0 0 1,0 0-1,0-1 1,0 1-1,0 0 1,0 0-1,0 0 1,0 0-1,0 0 1,0 0 0,0 0-1,0 0 1,2 6 66,0 63 21,-2-47-410,1-1 1,0 0 0,10 42-1,-11-62 245,1 1 1,-1 0-1,1-1 0,-1 1 0,1-1 1,0 1-1,0-1 0,0 1 0,0-1 0,0 1 1,1 0-1,-1-1 34,-1-1 0,1 0 0,-1 1 0,0-1 0,1 0 1,-1 0-1,1 0 0,-1 1 0,1-1 0,-1 0 0,1 0 0,-1 0 0,1 0 1,-1 0-1,1 0 0,0 0 0,-1 0 0,1 0 0,-1 0 0,1 0 0,-1 0 1,1 0-1,0-1 0,1 0-28,0 0 0,0-1 0,0 1 0,0-1 0,0 0-1,-1 0 1,1 1 0,-1-1 0,1 0 0,-1 0 0,0 0 0,0-1 0,0 1 0,2-4 0,10-36-475,0-10-88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26.2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0 13931,'-8'127'3136,"4"-92"-2203,1 1 0,2 0 0,6 52 0,-5-83-831,1 1 0,0-1 1,1 0-1,-1 0 0,1 0 0,0 0 0,0-1 0,1 1 1,3 6-1,-4-10-67,-1 1 0,0-1 0,1 1 0,-1-1-1,0 0 1,1 0 0,0 0 0,-1 1 0,1-1 0,0-1 0,0 1 0,-1 0 0,1 0 0,0-1 0,0 1 0,0-1 0,0 1 0,0-1 0,0 0 0,0 0 0,0 0 0,0 0 0,0 0 0,0 0 0,-1-1 0,1 1 0,3-2 0,4-1 38,1-1 0,-1-1 0,0 0 0,0 0 0,-1-1 0,11-8 0,-13 8-14,1 1 1,0 0-1,0 0 0,1 1 0,-1-1 1,1 2-1,0-1 0,0 1 1,14-3-1,-21 5-56,0 1 0,0 0 0,0 0 0,0 0 0,0 0 0,0 0 0,0 0 0,0 0 0,0 1 0,-1-1 0,1 0 0,0 0 0,0 1 0,0-1 0,0 1 0,0-1 0,-1 1 0,1-1 1,0 1-1,0-1 0,-1 1 0,1-1 0,1 2 0,-1 0-1,0 0 0,0 0-1,-1 0 1,1 0 0,0-1 0,-1 1 0,1 0 0,-1 0 0,1 0 0,-1 3 0,0 4 44,0 0 0,0 0 0,-4 16 0,1-15 95,0 1 0,0-1-1,-2 0 1,1 0 0,-1 0-1,0 0 1,-13 16 0,14-21-60,0 0-1,1 0 1,-2-1 0,1 1 0,0-1 0,-1 0 0,0-1 0,0 1 0,0-1-1,0 0 1,0 0 0,-1 0 0,1-1 0,-1 0 0,-11 3 0,15-5-137,-1 0 1,1 0-1,0 0 1,0 0-1,-1 0 1,1 0-1,0-1 1,0 1-1,-1-1 1,1 1 0,0-1-1,0 0 1,0 0-1,0 0 1,0 0-1,0 0 1,0-1-1,0 1 1,1-1-1,-1 1 1,0-1-1,1 1 1,-1-1-1,1 0 1,0 0 0,-1 0-1,0-2 1,0 0-126,0-1 1,1 1-1,-1-1 1,1 1 0,0-1-1,0 1 1,1-1-1,-1 0 1,1 1 0,0-1-1,0 0 1,1-6 0,5-10-639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26.6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0 256 17844,'2'0'135,"0"1"0,0-1 0,0 0 1,-1 0-1,1 0 0,0 0 0,0 0 0,0 0 1,-1 0-1,1-1 0,0 1 0,0-1 0,0 1 1,-1-1-1,1 1 0,0-1 0,-1 0 0,3-1 1,-1-1 8,-1 1 1,1 0 0,-1-1 0,1 1 0,-1-1-1,0 0 1,0 0 0,0 0 0,1-3 0,2-5 70,-1 0 0,0-1 0,0 0 0,2-18 0,-4 23-152,-1 1 0,0-1 0,-1 1 0,1-1 0,-1 0 0,0 1 0,-1-1 0,0 0 0,-2-10 0,3 17-56,-1-1-1,1 1 0,0-1 0,0 1 0,0-1 0,-1 0 0,1 1 0,0-1 1,-1 1-1,1-1 0,0 1 0,-1 0 0,1-1 0,-1 1 0,1-1 1,0 1-1,-1 0 0,1-1 0,-1 1 0,0 0 0,1-1 0,-1 1 1,1 0-1,-1 0 0,1 0 0,-1-1 0,1 1 0,-2 0 0,1 0 1,0 1 0,0-1 0,0 0 0,0 1-1,0-1 1,0 1 0,0 0 0,0-1 0,0 1 0,0 0-1,0-1 1,1 1 0,-1 0 0,-1 1 0,-20 31 98,18-22-95,0 0 1,0 0-1,1 0 1,0 0 0,-1 12-1,3-17-21,1-1 0,-1 1 0,1 0 0,0-1 0,0 1 0,1-1 0,0 1 0,0-1 0,0 1 0,0-1 0,1 1 0,3 6 0,-4-11 5,0 0 0,0 1-1,0-1 1,0 0 0,1 0 0,-1 0 0,0 0 0,0 0 0,1 0 0,-1 0 0,1-1-1,-1 1 1,1 0 0,-1-1 0,1 1 0,-1-1 0,1 0 0,-1 1 0,1-1 0,0 0-1,-1 0 1,1 0 0,0 0 0,-1 0 0,1-1 0,-1 1 0,1 0 0,-1-1 0,1 1-1,0-1 1,2-1 0,6-2-16,1-1-1,-1-1 1,14-9-1,-12 8 7,-3 1 10,9-5-2,36-16-1,-50 25 12,0 0-1,1 1 0,-1-1 0,1 1 1,-1 0-1,1 0 0,-1 1 0,1-1 1,0 1-1,-1 0 0,1 0 0,0 1 1,-1-1-1,8 3 0,-11-3 15,0 1 1,0-1-1,1 1 1,-1 0-1,0-1 1,0 1-1,0 0 1,0 0-1,0 0 1,0-1-1,-1 1 0,1 0 1,0 0-1,0 0 1,-1 0-1,1 1 1,0-1-1,-1 0 1,1 0-1,-1 0 0,0 0 1,1 1-1,-1 0 1,-1-7 80,0 0 1,0 0-1,1-1 1,-1 1-1,1 0 1,0 0-1,1-1 0,-1 1 1,1 0-1,0 0 1,0-1-1,1 1 1,0 0-1,0 0 1,0 0-1,0 1 1,1-1-1,-1 1 0,6-7 1,-4 6-172,0 0 0,1 0 0,0 0 0,0 0 1,1 1-1,-1 0 0,1 0 0,0 0 0,0 1 0,0 0 0,0 0 1,0 0-1,1 1 0,10-3 0,-5 3 135,-9 2-73,-1 0 0,1 0 0,0 0 0,-1-1 1,1 1-1,0-1 0,-1 0 0,1 0 1,-1 0-1,1 0 0,-1 0 0,1 0 1,-1-1-1,0 1 0,1-1 0,2-3 1,-3-9-316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27.1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2 15699,'-4'9'1489,"7"-7"-953,5 0-352,14-5 816,5-1-1152,10 1 240,8 0-168,12 1-200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6:36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14382,'0'0'6694,"73"6"-5509,-36-6-640,0 0-385,10-1-128,-5-4-737,-4-1-3042,-6-2-7945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27.6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143 257 19676,'-5'-2'278,"0"1"-1,0-1 1,0 1 0,0 0-1,-1 0 1,1 1-1,0 0 1,-1-1-1,1 2 1,0-1 0,-10 2-1,12 0-216,0-1 0,-1 0-1,1 1 1,0 0 0,0 0 0,0 0-1,0 0 1,0 0 0,0 1 0,1-1-1,-1 1 1,1 0 0,0 0-1,-1 0 1,2 0 0,-1 0 0,0 0-1,-1 4 1,-1 2-34,1 0-1,0 0 1,0 0-1,1 0 1,1 0-1,-1 1 1,1 11-1,1-17-39,0 0 0,0 0 0,0 0 0,0 0 0,1 0 0,-1 0 0,1 0 0,0 0 0,1 0 0,-1 0 0,1-1-1,-1 1 1,1 0 0,0-1 0,0 1 0,1-1 0,-1 0 0,6 6 0,-7-8 6,1-1 1,-1 1-1,0 0 1,0 0-1,1-1 0,-1 1 1,0-1-1,1 1 0,-1-1 1,0 1-1,1-1 0,-1 0 1,1 0-1,-1 0 0,1 0 1,-1 0-1,1 0 0,-1 0 1,0 0-1,1-1 0,1 0 1,1 0 4,-1-1 0,0 1 0,0-1 1,0 0-1,0 0 0,0 0 0,0-1 1,4-3-1,2-4 49,0-1 0,-1-1 1,10-17-1,-3 1 215,-2 0 0,-2 0 0,0-1 0,-2-1-1,-1 0 1,-2 0 0,-1 0 0,-1-1 0,0-45 0,-4 68-150,1 6-82,-1 0-1,0 0 1,0 0 0,0 0-1,0 0 1,0 0 0,0 0-1,-1 0 1,1 0 0,-1 0-1,1 0 1,-1 0 0,0 1-1,1-1 1,-1 0 0,-2-2-1,3 4-26,0 0 1,0 0-1,0 0 0,-1 0 0,1 0 1,0 0-1,0-1 0,-1 1 0,1 0 0,0 0 1,0 0-1,-1 0 0,1 0 0,0 0 0,0 0 1,0 0-1,-1 0 0,1 0 0,0 0 1,0 1-1,-1-1 0,1 0 0,0 0 0,0 0 1,0 0-1,-1 0 0,1 0 0,0 0 1,0 1-1,0-1 0,-1 0 0,1 0 0,0 0 1,0 0-1,0 1 0,0-1 0,0 0 0,0 0 1,-1 0-1,1 1 0,0-1 0,0 0 1,0 0-1,0 1 0,0-1 0,0 0 0,0 0 1,0 0-1,0 1 0,-4 13-3,4-13 3,-5 31-64,2 0 1,1 1-1,2-1 0,6 53 0,-5-73 34,1 0 1,1-1-1,-1 1 0,6 11 0,-7-21 20,-1 0 1,2 1-1,-1-1 0,0 0 0,0 0 0,0 0 1,1-1-1,-1 1 0,1 0 0,0 0 0,0-1 1,1 2-1,-1-2 4,-1-1 0,0 1 1,0-1-1,0 1 0,1-1 1,-1 0-1,0 0 0,0 1 1,0-1-1,1 0 0,-1 0 1,0 0-1,1 0 0,-1-1 1,0 1-1,0 0 0,0 0 1,1-1-1,-1 1 0,0-1 0,0 1 1,0-1-1,0 0 0,2 0 1,2-3-1,0 0 1,0 0-1,-1 0 1,1 0-1,-1-1 1,0 1-1,0-1 1,-1 0-1,5-8 1,3-8 21,10-26 0,2-5 30,-23 52-48,0 0-1,0 0 0,0 0 0,0 0 0,0 0 0,0 0 0,0 0 1,0 0-1,0 0 0,0 1 0,0-1 0,0 0 0,0 0 0,0 0 0,0 0 1,0 0-1,0 0 0,0 0 0,0 0 0,0 0 0,0 0 0,0 0 1,0 0-1,0 1 0,0-1 0,0 0 0,1 0 0,-1 0 0,0 0 1,0 0-1,0 0 0,0 0 0,0 0 0,0 0 0,0 0 0,0 0 1,0 0-1,0 0 0,0 0 0,0 0 0,1 0 0,-1 0 0,0 0 0,0 0 1,0 0-1,0 0 0,0 0 0,0 0 0,0 0 0,0 0 0,0 0 1,0 0-1,0 0 0,0 0 0,1 0 0,-1 0 0,0 0 0,0 0 1,0 0-1,0 0 0,0-1 0,0 1 0,0 0 0,0 0 0,0 0 0,0 0 1,0 0-1,0 0 0,0 0 0,2 7-2,3 38-39,-5-29-5,2 0 1,0 0-1,1 0 0,0 0 1,1 0-1,1 0 0,8 16 1,-12-30 36,0 0 0,0 1 0,0-1 0,1 0 0,-1 0 0,1 0 0,-1-1 0,1 1 0,0 0 0,0-1 0,0 1 0,0-1 1,0 1-1,0-1 0,0 0 0,0 0 0,0 0 0,0 0 0,1 0 0,-1 0 0,0-1 0,1 1 0,-1-1 0,1 0 0,-1 0 0,1 0 0,-1 0 1,0 0-1,1 0 0,-1 0 0,1-1 0,-1 1 0,0-1 0,1 0 0,-1 0 0,4-2 0,5-3-8,-1 0 0,1 0 0,-2-1 0,1-1 1,16-16-1,-12 10 17,-1 0 1,-1-1-1,0 0 1,12-23-1,-19 29 11,0 0 0,-1 0 0,0 0 0,0-1 0,-1 0 0,0 0 0,-1 0 0,0 0 0,0-18 0,-2 27-9,1-1 1,-1 1-1,0-1 0,0 1 1,0 0-1,0-1 1,-1 1-1,1-1 1,0 1-1,-1 0 0,1-1 1,0 1-1,-1 0 1,0 0-1,1-1 1,-1 1-1,0 0 1,0 0-1,1 0 0,-1 0 1,0 0-1,0 0 1,0 0-1,0 0 1,0 0-1,-1 0 0,1 0 1,0 1-1,0-1 1,0 0-1,-1 1 1,1-1-1,0 1 1,-1 0-1,1-1 0,-1 1 1,1 0-1,-2 0 1,1 0-3,0 0 1,0 1-1,-1-1 0,1 1 1,0-1-1,0 1 1,0 0-1,0 0 0,0 0 1,1 0-1,-1 0 1,0 0-1,0 1 0,1-1 1,-1 1-1,0-1 1,1 1-1,0 0 1,-1-1-1,1 1 0,0 0 1,0 0-1,0 0 1,-1 2-1,1-1-3,-1 1 0,1 0 0,0 0 1,1 0-1,-1-1 0,0 1 0,1 0 0,0 0 0,0 0 0,0 0 1,1 0-1,-1 0 0,1 0 0,0-1 0,0 1 0,0 0 0,3 6 1,-1-5 2,0 0 1,0-1-1,1 1 0,-1-1 1,1 0-1,0 1 1,0-2-1,0 1 1,0 0-1,1-1 0,8 5 1,-7-5-9,0 0 0,0 0 0,0-1 0,1 0 0,-1 0 0,1 0-1,-1-1 1,1 0 0,12 0 0,-15-1-12,1 0-1,-1 0 0,1-1 1,-1 0-1,1 0 0,-1 0 1,1 0-1,-1-1 1,0 0-1,0 0 0,0 0 1,0 0-1,0-1 1,6-5-1,-6 5-90,0-1-1,-1-1 1,1 1-1,-1 0 1,-1-1 0,1 0-1,0 0 1,-1 0 0,0 0-1,0 0 1,-1 0 0,1 0-1,-1 0 1,0-1 0,-1 1-1,1-1 1,-1 1-1,0 0 1,-1-1 0,1 1-1,-3-11 1,-9-24-389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28.0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0 20884,'0'20'1633,"-2"-1"-1273,2 0-544,6-7 888,-3 1-88,-3-11-480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28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224 82 17220,'-15'-9'877,"0"1"0,0 0 0,0 1 0,-1 1 0,-28-7 0,41 12-817,0 0 0,0 0 0,-1 1 0,1-1 0,0 1 0,-1 0 0,1 0 0,0 0 0,-1 1 0,1-1 0,0 1 1,-1 0-1,1 0 0,0 0 0,0 0 0,0 1 0,0-1 0,0 1 0,0-1 0,0 1 0,1 0 0,-1 0 0,0 1 0,1-1 0,0 0 0,0 1 0,-1 0 0,2-1 1,-1 1-1,0 0 0,0 0 0,1 0 0,0 0 0,-1 0 0,0 6 0,0-1-64,0-1-1,1 1 1,0 0-1,0 0 1,1 0 0,0 0-1,1 0 1,1 11 0,-1-14-8,0-1 1,0 0 0,0 1-1,0-1 1,1 0 0,-1 0-1,1 0 1,0 0 0,1 0-1,-1 0 1,1-1 0,-1 1-1,1-1 1,0 0 0,0 0-1,5 4 1,-6-6 4,1 0 0,-1 0 0,0 0-1,1 0 1,-1 0 0,1-1 0,-1 1 0,0-1 0,1 0 0,0 0 0,-1 0 0,1 0 0,-1 0-1,1 0 1,-1-1 0,0 1 0,1-1 0,-1 1 0,1-1 0,-1 0 0,0 0 0,1 0-1,-1-1 1,0 1 0,3-2 0,4-4 1,0 0 0,-1 0-1,0-1 1,11-12 0,4-10 60,-1-2 0,27-49-1,-28 44 173,-21 37-223,0 0 1,0 0-1,0 0 1,0-1 0,0 1-1,0 0 1,0 0-1,0 0 1,0 0-1,0 0 1,0 0 0,0 0-1,0-1 1,0 1-1,0 0 1,0 0 0,0 0-1,1 0 1,-1 0-1,0 0 1,0 0 0,0 0-1,0-1 1,0 1-1,0 0 1,0 0-1,0 0 1,0 0 0,1 0-1,-1 0 1,0 0-1,0 0 1,0 0 0,0 0-1,0 0 1,0 0-1,0 0 1,1 0-1,-1 0 1,0 0 0,0 0-1,0 0 1,0 0-1,0 0 1,0 0 0,1 0-1,-1 0 1,0 0-1,0 0 1,0 0 0,0 0-1,0 0 1,0 0-1,0 0 1,0 0-1,1 1 1,-1-1 0,0 0-1,0 0 1,0 0-1,0 0 1,0 0 0,2 8 62,0 28 12,-2-1 0,-5 40 1,0-7-36,0 294-699,5-350 437,-1-9 105,1 0 0,0 0 0,0 0 1,0 0-1,0 0 0,1 0 0,-1 0 1,1 0-1,0 0 0,0-1 0,0 1 0,0 0 1,2 3-1,-3-6 91,0 0 0,0 0 0,1 0 0,-1 0 1,0 0-1,0 0 0,0 0 0,1 0 0,-1 0 0,0 0 0,0 0 1,0 0-1,1 0 0,-1 0 0,0 0 0,0 0 0,0 0 0,1 0 1,-1-1-1,0 1 0,0 0 0,0 0 0,0 0 0,0 0 0,1 0 1,-1 0-1,0 0 0,0-1 0,0 1 0,0 0 0,0 0 0,0 0 1,1 0-1,-1-1 0,0 1 0,0 0 0,0 0 0,0 0 1,0 0-1,0-1 0,0 1 0,0 0 0,0 0 0,0 0 0,0-1 1,0 1-1,0 0 0,0 0 0,0 0 0,0-1 0,5-18-645,5-36 0,-2-4-263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29.0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 11042,'9'-17'1912,"-8"18"-1845,-1-1 1,0 0 0,0 0 0,1 0 0,-1 0-1,0 0 1,0 1 0,1-1 0,-1 0-1,0 0 1,0 0 0,0 1 0,1-1 0,-1 0-1,0 0 1,0 1 0,0-1 0,0 0 0,0 0-1,0 1 1,0-1 0,1 0 0,-1 0 0,0 1-1,0-1 1,0 0 0,0 1 0,0-1 0,0 0-1,0 0 1,0 1 0,-1-1 0,1 43 2900,0-35-3018,-1 10 543,0 30 253,2-44-688,-1-1-1,0 1 1,1 0-1,0 0 1,0-1-1,0 1 0,0-1 1,1 1-1,3 5 1,-4-8-35,0 0-1,-1 0 1,1 0 0,0 0 0,0-1 0,1 1-1,-1 0 1,0-1 0,0 1 0,0-1-1,0 1 1,0-1 0,1 1 0,-1-1-1,0 0 1,0 0 0,1 1 0,-1-1-1,0 0 1,0 0 0,1-1 0,-1 1-1,0 0 1,0 0 0,1 0 0,-1-1 0,0 1-1,0-1 1,0 1 0,1-1 0,-1 1-1,0-1 1,0 0 0,1-1 0,6-2 114,-1-2 0,1 1 0,8-9 0,-15 13-110,11-10 195,0-1-1,-1 0 1,-1 0-1,0-1 1,0 0-1,-2-1 1,11-20 0,-23 46-91,0 0 0,1 0 0,1 1 0,0-1 0,1 1 0,0 0 0,1-1 0,0 1 0,3 17 1,-3-29-158,0 1-1,0-1 1,1 1 0,-1-1 0,0 1 0,1-1 0,-1 0 0,1 1 0,-1-1 0,1 0 0,0 1 0,-1-1 0,1 0 0,0 0 0,0 0 0,0 0 0,0 1 0,0-1 0,0-1 0,0 1 0,1 0 0,-1 0 0,0 0-1,0-1 1,1 1 0,-1 0 0,1-1 0,-1 1 0,0-1 0,1 0 0,-1 1 0,1-1 0,-1 0 0,1 0 0,-1 0 0,1 0 0,-1 0 0,0 0 0,1-1 0,-1 1 0,1 0 0,-1-1 0,1 1 0,-1-1 0,0 1 0,1-1-1,-1 0 1,0 0 0,0 1 0,0-1 0,1 0 0,0-2 0,8-5-196,-1-1-1,0 0 1,0 0-1,-1-1 1,-1 0-1,0 0 0,8-16 1,10-18-360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29.5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1 14915,'0'6'297,"-1"1"0,0-1-1,-1 0 1,0 1 0,0-1 0,0 0-1,-1 0 1,-4 8 0,4-8-121,-1 1 0,1 0 0,1 0 0,-1 0 0,1 0 1,-2 12-1,4-15-153,0 26 328,1-29-336,-1-1 0,0 1 0,0-1 0,0 1 0,0-1 0,0 1 0,1-1 1,-1 0-1,0 1 0,0-1 0,1 1 0,-1-1 0,0 1 0,1-1 1,-1 0-1,0 1 0,1-1 0,-1 0 0,1 1 0,-1-1 0,0 0 1,1 0-1,-1 0 0,1 1 0,-1-1 0,1 0 0,-1 0 0,1 0 1,-1 0-1,1 0 0,-1 0 0,1 0 0,-1 0 0,1 0 0,-1 0 1,1 0-1,-1 0 0,1 0 0,-1 0 0,1 0 0,-1 0 0,1-1 1,-1 1-1,1 0 0,-1 0 0,1-1 0,-1 1 0,0 0 0,1-1 1,-1 1-1,0 0 0,1-1 0,8-7 150,0 0-1,-1-1 1,0 0-1,-1 0 1,0-1-1,0 1 1,-1-2 0,6-11-1,-4 6-21,3-5 26,-8 17 106,-6 15-69,1-4-184,-2 6 49,2-1 0,0 1 0,-1 21 0,3-29-91,-1 0 0,2 1 1,-1-1-1,1 1 0,0-1 0,0 0 0,0 1 0,1-1 0,0 0 0,0 0 1,3 6-1,-4-11-7,-1 1 0,1 0 0,-1-1 0,1 1 0,-1 0 0,1-1 0,-1 1 0,1 0 0,-1-1 1,1 1-1,0-1 0,0 1 0,-1-1 0,1 1 0,0-1 0,0 0 0,-1 1 0,1-1 0,0 0 0,0 0 0,0 0 0,0 1 1,-1-1-1,1 0 0,0 0 0,0 0 0,0 0 0,0 0 0,-1-1 0,1 1 0,0 0 0,0 0 0,0 0 0,0-1 0,-1 1 1,2-1-1,1-1-39,1 0 1,-1-1-1,0 1 0,0-1 1,0 0-1,4-4 1,9-13-229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30.1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188 281 20036,'-10'-7'402,"0"0"-1,0 1 0,-1 0 0,1 1 1,-1 0-1,-1 1 0,-13-5 1,22 9-381,1-1 1,-1 0-1,0 1 1,1-1-1,-1 1 1,0 0-1,0 0 0,1 0 1,-1 0-1,0 1 1,0-1-1,1 1 1,-1-1-1,0 1 1,1 0-1,-1 0 1,1 0-1,-1 0 1,1 1-1,-1-1 1,1 1-1,0 0 1,0-1-1,0 1 0,0 0 1,0 0-1,0 0 1,0 0-1,1 1 1,-1-1-1,1 0 1,0 1-1,-1-1 1,1 1-1,0-1 1,-1 6-1,1 0-112,-1-1 0,1 0 0,0 1 0,1-1 0,0 1 0,0-1 0,1 1 0,0-1 0,1 8 0,-1-13 48,0 1-1,-1-1 1,1 0-1,0 0 1,0 0-1,0 0 1,0 0-1,0 0 1,1 0-1,-1 0 1,1 0 0,-1 0-1,1-1 1,2 3-1,-3-4 16,1 1 1,-1 0-1,1-1 0,-1 1 0,1-1 1,-1 1-1,1-1 0,0 0 0,-1 1 1,1-1-1,0 0 0,0 0 0,-1 0 1,1-1-1,0 1 0,-1 0 0,1 0 1,-1-1-1,1 1 0,0-1 0,2-1 1,3-2-15,-1 0 1,1 0 0,-1-1 0,0 0 0,0 0 0,-1 0-1,1-1 1,-1 1 0,0-1 0,7-13 0,4-7 182,15-36 0,-15 26 187,13-42-1,-24 61-125,0 0-1,-1-1 1,-1 1-1,1-31 1,-5 43-21,-1 6-97,-2 8-8,-2 26-66,2 0 0,0 0-1,3 0 1,3 42-1,-2-66-9,1 0 0,0 0-1,0-1 1,1 1-1,4 12 1,-5-21 0,-1 0 1,1 0-1,0 0 1,0 0-1,0 0 0,0 0 1,0 0-1,0 0 1,0-1-1,1 1 1,-1-1-1,1 1 1,-1-1-1,1 1 1,-1-1-1,1 0 1,0 1-1,0-1 0,0 0 1,0 0-1,-1-1 1,1 1-1,0 0 1,1-1-1,-1 1 1,0-1-1,0 0 1,0 1-1,0-1 0,0 0 1,0 0-1,0 0 1,0-1-1,3 0 1,10-3 2,-1 0 1,0-2-1,16-7 1,-18 7-12,0 0 1,0 2-1,1-1 0,0 1 1,13-2-1,-22 6 1,0 0 0,0-1 0,0 1 0,0 1 0,0-1 1,0 1-1,0-1 0,0 1 0,0 0 0,-1 1 0,1-1 0,0 1 0,-1-1 0,1 1 0,-1 0 0,1 1 0,-1-1 0,0 0 1,0 1-1,0 0 0,3 3 0,-4-5 669,-3-7-158,-8-18 158,-13-29 180,1 13-260,14 28-812,1 1 0,0-1-1,0 0 1,-6-26-1,11 37 153,1 1 0,0-1 0,0 1 0,0-1 0,0 1 1,0-1-1,0 1 0,0-1 0,0 1 0,1-1 0,-1 1 0,0-1 0,0 1 0,0-1 0,0 1 0,1-1 0,-1 1 0,0 0 0,1-1 1,-1 1-1,0-1 0,1 1 0,-1 0 0,0-1 0,1 1 0,-1 0 0,1-1 0,-1 1 0,0 0 0,1 0 0,-1-1 0,1 1 0,-1 0 0,1 0 1,0-1-1,23-1-886,-12 1 390,17-4-471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30.8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70 387 15267,'-10'14'674,"0"1"0,1 0 0,-15 31 0,21-37-461,0 0-1,0 0 0,0 0 1,2 1-1,-1-1 1,1 1-1,0-1 1,2 18-1,-1-26-190,0 1 0,0-1-1,0 1 1,0-1 0,0 1 0,1-1 0,-1 1 0,1-1 0,-1 1-1,1-1 1,0 0 0,-1 1 0,1-1 0,0 0 0,0 1 0,0-1-1,0 0 1,0 0 0,0 0 0,0 0 0,0 0 0,1 0-1,-1 0 1,3 1 0,-3-1-14,1-1-1,0 0 1,-1 0-1,1 0 1,0 0 0,-1 0-1,1 0 1,0 0-1,-1 0 1,1-1-1,0 1 1,-1 0-1,1-1 1,-1 0 0,1 1-1,-1-1 1,1 0-1,-1 0 1,1 0-1,-1 0 1,0 0-1,2-2 1,5-4 30,-1-1 1,0 0-1,0-1 1,-1 1-1,0-1 0,-1 0 1,7-17-1,24-72 437,-34 93-443,24-106 409,-26 119-571,0-1 0,0 1-1,1-1 1,0 1 0,0 0 0,3 8 0,-2-8-35,-2-6 130,1 0-1,-1 0 1,0-1 0,1 1 0,-1 0 0,1 0 0,0-1 0,-1 1-1,1 0 1,0-1 0,0 1 0,0 0 0,0-1 0,0 1 0,1-1-1,-1 0 1,0 0 0,1 1 0,-1-1 0,1 0 0,-1 0 0,1 0-1,-1 0 1,4 1 0,-3-2 17,0 0 0,0-1 0,0 1 0,0 0 0,0-1 0,0 1 0,0-1 0,0 1 1,0-1-1,0 0 0,0 0 0,0 0 0,0 0 0,0 0 0,-1-1 0,1 1 0,0 0 0,-1-1 0,1 0 0,-1 1 0,3-4 0,10-13 223,-1-1 0,-1 0 0,0-1 0,-2 0-1,0 0 1,-1-1 0,-1-1 0,-1 1 0,-1-1 0,-1-1-1,-1 1 1,-1-1 0,-1 1 0,-1-46 0,-7 47 63,6 21-260,0 0 0,0-1 0,0 1 0,-1-1 0,1 1 0,0 0 0,0-1 0,-1 1 0,1 0 0,0 0 0,-1-1 0,1 1 0,0 0 0,-1 0 0,1-1 0,0 1 0,-1 0 0,1 0 0,-1 0 0,1 0-1,0-1 1,-1 1 0,1 0 0,-1 0 0,1 0 0,-2 1-1,1 0-1,0-1 1,0 1-1,-1 0 1,1 0-1,0 0 1,0 0 0,0 0-1,0 0 1,0 0-1,1 0 1,-1 1-1,0-1 1,0 0-1,1 1 1,-1-1-1,1 0 1,-1 1-1,1-1 1,0 0-1,-1 4 1,-5 23 3,0 0 1,-1 53 0,6 60 10,1-141-21,0 26 4,0 1 0,2-1 1,2 0-1,0-1 0,12 40 0,-16-63-1,1 0-1,0-1 1,0 1-1,0 0 1,0 0-1,0 0 1,0-1-1,0 1 1,1 0-1,-1-1 1,1 1-1,-1-1 1,1 0-1,-1 1 1,1-1-1,0 0 1,3 2-1,-4-3 6,1 0-1,-1 0 1,0 0 0,1 0-1,-1 0 1,0 0-1,1 0 1,-1 0-1,0 0 1,1 0-1,-1-1 1,0 1 0,0-1-1,1 1 1,-1-1-1,0 1 1,0-1-1,0 0 1,0 1-1,1-1 1,-1 0-1,0 0 1,-1 0 0,1 0-1,0 0 1,0 0-1,0 0 1,1-2-1,3-5 65,0 0-1,-1-1 0,0 0 1,0 1-1,-1-1 0,0 0 1,2-12-1,8-67 578,-8 44-308,-5 44-339,0 1 0,0-1 0,0 0 1,1 0-1,-1 0 0,0 0 0,0 0 0,0 1 1,0-1-1,0 0 0,0 0 0,0 0 1,0 0-1,0 0 0,0 0 0,0 1 0,0-1 1,1 0-1,-1 0 0,0 0 0,0 0 1,0 0-1,0 0 0,0 0 0,0 0 0,1 0 1,-1 0-1,0 0 0,0 0 0,0 1 1,0-1-1,0 0 0,1 0 0,-1 0 0,0 0 1,0 0-1,0 0 0,0 0 0,0 0 1,1-1-1,-1 1 0,0 0 0,0 0 0,0 0 1,0 0-1,0 0 0,0 0 0,1 0 1,-1 0-1,0 0 0,0 0 0,0 0 0,0 0 1,0-1-1,0 1 0,0 0 0,0 0 0,1 0 1,-1 0-1,0 0 0,0 0 0,0-1 1,0 1-1,0 0 0,0 0 0,0 0 0,6 10-58,-2-1-37,1-1-1,-1 1 1,1-1 0,1-1 0,-1 1 0,2-1 0,11 12-1,-16-17 66,1 0 0,-1 0-1,1 0 1,0-1-1,0 1 1,0-1-1,0 0 1,0 0-1,0 0 1,0 0-1,0 0 1,0-1-1,0 1 1,1-1 0,-1 0-1,0 0 1,0 0-1,0 0 1,1-1-1,-1 1 1,0-1-1,0 0 1,0 0-1,0 0 1,0 0 0,4-3-1,3-1-9,-1-1 0,0 0 0,0-1 1,-1 0-1,0-1 0,0 1 0,-1-2 0,11-14 0,0-3 60,24-49 0,-40 77 74,-1 10-61,1 12-10,-2 3-15,2 58 100,-1-75-121,0 0-1,1 0 0,0-1 1,1 1-1,0 0 0,6 12 0,-9-22-37,0 1-1,0-1 1,1 1-1,-1 0 1,0-1-1,0 1 1,1-1-1,-1 1 0,0-1 1,1 1-1,-1-1 1,0 1-1,1-1 1,-1 1-1,1-1 1,-1 1-1,1-1 1,-1 0-1,1 1 0,-1-1 1,1 0-1,-1 0 1,1 1-1,-1-1 1,1 0-1,0 0 1,-1 0-1,2 1 1,-1-2-32,0 1 1,-1-1 0,1 0 0,0 1 0,-1-1 0,1 0 0,-1 0 0,1 1 0,0-1-1,-1 0 1,0 0 0,1 0 0,-1 0 0,1 1 0,-1-1 0,0-2 0,10-47-1446,-9 45 1536,3-34-846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31.3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 19732,'-3'10'1409,"3"1"-1329,5 0-232,5-3 135,3-2-647,2-3 504,1-2-200,4-5-176</inkml:trace>
  <inkml:trace contextRef="#ctx0" brushRef="#br0" timeOffset="1">207 14 14123,'-17'33'2013,"14"-28"-1678,0 0-1,0 1 0,0-1 1,1 1-1,-1 0 1,1 0-1,1 0 1,-1 0-1,1 0 0,-1 8 1,3-14-312,-1 1-1,0-1 1,0 1 0,1-1-1,-1 1 1,0-1-1,1 0 1,-1 1 0,0-1-1,1 0 1,-1 1 0,1-1-1,-1 0 1,1 1 0,-1-1-1,0 0 1,1 0 0,-1 0-1,1 1 1,-1-1 0,1 0-1,-1 0 1,1 0 0,-1 0-1,1 0 1,-1 0 0,1 0-1,-1 0 1,1 0 0,-1 0-1,1 0 1,-1 0 0,1-1-1,-1 1 1,1 0 0,0 0-1,28-9 45,-16 5-51,-2 3-91,-1-1 0,1 1 0,-1 1 0,1 0 0,-1 0 0,1 1 0,-1 1 0,1-1 0,12 5 0,-20-5 75,1 0-1,-1 0 1,0 1 0,0-1 0,1 1 0,-1-1 0,0 1 0,0 0 0,-1 0 0,1 1 0,0-1 0,-1 0 0,1 1-1,-1 0 1,0-1 0,0 1 0,0 0 0,0 0 0,0 0 0,-1 1 0,0-1 0,1 0 0,-1 1 0,0-1 0,0 0-1,-1 1 1,1-1 0,-1 1 0,0-1 0,0 1 0,0 4 0,-1-1 189,-1-1-1,0 1 1,0 0-1,-1-1 1,0 1 0,0-1-1,0 0 1,-1 0 0,1 0-1,-1-1 1,-7 7 0,3-2 151,-1 0 0,-1-1 0,1-1 0,-1 1 1,-14 7-1,22-15-394,1 0 0,-1 0 0,1 0-1,-1 0 1,0 0 0,1 0 0,-1-1 0,0 1 0,0-1 0,1 1 0,-1-1 0,0 0-1,0 0 1,0 1 0,1-1 0,-1-1 0,0 1 0,0 0 0,0 0 0,1-1 0,-1 1-1,-3-2 1,4 1-17,-1 0 0,1-1-1,0 1 1,0 0-1,0-1 1,0 1 0,0-1-1,0 1 1,0-1 0,1 1-1,-1-1 1,0 0 0,1 0-1,-1 1 1,1-1-1,0 0 1,0 0 0,0 1-1,-1-1 1,1 0 0,1 0-1,-1 1 1,0-1 0,1-2-1,5-25-799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31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117 282 17324,'-9'6'303,"0"0"1,1 1-1,0-1 1,0 1-1,0 1 0,1 0 1,0 0-1,1 0 1,0 1-1,0 0 1,1 0-1,0 0 1,1 1-1,0 0 1,0 0-1,1 0 1,0 0-1,1 0 1,-2 15-1,4-23-286,0 1 0,0 0 0,0 0 1,0-1-1,0 1 0,1 0 0,-1 0 0,1-1 0,0 1 0,0-1 1,0 1-1,0-1 0,0 1 0,1-1 0,-1 1 0,1-1 0,-1 0 1,3 3-1,-2-4-17,-1 0 1,1 0 0,-1-1-1,1 1 1,-1 0 0,1-1-1,-1 1 1,1-1 0,-1 1 0,1-1-1,0 0 1,-1 0 0,1 0-1,0 0 1,-1 0 0,1 0-1,0 0 1,-1 0 0,1-1-1,-1 1 1,1-1 0,-1 1-1,1-1 1,0 1 0,-1-1-1,0 0 1,1 0 0,-1 0-1,1 0 1,-1 0 0,0 0-1,2-2 1,11-10 53,-1 0 0,-1-1 1,0 0-1,-1-1 0,0 0 0,-2-1 0,0 0 1,14-33-1,-6 4 258,-2 0 0,11-61 0,-24 98-273,2-8 79,0-1-1,-2 0 1,0 0-1,0 0 1,-3-27 0,1 43-112,0 1 1,0-1 0,0 0 0,0 0 0,0 0-1,-1 0 1,1 1 0,0-1 0,0 0 0,-1 0-1,1 1 1,-1-1 0,1 0 0,-1 1 0,1-1-1,-2-1 1,2 2-4,0 0-1,-1 0 1,1 0-1,0 0 1,-1 0-1,1 0 1,0 0-1,-1 0 0,1 0 1,0 0-1,-1 0 1,1 0-1,0 0 1,-1 0-1,1 0 1,0 0-1,-1 0 1,1 0-1,0 0 1,-1 1-1,1-1 0,0 0 1,-1 0-1,1 0 1,0 1-1,-1-1 1,-14 22 45,4 3-44,2 0-1,1 1 1,1 0-1,1 1 1,1-1 0,2 1-1,0 0 1,3 44-1,0-65-15,0-1-1,1 0 1,-1 1 0,1-1-1,1 0 1,-1 0-1,1 0 1,0 0 0,0 0-1,0 0 1,4 5 0,-4-8 1,0 0 1,0 0 0,0 0 0,0 0 0,0-1 0,0 1 0,1 0 0,-1-1-1,1 0 1,-1 1 0,1-1 0,-1 0 0,1 0 0,0-1 0,0 1 0,-1 0 0,1-1-1,0 0 1,0 1 0,0-1 0,-1-1 0,5 1 0,7-2-29,0 0-1,0-1 1,0-1 0,-1 0 0,1-1 0,-1 0-1,0-1 1,-1-1 0,17-11 0,-14 8 14,0 0 0,-1-2 0,-1 0 0,0 0 0,-1-1 0,0-1 0,10-14 0,-18 21 26,0 1 0,-1-1 0,5-13 0,-7 19 5,0 0 0,-1 1-1,0-1 1,1 0-1,-1 0 1,0 0 0,1 0-1,-1 0 1,0 0 0,0 0-1,0 0 1,0 0 0,0 0-1,0 0 1,0 0 0,0 0-1,0 0 1,0 0-1,0 0 1,-1 0 0,1 0-1,-1 0 1,1 0 0,0 0-1,-1 0 1,1 0 0,-1 0-1,0 1 1,1-1 0,-1 0-1,0 0 1,1 1 0,-1-1-1,0 0 1,0 1-1,-1-2 1,0 2 6,1 0 1,0 0-1,0 0 0,-1 0 0,1 0 0,0 1 1,0-1-1,-1 0 0,1 0 0,0 1 0,0-1 1,-1 1-1,1-1 0,0 1 0,0-1 0,0 1 1,0 0-1,0 0 0,0 0 0,0-1 0,-1 3 1,-19 21 123,19-21-118,-5 8 34,-1 0-1,2 0 1,0 1 0,0 0-1,-7 23 1,11-30-48,1 1-1,0-1 1,0 0 0,1 0-1,-1 1 1,1-1 0,1 10-1,0-13-12,-1 1-1,1-1 0,0 1 1,0 0-1,0-1 1,0 0-1,0 1 0,0-1 1,1 0-1,-1 1 1,1-1-1,-1 0 0,1 0 1,0 0-1,0 0 0,2 1 1,0-1-92,0 0-1,0 0 1,0 0 0,0-1 0,0 0-1,1 0 1,-1 0 0,0 0-1,0-1 1,1 1 0,-1-1 0,0 0-1,1-1 1,-1 1 0,0-1 0,6-1-1,4-1-63,0-1-1,0 0 0,22-11 0,15-15-303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32.7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 58 21397,'-15'23'3836,"-66"257"-3142,116-387-3863,28-128 1641,-63 234 1543,1 0 0,-1 0 0,0-1 0,0 1 0,1 0 0,-1 0 0,1-1 0,-1 1 0,1 0 0,0 0 0,-1 0 0,1 0 1,0 0-1,1-2 0,-1 4-4,-1-1 0,0 0 1,1 0-1,-1 1 0,1-1 1,-1 0-1,0 1 0,0-1 1,1 0-1,-1 1 0,0-1 1,1 0-1,-1 1 0,0-1 1,0 0-1,0 1 0,1-1 1,-1 1-1,0-1 0,0 1 1,0-1-1,0 1 0,0-1 1,0 0-1,0 1 0,0 0 1,6 48 426,-6-44-433,2 21 63,12 119 164,-10-115-142,2 0 0,16 49 1,-22-78-90,1 0 0,-1 1 1,0-1-1,1 0 1,-1 0-1,0 0 1,1 0-1,0 0 0,-1 0 1,1 0-1,0 0 1,-1 0-1,1 0 1,0-1-1,0 1 0,0 0 1,-1 0-1,2 0 1,-1-2-16,-1 1 0,0-1 0,0 0 0,1 0 0,-1 1 0,0-1 0,0 0 0,0 0 0,0 1 0,0-1 0,0 0 0,0 0 0,0 1 0,0-1 0,-1 0 0,1 1 0,0-1 0,0 0 0,-1 0 0,1 1 0,0-1 0,-1 0 0,1 1 0,-1-2 0,-6-9-43,-1-1 1,1 1 0,-2 0-1,1 1 1,-2 0-1,1 1 1,-1-1 0,-16-10-1,0-2 493,77 12 159,-42 8-724,-1-1 0,0 0 0,0-1 1,0 1-1,0-2 0,-1 1 0,0-1 1,1 0-1,-2 0 0,1-1 0,-1 0 1,10-11-1,11-15-217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6:37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17 325 16047,'-16'7'2565,"24"-8"250,28-12-465,35-23-2310,-2-4 0,-1-2 0,-3-3 0,-1-3 0,59-58 0,-131 116-54,1 1-1,0-1 0,1 2 0,1-1 0,-1 1 0,-3 14 0,-6 9 525,5-12 167,1 1-1,-10 37 1,17-53-578,1 0-1,-1 0 1,1 0 0,0 1-1,1-1 1,0 0 0,0 0-1,1 1 1,0-1 0,0 0-1,5 13 1,12 4-1394,-1-16-4799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33.1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0 14563,'-5'8'411,"1"-1"-1,1 1 1,-1 0 0,1 0 0,0 0-1,1 1 1,0-1 0,0 1-1,0 14 1,1-15 52,-2 8-166,2 0-1,0 1 0,0-1 0,2 1 0,3 24 1,-3-36-290,-1-1 1,1 0 0,1 0-1,-1 1 1,0-1 0,1 0-1,0 0 1,0 0 0,0-1-1,1 1 1,-1 0 0,1-1-1,0 0 1,0 1 0,0-1-1,0 0 1,0-1 0,1 1-1,-1-1 1,1 1 0,0-1-1,0 0 1,0 0 0,0-1-1,7 3 1,6-1 8,0-1 0,-1 0 0,20-2 0,-18 0 13,0 1 0,21 4 0,-37-5-23,0 0 0,0 1 0,0-1 0,0 0 0,0 1 0,0 0 0,0 0 0,0-1 0,0 1 1,0 0-1,0 1 0,-1-1 0,1 0 0,0 0 0,-1 1 0,1-1 0,-1 1 0,1-1 0,-1 1 1,0 0-1,0 0 0,0-1 0,0 1 0,0 0 0,0 0 0,0 0 0,-1 0 0,1 0 0,-1 0 1,1 0-1,-1 0 0,0 0 0,0 1 0,0-1 0,0 0 0,0 0 0,0 0 0,-1 0 0,1 0 1,-2 3-1,0 5 55,-1-1 0,-1 0 0,0 0 0,0-1 0,-1 1 0,0-1 0,-10 12 0,10-13-38,0-1-1,-1 0 0,0-1 1,0 1-1,0-1 0,0 0 1,-14 7-1,18-11-27,-1 0-1,1 0 1,-1 0-1,1 0 1,0 0-1,-1 0 1,1-1 0,-1 0-1,0 1 1,1-1-1,-1 0 1,1 0-1,-1 0 1,1-1 0,-1 1-1,0-1 1,1 1-1,-1-1 1,1 0 0,0 0-1,-1 0 1,1 0-1,0 0 1,0 0-1,-1-1 1,1 1 0,0-1-1,-2-2 1,-19-24-43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33.9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31 230 13403,'0'-1'81,"0"1"0,0 0 0,-1 0 0,1 0 0,0-1 0,0 1 0,0 0 0,0 0 0,0 0 0,0 0 0,-1 0 0,1-1 0,0 1 0,0 0 0,0 0 0,0 0 0,-1 0 0,1 0 0,0 0 0,0 0 0,0 0 0,-1 0 0,1 0 0,0 0 0,0 0 0,0-1 0,-1 1 0,1 0 0,0 1 0,0-1 0,0 0 0,-1 0 0,1 0 0,0 0 0,0 0 0,0 0 0,-1 0 0,1 0 0,0 0 0,0 0 0,0 0 0,-1 0 0,1 1 0,0-1 0,0 0 0,-6 14 1923,0 27-522,5-32-1031,-8 92 1590,8-88-1848,1-1 0,1 1 0,0-1 0,1 1 0,6 21 0,-8-33-178,0 0-1,0 0 0,1 0 1,-1 0-1,0 0 0,1 0 1,-1 0-1,1 0 0,-1 0 1,1 0-1,-1 0 1,1 0-1,0 0 0,-1 0 1,1 0-1,0-1 0,0 1 1,-1 0-1,1-1 0,0 1 1,0-1-1,0 1 1,0-1-1,0 1 0,0-1 1,0 1-1,0-1 0,0 0 1,0 0-1,0 1 0,0-1 1,0 0-1,0 0 1,0 0-1,1 0 0,-1 0 1,0-1-1,0 1 0,0 0 1,0 0-1,0-1 1,0 1-1,0-1 0,0 1 1,0 0-1,0-1 0,0 0 1,0 0-1,5-3 41,-1 0 0,0 0 0,0-1 0,-1 0 0,1 0 0,5-9-1,6-9 109,-2-2 0,-1 0 0,-1 0 0,-1-1 0,-1-1 0,-1 0 0,-1 0 0,-2-1 0,-1 1 0,3-53 0,-9 58-106,-2 17-29,-1 11-29,2 15-20,2-1 1,0 0-1,1 0 1,1 1-1,0-1 1,2 0-1,6 21 1,-7-32 12,0 1 1,0-1-1,1 1 1,0-1-1,0-1 1,1 1-1,9 12 0,-12-19 14,-1-1-1,0 1 0,1 0 0,-1-1 1,1 1-1,0-1 0,-1 1 0,1-1 1,0 0-1,0 0 0,0 0 0,0 0 1,0 0-1,0 0 0,0 0 0,0-1 1,1 1-1,-1-1 0,0 0 0,0 1 0,0-1 1,1 0-1,-1 0 0,0-1 0,0 1 1,1 0-1,-1-1 0,0 1 0,0-1 1,0 0-1,0 1 0,0-1 0,0 0 1,0 0-1,0-1 0,0 1 0,0 0 1,2-4-1,3-1 46,0-1 0,-1 1 0,0-2 0,-1 1 1,0-1-1,0 1 0,0-1 0,-1-1 0,0 1 0,-1-1 0,0 1 1,3-13-1,-2 5 56,-2 1 0,1-1 0,-2 1 0,0-1 0,-1 0 1,-2-21-1,-3 12 32,5 24-136,0 1 0,0-1 0,0 0 0,0 1 0,0-1 0,0 1 0,0-1 0,0 1 0,0-1 0,-1 0 0,1 1 0,0-1 0,0 1 0,-1-1 0,1 1 0,0-1 0,-1 1 0,1 0 0,0-1-1,-1 1 1,1-1 0,-1 1 0,1 0 0,-1-1 0,1 1 0,-1 0 0,1-1 0,-1 1 0,1 0 0,-1 0 0,1 0 0,-1-1 0,0 1 0,0 1-8,1 0 1,-1 0-1,0 0 1,1 0-1,-1 0 1,0 0-1,1 0 1,0 0 0,-1 0-1,1 0 1,0 0-1,-1 0 1,1 0-1,0 0 1,0 0-1,0 0 1,0 1-1,0-1 1,0 0-1,0 1 1,3 25-132,-1-21 101,-1 1 0,1-1 0,0 1 0,1-1 0,-1 0 0,1 0 0,1 0-1,-1 0 1,1-1 0,0 1 0,0-1 0,0 0 0,6 5 0,-7-8 24,-1 0 1,1-1-1,-1 1 0,1 0 1,0-1-1,0 0 1,0 1-1,0-1 1,0 0-1,0-1 1,0 1-1,0 0 1,0-1-1,0 0 0,0 1 1,0-1-1,0-1 1,1 1-1,-1 0 1,0-1-1,0 1 1,0-1-1,0 0 1,0 0-1,0 0 0,0-1 1,0 1-1,-1-1 1,4-2-1,2-1 23,-1-1-1,-1 0 1,1 0-1,-1-1 1,0 1-1,0-1 1,-1-1-1,0 1 0,0-1 1,-1 0-1,0 0 1,-1 0-1,1 0 1,-2-1-1,1 0 1,-1 1-1,0-1 1,-1 0-1,1-16 1,-2 24-9,0 0 0,0 0 0,0-1 0,0 1 1,0 0-1,-1 0 0,1-1 0,0 1 0,-1 0 1,1 0-1,0 0 0,-1-1 0,0 1 0,1 0 1,-2-2-1,1 3-2,1 0-1,0 0 1,-1 0 0,1-1 0,0 1 0,-1 0-1,1 0 1,-1 0 0,1 0 0,-1 0 0,1 0 0,0 0-1,-1 0 1,1 0 0,-1 0 0,1 0 0,-1 0-1,1 0 1,0 0 0,-1 0 0,1 1 0,-1-1-1,1 0 1,0 0 0,-1 0 0,1 1 0,-1-1-1,1 1 1,-3 1 0,1 0 0,-1 0 0,1 1 0,0 0 0,0-1 0,0 1 0,0 0 0,0 0 0,1 0 0,-2 4 0,-1 3-12,1 1 1,0 0-1,0 0 0,1 0 1,1 0-1,0 0 0,1 0 1,0 0-1,0 0 0,1 1 1,3 14-1,-3-25 10,-1 0-1,0 0 1,0 0-1,1-1 1,-1 1 0,0 0-1,1 0 1,-1 0-1,1-1 1,-1 1 0,1 0-1,0 0 1,-1-1-1,1 1 1,-1 0-1,1-1 1,0 1 0,0-1-1,-1 1 1,1-1-1,0 1 1,0-1 0,0 0-1,0 1 1,1-1-1,0 0 1,-1 0-1,1 0 1,-1 0-1,1-1 1,-1 1-1,1-1 0,-1 1 1,1-1-1,-1 0 1,1 1-1,-1-1 1,0 0-1,0 0 0,2-1 1,4-4 3,-1 0 0,1-1 0,-1 0 0,5-8 1,5-9 47,-2-1 1,0 0 0,9-29-1,6-10 69,-23 58-67,-3 10-39,0 10-18,-3-13 6,1 17-60,2 10 43,6 31 0,-8-53-159,1 1 0,0-1-1,0 0 1,0 1 0,1-1 0,0 0-1,0-1 1,0 1 0,1 0 0,6 7-1,-9-12 152,-1-1 1,1 1-1,-1 0 0,1-1 0,0 1 0,-1 0 1,1-1-1,0 1 0,-1-1 0,1 0 0,0 1 1,0-1-1,-1 1 0,1-1 0,0 0 0,0 0 1,0 1-1,-1-1 0,1 0 0,0 0 0,0 0 1,0 0-1,0 0 0,0 0 0,-1 0 0,1 0 0,0 0 1,0-1-1,0 1 0,0 0 0,-1 0 0,1-1 1,1 0-1,10-9-490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34.3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0 18908,'-3'20'1896,"0"2"-1207,1 1-401,6-3 2024,6-3-2320,9-1-1128,1-3 960,0-5-208,5 2-120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34.8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134 378 18956,'-20'18'836,"1"1"0,0 1 1,-22 33-1,36-47-797,1 0-1,1 0 1,-1 0 0,1 1-1,0-1 1,0 1 0,1 0-1,0 0 1,0 0 0,1 0-1,0 0 1,0 0 0,1 1-1,-1-1 1,2 0 0,-1 0-1,3 15 1,-2-20-45,-1 0 1,1 0-1,0 0 1,0 0-1,-1 0 0,1 0 1,0 0-1,1 0 1,-1-1-1,0 1 1,1 0-1,-1-1 0,0 1 1,1 0-1,0-1 1,-1 0-1,1 1 0,0-1 1,0 0-1,0 0 1,3 1-1,-2-1 12,1 0-1,-1-1 1,1 0-1,-1 0 1,0 1-1,1-2 1,-1 1-1,1 0 1,-1-1-1,0 0 1,1 1-1,4-3 1,3-2 60,1 0 0,-1-1 1,0 0-1,0-1 1,-1 0-1,14-12 0,-4-2 135,-1 0-1,-1-1 0,0-1 1,-2 0-1,-1-1 0,0-1 1,-2 0-1,-1-1 0,-1-1 0,-2 0 1,0 0-1,-2-1 0,-1 0 1,4-37-1,-9 49-104,-1 0-1,0 0 1,-1 0-1,-1 0 1,-3-17-1,3 28-66,0-1 0,0 0 1,0 1-1,0-1 0,-1 1 0,0 0 0,-5-8 0,6 11-21,0-1 0,0 1-1,0 0 1,-1 0 0,1 0-1,-1 0 1,1 0 0,-1 1 0,0-1-1,1 1 1,-1 0 0,0-1-1,0 1 1,0 1 0,-4-2-1,2 2-8,1 0 0,-1 0 0,1 0 0,-1 1 0,1-1 0,-1 1 0,1 0 0,-1 1 0,1-1 0,0 1 0,0-1 0,0 1 0,0 1 0,0-1 0,0 1 0,0-1 0,1 1 0,-1 0 0,1 0 0,0 1 0,-5 5-1,-1 3-12,0 0-1,0 1 1,2 0-1,-1 0 0,-6 19 1,8-18-8,1 0 1,1 1-1,0-1 0,1 1 1,1 0-1,-2 26 0,4-34 4,0-1-1,1 1 0,0-1 0,0 1 0,0-1 0,0 1 0,1-1 1,0 0-1,1 0 0,0 0 0,-1 0 0,2 0 0,-1-1 0,1 1 1,0-1-1,0 0 0,9 9 0,4-1-95,1-1-1,-1-1 1,2-1 0,33 14 0,-30-15-155,-1 1 0,0 2 0,26 18 0,-33-19-94,0 1-1,-1 0 1,18 23 0,-27-31 217,-1 0 1,0 0 0,0 0 0,0 1 0,-1 0 0,1-1 0,-1 1-1,0 0 1,0 0 0,-1 0 0,0 1 0,0-1 0,0 0 0,0 0-1,-1 1 1,0 6 0,-4-2-266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35.2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1 17380,'-2'14'705,"-1"1"-1,0-1 1,-9 24 0,7-25-327,1 1-1,0 1 0,-2 19 1,5-23-306,1 0 0,0 1 0,0-1 0,1 0 0,4 22 0,-4-31-64,-1 0-1,1 1 0,0-1 0,-1 0 0,1 0 0,0 1 1,0-1-1,0 0 0,1 0 0,-1 0 0,1 0 0,-1 0 0,1-1 1,-1 1-1,1 0 0,0-1 0,0 1 0,0-1 0,0 0 1,0 1-1,0-1 0,0 0 0,0 0 0,0 0 0,1-1 1,-1 1-1,0 0 0,1-1 0,-1 0 0,0 1 0,1-1 0,-1 0 1,5-1-1,-2 0 18,-1 0 0,1 0 1,0-1-1,-1 0 0,0 0 0,1 0 1,-1-1-1,0 1 0,0-1 0,0 0 1,-1 0-1,1 0 0,5-8 0,6-6 148,20-32 0,-24 32-65,2-2-3,-4 6-45,0 0 1,14-15-1,-23 27-57,0 1-1,0 0 0,1-1 0,-1 1 1,0-1-1,0 1 0,1 0 1,-1-1-1,0 1 0,1 0 0,-1 0 1,0-1-1,1 1 0,-1 0 1,1 0-1,-1-1 0,0 1 0,1 0 1,-1 0-1,1 0 0,-1 0 0,0 0 1,1 0-1,-1 0 0,1 0 1,-1 0-1,1 0 0,-1 0 0,1 0 1,-1 0-1,0 0 0,1 0 1,-1 0-1,1 0 0,-1 0 0,1 1 1,-1-1-1,0 0 0,1 0 1,-1 1-1,0-1 0,1 0 0,-1 0 1,0 1-1,1-1 0,-1 0 0,0 1 1,1-1-1,-1 0 0,0 1 1,0-1-1,0 1 0,1-1 0,-1 0 1,0 1-1,6 27 71,-6-25-64,1 11 26,3 21 6,-4-33-38,1 0 0,-1-1 0,0 1 1,1 0-1,-1-1 0,1 1 0,0 0 0,-1-1 1,1 1-1,0-1 0,0 1 0,0-1 0,0 1 1,2 1-1,-2-3-1,0 0 0,-1 0 0,1 0 0,0 0 0,0 1 0,0-1 0,0 0 0,0 0 0,-1-1 0,1 1 0,0 0 0,0 0 0,0 0 1,0-1-1,-1 1 0,1 0 0,0-1 0,0 1 0,0 0 0,-1-1 0,1 1 0,0-1 0,-1 1 0,1-1 0,0 0 0,20-19 25,-17 15-22,29-30 13,-18 17-77,1 1 0,1 0 0,1 2 1,29-22-1,-45 36 43,0 0-1,0 0 1,-1 0 0,1 0 0,0 0-1,0 0 1,0 0 0,0 1-1,0-1 1,1 1 0,-1-1 0,0 1-1,0 0 1,0 0 0,0 0-1,0 0 1,0 0 0,1 1 0,-1-1-1,0 0 1,2 2 0,-2-1-4,0 0 1,0 1-1,0-1 1,-1 1-1,1 0 1,0-1-1,-1 1 1,1 0-1,-1 0 1,0 0 0,1 0-1,-1 0 1,0 0-1,0 0 1,1 5-1,1 6-38,0 1 0,-1-1 0,0 1 0,-1 0 0,-1 14 0,-23 274-218,-11-107 266,32-187 10,-9 29 18,11-35-12,-1 0 1,1-1-1,-1 1 1,0 0-1,0 0 1,0-1-1,0 1 0,0-1 1,0 1-1,0-1 1,-1 1-1,1-1 1,0 0-1,-1 0 1,-1 2-1,2-3-3,1 0 1,-1 0-1,1 0 0,-1 0 0,0 0 0,1 0 1,-1 0-1,1-1 0,-1 1 0,1 0 1,-1 0-1,1 0 0,-1-1 0,1 1 0,-1 0 1,1 0-1,-1-1 0,1 1 0,-1-1 0,1 1 1,0 0-1,-1-1 0,1 1 0,-1-1 1,1 1-1,0-1 0,0 1 0,-1-1 0,1 1 1,0-2-1,-8-18 36,6 10-29,1-1 0,0 1 0,1 0 0,0-1 0,1 1 0,0-1 0,1 1 0,0 0 0,0-1 0,1 1 0,1 0 0,-1 1 0,2-1 0,10-17 0,3-3 138,2 0 0,1 2 1,27-30-1,46-37 269,-56 59 80,-3-1 0,34-45 0,-39 38-288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36.2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42 19636,'-3'32'851,"3"63"1,2-80-786,-1 1-1,2-1 1,0 1 0,1-1 0,12 28 0,-15-40-31,0-1 1,1 1-1,-1-1 0,1 1 1,-1-1-1,1 0 0,0 1 0,0-1 1,3 2-1,-4-3-8,0-1 1,-1 1-1,1-1 0,0 1 0,0-1 1,0 1-1,0-1 0,0 0 0,0 0 1,0 1-1,0-1 0,0 0 1,0 0-1,0 0 0,0 0 0,0 0 1,0 0-1,0-1 0,0 1 0,0 0 1,0 0-1,0-1 0,0 1 0,-1 0 1,1-1-1,0 1 0,0-1 1,0 1-1,0-1 0,-1 0 0,2 0 1,3-4 126,0-1 0,0 1 0,-1-1 0,0 0 0,0 0 0,0 0 0,3-8 0,19-52 871,-20 50-750,5-18 244,-8 24-367,0 0 0,0 1 0,1-1 0,8-13 0,-12 23-152,0-1 0,0 0 0,0 1 0,0-1 0,1 1 0,-1-1 0,0 1 0,1-1 0,-1 1 0,0-1 0,1 1 0,-1-1 0,1 1 0,-1 0 0,0-1 0,1 1 0,-1 0 0,1-1 0,-1 1-1,1 0 1,-1-1 0,1 1 0,0 0 0,-1 0 0,1 0 0,-1 0 0,1-1 0,-1 1 0,1 0 0,0 0 0,-1 0 0,1 0 0,-1 0 0,1 0 0,0 1 0,-1-1 0,1 0 0,-1 0 0,1 0 0,-1 1 0,1-1 0,-1 0 0,1 0 0,-1 1 0,1-1 0,-1 0 0,1 1 0,-1-1 0,1 1 0,-1-1 0,0 0 0,1 1 0,-1-1 0,0 1 0,1-1 0,-1 1-1,1 0 1,2 6-64,1 0-1,-1 0 0,4 13 0,-3-10 2,3 14-79,-5-18 101,-1 0 0,1 0 0,0 0 0,0 0 0,1-1 0,0 1 0,0-1 0,0 0 0,6 8 0,-8-13 41,-1 0 1,1 1-1,-1-1 0,1 0 1,-1 0-1,1 0 1,0 0-1,-1 0 0,1 0 1,-1 1-1,1-1 0,-1 0 1,1-1-1,0 1 1,-1 0-1,1 0 0,-1 0 1,1 0-1,-1 0 0,1-1 1,0 1-1,-1 0 1,1 0-1,-1-1 0,1 1 1,-1 0-1,0-1 0,1 1 1,-1 0-1,1-1 1,-1 1-1,0-1 0,1 1 1,-1-1-1,0 1 0,1-1 1,-1 0-1,13-23 86,-12 22-74,25-64 202,-17 42-149,0 1 0,17-28 0,-26 49-87,1 1 0,0-1 0,0 1 0,0 0 0,0-1-1,0 1 1,0 0 0,0 0 0,0-1 0,1 1 0,-1 0 0,0 0-1,1 1 1,-1-1 0,1 0 0,2-1 0,-3 2-54,0 0 1,-1 0 0,1 0-1,0 0 1,0 0 0,0 1-1,0-1 1,0 0 0,0 0-1,0 1 1,0-1 0,0 0-1,-1 1 1,1-1 0,0 1-1,0-1 1,-1 1 0,1-1-1,0 1 1,0 0 0,0 0-1,4 6-554,0 0 0,-1 0-1,0 0 1,0 0 0,3 11 0,0-3 145,4 3-464,0-7-110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37.0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21 503 9474,'2'-11'737,"1"2"67,-1-1-1,0 1 0,-1-17 2714,-5 33-2424,-2 11-203,5-13-697,-17 89 1879,17-86-1969,1 0-1,-1 0 1,1 0 0,1 0 0,-1 0 0,1 0 0,1 0-1,-1-1 1,6 14 0,-7-20-80,0 0 0,1-1-1,-1 1 1,0 0 0,1 0 0,-1 0 0,1-1 0,-1 1 0,1 0-1,-1-1 1,1 1 0,-1 0 0,1-1 0,0 1 0,0-1 0,-1 1 0,1-1-1,0 1 1,0-1 0,-1 0 0,1 1 0,0-1 0,0 0 0,0 1-1,0-1 1,-1 0 0,1 0 0,0 0 0,0 0 0,0 0 0,0 0-1,0 0 1,0 0 0,-1 0 0,1-1 0,0 1 0,0 0 0,0 0-1,0-1 1,-1 1 0,1-1 0,1 0 0,1-1 77,1 0 0,-1-1 0,1 0 1,-1 0-1,0 0 0,0 0 0,4-6 0,2-6 107,0 0 0,-1 0-1,-1-1 1,0 0 0,-1 0-1,5-23 1,15-103-94,-25 136-180,-3 25-367,2 0 1,1 0 0,0 0 0,7 34 0,-8-52 420,0 0 0,0 0 0,0 1 0,0-1 0,1 0 0,-1 0 0,0 0 0,1 1 0,-1-1 0,1 0 0,-1 0 0,1 0 1,-1 0-1,1 0 0,0 0 0,0 0 0,-1 0 0,1 0 0,0 0 0,0 0 0,0-1 0,2 2 0,-3-2 17,1 0 0,0 0 1,0-1-1,0 1 0,0 0 0,0-1 0,0 1 0,0-1 1,-1 1-1,1-1 0,0 1 0,0-1 0,-1 1 0,1-1 1,0 0-1,-1 1 0,1-1 0,0 0 0,-1 0 0,1 1 1,0-2-1,5-9 163,0-1 0,9-21 1,3-17 498,-2-1 0,-3-1 1,-2 0-1,9-106 0,-20 156-651,1-7 88,0-1 0,-1 1 0,-1-1 0,1 0-1,-3-9 1,-3 8 67,1 17-97,-1 22-45,1 42-48,2 1 1,4-1-1,19 132 0,-17-179 20,-1-7-3,0-1-1,1 0 0,0 1 1,1-2-1,1 1 1,11 24-1,-15-38 5,0 1 0,0-1 0,0 1 0,0-1 0,0 0 0,0 0 0,0 1 0,0-1 0,1 0 0,-1 0 0,0 0 0,3 2 0,-3-3 1,0 0 0,-1 0 0,1 0 0,0 0 0,-1 1 0,1-1 0,-1 0 0,1 0 0,0 0 0,-1 0 0,1 0 0,0-1 0,-1 1 0,1 0 0,0 0 0,-1 0 0,1-1 0,0 1 0,-1 0 0,1 0 0,-1-1 0,2 0 0,-1-1 4,1 0 0,0 0 0,0 0 0,-1 0 0,0 0 0,1 0 0,-1-1 0,0 1 0,0 0 0,0-1 0,0 1 0,-1-1 0,1 0 0,0-3 0,0-14 17,-1 0 0,-1 1 0,0-1 0,-2 0 0,0 1 0,-1 0 0,-1 0 0,-1 0 0,-14-32 0,12 38-154,6 19-180,2-1 225,1-1 1,0 0-1,0 1 1,1-1-1,2 7 1,-1-6 16,-1 0 0,1 0 0,1 0 0,-1-1 1,1 1-1,-1-1 0,1 0 0,1 0 0,-1 0 0,8 5 0,-8-7 45,1 0-1,-1-1 1,0 1 0,0-1-1,1 0 1,-1 0-1,0 0 1,1 0-1,-1-1 1,1 0-1,-1 0 1,1 0 0,-1 0-1,6-2 1,4-1-10,-1 0 1,0-1 0,0 0-1,-1-1 1,25-13-1,-30 14 13,0-1-1,0 0 1,0 0 0,-1 0-1,1-1 1,-1 1-1,-1-2 1,1 1-1,-1 0 1,9-15 0,-13 17 22,1 0 1,-1-1 0,0 1 0,0-1-1,0 1 1,-1-1 0,1 1-1,-1-1 1,0 1 0,-1-1 0,1 1-1,-1-1 1,0 1 0,0 0-1,0-1 1,-4-7 0,3 7 27,0 0 1,0 0-1,-1 0 1,0 0-1,0 1 1,0-1-1,-1 1 0,1 0 1,-1 0-1,0 0 1,0 1-1,-1-1 1,-6-4-1,10 8-22,0-1-1,0 1 1,0 0-1,1-1 1,-1 1 0,0-1-1,0 1 1,0 0-1,0 0 1,0 0 0,0 0-1,0 0 1,0 0-1,0 0 1,0 0 0,0 0-1,0 0 1,0 0-1,0 0 1,0 1 0,0-1-1,0 0 1,0 1-1,0-1 1,1 1-1,-2 0 1,0 0 0,1 1 0,-1-1 0,1 1 0,0 0 0,0 0 0,-1 0 0,1-1 0,0 1 0,0 0 0,1 0 0,-2 3 0,0 5 8,0 0 0,0-1 1,0 21-1,1-23-15,1 8 5,0 1 1,4 25-1,-4-37-21,1 0 0,0-1 0,-1 1 0,2-1 0,-1 1 0,0-1-1,1 0 1,-1 1 0,1-1 0,0 0 0,0 0 0,0 0 0,1 0 0,-1-1 0,1 1 0,0-1 0,3 4-1,-5-6 16,0 1 0,0-1-1,-1 0 1,1 1 0,0-1-1,0 0 1,0 0 0,0 1-1,0-1 1,0 0 0,0 0-1,0 0 1,0 0 0,-1 0-1,1 0 1,0 0 0,0-1-1,0 1 1,0 0 0,0 0-1,0-1 1,0 1 0,-1-1-1,1 1 1,0-1 0,0 1-1,0-1 1,-1 1 0,1-1-1,0 1 1,-1-1 0,1 0-1,0 0 1,17-20-78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37.6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17 16396,'-1'-17'2508,"-1"20"-403,-2 29 111,18 178-349,-2-61-1232,-2-35 245,-10-113-867,0-1 1,0 1-1,0 0 0,0 0 1,0-1-1,0 1 0,0 0 0,0-1 1,0 1-1,1 0 0,-1 0 1,0-1-1,1 1 0,-1-1 0,0 1 1,1 0-1,-1-1 0,1 1 1,0 0-1,6-9 128,5-29-89,-12 33-56,17-85-4,-14 67 2,1 0-1,1 0 1,0 1 0,11-27 0,-16 48 5,0 0-1,0 0 1,0-1 0,0 1-1,0 0 1,0 0 0,1-1 0,-1 1-1,0 0 1,0 0 0,0 0-1,0-1 1,0 1 0,0 0-1,0 0 1,0 0 0,1-1-1,-1 1 1,0 0 0,0 0-1,0 0 1,0 0 0,1-1-1,-1 1 1,0 0 0,0 0-1,0 0 1,1 0 0,-1 0-1,0 0 1,0 0 0,1-1-1,-1 1 1,0 0 0,0 0-1,1 0 1,-1 0 0,0 0-1,0 0 1,1 0 0,-1 0-1,0 0 1,0 1 0,0-1 0,1 0-1,-1 0 1,7 14-73,0 25-71,-7-37 134,20 222-1081,-18-213 995,1-12 141,1-20 199,-1 10-178,5-20-65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38.4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58 112 20204,'3'3'141,"0"0"-1,0 0 0,1 0 1,-1-1-1,1 1 0,-1-1 1,1 0-1,0 0 0,0 0 1,0-1-1,0 1 0,0-1 1,1 0-1,-1 0 0,0 0 1,1-1-1,-1 1 0,0-1 1,1 0-1,-1 0 1,0-1-1,1 1 0,-1-1 1,5-2-1,-5 3-60,0-1 0,-1 0 0,1 0 1,0-1-1,-1 1 0,1-1 0,-1 0 0,0 0 0,1 0 1,-1 0-1,0 0 0,0-1 0,0 1 0,-1-1 0,1 0 1,-1 0-1,1 0 0,-1 0 0,0-1 0,0 1 0,0 0 1,-1-1-1,1 1 0,-1-1 0,0 0 0,0 0 0,1-4 1,-2 5-34,0 1 1,0-1 0,0 1 0,0-1 0,-1 1 0,1 0 0,-1-1 0,0 1 0,0-1 0,1 1 0,-1 0-1,-1 0 1,1 0 0,0 0 0,-1-1 0,1 2 0,-1-1 0,1 0 0,-1 0 0,0 0 0,0 1 0,0-1 0,0 1-1,0-1 1,0 1 0,0 0 0,0 0 0,0 0 0,-1 0 0,-3-1 0,1 1-26,0 0 0,0 0-1,-1 0 1,1 1 0,0-1 0,0 1 0,0 1 0,-1-1-1,1 1 1,0 0 0,0 0 0,0 0 0,-9 4 0,6 0-40,0-1 1,1 1-1,0 0 1,0 1 0,1 0-1,0 0 1,0 1-1,0-1 1,0 1 0,1 0-1,1 1 1,-1-1 0,1 1-1,0 0 1,1 0-1,-5 16 1,5-16-16,1 0 0,0 1 0,1-1-1,0 1 1,0-1 0,0 1 0,1 0 0,1-1 0,-1 1 0,1-1-1,1 1 1,0-1 0,0 1 0,1-1 0,-1 0 0,2 0 0,4 9-1,-6-13-43,1-1 0,-1 0-1,1 0 1,0 0 0,0 0-1,-1 0 1,2-1 0,-1 1-1,0-1 1,1 0 0,-1 0-1,1 0 1,-1 0 0,8 2-1,-5-3-146,0 0 0,1 0 0,-1 0 0,0 0 0,1-1-1,-1 0 1,0-1 0,12-1 0,-4-2-360,0 0-1,0 0 0,0-1 1,-1-1-1,0 0 1,0-1-1,20-14 1,-18 9-30,0 0 1,-1-1-1,0-1 1,-1 0-1,20-27 1,-22 25 1338,-1-2 0,16-33 0,-26 51-667,0 0-1,0-1 1,-1 1 0,1 0-1,0 0 1,0 0 0,0 0-1,0-1 1,0 1 0,0 0-1,0 0 1,0 0-1,0-1 1,1 1 0,-1 0-1,0 0 1,0 0 0,0 0-1,0 0 1,0-1 0,0 1-1,0 0 1,0 0 0,0 0-1,0 0 1,1 0-1,-1-1 1,0 1 0,0 0-1,0 0 1,0 0 0,0 0-1,1 0 1,-1 0 0,0 0-1,0 0 1,0 0 0,0 0-1,0-1 1,1 1 0,-1 0-1,0 0 1,0 0-1,0 0 1,0 0 0,1 0-1,-1 0 1,0 0 0,0 0-1,0 1 1,1-1 0,-1 0-1,0 0 1,2 12 1384,-2 22-109,-1-17-984,0 0 0,1-1 0,1 1-1,5 26 1,-6-43-340,0 1-1,0 0 0,0-1 0,1 1 0,-1 0 0,0 0 1,1-1-1,-1 1 0,0-1 0,1 1 0,-1 0 0,0-1 1,1 1-1,-1-1 0,1 1 0,0-1 0,-1 1 0,1-1 1,-1 1-1,1-1 0,0 0 0,-1 1 0,1-1 0,0 0 1,-1 1-1,1-1 0,0 0 0,-1 0 0,1 0 0,0 0 1,-1 0-1,1 0 0,0 0 0,0 0 0,-1 0 0,1 0 1,0 0-1,0 0 0,-1 0 0,1 0 0,0-1 0,-1 1 1,1 0-1,0-1 0,-1 1 0,1 0 0,0-1 1,0 0-1,4-2 31,0 0-1,-1-1 1,0 0 0,8-7 0,34-48 190,-35 44-171,0 0 0,1 1 0,0 0 0,21-17 0,-32 30-60,0 0 1,0 0-1,-1 1 1,1-1-1,0 0 1,0 0-1,0 1 1,0-1-1,0 1 1,0-1-1,1 1 1,-1-1-1,0 1 1,0 0-1,0-1 1,0 1-1,0 0 1,1 0-1,-1 0 1,0 0-1,0 0 1,0 0-1,1 0 1,-1 1-1,0-1 1,0 0-1,0 1 1,0-1-1,0 0 0,2 2 1,-2-1-8,1 1 1,0 1-1,-1-1 1,1 0-1,-1 0 0,0 1 1,0-1-1,0 0 1,0 1-1,0-1 0,0 1 1,0 4-1,7 59-84,-7-51 70,1-1 1,0 1-1,0-1 0,9 24 1,-11-37 21,0-1 1,0 1 0,1 0 0,-1 0 0,0 0 0,1 0 0,-1 0 0,1-1 0,-1 1 0,1 0 0,-1 0 0,1-1 0,0 1 0,-1 0 0,1-1-1,0 1 1,0-1 0,-1 1 0,1-1 0,0 1 0,0-1 0,0 1 0,0-1 0,0 0 0,0 0 0,-1 1 0,1-1 0,0 0 0,0 0-1,0 0 1,0 0 0,0 0 0,0 0 0,0 0 0,0 0 0,0-1 0,0 1 0,0 0 0,0 0 0,-1-1 0,1 1 0,0-1 0,0 1 0,0-1-1,-1 1 1,1-1 0,0 1 0,0-1 0,-1 0 0,2-1 0,5-4-1,0-1 0,-1 0 0,11-15 0,-13 16 1,30-42-31,-18 23-20,2 1 1,23-25-1,-40 48 40,0 0 0,0 0 0,0 0 0,0 0 1,0 0-1,0 0 0,1 0 0,-1 1 0,0-1 0,0 0 0,1 1 1,-1-1-1,1 1 0,-1-1 0,0 1 0,3-1 0,-4 1 4,1 0 0,-1 1-1,1-1 1,-1 0-1,1 0 1,-1 1 0,1-1-1,-1 0 1,1 1-1,-1-1 1,1 1 0,-1-1-1,1 0 1,-1 1 0,0-1-1,1 1 1,-1-1-1,0 1 1,1-1 0,-1 1-1,0-1 1,0 1-1,0-1 1,0 1 0,1 0-1,-1 0 1,1 8-34,0-1 1,-1 1-1,0-1 0,-2 11 1,2-8 76,-1-1 150,0 27-1308,0-36 1068,1 1 0,0-1 0,0 1 0,1-1 0,-1 1 0,0-1 0,0 1 0,1-1 0,-1 0 0,1 1 0,-1-1 0,1 0 0,0 1 0,-1-1 0,1 0 0,0 0 0,0 1 0,1 0 0,4-4-299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40.1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103 496 20900,'-1'-2'119,"1"1"0,-1-1 0,0 1-1,1 0 1,-1-1 0,0 1-1,0 0 1,0-1 0,0 1 0,0 0-1,0 0 1,0 0 0,0 0-1,0 0 1,-1 0 0,1 0 0,0 1-1,-1-1 1,1 0 0,0 1-1,-1-1 1,1 1 0,-1-1 0,1 1-1,-1 0 1,1-1 0,-1 1-1,1 0 1,-1 0 0,1 0 0,-3 1-1,1-1-42,1 0 0,-1 1 0,1-1 0,-1 1 0,1 0 0,-1 0 0,1 0 0,0 0 0,0 0-1,-1 0 1,1 1 0,0-1 0,0 1 0,0-1 0,0 1 0,1 0 0,-1 0 0,-2 4 0,0-1-65,2 2-1,-1-1 1,1 0 0,0 0 0,-1 8 0,2-13-33,1 1 1,-1 0-1,1 0 1,0 0-1,0 0 0,-1-1 1,1 1-1,1 0 0,-1 0 1,0 0-1,0 0 0,1-1 1,-1 1-1,1 0 1,-1 0-1,1-1 0,0 1 1,-1 0-1,1-1 0,0 1 1,0-1-1,3 4 0,-3-5 9,0 0-1,0 1 1,0-1-1,0 0 0,0 0 1,1 0-1,-1 0 0,0 1 1,0-2-1,0 1 0,0 0 1,0 0-1,0 0 0,1 0 1,-1-1-1,0 1 0,0 0 1,0-1-1,0 1 0,0-1 1,0 0-1,0 1 0,0-1 1,0 0-1,-1 1 1,1-1-1,0 0 0,0 0 1,0 0-1,-1 0 0,1 0 1,1-2-1,23-36-185,-22 35 178,9-22 75,17-43 1,-3 5 305,-21 60-278,-2 11-93,1 12-125,-4-18 129,2 21-262,8 56-803,-8-69 894,0-1 1,0 1-1,1-1 0,0 0 1,0 0-1,8 12 1,-11-19 160,1 1 0,0-1 0,0 0 0,0 0 0,0 0 0,0 0 0,0 0 0,0 0 0,0 0 0,0 0 0,0-1 0,0 1 0,0 0 0,1-1 0,-1 1 0,0-1 0,1 1 0,-1-1 0,0 1 0,1-1 0,-1 0 0,1 0 0,-1 0 0,0 0 0,1 0 0,-1 0 0,1 0 0,-1 0 0,0 0 0,1-1 0,-1 1 0,0-1 0,1 1 0,-1-1 0,0 1 0,0-1 0,1 0 0,-1 0 0,0 1 0,1-2 0,4-3 70,0 0-1,-1 0 1,0 0 0,0-1-1,0 1 1,5-9-1,4-10 293,0 0 0,-2 0 0,-1-1 0,-1-1 0,-2 1 0,10-44 0,-11 28 139,-1 0 0,-2-1 0,-2-69 0,-3 109-473,2-4 23,-1 0-1,-1 0 1,1 0-1,-1 0 1,-1 0-1,1 0 1,-1 1-1,1-1 1,-5-7-1,6 13-32,0 0-1,0-1 0,0 1 1,0 0-1,0 0 0,0-1 0,-1 1 1,1 0-1,0 0 0,0 0 0,0-1 1,0 1-1,0 0 0,-1 0 0,1 0 1,0-1-1,0 1 0,-1 0 0,1 0 1,0 0-1,0 0 0,0 0 0,-1-1 1,1 1-1,0 0 0,0 0 1,-1 0-1,1 0 0,0 0 0,-1 0 1,1 0-1,0 0 0,0 0 0,-1 0 1,1 0-1,0 0 0,0 0 0,-1 0 1,1 0-1,0 1 0,-1-1 0,-5 13-9,0 22-13,1 170-49,7-168 56,2-1 0,1 1 1,17 58-1,-19-86 12,1 1-1,-1 0 1,8 11 0,-11-20 3,1 1 0,0-1-1,-1 0 1,1 1 0,0-1 0,0 0-1,0 0 1,0 1 0,0-1-1,0 0 1,0 0 0,0 0 0,0 0-1,0 0 1,1-1 0,-1 1 0,0 0-1,1-1 1,-1 1 0,0 0 0,1-1-1,-1 0 1,1 1 0,-1-1 0,1 0-1,-1 0 1,1 0 0,-1 0-1,1 0 1,-1 0 0,1 0 0,1-1-1,-1 0 7,-1 0-1,1-1 0,0 1 0,0-1 1,-1 1-1,1-1 0,-1 0 0,0 0 1,1 0-1,-1 0 0,0 0 0,0 0 1,0 0-1,0 0 0,-1 0 0,1 0 1,0-1-1,-1 1 0,0 0 0,1 0 1,-1-5-1,0-6 43,1 0-1,-3-20 1,0 14 19,-1-1 0,-1 1-1,0-1 1,-1 1 0,-2 1-1,-14-33 1,16 47-71,4 7-15,3 4 4,-1-1 1,1 0-1,0 0 0,1 0 0,-1 0 0,1 0 0,0-1 0,6 9 0,0-2-20,0 0 0,19 19 1,-25-28 33,-1-1 0,1 0 0,-1 1 1,1-1-1,0 0 0,0-1 0,0 1 1,0 0-1,0-1 0,0 0 0,0 1 1,1-1-1,-1-1 0,0 1 1,1 0-1,-1-1 0,1 0 0,-1 1 1,0-1-1,1-1 0,-1 1 0,1 0 1,-1-1-1,0 0 0,1 0 0,-1 0 1,0 0-1,0 0 0,1-1 1,-1 1-1,0-1 0,-1 0 0,1 0 1,0 0-1,3-3 0,4-5 18,0 0 0,-1-1 0,0 0 0,0 0 0,-1-1 0,-1 0 0,8-17 0,-5 7 52,12-35-1,-21 103-56,-2-42-20,-3 43-199,3 87-1,1-133 125,0 1 0,0-1-1,0 1 1,0-1 0,1 1-1,-1 0 1,0-1-1,1 1 1,0-1 0,-1 0-1,1 1 1,0-1 0,0 1-1,-1-1 1,3 2-1,-3-3 46,0 0-1,0 0 1,1 0-1,-1 0 0,0 0 1,0 0-1,1 1 1,-1-1-1,0 0 0,0 0 1,1 0-1,-1 0 1,0 0-1,0 0 0,0 0 1,1-1-1,-1 1 0,0 0 1,0 0-1,1 0 1,-1 0-1,0 0 0,0 0 1,0 0-1,1 0 1,-1 0-1,0-1 0,0 1 1,0 0-1,0 0 1,1 0-1,-1-1 0,7-14-416,1-15-98,-1-10-174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6:38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16752,'-9'4'1500,"8"-3"-1321,-34 15 400,34-15-480,-1 0-1,1-1 0,0 1 1,-1 0-1,1 0 1,0 0-1,-1 0 0,1 0 1,0 0-1,0 0 1,0 0-1,0 1 0,0-1 1,0 0-1,0 1 1,1-1-1,-1 0 0,0 1 1,1-1-1,-1 1 1,1-1-1,-1 4 0,1-4-22,1-1 0,0 1 0,0 0 0,0 0 0,0-1 0,-1 1 0,1 0 0,0-1 0,0 1 0,0-1 0,0 1 0,0-1 0,1 1-1,-1-1 1,0 0 0,0 0 0,0 1 0,0-1 0,0 0 0,0 0 0,0 0 0,2-1 0,36 1 797,-28 0-567,328-28 1002,-40 1-2445,-152 26-4378,-91 1 139,-28 0-1024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40.5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19492,'-5'10'1625,"5"10"-1233,0 1-216,3 2 624,7-1-728,6-4-920,3-3-345,11-5 881,1-6-256,10-7-232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41.0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133 0 15251,'-16'22'1939,"-26"26"-1,28-33-1079,2-1 0,-1 2 1,-17 29-1,29-44-822,1 0 0,-1 0 0,0 0 0,1 0 0,-1 0 0,1 0 0,0 0 0,-1 1 0,1-1 0,0 0 0,0 0-1,-1 0 1,1 1 0,0-1 0,0 0 0,1 0 0,-1 2 0,0-2-26,1-1-1,-1 0 0,0 1 1,1-1-1,-1 0 0,1 1 1,-1-1-1,1 0 0,-1 1 0,0-1 1,1 0-1,-1 0 0,1 1 1,-1-1-1,1 0 0,0 0 1,-1 0-1,1 0 0,-1 0 1,1 0-1,-1 0 0,1 0 1,-1 0-1,1 0 0,0 0 0,6-2-27,0 1 0,0-1-1,-1 0 1,8-4-1,-11 5 3,14-7-103,0 2 0,1 0 0,-1 1 0,2 1 0,24-3 0,-37 7 92,-1 0 1,1 0-1,-1 0 1,1 1-1,-1-1 1,0 1-1,1 1 1,-1-1 0,10 5-1,-12-4 24,0-1 0,0 1 1,0 0-1,-1 0 0,1 1 0,0-1 1,-1 0-1,0 1 0,0 0 0,0-1 0,0 1 1,0 0-1,0 0 0,-1 0 0,1 0 0,-1 0 1,1 6-1,-1-5 93,0 1 0,0-1 0,-1 1 1,0 0-1,1-1 0,-2 1 0,1 0 0,-1-1 1,1 1-1,-1 0 0,-1-1 0,1 1 1,-1-1-1,1 0 0,-1 1 0,0-1 0,-1 0 1,1 0-1,-1 0 0,0-1 0,0 1 0,0 0 1,-6 4-1,4-4-81,0 0 1,1 0 0,-1 0-1,-1-1 1,1 0-1,0 0 1,-1 0-1,0-1 1,1 0-1,-1 0 1,0 0 0,0-1-1,0 0 1,0 0-1,-1-1 1,1 1-1,-11-2 1,-5-6-147,5-6-167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41.4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343 280 18836,'-8'-1'1085,"-1"0"-1,0-1 1,1 1 0,-16-7-1,-17-3 791,30 9-1765,0 1 1,0 0 0,0 1 0,0 0 0,0 1 0,0 0 0,0 1 0,0 0 0,0 0 0,0 1 0,1 1-1,-16 7 1,20-8-145,0 0-1,1 1 0,-1 0 0,1 0 1,-1 1-1,1-1 0,1 1 0,-1 0 1,1 1-1,-1-1 0,2 1 0,-1 0 1,1 0-1,-1 0 0,2 0 1,-1 0-1,1 1 0,0-1 0,0 1 1,1 0-1,-2 9 0,3-11-46,-1 1 0,1 0-1,0 0 1,1-1 0,-1 1 0,1 0 0,0-1 0,1 1-1,0-1 1,-1 1 0,1-1 0,1 0 0,4 8-1,-5-10 31,0 0-1,0-1 0,0 1 1,0-1-1,0 0 1,1 0-1,-1 0 0,1 0 1,-1 0-1,1 0 0,0-1 1,0 1-1,0-1 0,0 0 1,0 0-1,0 0 1,0 0-1,0-1 0,0 1 1,0-1-1,1 0 0,-1 0 1,0 0-1,0 0 0,5-1 1,1-1-27,0 0 1,0-1-1,0-1 0,0 1 1,0-1-1,-1-1 1,0 1-1,0-2 0,0 1 1,0-1-1,-1 0 1,8-9-1,2-2 77,-2-1 0,0-1 0,21-36 1,-22 33 123,-2-2-1,-1 0 1,0 0 0,8-33 0,-16 47-51,-1 0 0,0 0-1,0 0 1,-1 0 0,0 0 0,-1 0 0,0 0-1,0-1 1,-1 1 0,-1 0 0,0 0-1,0 0 1,-1 0 0,-4-10 0,6 17-56,0 1 1,0 0 0,-1-1 0,1 1 0,-1 0-1,1 0 1,-1 0 0,0 0 0,1 1-1,-1-1 1,0 0 0,0 1 0,0-1-1,-1 1 1,1 0 0,0-1 0,0 1 0,-1 0-1,1 1 1,-1-1 0,-2 0 0,2 0-1,0 1 0,-1 1 0,1-1 0,0 0 0,0 1 0,-1-1 0,1 1 0,0 0 0,0 0 0,0 0 0,0 1 0,0-1 0,0 1 0,1-1 0,-1 1 0,-4 4 0,-8 8 43,1 0 0,1 1 0,0 1-1,1 0 1,0 0 0,2 2 0,0-1 0,-12 32 0,19-44-49,1 0 1,1 0-1,-1 0 1,1 1 0,0-1-1,0 0 1,0 8 0,1-12-11,0 0 0,0 0 0,0 1 0,1-1 0,-1 0 0,0 0 0,1 1 1,-1-1-1,1 0 0,-1 0 0,1 0 0,-1 0 0,1 1 0,0-1 0,0 0 0,-1 0 1,1 0-1,0-1 0,0 1 0,0 0 0,0 0 0,0 0 0,0-1 0,0 1 1,0 0-1,1-1 0,-1 1 0,0-1 0,0 0 0,0 1 0,1-1 0,-1 0 1,0 0-1,0 0 0,3 0 0,15 1-10,1-2 1,-1-1-1,0 0 1,19-5-1,37-4-22,-64 10 4,0 1 1,1 0-1,-1 1 1,0 0-1,0 1 0,0 0 1,0 1-1,11 4 1,-18-5 18,0-1 0,-1 1 0,1 0 0,0 0 0,-1 0 0,1 1 0,-1-1 0,0 1 0,1 0 0,-1 0 0,0 0 0,-1 0 0,1 0 0,-1 1 0,1-1 0,-1 1 0,0 0 0,-1-1 0,1 1 0,0 0 0,-1 0 0,0 0 0,0 0 0,0 6-1,0-8 34,-1-1-24,0 0-1,1 0 1,-1 0 0,0 0 0,0 0 0,0 0 0,0 0-1,0 0 1,0 0 0,0-1 0,0 1 0,0 0 0,0 0-1,-1 0 1,1 0 0,0 0 0,-1 0 0,1 0-1,0-1 1,-1 1 0,1 0 0,-1 0 0,1-1 0,-1 1-1,-1 1 1,-3-1 30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41.9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 21341,'-6'74'1661,"2"1"1,9 105-1,-4-169-1643,-1-2 8,0 1-15,0 0 1,1-1-1,4 19 0,-5-28-10,0 1-1,0 0 1,1 0 0,-1 0-1,0-1 1,0 1-1,1 0 1,-1 0-1,0-1 1,1 1-1,-1 0 1,0 0-1,1-1 1,-1 1-1,1-1 1,0 1-1,-1 0 1,1-1-1,-1 1 1,1-1-1,0 1 1,-1-1 0,1 0-1,0 1 1,0-1-1,-1 0 1,1 1-1,0-1 1,0 0-1,0 0 1,-1 0-1,1 1 1,0-1-1,0 0 1,0 0-1,-1 0 1,1-1-1,0 1 1,0 0-1,0 0 1,-1 0-1,1-1 1,0 1 0,0 0-1,-1 0 1,1-1-1,0 1 1,0-1-1,-1 1 1,1-1-1,-1 1 1,1-1-1,0 1 1,-1-1-1,1 0 1,0 0-1,9-9 6,-1 0-1,0 0 0,8-12 0,-12 15-4,0 0 0,0 0-1,1 0 1,0 0 0,1 1 0,-1 0 0,1 0-1,0 1 1,0 0 0,10-5 0,-16 10-4,0-1-1,0 1 1,0 0 0,0-1 0,0 1 0,0 0 0,0 0 0,1-1 0,-1 1-1,0 0 1,0 0 0,0 0 0,0 0 0,0 1 0,0-1 0,1 0 0,-1 0 0,0 1-1,0-1 1,0 1 0,0-1 0,0 1 0,0-1 0,0 1 0,0 0 0,1 0-1,0 1-1,-1 0-1,0 1 0,1-1 0,-1 0 0,0 0 0,0 1 0,0-1 0,0 0 0,-1 1 0,1-1 0,0 5 0,0 3 6,0 0 0,-1 0 0,0 0 0,-3 20 0,-1-13 139,-1 0 0,0-1 1,-2 1-1,0-1 0,0-1 0,-2 1 1,0-1-1,-1-1 0,0 0 1,-1 0-1,0-1 0,-22 20 1,31-32-185,0 1 1,0-1 0,1 0-1,-1 1 1,0-1 0,0 0 0,0 0-1,0 0 1,0 0 0,0-1-1,-1 1 1,1-1 0,-4 1-1,5-1 0,1 0 0,-1 0 0,1 0-1,0 0 1,-1 0 0,1 0 0,0 0 0,-1-1-1,1 1 1,-1 0 0,1 0 0,0 0-1,-1-1 1,1 1 0,0 0 0,0 0 0,-1-1-1,1 1 1,0 0 0,0-1 0,-1 1-1,1 0 1,0-1 0,0 1 0,0 0 0,-1-1-1,1 1 1,0-1 0,0-1-118,0 0 1,0 0-1,0 0 1,0 1-1,0-1 1,0 0-1,1 0 1,-1 0-1,0 0 1,2-1-1,3-11-705,1 0 0,1 1 0,14-24-1,0 7-295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42.3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128 211 15099,'69'-6'4472,"-68"5"-4317,0 1 0,0-1-1,0 1 1,0-1 0,-1 1 0,1-1 0,0 1 0,0-1 0,0 1 0,-1-1 0,1 0-1,0 0 1,-1 1 0,1-1 0,-1 0 0,1 0 0,-1 0 0,1 0 0,-1 0-1,1 1 1,-1-1 0,0 0 0,0 0 0,1 0 0,-1 0 0,0 0 0,0 0-1,0 0 1,0 0 0,0 0 0,0 0 0,0 0 0,-1 0 0,1 0 0,0 0 0,0 0-1,-1 0 1,0-1 0,0-4 123,-1 0-1,0 1 1,-1-1 0,-4-8-1,4 10-195,1 0 0,-1 0-1,0 0 1,0 1 0,0-1 0,-1 1 0,1-1-1,-1 1 1,0 1 0,0-1 0,0 0 0,0 1-1,0 0 1,-7-3 0,8 4-63,0 1 1,0-1-1,-1 1 0,1-1 0,0 1 1,-1 0-1,1 0 0,0 1 0,-1-1 1,1 1-1,0-1 0,0 1 1,-1 0-1,1 0 0,0 1 0,0-1 1,0 0-1,0 1 0,1 0 1,-1 0-1,-4 3 0,1 1-44,1 0-1,-1 0 0,1 0 1,0 1-1,0 0 1,1 0-1,0 0 1,0 1-1,1-1 1,0 1-1,0 0 1,1 0-1,0 0 1,0 0-1,0 12 0,1-13-120,0 0 1,1 0-1,0 0 0,0 0 0,1 0 0,0 0 0,0 0 0,1 0 0,0 0 0,0-1 0,0 1 0,1-1 0,0 1 0,0-1 0,1 0 0,-1 0 0,1 0 0,7 7 0,-8-10 24,1-1-1,0 1 1,0 0-1,0-1 1,0 0-1,0 0 1,1 0-1,-1-1 1,1 0 0,-1 1-1,1-1 1,-1-1-1,1 1 1,0-1-1,-1 0 1,1 0-1,0 0 1,-1 0-1,1-1 1,0 0-1,-1 0 1,9-3 0,32-13-741</inkml:trace>
  <inkml:trace contextRef="#ctx0" brushRef="#br0" timeOffset="1">433 0 15659,'-1'0'138,"-1"1"0,1-1 0,-1 0-1,1 1 1,0-1 0,-1 1 0,1-1-1,0 1 1,0 0 0,-1-1 0,1 1-1,0 0 1,0 0 0,0 0 0,0 0-1,0 0 1,0 0 0,0 0 0,-1 2-1,-15 28 625,13-23-79,-30 70 809,30-68-1405,1 0 0,0 1 0,1-1 1,0 1-1,-1 19 0,3-29-80,0-1 0,0 1-1,0 0 1,0-1 0,0 1 0,0-1-1,0 1 1,0 0 0,1-1 0,-1 1-1,0-1 1,0 1 0,0-1 0,1 1 0,-1-1-1,0 1 1,1-1 0,-1 1 0,0-1-1,1 1 1,-1-1 0,1 0 0,-1 1 0,1-1-1,-1 0 1,1 1 0,-1-1 0,1 0-1,-1 0 1,1 1 0,-1-1 0,1 0-1,0 0 1,-1 0 0,1 0 0,-1 0 0,1 0-1,-1 0 1,1 0 0,0 0 0,-1 0-1,1 0 1,-1 0 0,1 0 0,0 0-1,0-1 1,34-12 46,-22 7-72,-7 4 10,1 0 0,-1 0-1,0 1 1,1 0 0,-1 0-1,1 1 1,-1 0 0,1 0-1,6 1 1,-11-1 50,0 1-1,0-1 0,0 1 1,0 0-1,0 0 1,0 0-1,-1 0 1,1 0-1,0 0 0,0 0 1,-1 0-1,1 1 1,-1-1-1,1 0 1,-1 1-1,0 0 0,0-1 1,0 1-1,1 0 1,-2-1-1,1 1 1,0 0-1,0 0 0,0 0 1,-1 0-1,1 0 1,-1 0-1,0 0 1,1 0-1,-1 0 0,0 0 1,0 0-1,-1 2 1,1 3 202,-1-1 0,0 1 0,-1-1 0,0 1 0,0-1 1,0 0-1,0 0 0,-1 0 0,-5 9 0,6-12-192,0 1 0,-1 0 0,1-1 0,-1 0 0,1 0 0,-1 0 0,0 0 1,0 0-1,0 0 0,-1-1 0,1 0 0,0 1 0,-1-1 0,0 0 0,1-1 0,-6 2 0,8-2-90,0-1 1,0 0-1,0 0 1,0 0-1,0 0 1,-1-1-1,1 1 1,0 0-1,0 0 0,0-1 1,0 1-1,0-1 1,0 1-1,0 0 1,0-1-1,0 0 0,0 1 1,0-1-1,1 0 1,-1 1-1,0-1 1,0 0-1,1 0 1,-1 0-1,0 0 0,1 0 1,-1 0-1,1 0 1,-1 0-1,1 0 1,-1 0-1,1 0 0,0 0 1,-1 0-1,1-2 1,-1-14-384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43.7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164 433 18580,'-2'0'162,"0"-1"1,0 1-1,0 0 0,0 0 0,0 0 1,0 1-1,0-1 0,0 0 1,0 1-1,0-1 0,0 1 0,1 0 1,-1 0-1,0 0 0,0 0 0,0 0 1,1 0-1,-1 0 0,-2 2 1,-28 30 1174,29-30-1039,-9 11 190,1 1-1,0 0 1,1 1 0,-13 27-1,19-35-453,1 0 0,0 0 0,0 0 0,1 0-1,0 1 1,1-1 0,-1 0 0,2 1 0,-1-1-1,1 1 1,0 0 0,3 11 0,-3-18-43,0 0 0,1 0 0,-1 0 0,1-1 1,0 1-1,0 0 0,0 0 0,-1-1 0,2 1 0,-1-1 0,0 1 0,0-1 1,0 1-1,1-1 0,-1 0 0,1 1 0,-1-1 0,1 0 0,-1 0 0,1 0 0,0 0 1,-1 0-1,1-1 0,0 1 0,0-1 0,-1 1 0,1-1 0,0 1 0,0-1 1,0 0-1,0 0 0,0 0 0,0 0 0,0 0 0,0 0 0,-1-1 0,1 1 0,0-1 1,2 0-1,3-1-18,0 0-1,1-1 1,-1 0 0,0 0 0,-1-1-1,1 0 1,-1 0 0,12-10 0,-1-3 32,-1-1 0,0 0 1,-2-2-1,0 1 0,-1-2 1,-1 0-1,14-33 0,-10 15 163,-2-1-1,-1-1 1,10-60-1,-19 72-38,0 0 1,-2 0-1,-1 0 0,-2 0 1,-5-41-1,5 64-92,0-1 0,-1 1 0,1-1 0,-1 1 0,-6-12 0,7 16-32,0 1 0,1-1 0,-1 1 0,0-1 0,0 1 0,-1 0 0,1-1 0,0 1 0,0 0 0,-1 0 0,1 0 0,0 0 0,-1 0 0,1 0 0,-1 0 0,0 0 1,1 1-1,-1-1 0,0 1 0,1-1 0,-1 1 0,0-1 0,1 1 0,-1 0 0,0 0 0,0 0 0,-2 0 0,0 1-3,1 0 1,-1 0-1,1 1 0,-1-1 1,1 1-1,0 0 0,-1-1 1,1 2-1,0-1 0,0 0 1,1 0-1,-1 1 0,0 0 1,-4 5-1,-2 5 1,1-1 1,-10 18-1,5-6 5,1 2 0,1 0-1,-8 29 1,15-40-7,0-1 1,2 1-1,-1 0 0,2 0 1,0 0-1,1 0 0,2 21 1,-2-32-2,1 0 0,0 0 0,-1-1 0,2 1 0,-1 0 1,0 0-1,1 0 0,0-1 0,-1 1 0,2-1 0,-1 1 1,0-1-1,5 5 0,-5-6-2,1 0 1,-1-1-1,0 1 0,1-1 0,-1 1 1,1-1-1,-1 0 0,1 0 1,0 0-1,0-1 0,-1 1 0,1-1 1,0 1-1,0-1 0,0 0 0,-1 0 1,1 0-1,0 0 0,5-2 1,7-2-8,0 0 0,-1-1 0,1-1 0,13-7 0,-15 6-44,0 1-1,0 1 0,1 0 0,25-5 0,-37 9 40,0 1 0,0 0 0,0 0 0,-1 0 0,1 0 1,0 0-1,0 1 0,0-1 0,0 1 0,-1-1 0,1 1 0,0 0 0,0-1 0,-1 1 0,1 0 0,0 0 0,-1 0 0,1 0 0,1 2 0,-1 0-14,1 0 0,0 0 0,-1 1 0,1-1 0,-1 1 0,0 0 0,0-1 0,1 6 0,3 7-31,-2-1 1,0 2-1,2 20 0,-6-34 62,5 38 8,5-66-160,1-15 101,2 1 1,2 0 0,25-47-1,-40 86 53,0-1-1,0 1 1,0-1 0,1 1-1,-1-1 1,0 1-1,0-1 1,1 1-1,-1-1 1,0 1 0,1 0-1,-1-1 1,0 1-1,1-1 1,-1 1 0,1 0-1,-1-1 1,0 1-1,1 0 1,-1-1-1,1 1 1,-1 0 0,1 0-1,-1 0 1,1-1-1,0 1 1,-1 0-1,1 0 1,-1 0 0,1 0-1,-1 0 1,1 0-1,0 0 1,0 1 3,0 0-1,0 0 1,0 0 0,-1 0 0,1 0 0,0 0-1,-1 0 1,1 0 0,-1 0 0,1 1-1,-1-1 1,0 0 0,1 3 0,6 48 94,-7-49-98,3 143 143,-3-115 42,2-27-62,3-10-8,4-12 57,-6-3 9,0 0 0,-2 0 1,0 0-1,-1-1 0,-1 1 1,-1 0-1,-1 0 0,-11-37 1,6 41-72,7 17-113,1-1 1,0 1-1,0 0 1,-1 0-1,1 0 1,0 0-1,0-1 1,-1 1-1,1 0 1,0 0-1,0 0 1,-1 0-1,1 0 1,0 0-1,0 0 1,-1 0-1,1 0 1,0 0-1,-1 0 1,1 0-1,0 0 1,-1 0-1,1 0 1,0 0-1,0 0 1,-1 0-1,1 0 1,0 1-1,0-1 1,-1 0-1,1 0 1,-1 1-6,0 0 0,1 0 0,-1 0 0,0 0 0,1 0 0,-1 0-1,1 0 1,0 0 0,-1 0 0,1 0 0,0 1 0,0-1 0,-1 0 0,1 0 0,0 0 0,0 0 0,0 0 0,0 1 0,1-1 0,-1 0 0,0 0 0,0 0 0,1 1 0,-1-1 2,1 0 0,-1 0 0,0 0 0,1 0 0,-1 0 0,1 0 0,-1 0 0,1 0 0,-1 0 0,1-1 0,0 1 0,-1 0 0,1 0 0,0-1 0,0 1 0,0-1 0,-1 1 0,1-1 0,0 1 0,0-1 0,0 1 0,0-1 0,0 1 0,0-1 0,0 0 0,0 0 0,0 0-1,0 0 1,0 1 0,0-1 0,0 0 0,0-1 0,0 1 0,0 0 0,0 0 0,0 0 0,0-1 0,0 1 0,0 0 0,0-1 0,0 1 0,0-1 0,0 1 0,0-2 0,4 0 3,0-1-1,-1 0 0,1 0 1,-1 0-1,0-1 1,7-7-1,-2-2 8,0 0 1,-2-1-1,1 0 0,-2-1 0,0 1 0,0-1 0,4-24 1,-10 36-16,-2 6-5,-4 7-7,3 6 6,0 0 0,1 0 0,1 0-1,0 0 1,1 0 0,1 0 0,0 0-1,1 0 1,1 0 0,0 0 0,1 0-1,11 24 1,-14-37 12,0 0 0,1 0 0,0 0 0,-1-1 0,1 1 0,0 0-1,0-1 1,0 0 0,1 1 0,-1-1 0,1 0 0,-1 0 0,1-1 0,-1 1 0,1 0-1,0-1 1,4 2 0,-4-2-1,-1-1 0,1 0 0,0 0 0,0 0 0,-1 0 0,1 0 0,0 0 0,0-1 0,-1 1 0,1-1 0,0 0 0,-1 0 0,1 0 0,-1 0 0,1 0 0,-1-1 0,1 1 0,-1-1 0,3-2 0,7-6-1,-2 0-1,0-1 1,0 1 0,-1-2-1,0 1 1,-1-2-1,12-22 1,-10 14 24,0 0 0,-2-1 1,-1 0-1,6-26 0,-13 47-18,5-27 50,-5 27-49,0 0 0,0 0 0,0 0 0,0 0-1,0 0 1,1 0 0,-2 0 0,1 0 0,0 0-1,0 0 1,0 0 0,0 0 0,-1 0 0,1 0-1,0 0 1,-1 0 0,1 0 0,-1 0 0,1 0-1,-1 1 1,1-1 0,-2-1 0,1 2-1,1 0-1,-1 0 1,0 0 0,0 1-1,1-1 1,-1 0 0,0 0-1,0 1 1,1-1 0,-1 0 0,0 1-1,1-1 1,-1 0 0,0 1-1,1-1 1,-1 1 0,1-1-1,-1 1 1,1 0 0,-1-1 0,1 1-1,-1 0 1,1-1 0,-1 1-1,1 0 1,-1 0 0,-11 24 13,11-23-14,-9 21-8,-12 44 0,20-60-4,0 1 1,1 0-1,-1 0 1,2-1-1,-1 1 0,1 0 1,0 0-1,1 0 0,0 0 1,2 8-1,-3-15-4,0 0-1,1 0 1,-1 1-1,1-1 1,-1 0-1,1 0 1,0 1-1,-1-1 1,1 0 0,0 0-1,0 0 1,0 0-1,0 0 1,0 0-1,0 0 1,0 0-1,0-1 1,0 1-1,0 0 1,0-1-1,1 1 1,-1 0-1,0-1 1,0 0-1,1 1 1,-1-1 0,0 0-1,1 1 1,-1-1-1,0 0 1,1 0-1,-1 0 1,0 0-1,1-1 1,-1 1-1,0 0 1,1 0-1,-1-1 1,2 0-1,1-1-186,0 1-1,0-1 0,-1 0 1,1 0-1,0 0 0,-1-1 0,0 0 1,1 1-1,-1-1 0,0 0 1,4-6-1,-1-1-167,-1-1 0,9-20 0,-4 0-350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44.2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15 20380,'-15'-11'2321,"4"8"-1561,6 4-568,5 8 2161,8-1-2241,5 1-609,4 4-967,3-6 424,1 2 544,4-5-368,-5-4-57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44.7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0 16956,'-1'2'1868,"-6"12"-1118,0 1 0,1-1-1,0 1 1,2 0 0,-4 16 0,1 5 60,-3 40 0,9-64-767,0 0-1,1 0 1,1 1 0,0-1 0,0 0 0,1 0 0,5 18 0,-6-27-40,0-1 0,0 1 0,0 0 0,1-1 0,-1 1-1,0-1 1,1 1 0,0-1 0,0 0 0,0 0 0,0 1 0,0-2 0,0 1 0,0 0 0,0 0 0,1-1 0,-1 1 0,1-1 0,-1 1 0,1-1 0,0 0 0,-1 0 0,1-1 0,0 1-1,0 0 1,0-1 0,0 0 0,-1 1 0,1-1 0,0 0 0,0-1 0,0 1 0,0 0 0,0-1 0,-1 0 0,6-2 0,2 0-7,0-1 1,0 0-1,-1-1 1,1 0-1,8-7 1,0 1-28,-18 10 27,0 1 0,0 0 1,1 0-1,-1-1 1,0 1-1,0 0 0,1 0 1,-1-1-1,0 1 0,1 0 1,-1 0-1,0 0 0,1 0 1,-1-1-1,0 1 1,1 0-1,-1 0 0,1 0 1,-1 0-1,0 0 0,1 0 1,-1 0-1,0 0 0,1 0 1,-1 0-1,1 0 1,-1 0-1,0 0 0,1 0 1,-1 1-1,0-1 0,1 0 1,-1 0-1,0 0 0,1 1 1,-1-1-1,0 0 1,1 0-1,-1 0 0,0 1 1,0-1-1,1 0 0,-1 1 1,0-1-1,1 2-7,-1 0 0,0 0 0,0 0 0,0 0 0,0 0 0,0 0 0,0 0 0,0 0 0,-1 3 0,-15 43-25,13-39 70,-4 10 336,-17 30 0,22-45-268,-1 0 1,1 0-1,-1 0 1,0-1-1,0 1 0,0-1 1,0 0-1,0 0 1,-1 0-1,1 0 0,-1-1 1,0 1-1,-7 2 0,9-4-77,1 0 0,-1-1 0,0 0 0,1 1 0,-1-1 0,0 0 0,1 0 0,-1 0 0,0 0-1,1 0 1,-1 0 0,0 0 0,1-1 0,-1 1 0,1-1 0,-1 1 0,0-1 0,1 1 0,-1-1-1,1 0 1,-3-1 0,2 0-178,-1-1 0,1 1 0,0-1-1,0 1 1,0-1 0,0 0 0,0 0-1,0 0 1,1 0 0,-2-4 0,0-2-388,0 0 1,0-1 0,1 0 0,0 1-1,1-1 1,0-16 0,2 3-560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45.2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164 686 17324,'2'-2'256,"1"1"1,0-1-1,-1 1 1,1-1-1,-1 0 1,1 0 0,-1 0-1,0 0 1,0 0-1,0-1 1,0 1-1,0-1 1,-1 1-1,1-1 1,-1 0-1,0 1 1,2-7 0,-2 5 9,0 0 0,-1 0 0,1 0 1,-1 0-1,0 0 0,-1 0 1,1 0-1,-1 0 0,1 0 0,-1 0 1,-1 0-1,1 0 0,-2-4 0,2 5-200,0 1-1,0 0 0,0 0 1,0 0-1,0 0 0,-1 0 1,1 0-1,-1 1 0,1-1 1,-1 0-1,1 1 0,-1-1 1,0 1-1,0-1 0,0 1 1,0 0-1,0 0 0,0 0 1,0 0-1,0 0 0,0 1 1,-1-1-1,1 0 0,0 1 1,0 0-1,-1 0 0,1-1 1,0 1-1,-1 0 0,1 1 1,0-1-1,-1 0 0,-3 2 1,1 0-24,-1 0 0,0 0 0,0 1 0,1 0-1,-1 0 1,1 0 0,0 1 0,0-1 0,0 1 0,1 0 0,-7 8 0,3-2-47,1 0 0,1 0 0,0 0-1,1 1 1,0 0 0,0 0 0,1 1 0,0-1-1,1 1 1,1 0 0,-2 13 0,4-19-14,-1 1-1,1-1 1,1 1 0,-1-1-1,1 1 1,0-1 0,0 1-1,1-1 1,4 11 0,-4-13 7,0 0 1,0-1-1,0 1 1,1-1-1,0 1 1,-1-1-1,1 0 0,0 0 1,0 0-1,1 0 1,-1-1-1,1 1 1,-1-1-1,1 0 1,8 3-1,-5-3-1,0 0 1,1 0-1,-1-1 1,1 0-1,0 0 0,-1-1 1,1 0-1,0 0 1,0-1-1,-1 0 1,1 0-1,-1-1 0,1 0 1,-1 0-1,0-1 1,0 0-1,12-7 0,1-1 4,0-1 0,-1-1-1,0-1 1,26-27 0,11-21 43,-24 25 1,-54 104-36,19-59-6,1-1 0,0 1 0,0-1 0,0 1 0,1 0 0,0 12 1,1-19 5,0-1 0,0 0 1,0 1-1,0-1 0,0 0 1,0 1-1,0-1 0,0 0 0,0 0 1,0 1-1,0-1 0,0 0 1,0 1-1,0-1 0,1 0 1,-1 0-1,0 1 0,0-1 1,0 0-1,0 1 0,1-1 1,-1 0-1,0 0 0,0 0 1,1 1-1,-1-1 0,0 0 1,0 0-1,1 0 0,-1 0 1,0 0-1,1 1 0,-1-1 1,0 0-1,0 0 0,1 0 1,0 0-1,13-6-23,11-15-1,91-102-23,-95 107 15,-12 17 9,-6 13-11,-3 2 21,-7 31 1,4-35-246,1 0 1,0 1-1,1-1 0,2 24 1,-1-37 250,0 1 1,0 0-1,0 0 1,0 0 0,0-1-1,0 1 1,0 0-1,1 0 1,-1 0 0,0 0-1,0-1 1,0 1-1,0 0 1,1 0 0,-1 0-1,0 0 1,0 0-1,0 0 1,0-1 0,1 1-1,-1 0 1,0 0-1,0 0 1,1 0 0,-1 0-1,0 0 1,0 0-1,0 0 1,1 0 0,-1 0-1,0 0 1,0 0 0,1 0-1,-1 0 1,0 0-1,0 0 1,0 0 0,1 1-1,-1-1 1,0 0-1,0 0 1,0 0 0,0 0-1,1 0 1,-1 0-1,0 1 1,0-1 0,0 0-1,0 0 1,1 0-1,-1 0 1,0 1 0,0-1-1,0 0 1,0 0-1,0 0 1,0 1 0,0-1-1,0 0 1,0 0-1,0 0 1,0 1 0,0-1-1,0 0 1,0 1-1,9-17-288</inkml:trace>
  <inkml:trace contextRef="#ctx0" brushRef="#br0" timeOffset="1">882 1 26414,'-6'7'1792,"-1"10"-1640,-2 6-56,3 8 496,2 7-344,1 6-592,2 5-392,5 7 1176,-2 0-544,6 5 16,4 2-104</inkml:trace>
  <inkml:trace contextRef="#ctx0" brushRef="#br0" timeOffset="2">966 1001 21957,'-7'23'1736,"3"-19"-2248,-2-7 416,9-18 1328,3-9-816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45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1 863 21853,'7'2'184,"1"-1"1,-1-1-1,1 1 1,0-1-1,-1 0 1,1-1-1,11-2 0,55-17-366,-29 6 433,406-81-2873,-258 59 1738,923-214 185,-319 31 1898,-391 105-898,-77 30-167,-209 53-140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6:39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61 104 3908,'0'0'11344,"0"-8"-9444,0 0-1615,-1 5-109,1 0 0,-1 0 0,1 0 0,0 0 0,0 0 0,0 0-1,0 0 1,1 0 0,-1 0 0,1 0 0,0 0 0,0 0 0,0 0 0,0 0 0,0 0 0,1 1 0,-1-1 0,1 1 0,-1-1 0,1 1 0,0-1 0,0 1 0,0 0 0,1 0 0,-1 0 0,0 0 0,1 0 0,-1 1-1,1-1 1,0 1 0,-1 0 0,6-2 0,-4 2-129,0 0 1,1 0-1,-1 0 0,1 1 0,-1-1 0,0 1 1,1 0-1,-1 1 0,1-1 0,-1 1 0,1 0 0,-1 0 1,0 0-1,1 0 0,-1 1 0,0 0 0,0 0 0,0 0 1,0 0-1,-1 1 0,1 0 0,0-1 0,3 5 0,-5-4 1,0-1 0,0 1-1,0 0 1,0 0 0,0 0 0,-1 0-1,1 0 1,-1 0 0,0 1-1,0-1 1,0 0 0,-1 1-1,1-1 1,-1 1 0,1-1-1,-1 1 1,0-1 0,-1 1-1,1-1 1,0 1 0,-1-1 0,0 0-1,0 1 1,0-1 0,0 0-1,-1 0 1,1 1 0,-1-1-1,0 0 1,-3 4 0,-8 9 292,0-1 0,-1-1-1,0 0 1,-1-1 0,-33 22 0,27-20-119,1 1-1,-31 30 1,51-46-230,-1 0 0,1 1 1,-1-1-1,1 1 0,-1-1 0,1 0 1,0 1-1,-1-1 0,1 1 0,0-1 0,0 1 1,-1-1-1,1 1 0,0-1 0,0 1 1,0-1-1,-1 1 0,1-1 0,0 1 0,0 0 1,0-1-1,0 1 0,0-1 0,0 1 1,0-1-1,0 1 0,0-1 0,1 1 0,-1 0 1,16 6-7,38-6 242,-40-2-213,19 1-280,96-3-585,-46-10-8885,-58 5-722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5:55.8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1040 14803,'20'8'306,"1"0"-1,-1-2 0,1 0 1,1-1-1,42 4 1,39-5-627,161-14 0,106-34-655,-224 24 600,748-92-1073,-745 92 1424,539-82 269,337-97 158,-167 9-421,107-1-122,7 55 946,-818 124-197,220 10 0,-348 4-588,115 1 1608,-124-4-1442,1 0 1,-1-2 0,0 0-1,1-1 1,30-11 0,6-10 246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4:23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1413 12139,'0'0'3,"1"0"0,-1 0 0,0 0 1,0 0-1,0 0 0,0 0 0,0 0 1,0 0-1,0 0 0,0 0 0,0-1 0,0 1 1,0 0-1,0 0 0,0 0 0,0 0 1,0 0-1,0 0 0,0 0 0,0 0 1,0 0-1,0-1 0,0 1 0,0 0 1,0 0-1,0 0 0,0 0 0,0 0 1,0 0-1,0 0 0,0 0 0,0 0 1,0-1-1,0 1 0,0 0 0,0 0 0,-1 0 1,1 0-1,0 0 0,0 0 0,0 0 1,0 0-1,0 0 0,0 0 0,0 0 1,0 0-1,0 0 0,0 0 0,-1 0 1,1 0-1,0 0 0,0 0 0,0 0 1,0 0-1,0 0 0,0 0 0,0 0 1,0 0-1,0 0 0,-1 0 0,1 0 0,0 0 1,0 0-1,13-4 131,30-4-13,-32 6-102,147-38-2,-107 25 4,82-14 0,111-5 121,182-22-76,3 21-78,419 23 50,-260 7 253,50-4 92,839-45 98,-589 50-440,-2 61 137,-128-25 56,1-41-152,-751 9-81,535-31-37,-2-25 94,-139-20-43,-77 11-29,635-125 86,-762 155-36,7-1 5,-77 2-154,236-98 0,-182 39 309,-113 56-109,87-35 1,-32 28-97,96-40-4,-143 48 11,14-8-4,146-47 1,-208 84 84,0 0 0,0 2 0,1 1 1,0 1-1,0 2 0,0 1 0,34 5 0,-58-5-71,277 34 725,-224-24-603,-2 3 0,102 37 0,-5 8-130,164 37-1,-203-69-2,2-4-1,140 6 0,823 59 79,-867-68-68,-49-3-1,197 15 28,-2-26 142,-348-6-188,-7 2-20,0-1 0,-1 0 0,1-1 0,0 1-1,0-1 1,0 1 0,-1-1 0,1 0 0,0-1-1,4-1 1,-7 2 29,-1 1-1,1-1 0,-1 1 1,0-1-1,0 1 0,1-1 1,-1 0-1,0 1 1,0-1-1,0 1 0,1-1 1,-1 0-1,0 1 0,0-1 1,0 1-1,0-1 1,0 0-1,0 1 0,-1-1 1,1 0-1,0 1 0,0-1 1,0 1-1,0-1 0,-1 0 1,1 1-1,0-1 1,-1 1-1,1-1 0,0 1 1,-1-1-1,1 1 0,-1-1 1,1 1-1,0 0 1,-1-1-1,1 1 0,-1 0 1,0-1-1,1 1 0,-1 0 1,0-1-1,-27-16-103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8:14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1017 431 12011,'-42'-4'340,"0"2"0,0 1 0,0 3 0,0 1 0,0 2 0,-58 15 0,66-10-227,0 1 0,0 2-1,1 1 1,1 1 0,1 2 0,0 2 0,-53 41 0,51-32-19,1 2 0,2 2 0,1 0 0,2 2 1,1 1-1,1 1 0,2 1 0,2 1 0,1 1 0,-15 45 0,23-50-45,2 0 0,2 1 0,0-1 0,3 2 0,-2 48 0,6-55-41,2 0 1,2-1 0,0 0-1,2 1 1,1-1-1,1-1 1,13 33 0,-7-31-24,1 0 0,1-2 0,1 1 0,2-2 0,1 0 0,0-1 0,2-1 0,1-1 0,47 38 0,-37-36-49,1-3 1,0-1-1,2-1 1,0-2-1,1-1 1,1-2 0,60 16-1,-69-24 22,0-1 1,0-2-1,1-1 0,-1-1 0,1-2 1,0 0-1,-1-2 0,1-1 0,-1-2 0,0 0 1,0-2-1,0-1 0,-1-2 0,0 0 1,-1-2-1,-1 0 0,1-2 0,44-34 1,-15 4 334,70-76 0,39-63 552,-71 67-149,-6-4 0,-5-4 0,119-241 0,-179 322-678,-3-1-1,-2-1 1,-2 0 0,19-91-1,-32 115-33,0-1 0,-1 1-1,-1-1 1,0 1 0,-7-33-1,4 39 19,-1-1 0,0 1 0,-1 0 0,-1 0 0,-1 1-1,0 0 1,0 0 0,-13-17 0,6 14-43,0 0 0,-1 1 0,-1 0 0,0 2 0,-1 0 0,-1 0 0,0 2 0,0 0 0,-1 1 0,-1 1 0,0 1 0,0 1 0,-1 0 0,-36-7 0,21 8-96,1 2 0,-1 2 1,1 1-1,-1 1 0,0 2 0,0 2 0,1 1 0,-45 11 0,-7 8-139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6:39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15715,'7'-1'1129,"-7"-2"-945,-1-2-88,1 3-8,3-1-192,-2 3 104,1-6-64,-9-17-96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6:40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14347,'0'0'106,"1"-1"0,-1 0 0,0 0 0,0 1 0,1-1 0,-1 1 0,0-1 0,1 0 0,-1 1 0,1-1 0,-1 1 0,1-1 0,-1 1 0,1-1 0,-1 1 0,1-1 0,0 1 0,-1-1 0,1 1 0,-1 0 0,1-1 0,0 1 0,1 0 0,21-13 809,-8 6-736,1 2 0,0 0 0,17-4-1,-27 8-154,1 0-1,0 0 1,-1 0-1,1 1 1,0 0-1,0 0 1,-1 1-1,1 0 1,0 0-1,7 3 1,-12-4-24,0 1-1,0 0 1,0 0-1,-1 0 1,1 0 0,0 0-1,-1 0 1,1 0-1,-1 1 1,0-1 0,1 1-1,-1-1 1,0 1-1,0-1 1,0 1-1,0 0 1,0-1 0,0 1-1,0 2 1,0-1-2,0 1 0,0 0 0,-1-1 1,0 1-1,1 0 0,-1 0 0,-1-1 0,1 1 0,-2 5 1,-1 3-5,0 0 0,-1 0 1,-1-1-1,-11 22 0,-1-8 6,0 0-1,-2-1 0,-1-1 1,-1-1-1,-29 25 0,50-47-2,0 0-1,0 0 1,-1 0-1,1 0 1,0 0-1,0 0 1,0 0-1,0 1 0,0-1 1,-1 0-1,1 0 1,0 0-1,0 0 1,0 0-1,0 0 1,0 1-1,0-1 1,0 0-1,-1 0 1,1 0-1,0 0 0,0 1 1,0-1-1,0 0 1,0 0-1,0 0 1,0 0-1,0 1 1,0-1-1,0 0 1,0 0-1,0 0 1,0 0-1,0 1 0,0-1 1,0 0-1,0 0 1,0 0-1,1 0 1,-1 1-1,0-1 1,0 0-1,0 0 1,0 0-1,0 0 1,0 1-1,0-1 0,1 0 1,-1 0-1,0 0 1,0 0-1,0 0 1,0 0-1,0 0 1,1 0-1,-1 0 1,0 1-1,0-1 1,0 0-1,0 0 0,1 0 1,-1 0-1,0 0 1,0 0-1,0 0 1,12 1-111,-12-1 111,43-1-307,59 3-122,-91-1 407,-1 0 0,1 1 0,-1 0 0,1 1-1,-1 0 1,0 1 0,13 7 0,-20-10 21,0 1-1,0 0 1,0 0 0,-1 0 0,1 0 0,0 0 0,-1 1 0,0-1 0,1 1 0,-1 0-1,0 0 1,0 0 0,-1 0 0,1 0 0,-1 0 0,1 0 0,-1 0 0,1 4 0,-1-1 35,-1-1 1,1 0 0,-1 1 0,0-1 0,-1 1 0,1-1 0,-1 0 0,0 1 0,-1-1 0,-2 9 0,-2-1 176,0 1-1,-1-1 1,-1 0-1,0-1 1,0 1-1,-1-2 1,-17 18-1,11-15 299,-2 0-1,1 0 0,-29 16 0,38-26-359,0 0 0,0 0 0,-1 0 0,0-1 0,0 0 0,0-1 0,0 0-1,0 0 1,0-1 0,0 0 0,-16 0 0,22-1-205,1 0 1,-1-1-1,1 1 1,-1 0-1,0-1 1,1 1-1,-1-1 0,1 1 1,0-1-1,-1 0 1,1 0-1,-1 1 1,1-1-1,0 0 1,0 0-1,0-1 0,-1 1 1,1 0-1,0 0 1,-1-2-1,1 0-108,0 1 0,0-1-1,0 0 1,0 0 0,0 1 0,0-1-1,1 0 1,-1 0 0,1 0-1,0-5 1,1 0-76,-1 0 0,2 0-1,-1-1 1,1 1 0,0 0 0,1 0-1,4-10 1,21-27-830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6:41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15027,'0'9'212,"0"1"0,1 0 1,0 0-1,0-1 0,1 1 0,1-1 0,-1 1 0,1-1 0,8 16 1,4 2 279,31 45 0,-31-51-332,-1 1-1,0 0 1,13 34 0,-21-41-119,-2 1-1,0-1 1,0 1 0,-1 0-1,-1 1 1,-1-1 0,0 0-1,-2 0 1,-1 17-1,-2-8-8,0 0 0,-2-1 0,-1 0-1,-1-1 1,-13 30 0,-10 5-59,-2-1 1,-3-2 0,-64 78 0,58-78 3,15-12-14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6:55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16956,'0'-1'93,"0"-1"0,1 1 0,-1 0 0,0 0 0,1 0 0,-1 0-1,1 0 1,0 0 0,-1 0 0,1 0 0,0 1 0,-1-1 0,1 0 0,0 0 0,0 0 0,0 1 0,0-1 0,0 0 0,0 1 0,0-1 0,0 1 0,0-1 0,0 1 0,0 0 0,0-1 0,0 1 0,1 0 0,38-8 537,-29 7-269,71-10 568,113 0 0,84 17-2406,-228-4 505,-29 0-1146,-30 2 1489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6:56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13715,'2'10'1792,"8"-4"-1056,19-9-159,9-2 1095,21 0-728,7 0-128,10 0-128,1-1-151,-1 5-337,-1 2-288,-9 3-697,-9-1-1551,-15-6 1968,-7-1-272,-10-3-288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7:22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15235,'3'0'3418,"25"-7"-39,-2 0-2812,45-4-1,-41 11-423,0 2 0,59 11 0,-62-8-669,1-1 0,-1-1 0,56-1 0,-58-4 185,-2 0-84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7:22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16612,'134'95'5024,"-39"-26"-4165,-41-36-568,-29-18-668,26 19 1,-48-30-1056,-5-4 838,-7-2 46,1-1-107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6:39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9641,'0'0'1441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7:23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3 286 15739,'-3'4'1545,"8"-5"-889,6-5-232,10-5 680,4-8-136,6-4-223,4-3-129,6 0-240,1 1-80,-2-4-104,-4 0-104,-6 6-240,-3-1-152,-8 8-408,-2 5 344,-7-1 183,-1 4-119,-4 8-160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7:23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95 15219,'2'0'1305,"-8"11"-905,-1 4-208,-8 4 872,0 2-600,3 5-296,2 4 8,3 0-176,1-2-144,5 3-312,-2-5-120,0-7 408,3-4-64,-3-10-136</inkml:trace>
  <inkml:trace contextRef="#ctx0" brushRef="#br0" timeOffset="0.99">29 1 17332,'6'0'1680,"-2"4"-1112,-7-4-376,3 4 272,-1-1 128,-8 3-279,-7-9-113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6:42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14107,'-40'104'1582,"-10"34"-489,30-61 277,4 1 0,-9 115-1,38-224 283,17-62-754,101-372-381,-132 485-587,1 0 0,1-1-1,1 1 1,1-1-1,7 31 1,-8-40 64,1 0 1,0 0 0,0 0 0,1 0-1,0-1 1,1 1 0,8 12 0,-11-19 6,0-1 0,1 0 0,-1 1 1,0-1-1,0 0 0,1 0 0,-1 0 1,1-1-1,0 1 0,0-1 0,-1 1 0,1-1 1,0 0-1,0 0 0,0 0 0,0-1 1,0 1-1,1-1 0,-1 1 0,0-1 0,0 0 1,0 0-1,0-1 0,0 1 0,0-1 0,0 1 1,1-1-1,-1 0 0,4-2 0,1-1 15,1 0-1,-1 0 0,0-1 0,0-1 0,0 1 1,-1-1-1,0 0 0,0-1 0,0 0 0,6-8 1,8-13 67,24-41 0,-29 41-50,15-38 0,-31 66-35,0 0 1,0 0-1,0 0 0,0 0 0,0 0 0,0 0 0,0 0 0,0 0 0,0 0 0,0 0 0,0 0 0,0 0 0,0 0 0,0 0 0,0 1 0,0-1 0,0 0 0,0 0 0,0 0 0,0 0 0,0 0 0,0 0 0,0 0 0,1 0 0,-1 0 0,0 0 0,0 0 0,0 0 0,0 0 0,0 0 0,0 0 1,0 0-1,0 0 0,0 0 0,0 0 0,0 0 0,0 0 0,0 0 0,0 0 0,1 0 0,-1 0 0,0 0 0,0 0 0,0 0 0,0 0 0,0 0 0,0 13-37,-1 19-2,-5 40-152,4 0 1,12 136-1,-3-120-634,-3-75 567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6:42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0 14043,'0'3'131,"-1"0"0,1 0 0,-1-1 0,0 1-1,0-1 1,0 1 0,0 0 0,-1-1 0,1 0 0,-1 1 0,1-1 0,-4 3 0,0 3 101,-56 89 1501,-4-3 0,-101 112 1,140-174-1472,-35 57 1,36-52-307,69-120 163,-21 55-99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6:43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18 15771,'13'-17'2552,"-17"31"-970,-4 11-1195,-36 181 432,38-167-689,2 0 0,2 1-1,4 51 1,-2-84-132,1 0 0,0 0 0,0 0 0,0 0 0,1 0 0,0 0-1,0-1 1,7 13 0,-9-18-21,0-1-1,0 0 1,0 1-1,1-1 1,-1 1-1,0-1 1,0 0-1,1 1 1,-1-1-1,0 0 1,1 1-1,-1-1 1,0 0-1,1 1 1,-1-1-1,0 0 1,1 0-1,-1 1 1,1-1-1,-1 0 1,0 0-1,1 0 1,-1 0-1,1 0 1,-1 0-1,1 0 1,-1 0-1,1 1 1,0-2 0,7-9-1508,-1-21-73,-7 5 965,-1-1-235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6:43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4 349 13979,'-3'1'1528,"10"-2"-816,4-5-263,14-3 1007,0-2-664,7-1-336,4 1-296,0-2 32,-1 3-80,-10 7-176</inkml:trace>
  <inkml:trace contextRef="#ctx0" brushRef="#br0" timeOffset="1">773 0 14363,'-7'30'1248,"-3"-2"-1032,-3 9-88,2 3 553,-1 4-585,2 5 8,2-3-160,0-2-224,4-6 232,1-5-25,3-10-71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6:43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17 180 13275,'-2'-4'337,"-1"0"1,1-1-1,0 0 1,0 1-1,0-1 1,-1-5-1,3 8-256,0 0 0,0 1 0,0-1 1,0 0-1,0 0 0,0 0 0,0 0 0,1 0 0,-1 1 0,1-1 1,-1 0-1,1 0 0,0 1 0,-1-1 0,1 0 0,0 1 0,0-1 1,0 1-1,0-1 0,2-1 0,6-5 158,-1 1-1,1 0 1,-1 1-1,2 0 1,-1 1-1,14-7 1,1 1 66,40-11 1,-43 16-249,0 2 1,1 0-1,0 1 1,-1 1 0,1 0-1,0 2 1,0 1-1,0 1 1,0 1 0,30 7-1,-41-7-54,-1 0 0,1 1 0,-1 0 0,0 0 0,0 1 0,0 1 0,-1-1 0,0 1 0,0 1 0,0 0 0,-1 0 0,0 1 0,-1 0 0,1 0 0,-1 1 0,-1 0 0,0 0 0,0 1 0,-1-1 0,0 1 0,-1 0 0,6 18 0,-8-21 5,-1 0-1,0 0 0,0-1 0,0 1 0,-1 0 1,0 0-1,-1 0 0,1 0 0,-1 0 0,0 0 1,-1-1-1,0 1 0,-4 9 0,2-6 57,-2 0-1,1-1 0,-1 0 1,0 0-1,-1 0 0,0-1 1,-15 14-1,-4-1 221,-1-2 0,-1 0 0,0-2 1,-52 23-1,38-21 175,-52 16 0,76-30-452,1 0 0,-1-1 0,0-1 0,0-1 1,0 0-1,-19-2 0,32 0-93,1-1 0,-1 1 0,0-1 0,0 0 0,1-1 0,-6-1 1,9 2 70,0 1 1,0-1-1,-1 1 1,1-1-1,0 0 1,0 1 0,0-1-1,0 0 1,0 0-1,1 1 1,-1-1-1,0 0 1,0 0 0,0 0-1,1 0 1,-1 0-1,1 0 1,-1-1 0,1 1-1,-1 0 1,1 0-1,-1 0 1,1 0-1,0-1 1,0 1 0,0-2-1,4-13-278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8:20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69 303 10850,'-7'5'298,"-1"0"-1,1 0 1,0 0-1,1 1 0,-1 0 1,1 0-1,1 1 0,-11 13 1,16-19-278,0-1 0,0 0 0,0 1 0,0-1 0,0 0 0,0 0 0,1 1 0,-1-1 0,0 0 0,0 0 0,0 1 0,0-1 0,0 0 0,0 0 0,1 1 0,-1-1 0,0 0 1,0 0-1,0 1 0,1-1 0,-1 0 0,0 0 0,0 0 0,1 0 0,-1 0 0,0 1 0,1-1 0,-1 0 0,0 0 0,0 0 0,1 0 0,-1 0 0,0 0 0,1 0 0,-1 0 0,0 0 0,0 0 0,1 0 0,-1 0 0,0 0 0,1 0 0,-1 0 0,1-1 0,15 2 169,-16-1-183,19-3 84,1-1 0,-1 0-1,0-2 1,0 0 0,0-1-1,21-11 1,-28 12-60,520-260 218,-484 244-402,-38 18 54,1-1 0,-1 0-1,19-13 1,-29 18-11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6:58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13811,'29'7'1520,"1"2"-1000,6-12-216,10 3 705,7-5-401,3 3-48,3-1-232,-5 0-80,-5-3-152,-2 0-80,-4 6-240,-4-1-168,-12-5-272,-5-4-1121,-11-1 1489,-2-2-320,-18-1-160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6:59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14155,'-1'1'70,"-1"1"44,1-1 0,0 1 0,-1-1 0,1 1 0,0-1 0,0 1 0,0 0 0,0 0 0,-1 2 0,2-3-84,0 0 0,0 0 0,0 0 0,0-1 0,0 1 0,1 0 1,-1 0-1,0 0 0,0-1 0,1 1 0,-1 0 0,1-1 1,-1 1-1,0 0 0,1-1 0,-1 1 0,1 0 0,0-1 0,-1 1 1,1-1-1,-1 1 0,1-1 0,0 1 0,-1-1 0,1 0 0,0 1 1,0-1-1,-1 0 0,1 1 0,0-1 0,0 0 0,1 0 0,26 9 572,1-1 0,1-2-1,38 4 1,-24-4-247,16 2 70,-28-5-237,0 2-1,0 1 1,53 18-1,-79-22-176,0 1 0,-1-1 0,0 1 1,0 0-1,0 1 0,0-1 0,8 9 0,-12-11-10,0 0 0,0 0 0,0 0 0,0 1 0,0-1 0,-1 0 0,1 0 1,0 1-1,-1-1 0,1 1 0,-1-1 0,1 1 0,-1-1 0,0 0 0,1 1 0,-1-1 0,0 1 0,0-1 1,0 1-1,0-1 0,0 1 0,-1-1 0,1 1 0,0-1 0,-1 1 0,1-1 0,-1 1 0,1-1 0,-1 0 1,0 1-1,1-1 0,-1 0 0,0 1 0,-2 0 0,-3 6 6,-2-2 0,1 1 0,-1-1 0,0 0 0,0 0 0,-10 5 0,-59 26 32,59-29-36,-105 42 29,-26 11 20,145-58-52,-34 18 3,35-20-4,1 1-1,0 0 0,-1-1 1,1 1-1,0 0 1,0 0-1,0 0 0,1 1 1,-1-1-1,1 0 1,-1 1-1,-1 3 0,3-5 1,0 0 0,0-1 0,0 1 0,0 0 0,0-1 0,1 1 0,-1 0 0,0 0 0,0-1 0,1 1 0,-1 0 0,0-1 0,1 1 0,-1 0 0,0-1 0,1 1 0,-1-1 0,1 1 0,-1-1 0,1 1 0,0-1 0,-1 1 0,1-1 0,-1 1 0,1-1 0,0 0 0,-1 1-1,1-1 1,0 0 0,0 1 0,-1-1 0,1 0 0,0 0 0,-1 0 0,2 0 0,32 6-23,-29-5 19,227 27 31,35 5-107,-250-30-37,-1 0 58,1 0 1,0 0-1,0-2 0,0 0 0,0-1 0,0 0 0,0-2 0,18-3 0,15-11-106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6:42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11435,'7'70'7837,"-3"84"-3744,-3 79-1209,-1-209 132,-1-114-2737,17-357-996,-16 445 703,1 0 1,-1 0-1,0 0 0,1 0 0,0 0 0,-1 0 0,1 0 0,0 0 0,0 1 0,0-1 1,0 0-1,1 1 0,-1-1 0,0 1 0,1-1 0,-1 1 0,1-1 0,-1 1 1,1 0-1,-1 0 0,1 0 0,0 0 0,0 0 0,0 0 0,0 0 0,-1 1 0,1-1 1,0 1-1,0-1 0,0 1 0,4 0 0,7-1-26,-1 1-1,1 1 1,-1 0-1,16 4 1,-4-2 78,88 8-30,0-5 0,0-5 0,202-24 0,-285 19-15,-2 0-23,1 0-1,0 2 0,31 2 0,-52 0 27,-1 0-1,0 1 0,1 0 0,-1 0 1,0 1-1,0 0 0,1 0 0,-1 0 1,-1 0-1,1 1 0,0 0 0,-1 1 1,1-1-1,-1 1 0,0 0 0,0 0 1,-1 1-1,1-1 0,4 8 1,-8-10-193,0 1 1,0 0-1,0 0 1,-1-1 0,1 1-1,-1 0 1,1 0-1,-1 0 1,0 0 0,0-1-1,-1 1 1,1 0 0,0 0-1,-1 0 1,0-1-1,0 1 1,0 0 0,0-1-1,0 1 1,0 0 0,-3 3-1,-8 32-4558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7:07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0 14611,'0'0'71,"1"0"0,-1 0 0,1 0 0,-1 0 0,1 0 0,-1 0 0,0 0 0,1 1 1,-1-1-1,1 0 0,-1 0 0,1 0 0,-1 0 0,0 1 0,1-1 0,-1 0 0,0 0 0,1 1 0,-1-1 0,0 0 0,1 1 0,-1-1 0,0 0 0,1 1 0,-1 0 0,-5 9 480,0-3-179,-25 31 508,-1-1 0,-43 39 0,33-35-595,-61 70-861,101-110 564,0 1 0,0-1 0,0 0 0,0 0 0,0 0 0,0-1 0,0 1 0,0 0 0,0 0 0,0 0 1,-1-1-1,1 1 0,0-1 0,0 1 0,-1-1 0,1 1 0,0-1 0,-1 0 0,1 0 0,-1 1 0,1-1 1,0 0-1,-1 0 0,1 0 0,0-1 0,-1 1 0,1 0 0,-3-1 0,-1-7-176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7:08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 15595,'0'-1'73,"-1"1"0,1-1-1,0 1 1,0-1 0,0 1-1,0-1 1,0 1 0,0-1-1,0 1 1,0-1 0,0 0-1,0 1 1,0-1 0,0 1-1,0-1 1,0 1-1,1-1 1,-1 1 0,0-1-1,0 1 1,1-1 0,-1 1-1,0-1 1,1 1 0,-1 0-1,0-1 1,1 1 0,-1-1-1,0 1 1,1 0 0,0-1-1,0 1 12,0 0-1,1 0 1,-1 0-1,0 1 1,0-1-1,0 0 1,0 1-1,0-1 1,0 0-1,0 1 1,0-1-1,0 1 1,0 0-1,1 0 1,40 37 664,-35-31-643,30 24 206,75 49 0,-15-12-1035,-89-63 555,-11-6-38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7:08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10 135 13307,'-10'9'1721,"10"-6"-1037,6-5 189,-4 1-740,0 0 1,0 1 0,0-1-1,0 0 1,0 1-1,0 0 1,0-1-1,0 1 1,1 0-1,-1 0 1,0 0 0,4 1-1,16 0 458,19-4 40,72-8 372,-86 6-848,-3 2-33,-1-2 1,45-13-1,-34 7-372,20-7 269,-51 16 45,0 1-1,0-1 1,0 1-1,0-1 1,0 0-1,0 0 1,-1 0-1,1-1 1,-1 1-1,0-1 1,1 1-1,-1-1 1,1-3-1,3-11-7,-9 0 39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8:22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8 16115,'4'-7'1915,"-5"12"-1152,-6 15 67,-6 13-514,2 1 0,2 1 0,-11 70 0,-5 171-210,22-1-1236,3-209 171,-1 0 235,-2-45 236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8:23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31 13155,'7'-24'2667,"-5"17"-1297,-2 13 1344,-14 138-2245,-45 635-2269,59-737 1453,0-10-149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8:37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6 532 13659,'-5'13'1754,"5"-13"-1733,0 0-1,0 0 0,0 0 0,0 0 0,0 0 0,0 1 1,0-1-1,0 0 0,1 0 0,-1 0 0,0 0 1,0 0-1,0 0 0,0 0 0,0 1 0,0-1 1,0 0-1,1 0 0,-1 0 0,0 0 0,0 0 0,0 0 1,0 0-1,0 0 0,1 0 0,-1 0 0,0 0 1,0 0-1,0 0 0,0 0 0,0 0 0,1 0 1,-1 0-1,0 0 0,0 0 0,0 0 0,0 0 1,0 0-1,1 0 0,-1 0 0,0 0 0,0 0 0,3-1 109,-1-1-1,0 1 1,1 0-1,-1-1 0,0 1 1,1-1-1,-1 1 1,2-3-1,72-84 1833,-18 19-1371,39-46-143,-11 12-164,-7 4 196,-39 48 235,-36 45-231,-8 9-259,-9 11-76,2 7-118,0-1 0,2 1-1,0 1 1,1 0 0,2 0 0,-9 46-1,7-2-69,0 76-1,8-73-455,-3 37-4565,2-99 4008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8:37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91 16708,'-1'1'119,"0"0"1,0 0-1,0 0 1,0 0-1,1 0 1,-1 0 0,0 1-1,1-1 1,-1 0-1,1 0 1,0 1-1,-1-1 1,1 3 0,0-4-84,0 0 0,0 1 0,0-1 0,0 0 1,0 1-1,1-1 0,-1 0 0,0 1 0,0-1 1,0 0-1,1 1 0,-1-1 0,0 0 0,1 0 1,-1 1-1,0-1 0,0 0 0,1 0 1,-1 1-1,0-1 0,1 0 0,-1 0 0,1 0 1,-1 0-1,0 0 0,1 1 0,-1-1 0,0 0 1,2 0-1,4 0 202,1 0 0,-1-1 1,1 1-1,10-4 0,-10 3-77,180-37 1611,-88 16-2042,1 4 1,137-8-1,-171 21-1571,-56 3 1151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8:38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 13875,'-13'26'1993,"-11"30"0,5-9-827,-4 7-73,-30 111 0,52-162-1062,0 0 0,1 0 0,-1 1 0,1-1 1,0 0-1,0 0 0,0 1 0,0-1 1,0 0-1,1 0 0,0 0 0,0 4 1,0-6-23,-1-1 1,0 1 0,1-1-1,-1 1 1,0 0 0,1-1-1,-1 1 1,1-1 0,-1 1-1,1-1 1,-1 1 0,1-1-1,-1 0 1,1 1 0,0-1-1,-1 0 1,1 1 0,0-1-1,-1 0 1,1 0 0,0 1-1,0-1 1,1 0 4,0 0 0,0 0 0,0-1 0,-1 1 0,1 0 0,0-1 0,0 0 0,-1 1 0,1-1 0,0 0 0,-1 0 0,3-1 0,18-14 138,-1 0-1,37-39 0,-2 2 41,7-7-10,11-10-109,-73 69-75,0 1 1,0-1 0,0 0 0,0 0-1,0 1 1,0-1 0,0 0 0,0 1-1,0-1 1,1 1 0,-1 0 0,0-1-1,0 1 1,0 0 0,1 0 0,-1-1-1,2 1 1,-3 1 0,1-1 1,-1 0-1,1 0 0,-1 1 0,1-1 0,-1 0 0,1 1 0,-1-1 0,0 1 1,1-1-1,-1 1 0,1-1 0,-1 0 0,0 1 0,1-1 0,-1 1 0,0 0 1,0-1-1,1 1 0,-1-1 0,0 1 0,0-1 0,0 1 0,0 1 1,1 5-8,-1 1 1,0-1-1,0 1 1,-2 10 0,0-4-3,4 128 258,1-50 593,-3-74-654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8:38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18492,'3'8'1496,"-3"5"-1120,-1 0-152,-1 9 497,-1 2-273,0-1-104,3 7-144,-2-5-568,-3-5-368,0-6 624,-4-5-121,-7-21-79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8:39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 18676,'0'-9'1616,"-3"8"-1008,10 1-135,-1 0-657,2 0 352,4 4-144,6 3-296</inkml:trace>
  <inkml:trace contextRef="#ctx0" brushRef="#br0" timeOffset="1">326 120 14563,'4'1'1825,"6"2"-1177,2-3-288,2-1 1208,5 1-1016,1 0-120,0 0-496,0 0-312,-6-2 280,-2 1-104,-5 1-96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6:42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13613,'0'0'10153,"1"8"-9459,1 17-389,-2 52-1,-2-25-1660,3-51 1159,-1-1-1,1 0 1,-1 1 0,0-1-1,1 1 1,0-1-1,-1 0 1,1 1 0,-1-1-1,1 0 1,-1 0-1,1 1 1,-1-1 0,1 0-1,0 0 1,-1 0 0,1 0-1,0 0 1,-1 0-1,1 0 1,-1 0 0,1 0-1,0 0 1,-1 0-1,1 0 1,-1 0 0,1-1-1,0 1 1,-1 0 0,1 0-1,-1-1 1,1 1-1,-1 0 1,1-1 0,-1 1-1,1 0 1,-1-1-1,1 1 1,0-1 0,13-14-5371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8:39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12843,'9'10'1448,"10"-10"-856,1-5-248,5-5 784,7 1-839,-2-4 47,-1-6-16,-5-2-304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8:39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1 213 17356,'4'-1'179,"1"0"0,-1 0 0,0 0 0,0-1 0,1 0 0,-1 0 0,0 0 0,-1-1 0,1 1 0,0-1 0,-1 0 0,1 0 0,5-6 0,4-3 291,22-18 326,-1-2-1,59-71 0,-99 125-792,0 0 0,-5 43 1,10-57 285,0-4-219,1 0 0,-1 0 0,1 0 0,0 0 0,0 0 0,0 0 0,1 0 0,-1 0 0,1-1 0,0 1 0,0 0 0,3 6-1,4-2 130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8:40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16644,'-4'9'137,"1"0"0,1 1 0,0 0 0,0-1 0,1 1 0,0 0 0,0 0 0,1 0 0,1-1 0,0 1 0,0 0 0,1 0 1,4 13-1,-6-20-126,1-1 0,1 0 1,-1 0-1,0 0 0,0 0 1,1 0-1,-1 0 0,1 0 1,-1 0-1,1-1 0,0 1 1,0 0-1,0-1 0,0 0 1,0 1-1,0-1 0,0 0 1,0 0-1,3 1 0,-1-1 7,1 0 0,-1-1 0,0 0-1,0 1 1,0-1 0,0 0 0,0-1 0,0 1-1,0-1 1,7-1 0,-1-2 60,0 1-1,-1-1 1,1-1 0,-1 1-1,0-2 1,0 1 0,-1-1 0,11-10-1,-2 0 364,-2-1-1,0-1 1,-1-1 0,15-25-1,-31 104-98,7 23-1841,-5-73 1237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8:51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14443,'6'-5'1864,"8"4"-1143,8 2-305,2-3 1744,15 0-1496,8-1-128,10-1-207,4 1-65,0 0-232,-2-4-192,-9 0-521,-4 1-303,-16 5 776,-8 1-160,-15 3-128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8:51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18580,'11'3'1664,"9"-5"-1096,3-1-263,13-4 527,5 0-144,8 1-192,1 1-304,1 0-776,-4 2-424,-10 1 792,-5 2-152,-14 1-185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8:52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0 461 17428,'148'-138'5447,"-86"75"-4433,-34 36-730,36-34 229,88-110 0,-160 184-523,1 0 0,0 1 0,1 0 0,1 1 0,-8 29 0,-14 85 14,20-88-203,2 0 0,1 0 1,3 0-1,1 0 0,8 53 0,-7-90-3,3 0-53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8:52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13715,'10'2'2016,"20"-2"-831,10-5-465,20-8 2272,6-2-1679,13 0-369,4-1-32,2 3-360,-5 3-288,-8 3-536,-9 0-352,-16 5-536,-6 1-465,-15 1 1153,-9 1-304,-15-1-312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8:53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0 237 17428,'13'-5'2598,"23"-21"-991,57-55 0,-45 37-883,-39 37-613,76-63 677,-85 70-782,1 0 0,-1 0 1,0-1-1,0 1 1,1 0-1,-1 0 0,0-1 1,0 1-1,1 0 0,-1 0 1,0 0-1,1-1 1,-1 1-1,0 0 0,1 0 1,-1 0-1,0 0 1,1 0-1,-1 0 0,0 0 1,1 0-1,-1 0 0,1 0 1,-1 0-1,0 0 1,1 0-1,-1 0 0,0 0 1,1 0-1,-1 1 1,-1 9 59,-13 20-49,13-28-2,-11 20-38,-3 5-69,2 0-1,0 1 1,-10 36 0,22-63 34,1-1 0,0 1 1,0 0-1,-1 0 1,1-1-1,0 1 1,0 0-1,0-1 0,0 1 1,0 0-1,0-1 1,0 1-1,0 0 0,0 0 1,0-1-1,0 1 1,0 0-1,1-1 0,-1 1 1,0 0-1,1-1 1,-1 1-1,0 0 1,1 0-1,0-1 15,-1 0 1,1 1-1,0-1 1,-1 0-1,1 0 1,0 0-1,0 0 1,-1 0-1,1 0 1,0 0-1,-1 0 1,1 0-1,0 0 1,-1 0-1,1-1 1,0 1-1,-1 0 1,1 0-1,1-1 1,34-22-720,-33 20 662,27-18-535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8:53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55 148 17668,'0'4'205,"0"0"1,-1 1-1,0-1 0,0 0 1,0 0-1,0 0 1,-1 0-1,0 0 1,1 0-1,-2 0 0,1-1 1,0 1-1,-4 4 1,-1 2 403,4-6-445,1 1 0,-1-1 1,1 1-1,0 0 0,0 0 1,0-1-1,1 1 0,-2 9 1,3-13-148,0 0 1,0 0 0,0 0 0,0 0-1,0 0 1,0 1 0,1-1 0,-1 0-1,0 0 1,1 0 0,-1 0 0,1 0-1,-1 0 1,1 0 0,-1 0 0,1-1-1,0 1 1,0 1 0,1-1-19,-1 0 0,1 0 0,-1 0 1,1 0-1,-1 0 0,1-1 0,0 1 0,0-1 1,-1 1-1,1-1 0,0 1 0,0-1 0,0 0 1,2 0-1,30-1-105,-20 1 48,0-1 0,-1 2 0,16 1 0,-26-1 46,0 0 0,0-1 0,0 1 0,0 0 0,0 0 0,0 0 0,0 1 0,0-1 0,0 1-1,-1 0 1,1 0 0,-1 0 0,1 0 0,-1 0 0,0 0 0,1 0 0,-1 1 0,2 3 0,-3-3 23,0 0 0,0 0 0,0 0 0,0 0 0,-1 1 0,1-1-1,-1 0 1,0 0 0,0 1 0,0-1 0,0 0 0,0 0 0,-1 1 0,0-1 0,1 0 0,-1 0-1,0 0 1,-1 0 0,1 0 0,0 0 0,-1 0 0,0 0 0,-2 2 0,-4 7 192,0-1 1,-1 0 0,0 0 0,-12 9-1,13-12-88,-1 0-1,-1-1 1,1 0-1,-17 9 1,24-15-102,0 0 0,0 0-1,-1 0 1,1 0 0,0-1 0,-1 1 0,1-1 0,-1 1 0,1-1 0,0 0 0,-1 0 0,-4-1 0,6 1-2,-1-1 1,1 1-1,-1-1 1,0 0-1,1 0 1,0 1-1,-1-1 1,1 0 0,-1 0-1,1-1 1,0 1-1,0 0 1,0 0-1,0-1 1,0 1 0,0 0-1,0-1 1,0 1-1,0-1 1,0-2-1,-7-19-91</inkml:trace>
  <inkml:trace contextRef="#ctx0" brushRef="#br0" timeOffset="1">51 148 19868,'32'-6'1889,"3"-1"-1273,6-6-296,6-3 896,3-1-296,0 1-1208,2-4 480,-15-7-248,-3 1-96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8:54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2 16299,'-5'-2'1193,"-13"19"-945,-9 11-112,-12 26 552,-3 16-48,-5 16-120,-3 7-104,0 14-8,7 10 8,13 8-15,7-6-33,14-13-176,9-10-192,22-9-384,8-7 1744,17-16-1312,7-17 80,8-23 32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1:10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0 349 3651,'0'0'6033,"11"0"-5958,314-9 69,-222-1 111,185-42 1,-180 28-50,156-13 0,629 6-80,-738 29-124,550-2 96,301-9 237,628-30 372,-166 8-619,-823 8 106,1315-28 13,-1116 50-125,557 4 321,-780 21-330,94 2-18,-19-14-16,1636-1 211,-379-7-186,-86 114-315,-1550-82 266,493 30 125,-541-58-415,637 8 1001,-303-8-5629,-499-4-1087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6:43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16303,'0'0'6759,"-28"48"-5606,19-26-320,1 1-481,6-2-224,2-3-128,0-1 0,0-4 0,2 0-352,-2-6-1058,0-2-736,-5-13-10217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9:05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38 328 15931,'-4'2'1136,"1"-1"-684,1 0 1,0 1-1,0-1 1,-1-1-1,1 1 0,-1 0 1,1 0-1,-1-1 0,1 0 1,-1 1-1,-4-1 0,12-6 1689,43-26-738,19-16-986,189-194-77,-256 241-341,1 0 0,-1 0 0,1 1 0,0-1 0,-1 0 0,1 0-1,0 1 1,0-1 0,-1 1 0,1-1 0,0 1 0,0-1 0,0 1 0,0-1-1,0 1 1,0 0 0,0 0 0,1-1 0,-2 1 0,0 1 0,1-1 0,-1 1 0,0-1 0,0 1 0,1-1 0,-1 1 0,0-1 0,0 1-1,0-1 1,0 1 0,1-1 0,-1 1 0,0-1 0,0 1 0,0-1 0,0 1 0,0-1 0,-1 1 0,1-1 0,0 1 0,0-1 0,0 2 0,-14 42-54,13-40 47,-12 32-85,-5 13-415,1 1 1,3 1-1,-8 55 1,25-91 216,7-4-97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9:05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16251,'-1'9'775,"0"0"0,0 0-1,-1 0 1,-1 0 0,-4 13-1,4-15-491,0 0-1,1 0 0,0 1 0,1-1 0,-1 1 0,1 0 0,1-1 0,-1 11 0,2-17-279,-1 0-1,1 0 1,-1 1-1,1-1 1,0 0-1,-1 0 1,1 0-1,0 0 1,0 0-1,0 0 1,0 0-1,0-1 1,0 1-1,0 0 1,0 0-1,0-1 1,0 1-1,2 0 1,27 12-86,-19-9 69,-5-2 4,-1 1-1,1 0 1,-1 0-1,0 0 1,0 1 0,0 0-1,0 0 1,-1 0 0,0 1-1,0 0 1,6 8-1,-8-10 20,0-1 0,-1 1 0,0-1-1,1 1 1,-1 0 0,0 0-1,-1-1 1,1 1 0,0 0 0,-1 0-1,1 0 1,-1 0 0,0 0-1,0 0 1,0 0 0,-1 0 0,1 0-1,-1 0 1,1 0 0,-1-1-1,0 1 1,0 0 0,0 0 0,-1-1-1,1 1 1,-4 4 0,1-1 42,-1-1 1,0 0 0,0 0 0,-1 0 0,0 0-1,1-1 1,-2 0 0,1 0 0,0-1 0,-1 0-1,1 0 1,-1 0 0,0-1 0,0 0 0,0 0-1,0-1 1,-1 0 0,1 0 0,0 0-1,0-1 1,-1 0 0,1-1 0,-10-1 0,15 1-97,0 1 0,0-1 1,1 0-1,-1 0 0,0 0 1,0 0-1,0 0 0,1 0 1,-1 0-1,0-1 0,1 1 1,-1 0-1,1-1 0,0 0 0,-1 1 1,1-1-1,0 0 0,0 1 1,0-1-1,0 0 0,0 0 1,1 0-1,-1 0 0,0 0 1,1 0-1,-1 0 0,1 0 1,0 0-1,0-2 0,-1-25-368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9:06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17724,'7'2'2352,"2"-2"-1480,3-3-407,6 6 2519,7-3-2288,2 2-416,6-2-976,3 0-424,-2-5 896,5-4-192,-2-4-216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9:06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19484,'16'1'3934,"114"-2"-2468,-130 1-1464,1 0 0,-1 0-1,1 0 1,-1 0 0,1 0 0,0 0-1,-1 0 1,1 1 0,-1-1 0,1 0-1,-1 0 1,1 0 0,-1 0 0,1 1 0,-1-1-1,1 0 1,-1 1 0,1-1 0,-1 0-1,1 1 1,-1-1 0,0 0 0,1 1-1,-1-1 1,0 1 0,1 0 0,1 17 33,-13 24 1,9-35-34,-67 190 137,32-117-2621,37-79 2394,-1-1-1,0 0 0,1 1 1,-1-1-1,0 0 1,1 0-1,-1 0 1,0 0-1,1 1 1,-1-1-1,0 0 0,1 0 1,-1 0-1,0 0 1,0-1-1,1 1 1,-1 0-1,0 0 1,1 0-1,-1 0 0,0-1 1,1 1-1,-1 0 1,0-1-1,1 1 1,-1-1-1,-7-5-818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9:06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76 15139,'-1'-2'2097,"1"-1"-921,3 0-416,4-3 1321,3 0-377,4-1-440,3 0-272,4-2-407,1 1-233,4 2-464,0-1-289,1 7-575,-2 0-344,-7 0 968,-2 1-216,1-1-288</inkml:trace>
  <inkml:trace contextRef="#ctx0" brushRef="#br0" timeOffset="1">544 38 17116,'0'4'1872,"7"0"-1136,0-6-312,5-1 865,1-5-809,3 1-80,2 0 8,1-11-408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9:07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19948,'0'7'1985,"0"4"-1481,-4 4-288,-1 6 992,1 9-624,-2 0-136,1 5-320,0 3-128,0-5-120,0-4-96,5-2-224,-1-8-216,1-12-512,0-6 888,4-1-200,5-4-177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9:08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38 17524,'5'-4'717,"12"-11"795,-17 15-1459,1-1 1,-1 1 0,1-1 0,-1 1 0,1-1 0,-1 0 0,1 1-1,-1-1 1,1 0 0,-1 1 0,0-1 0,0 0 0,1 0-1,-1 1 1,0-1 0,0 0 0,0 0 0,0 1 0,0-1 0,0 0-1,0 0 1,0 0 0,0 0-12,0 1 1,0 0-1,-1 0 0,1 0 0,0-1 1,0 1-1,0 0 0,-1 0 0,1 0 1,0 0-1,-1 0 0,1-1 0,0 1 1,0 0-1,-1 0 0,1 0 0,0 0 1,0 0-1,-1 0 0,1 0 0,0 0 1,-1 0-1,1 0 0,0 0 0,0 0 1,-1 0-1,1 0 0,0 1 0,-1-1 1,1 0-1,0 0 0,0 0 0,-1 0 1,1 0-1,0 0 0,-1 1 0,-10 6 425,10-7-431,-8 8 182,0 0 0,0 1 0,0 0 0,1 0 0,-8 12 0,-33 56 26,46-73-230,-16 29 37,-26 59 1,38-76-34,1 1 1,1 0 0,1 0-1,0 0 1,-2 34-1,6-48-17,0 0 0,0 0-1,0 1 1,0-1 0,0 0 0,1 0-1,-1 0 1,1 0 0,0 0 0,0 0-1,0 0 1,0 0 0,1 0-1,-1 0 1,1 0 0,0-1 0,0 1-1,0-1 1,0 1 0,0-1-1,0 0 1,1 0 0,-1 0 0,1 0-1,2 2 1,0-2 3,0 0 0,0-1 1,0 1-1,0-1 0,0 0 0,0 0 0,0-1 0,1 1 1,-1-1-1,0 0 0,0-1 0,0 1 0,1-1 0,6-2 1,25-11 227,-35 13-208,-1 1-1,0-1 1,0 1-1,0-1 1,0 0-1,0 0 1,0 0-1,0 0 1,0 0-1,0 0 1,1-2-1,-2 3-13,0-1 0,0 1 1,0 0-1,0-1 0,0 1 0,0-1 1,0 1-1,0-1 0,0 1 0,0 0 0,0-1 1,0 1-1,0-1 0,0 1 0,-1 0 0,1-1 1,0 1-1,0-1 0,0 1 0,-1 0 0,1-1 1,0 1-1,-1 0 0,1-1 0,0 1 1,-1 0-1,1 0 0,0-1 0,-1 1 0,1 0 1,0 0-1,-1 0 0,1 0 0,-1-1 0,1 1 1,-1 0-1,-7-3-87,0 1-1,0 0 1,0 0-1,-1 1 1,1 0 0,0 0-1,-1 1 1,1 0 0,-1 0-1,-9 3 1,18-3 77,0 0-1,0 0 1,-1 0 0,1 0-1,0 0 1,0 0 0,0 0-1,-1 0 1,1 0 0,0 0-1,0-1 1,0 1 0,0 0-1,-1 0 1,1 0 0,0 0-1,0 0 1,0 0 0,0 0-1,-1 0 1,1 0 0,0-1-1,0 1 1,0 0 0,0 0-1,0 0 1,0 0 0,-1 0-1,1-1 1,0 1 0,0 0 0,0 0-1,0 0 1,0 0 0,0-1-1,0 1 1,0 0 0,0 0-1,0 0 1,0 0 0,0-1-1,0 1 1,0 0 0,0 0-1,0 0 1,0-1 0,0 1-1,0 0 1,0 0 0,0 0-1,0 0 1,0-1 0,0 1-1,1 0 1,-1 0 0,0 0-1,0 0 1,0 0 0,0-1-1,0 1 1,7-11-227,7-2-65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9:08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17220,'-15'16'635,"0"1"1,1 0-1,1 1 1,1 0-1,1 1 0,0 0 1,-14 37-1,24-54-622,1-1 0,-1 1 0,1 0 0,-1 0 0,1-1 0,0 1 0,-1 0 0,1 0 0,0-1 0,0 1 0,0 0 0,0 0 0,1 0 0,-1-1 0,1 1 0,-1 0 0,1 2 0,0-3-17,0 0 0,-1-1-1,1 1 1,0 0 0,0 0-1,0-1 1,-1 1 0,1 0-1,0-1 1,0 1-1,0-1 1,0 1 0,0-1-1,0 0 1,0 1 0,0-1-1,0 0 1,0 0 0,0 1-1,1-1 1,0 0-1,2 0-14,0-1-1,-1 1 0,1-1 0,0 0 0,0 1 0,0-2 0,-1 1 0,1 0 1,0-1-1,-1 0 0,1 0 0,-1 0 0,0 0 0,3-3 0,3-2 41,0-1-1,-1-1 0,-1 1 0,0-1 0,0-1 0,0 1 0,-1-1 1,9-20-1,-15 23 208,-7 17-136,-7 18-12,9-17-52,0 1 1,1-1 0,1 1-1,-5 23 1,7-31-22,1 1-1,0-1 1,0 0-1,0 0 1,0 1-1,1-1 1,-1 0 0,1 0-1,0 0 1,1 0-1,-1 1 1,1-2-1,-1 1 1,1 0 0,1 0-1,-1 0 1,4 4-1,19 17 63,-19-20-81,0 1 1,0 0 0,0 0 0,-1 1 0,1 0-1,5 11 1,-10-16 43,0 0 0,-1 0 0,1 0 0,-1 0 0,1 0 0,-1 0 0,0 0 0,0 0 0,0 0 0,0 0 0,0 0 0,0 0-1,-1 0 1,1 0 0,-1 0 0,1 0 0,-1 0 0,0 0 0,0 0 0,0 0 0,0 0 0,0-1 0,0 1 0,0 0 0,-1-1 0,1 1 0,-1-1 0,1 0 0,-1 1 0,1-1 0,-1 0 0,-3 2-1,-2 2 218,0-1 0,0 0 0,0 0 0,-1-1 0,0 0 0,0 0 0,1-1 0,-2 0 0,1 0 0,0-1 0,0 0 0,0 0 0,-1-1 0,1 0 0,-12-2 0,19 2-280,0 0-1,0-1 1,0 1 0,0 0 0,0-1-1,0 1 1,0 0 0,0-1-1,0 1 1,0-1 0,1 0 0,-1 1-1,0-1 1,0 0 0,1 1-1,-2-2 1,2 1-44,-1 0 1,1 1-1,0-1 0,0 1 1,0-1-1,0 1 1,0-1-1,0 0 0,0 1 1,0-1-1,0 1 0,0-1 1,0 0-1,0 1 0,0-1 1,0 1-1,0-1 0,1 1 1,-1-1-1,0 0 0,1 0 1,0-1-128,1-1 0,0 1 0,0 0 0,0-1 0,1 1 0,-1 0 0,0 0 0,1 0 0,3-1 0,11-6-701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9:09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17212,'-5'9'2096,"1"11"-1328,-13 3-360,4 8 2065,0 14-1849,-3 0-160,3 6-168,1 2-56,4-2-184,3-2-200,3-3-496,-1-5-328,2-10 768,-5-6-144,0-5-128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9:09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 18492,'5'0'1680,"-7"4"-1232,-5 5-184,-5 8 785,2 10-233,-5 15-376,-3 6-216,-3 8-136,1 6 8,-4 1-24,-1 1 8,5 4-160,-1-4-192,3-6-544,1-1 712,9-10-80,-1-11-152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6:43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13645,'0'0'13100,"74"-11"-12363,-30 8-513,7-1-160,2 2 0,3-1-832,-1-4-2980,-6-2-3299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9:10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15139,'13'10'1681,"-7"3"-937,0 7-256,-2 6 1184,-2 1-712,-2 9-335,-2 4-97,-1 3-328,-1-4-240,1-3-576,0-6-289,-4-6 737,1-5-200,-4-3-96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9:10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21317,'6'-3'1632,"2"-3"-1360,10 1-80,4-1 416,9 9-568,6-2-2592,7-7 2272,2-19-313,0-3-231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9:13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1 327 13275,'0'1'141,"0"-1"-1,0 0 1,0 1-1,0-1 1,0 0 0,0 0-1,0 1 1,0-1 0,0 0-1,0 0 1,0 1 0,0-1-1,0 0 1,0 1 0,0-1-1,1 0 1,-1 0 0,0 0-1,0 1 1,0-1 0,0 0-1,1 0 1,-1 1 0,0-1-1,0 0 1,0 0 0,1 0-1,-1 0 1,0 1 0,0-1-1,1 0 1,-1 0 0,0 0-1,1 0 1,11-3 2133,15-17-1152,-22 15-614,32-27 854,64-71 1,-57 55-1051,35-47-34,-57 66-222,-32 52-19,4-5-34,-59 155-143,53-136-637,2 0 1,-10 67 0,20-102 648,-1 1 1,1-1-1,0 0 1,0 1-1,0-1 1,1 1-1,-1-1 1,1 0-1,-1 1 1,1-1 0,1 5-1,-1-7 103,-1 0 0,0 1 1,0-1-1,1 0 0,-1 1 0,0-1 0,1 0 1,-1 1-1,0-1 0,0 0 0,1 0 0,-1 0 1,1 1-1,-1-1 0,0 0 0,1 0 0,-1 0 0,0 0 1,1 0-1,-1 0 0,1 1 0,-1-1 0,1 0 1,-1 0-1,1-1 0,0 1-25,1 0 1,-1-1-1,0 1 1,0-1 0,0 0-1,1 1 1,-1-1-1,0 0 1,0 0-1,0 0 1,0 0-1,1-1 1,16-21-637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9:14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18588,'0'2'213,"-1"1"0,-1-1 0,1 0 0,0 0 0,0 1 0,-1-1 0,1 0 0,-1 0 0,0-1 0,0 1 0,-3 3 0,3-3-99,0 0-1,-1 0 0,1 0 0,0 0 0,0 1 1,1-1-1,-3 5 0,2-2 3,0-2-35,0 1 1,1-1 0,0 1 0,-1 0 0,1-1-1,1 1 1,-1 4 0,1-6-77,0 1 0,0-1 0,1 0 0,-1 0 0,1 0 0,0 0 0,0 0 0,0 0 0,0 0 0,0 0 0,0 0 0,0 0 0,1 0 0,-1-1 0,3 3 0,6 9-10,1 0 1,-2 1 0,15 24-1,-20-30 4,-1 0 0,1 1-1,-2-1 1,1 0 0,-1 1-1,0 0 1,-1-1 0,1 16-1,-2-20 21,0-1 0,0 0 0,-1 0-1,1 1 1,-1-1 0,0 0 0,0 0-1,0 0 1,0 0 0,-1 0 0,1 0 0,-1 0-1,0 0 1,0-1 0,0 1 0,0 0-1,0-1 1,-1 0 0,1 0 0,-1 1-1,1-1 1,-1-1 0,0 1 0,-6 3 0,-1-1 59,0 0 1,0-1 0,-1 0 0,1-1 0,-1 0 0,-14 1 0,23-2-129,0-1 1,0 0-1,-1 0 1,1 0-1,0 0 1,-1-1-1,1 1 1,0-1-1,0 1 1,-1-1-1,1 0 1,0 0-1,0 1 0,0-2 1,0 1-1,0 0 1,0 0-1,0-1 1,1 1-1,-1-1 1,0 1-1,1-1 1,-1 0-1,1 1 1,0-1-1,-1 0 1,1 0-1,0 0 1,0 0-1,0 0 1,1-1-1,-1 1 1,0 0-1,1 0 1,-1 0-1,1-1 1,0-2-1,-3-25-427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9:14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18204,'22'-10'1656,"2"1"-1160,5 1-200,5-2 505,2 1-473,6 2-920,-1-2 720,-3 1-296,0-1-161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9:15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0 16388,'-11'9'550,"0"0"0,2 1 0,-1 0 0,1 1 1,0 0-1,-9 16 0,16-23-516,0-1 0,0 1-1,0 0 1,1 0 0,-1 0 0,1 0-1,0 0 1,0 0 0,1 0 0,-1 0-1,1 0 1,0 0 0,0 0 0,0 1-1,0-1 1,1 0 0,0 0-1,0 0 1,0 0 0,0 0 0,1 0-1,-1 0 1,1-1 0,0 1 0,3 4 0,4 3-118,1 0 1,15 13 0,-19-18 80,1-1-1,-1 1 1,-1 0 0,1 0 0,-1 0 0,0 1-1,0 0 1,-1 0 0,0 0 0,-1 0 0,5 12-1,-7-17 9,-1 0 0,0 0 0,0 0-1,1 0 1,-1 0 0,0 0 0,-1 1-1,1-1 1,0 0 0,-1 0 0,1 0-1,-1 0 1,1 0 0,-1 0-1,0 0 1,0-1 0,0 1 0,0 0-1,0 0 1,0-1 0,-3 4 0,-2 1 17,0-1 1,0 0 0,-1 0 0,-9 5 0,-1 1 7,11-7-19,0 0 0,-1-1 0,1 0 1,-1 0-1,0 0 0,0 0 1,0-1-1,0-1 0,0 1 0,-1-1 1,1 0-1,0-1 0,-1 1 1,-10-2-1,17 1-20,0 0 1,0 0 0,1 0-1,-1 0 1,0-1-1,0 1 1,1 0 0,-1 0-1,0-1 1,0 1-1,1 0 1,-1-1-1,0 1 1,1 0 0,-1-1-1,0 1 1,1-1-1,-1 1 1,1-1 0,-1 1-1,1-1 1,-1 0-1,1 1 1,-1-1 0,1 0-1,0 1 1,-1-1-1,1 0 1,0 0-1,-1 0 1,1-1-12,0 0 0,1 0 0,-1 0 0,0 0-1,1 0 1,-1 0 0,1 0 0,-1 0 0,1 1 0,0-1 0,2-3-1,4-6-85,1 0 0,16-17 0,-22 25 91,20-22-69,-3 3 187,25-22 0,-18 18 622,-1 0-1,-1-2 0,34-51 0,-55 76-626,-1 0 0,-1 0 1,1 0-1,0 0 0,-1-1 0,1 1 1,-1-1-1,0 1 0,0-1 0,-1 1 1,1-1-1,-1 0 0,1 1 0,-1-1 1,0 0-1,-1-5 0,0 7-98,0 0 1,0 0-1,1 1 1,-1-1-1,0 0 0,0 0 1,-1 1-1,1-1 0,0 1 1,-1-1-1,1 1 1,-1-1-1,1 1 0,-1 0 1,1 0-1,-1 0 0,0 0 1,0 0-1,0 0 1,0 0-1,1 1 0,-1-1 1,0 1-1,0-1 0,0 1 1,0 0-1,0-1 1,0 1-1,0 0 0,-4 1 1,2-1-387,0 0 0,0 1 0,0-1 1,1 1-1,-1 0 0,0 0 0,0 0 0,1 1 1,-1-1-1,-6 5 0,5-2-485</inkml:trace>
  <inkml:trace contextRef="#ctx0" brushRef="#br0" timeOffset="1">549 258 19412,'4'12'1560,"13"-14"-1199,2-6-161,1-8 160,6 10-736,-5-8 528,0 0-56,-4-4-312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9:15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3 22445,'6'-3'1744,"-12"3"-1408,-1 6-160,-5 7 696,1 2-359,1 10-297,1 6-144,-1 1-176,4 4-64,-2-2-297,-1 0-183,1-1 288,-2-4 160,-6-7-144,0-10-64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9:15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 20084,'-2'2'1149,"-32"42"-760,2 1 0,-28 52 0,45-70-378,2 1 0,1 0 1,1 1-1,2 0 0,-8 41 0,16-65-9,0 0 0,1 0 0,-1-1 0,1 1 0,0 0 0,1 0-1,-1 0 1,1 0 0,0-1 0,0 1 0,0 0 0,1 0 0,0-1-1,3 6 1,-4-8 8,0 0-1,1 0 0,-1-1 1,1 1-1,-1-1 1,1 1-1,0-1 0,0 0 1,-1 0-1,1 0 0,0 0 1,0 0-1,0 0 1,0 0-1,0 0 0,0-1 1,1 1-1,-1-1 0,0 0 1,0 1-1,0-1 1,1 0-1,-1 0 0,0-1 1,0 1-1,0 0 1,0-1-1,0 1 0,1-1 1,-1 0-1,0 0 0,0 0 1,2-1-1,3-1 83,0-1-1,0 0 0,0-1 0,0 1 1,0-2-1,-1 1 0,0 0 1,0-1-1,8-12 0,-11 16-38,-1-1 1,0 0-1,0 0 0,-1 0 0,1 0 1,0 0-1,-1 0 0,0 0 0,0-1 0,0 1 1,0 0-1,0-1 0,-1 1 0,1 0 0,-1-1 1,0 1-1,0-1 0,-1 1 0,1-1 0,-1 1 1,1 0-1,-1-1 0,0 1 0,0 0 0,-2-5 1,2 7-33,0-1 1,0 1-1,0-1 1,-1 1-1,1 0 0,0-1 1,0 1-1,-1 0 1,1 0-1,-1 0 1,1 0-1,-1 0 1,1 0-1,-1 1 1,0-1-1,1 0 0,-1 1 1,0-1-1,0 1 1,-2-1-1,0 1-11,1 0-1,-1 0 0,0 1 0,0-1 1,0 1-1,1 0 0,-1 0 1,0 0-1,-4 2 0,2-1-157,1 0 0,1 1-1,-1 0 1,0-1 0,1 2 0,-1-1-1,1 0 1,0 1 0,0 0 0,0 0-1,1 0 1,-1 0 0,-4 9-1,6 1 240,2-14-101,0 1 0,0-1 0,0 0 0,1 1 0,-1-1 0,0 0 0,0 0 0,1 1 1,-1-1-1,0 0 0,1 0 0,-1 1 0,0-1 0,1 0 0,-1 0 0,0 0 0,1 0 0,-1 1 0,1-1 0,-1 0 0,0 0 0,1 0 1,-1 0-1,0 0 0,1 0 0,-1 0 0,1 0 0,-1 0 0,0 0 0,1 0 0,-1 0 0,1 0 0,-1-1 0,0 1 0,1 0 0,-1 0 1,1-1-1,18-9-349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9:16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 17156,'-7'0'366,"-1"0"0,1 0 1,-1 0-1,0 1 0,1 0 1,-1 0-1,1 1 0,0 0 1,-1 0-1,-12 6 0,10-2-55,-1-1 0,1 2 0,0-1 0,0 1-1,-17 17 1,25-23-277,1 1 0,-1 0 0,1-1 0,-1 1 0,1 0 0,0 0 0,0 0 0,0 0-1,-1 2 1,2-3-24,0 0 1,-1-1-1,1 1 0,0 0 0,0 0 0,0-1 0,0 1 0,0 0 0,0 0 0,0-1 0,0 1 0,0 0 0,1-1 0,-1 1 0,0 0 0,0 0 0,1-1 1,-1 1-1,1 1 0,0-1-7,1 0 1,-1 0 0,1 0-1,-1 0 1,1 0 0,0 0-1,-1 0 1,1-1 0,0 1-1,-1 0 1,1-1 0,0 0-1,0 1 1,0-1 0,-1 0-1,1 0 1,0 0 0,0 0-1,0 0 1,2-1 0,10-2-18,-1 0 0,1-1 1,-1-1-1,0 0 0,19-10 0,-15 7-22,44-26-320,-61 34 348,1 0-1,-1-1 1,0 1-1,0 0 1,0 0-1,0 0 1,1 0-1,-1 0 1,0 0 0,0 0-1,0 0 1,0 0-1,1 0 1,-1 0-1,0 0 1,0 0-1,0 0 1,1 0 0,-1 0-1,0 0 1,0 0-1,0 0 1,1 0-1,-1 0 1,0 0-1,0 0 1,0 0 0,1 0-1,-1 0 1,0 0-1,0 0 1,0 1-1,0-1 1,0 0-1,1 0 1,-1 0 0,0 1-1,0 8-130,-6 12 34,5-20 82,-3 11 12,0 1 1,1 0-1,0 0 0,1 0 1,0 0-1,1 0 1,1 0-1,0 0 0,1 0 1,0 0-1,1 1 1,0-2-1,1 1 1,1 0-1,0 0 0,0-1 1,10 18-1,-6-16 8,-4-7 12,0 0 1,-1 1-1,0-1 0,0 1 1,3 13-1,-6-19 3,0-1 0,0 0 0,0 1 0,0-1 0,0 0 0,0 1 0,0-1 0,0 1 0,-1-1 0,1 0 0,0 1 0,-1-1 0,0 0 0,1 0 0,-1 1 0,0-1 0,1 0 0,-1 0 0,0 0 0,0 0 0,0 0 0,0 0 0,0 0 0,0 0 0,0 0 0,0 0 0,0-1 0,-1 1 0,1 0 0,0-1 0,0 1 0,-1-1 0,1 0 0,0 1 1,-1-1-1,1 0 0,-1 0 0,1 0 0,0 0 0,-2 0 0,-23 4 539,-50-1 1,68-3-518,0-1 0,0 0 0,1 0 0,-1-1 1,0 0-1,1 0 0,-1 0 0,1-1 0,0-1 0,-12-6 1,15 7-22,1 0 1,0 0 0,0 0-1,0 0 1,0 0 0,0-1-1,1 1 1,-1-1 0,1 0-1,0 0 1,0 0 0,1 0 0,-1 0-1,-1-8 1,-4-14-85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9:16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16227,'-10'19'1921,"0"7"-1281,2 10-296,1 5 1424,-1 11-1279,1 5-1,4 5-120,-1-3-208,0-5-592,1-2 1728,2-8-1216,1-4 64,2-11 40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6:44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20 129 13196,'0'0'3540,"-1"9"-1624,0 30-325,1-38-1513,0 0 0,0 0 1,1 1-1,-1-1 0,1 0 0,-1 0 0,1 0 0,0 0 1,-1 1-1,1-1 0,0 0 0,0 0 0,0 0 0,0-1 1,-1 1-1,1 0 0,0 0 0,1 0 0,-1-1 0,0 1 1,0 0-1,0-1 0,0 1 0,1-1 0,-1 0 0,0 1 1,2-1-1,36 3 1026,-31-3-772,8-1-204,0 0 0,0-1-1,0-1 1,0 0 0,0-1 0,-1-1 0,1 0-1,-1-1 1,0-1 0,-1 0 0,0-1 0,0-1-1,0 0 1,-1-1 0,-1 0 0,19-19 0,-30 27-122,1 1 0,-1-1 0,1 0 0,-1 1 0,1-1-1,-1 0 1,0 0 0,0 0 0,0 0 0,0 0 0,-1 0 0,1 0 0,0-1 0,-1 1 0,1 0 0,-1 0 0,0 0 0,0-1 0,0 1 0,0 0 0,0 0 0,0-1 0,-1 1 0,1 0 0,-1 0 0,-1-4 0,0 4-38,0-1-1,0 1 1,0 0 0,0 1-1,0-1 1,0 0 0,-1 0-1,1 1 1,0 0 0,-1-1-1,0 1 1,1 0 0,-1 0-1,0 0 1,1 1 0,-1-1-1,0 1 1,0-1 0,1 1-1,-5 0 1,-8 1 103,0 0 0,1 1 0,-1 0 0,1 1 0,0 0 0,0 2 1,0 0-1,0 0 0,1 1 0,0 1 0,0 0 0,1 0 0,0 2 0,0-1 0,1 2 1,0-1-1,0 2 0,1-1 0,1 1 0,0 1 0,0 0 0,1 0 0,0 1 0,-6 15 0,12-23-36,0-1-1,0 1 1,1 0-1,-1-1 1,1 1-1,0 0 1,0 0-1,1 0 1,-1 0-1,1 0 1,0 0-1,1 0 1,-1 0-1,2 6 1,-1-8-31,1 0 0,-1 0 0,1 0 0,-1 0-1,1 0 1,0-1 0,0 1 0,0-1 0,1 1 0,-1-1 0,1 0 0,-1 1 0,1-1 0,0-1-1,-1 1 1,1 0 0,0-1 0,0 1 0,0-1 0,0 0 0,6 1 0,25 5-383,1-2 1,0-1 0,0-2 0,0-2-1,0-1 1,39-6 0,-23-3-3044,-3-5-2205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9:17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16187,'6'3'1449,"-6"6"-1169,-11 11-96,4 9 528,-7 18-240,0 9-80,-1 13-136,-2-3 0,3 4 0,5 1 0,6-5-16,0-7-95,6-13 479,2-10-488,3-12-48,-1-2 24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9:17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16 15907,'3'-7'2161,"2"1"-1105,-1 3-464,-3 10 1633,1 11-961,-5 7-448,0 10-168,0 13-408,-4 3-104,3 7-336,-1 0-200,-2-11-464,0-4-176,1-7 800,-1-7-248,-3-15-136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9:18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19364,'13'-4'1913,"0"-3"-1417,4 0-224,4-1 880,3 6-1264,-1-4-528,5 6 640,1-6-272,-2-5-128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9:18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16572,'4'0'1464,"-4"4"-1104,-1 3-152,-3 9 688,-2 7-256,2 13-352,-4 11-136,-2 9-112,2 3-8,1 8 32,-1-1 16,3-6-272,-1-5-224,2-15 400,4-11-112,10-14-8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9:19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4 274 15291,'-3'9'3245,"13"-22"-1433,234-246 3650,-244 258-5446,9-9 286,-11 13-68,-10 14-140,-5 10-184,1 2 0,2 0 0,1 1 0,1 0 0,-10 42 0,21-68 23,-1 2-143,0 1-1,0-1 1,1 1-1,0 0 0,0-1 1,1 1-1,0 0 1,0 0-1,0 0 1,2 7-1,-2-14 194,0 1 0,0-1 0,0 0 1,1 1-1,-1-1 0,0 0 0,0 0 0,0 1 0,0-1 0,1 0 0,-1 0 0,0 1 1,0-1-1,0 0 0,1 0 0,-1 0 0,0 1 0,0-1 0,1 0 0,-1 0 1,0 0-1,1 0 0,-1 0 0,0 0 0,0 1 0,1-1 0,-1 0 0,0 0 1,1 0-1,-1 0 0,0 0 0,0 0 0,1 0 0,-1 0 0,0 0 0,1-1 1,-1 1-1,0 0 0,1 0 0,-1 0 0,0 0 0,0 0 0,1 0 0,-1-1 1,0 1-1,0 0 0,1 0 0,-1 0 0,0-1 0,0 1 0,0 0 0,1 0 0,-1-1 1,0 1-1,0 0 0,0 0 0,0-1 0,0 1 0,1 0 0,-1-1 0,8-13-729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9:19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6 19276,'0'-1'56,"-1"1"0,1 0-1,0-1 1,-1 1 0,1-1 0,-1 1-1,1 0 1,0-1 0,-1 1 0,1 0 0,-1 0-1,1-1 1,-1 1 0,1 0 0,-1 0-1,1 0 1,-1-1 0,1 1 0,-1 0-1,1 0 1,-1 0 0,1 0 0,-1 0-1,1 0 1,-1 0 0,1 0 0,-1 0 0,1 0-1,-1 1 1,1-1 0,-1 0 0,1 0-1,-1 0 1,1 1 0,-1-1 0,0 1-1,-22 7 387,10-2-258,0 2 0,0 0 0,1 0 1,-21 19-1,27-22-169,1 1 1,0-1 0,0 1-1,0 0 1,1 0-1,0 1 1,0-1 0,1 1-1,-1 0 1,1 0-1,-2 9 1,5-16-15,0 1 0,-1 0 1,1 0-1,0 0 0,0 0 0,0-1 1,0 1-1,0 0 0,0 0 0,0 0 1,0 0-1,0 0 0,0-1 0,0 1 1,1 0-1,-1 0 0,0 0 0,0 0 1,1-1-1,-1 1 0,1 0 1,-1 0-1,1-1 0,-1 1 0,2 0 1,-1 0-2,0 0 0,0-1 0,0 1 0,1-1 0,-1 1 0,0-1 0,1 0 0,-1 0-1,0 1 1,1-1 0,-1 0 0,0 0 0,1 0 0,1-1 0,3 0-2,0 0 0,1-1 0,-1 1 0,0-2 0,9-3 0,-3-2 20,-1 0 0,0 0 1,0-1-1,-1-1 0,0 0 0,9-11 0,12-12 158,-33 37-178,-1 0 0,1 0 0,1 1 1,-1-1-1,1 1 0,-1 0 1,1-1-1,1 1 0,-2 9 0,-1 57-42,4-42 34,9 47 1,-6-52 7,-1 1 1,-1 0 0,-1 27 0,-1-49 25,0-1 0,0 0 0,0 1 0,-1-1 0,1 1 0,-1-1 0,1 0 0,-1 1 0,0-1 0,0 0 0,0 0 0,0 0 0,0 0 0,-1 0 0,1 0 0,-1 0 0,1 0 0,-1 0 0,0-1 0,1 1 0,-1 0 0,0-1 0,0 0 0,0 1 0,0-1 0,0 0 0,-1 0 0,1 0 0,0 0 0,0-1 0,-1 1 0,1-1 0,-5 1 0,1 0 100,-1-2 0,1 1 0,0-1-1,-1 1 1,1-2 0,0 1 0,0-1-1,0 0 1,-6-3 0,9 4-176,1 0 0,0-1 0,0 1 0,0-1 1,0 0-1,0 0 0,0 0 0,1 0 0,-1 0 0,1 0 0,-1 0 1,1 0-1,0-1 0,0 1 0,0-1 0,0 1 0,0-1 1,1 1-1,-1-1 0,1 1 0,-1-1 0,1 1 0,0-1 0,0 0 1,1-4-1,0-4-96,1 1 1,0 0-1,0-1 1,6-12-1,7-13-365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9:20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30 19740,'80'-23'2829,"-71"21"-2577,-1 0-1,1 1 1,0 0 0,0 1-1,0 0 1,0 0 0,10 2 0,-18-2-239,0 0 0,0 0 1,0 1-1,0-1 0,0 0 1,0 0-1,0 1 0,0-1 1,0 0-1,0 1 0,-1-1 1,1 1-1,0 0 0,0-1 1,0 1-1,-1-1 0,1 1 1,0 0-1,-1 0 0,1-1 1,0 1-1,-1 0 0,1 0 1,-1 0-1,0 0 0,1 1 1,-1 0-8,0-1 0,0 1 1,0-1-1,0 1 0,0 0 1,-1-1-1,1 1 0,-1-1 1,1 1-1,-1-1 1,0 1-1,1-1 0,-1 1 1,-2 1-1,-4 7-12,-1-1 1,0 0-1,-14 11 1,19-16 28,-24 20-9,-43 44 110,61-59-102,1 1 0,1 0 0,0 1 0,0 0 0,-9 19 0,16-28-18,-1-1-1,0 1 1,1 0-1,-1 0 0,1 0 1,0-1-1,-1 1 1,1 0-1,0 0 0,0 0 1,0 0-1,1-1 1,-1 1-1,0 0 0,1 0 1,-1 0-1,1-1 1,-1 1-1,1 0 0,1 2 1,0-1-22,1 0 0,-1-1 0,0 1 1,1 0-1,0-1 0,0 1 0,-1-1 0,2 0 0,4 3 1,1 0-185,0-1 1,0-1-1,0 0 0,0 0 1,0 0-1,0-1 1,13 1-1,-12-3 16,1 0-1,-1 0 1,0-1 0,0 0-1,-1-1 1,1 0-1,0 0 1,0-1-1,-1 0 1,11-6-1,18-16-532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9:20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1 219 14571,'4'2'2057,"7"0"-1177,5-6-400,3-2 2216,1-6-1975,4 4-281,-2 2-776,-1-4 480,-8 0-184,-3-3-120</inkml:trace>
  <inkml:trace contextRef="#ctx0" brushRef="#br0" timeOffset="1">444 1 19500,'2'7'1833,"0"4"-1353,-2 7-272,-3 0 1064,2 12-960,1 6-24,-5 4-224,2 3-264,-5 0-704,-1-6-1065,-4-5 1657,2-8-280,1-22-256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9:21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10 14267,'20'-9'4584,"-32"11"-3236,-4 3-1153,0 1-1,1 1 1,0 0 0,0 1 0,1 1-1,0 0 1,0 1 0,-14 14-1,16-12-20,0 1 0,1 0 0,0 1 0,1 0 0,0 0-1,-10 24 1,14-26-120,1 0 1,1 0-1,0 0 0,0 1 0,1-1 1,1 1-1,0 0 0,1-1 0,0 20 0,1-29-49,0 0-1,0 0 0,1 1 1,-1-1-1,1 0 0,0 0 0,0 0 1,0 0-1,0 0 0,1 0 1,-1 0-1,1 0 0,0 0 0,0 0 1,0-1-1,0 1 0,0-1 1,0 0-1,1 1 0,-1-1 1,3 2-1,-1-3 13,0 1 0,-1-1 0,1 0 1,0 0-1,0 0 0,0 0 0,-1 0 0,1-1 1,0 0-1,0 0 0,0 0 0,0 0 0,0-1 1,0 1-1,0-1 0,0 0 0,4-2 0,-1 1 75,-1-1 0,0 0 0,0-1 0,0 1 0,0-1 0,0-1 0,-1 1 0,0-1-1,0 1 1,0-2 0,0 1 0,-1 0 0,0-1 0,6-11 0,-8 14-44,0 0 1,-1 0 0,0 0-1,1 0 1,-1 0-1,0 0 1,-1 0 0,1-1-1,-1 1 1,1 0-1,-1 0 1,0-1 0,0 1-1,0 0 1,-1 0 0,1-1-1,-1 1 1,1 0-1,-1 0 1,0 0 0,-1 0-1,1 0 1,0 0 0,-1 0-1,0 0 1,1 0-1,-1 1 1,0-1 0,-1 1-1,1-1 1,0 1 0,-1 0-1,-3-3 1,3 3-95,0 0 0,1 1 1,-1-1-1,0 1 0,0-1 0,-1 1 1,1 0-1,0 0 0,0 1 0,-1-1 0,1 1 1,0-1-1,0 1 0,-1 0 0,-5 1 1,8-1-69,-1 0-1,0 1 1,1-1 0,-1 1 0,0 0 0,1-1-1,-1 1 1,1 0 0,-1 0 0,1 0 0,-1 0 0,1 0-1,0 1 1,0-1 0,-1 0 0,1 0 0,0 1 0,0-1-1,0 1 1,0-1 0,1 1 0,-1-1 0,0 1-1,1 0 1,-1-1 0,1 1 0,-1 0 0,1 0 0,0-1-1,0 4 1,1 3-578,6-5-109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9:22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21 18844,'0'0'103,"1"0"0,-1 0 0,0-1-1,1 1 1,-1 0 0,0-1 0,1 1 0,-1 0-1,0-1 1,1 1 0,-1 0 0,0-1 0,0 1 0,1 0-1,-1-1 1,0 1 0,0-1 0,0 1 0,0 0 0,0-1-1,0 1 1,1-1 0,-1 1 0,0-1 0,0 1-1,0-1 1,-1 1 0,1 0 0,0-1 0,0 1 0,0-1-1,0 1 1,0-1 0,0 1 0,-1 0 0,1-1 0,-1 0 72,0 0 1,0 1 0,0-1-1,0 0 1,-1 1 0,1-1 0,0 1-1,0 0 1,-1-1 0,1 1 0,0 0-1,-2 0 1,-39 0 1417,34 1-1577,0 1 0,1 0 0,-1 1 1,1 0-1,0 0 0,-1 0 1,1 1-1,1 0 0,-1 1 0,0-1 1,1 1-1,0 0 0,0 1 0,-9 12 1,14-18-21,0 1 0,1 0 0,-1 0 1,1 0-1,-1-1 0,1 1 0,-1 0 0,1 0 1,0 0-1,-1 0 0,1 0 0,0 0 1,0 0-1,0 0 0,0 0 0,0 0 0,0 0 1,0 0-1,0 0 0,0 0 0,1 1 1,-1-1-7,0 0 1,1-1 0,0 1 0,-1 0 0,1-1 0,-1 1 0,1-1 0,0 1 0,0-1 0,-1 1 0,1-1 0,0 1 0,0-1 0,-1 0-1,1 1 1,0-1 0,0 0 0,0 0 0,1 0 0,2 1-35,0-1-1,0 0 1,0 0 0,0 0-1,0 0 1,1-1 0,-1 0-1,0 0 1,4-1 0,4-3-266,0 0 0,-1-1 0,1 0 0,-1-1 0,0 0 0,17-16 0,-33 30 273,0 1 1,1-1-1,0 1 1,0 0-1,0 0 1,1 0-1,1 0 1,-1 1 0,2-1-1,-1 1 1,1-1-1,0 1 1,1 0-1,0-1 1,1 11-1,2 2 31,1 0-1,0 0 0,2-1 0,0 0 0,12 23 1,-17-40 21,0 1 0,1-1 0,-1 1-1,-1 0 1,1-1 0,0 1 0,-1 0 0,0-1 0,0 1 0,0 0 0,0 0 0,0-1 0,-2 5 0,1-6 41,1 1 0,-1-1 1,0 0-1,0 0 0,-1 1 0,1-1 0,0 0 1,-1 0-1,0 0 0,1-1 0,-1 1 0,0 0 1,0 0-1,0-1 0,0 1 0,0-1 0,0 0 1,0 0-1,0 0 0,-5 2 0,-5 1 240,0 0 0,0 0 0,0-1 0,0-1 0,-1 0 0,1-1 0,-1-1 0,1 1 0,-1-2 0,-22-3 0,34 4-310,0 0 1,0 0-1,0 0 1,0-1-1,0 1 1,0 0-1,0-1 1,0 1-1,0 0 1,0-1-1,1 1 1,-1-1-1,0 0 1,0 1-1,0-1 1,0 1-1,1-1 1,-1 0-1,0 0 1,1 0-1,-2-1 1,2 2-2,0-1 0,0 0 0,0 0 0,0 0 0,0 0 0,0 0 1,0 0-1,0 0 0,0 0 0,1 0 0,-1 0 0,0 1 0,0-1 1,1 0-1,-1 0 0,1 0 0,-1 0 0,1-1 0,4-3-51,-1 0 0,1-1 0,-1 2 0,11-9 0,10-5-219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6:44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12908,'0'0'12876,"52"-25"-12747,-22 23-97,4 0 0,3 2-257,-2-2-2241,-3-1-2467,-5-6-6021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9:23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15683,'-3'118'7242,"4"90"-5970,0 25-1414,-1-224 44,0-1 69,-1 0-1,0-1 0,0 1 1,-3 9-1,0-12-65,-2-6-46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9:23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16548,'5'1'1872,"-3"6"-1304,-2 6-208,-1 7 1080,-5 9-687,3 10-177,-1 8-328,-2-3-88,2 2-152,0 1-192,2-6-352,1-9-184,1-6-265,-2-13 729,-3-10-232,0 0-176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9:24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17212,'16'13'1632,"7"-2"-1056,4-4-248,15 5 408,1-11-344,10 8-648,-2-6 488,11-2-312,-3-8-152</inkml:trace>
  <inkml:trace contextRef="#ctx0" brushRef="#br0" timeOffset="1">638 197 13235,'9'-9'616,"2"7"-432,5-4-184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9:24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14283,'12'0'960,"2"-4"-984,11-6-48,3 1 1232</inkml:trace>
  <inkml:trace contextRef="#ctx0" brushRef="#br0" timeOffset="1">362 62 18044,'7'-3'1688,"8"-3"-1144,10 1-328,5-5 545,6 1-729,8 0-969,2 4 937,0-4-456,-3 3-144</inkml:trace>
  <inkml:trace contextRef="#ctx0" brushRef="#br0" timeOffset="2">751 22 14955,'-1'10'1441,"0"-6"-937,-1-4-200,5 0 272,1-1-80,9-6-184,3-9 32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9:25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9 16740,'2'-2'162,"1"1"1,-1 0 0,1 0 0,-1 0 0,1 1 0,0-1-1,-1 0 1,1 1 0,0 0 0,-1-1 0,1 1 0,0 0 0,-1 1-1,1-1 1,5 1 0,-3 1 18,-1 0 0,1 0 0,-1 0 0,1 0 0,-1 0 0,0 1 0,0 0 0,5 4 0,4 6 221,1 1 0,-2 1 0,17 25 0,-23-33-276,9 15-13,-2 0 0,0 0 1,-1 1-1,-2 1 0,0 0 1,-1 1-1,-2-1 0,0 1 1,4 38-1,-9-42-99,-1 1 0,0-1-1,-2 1 1,0-1 0,-2 1 0,0-1-1,-2 0 1,0 0 0,-1 0 0,-1-1 0,-18 36-1,9-27-114,-2-1 0,-1-1 0,-1 0 0,-1-2 0,-1 0 0,-2-1 0,0-2 0,-31 23 0,-5-7-71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2:46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80 18748,'0'-2'150,"0"0"1,-1 0-1,1 0 1,-1 1-1,0-1 1,0 0-1,1 0 1,-1 0-1,0 0 0,-1 1 1,1-1-1,0 0 1,0 1-1,-1-1 1,1 1-1,-1 0 1,1-1-1,-1 1 1,0 0-1,1 0 0,-1 0 1,-2-1-1,-6-3 264,-1 0 0,-18-6 0,24 9-132,-11-3-79,0 1 0,-1 0 0,0 1 1,1 1-1,-1 1 0,-32 1 0,41 0-195,-1 1 0,1 0 0,1 0 0,-1 1 0,0 0 0,0 0 0,1 1 1,-1 0-1,1 1 0,0-1 0,0 1 0,0 1 0,0-1 0,1 1 0,0 0 0,-9 10 0,12-12-5,1-1 0,0 1 1,0 0-1,0 0 1,0 0-1,1 0 0,-1 0 1,1 0-1,-1 1 0,1-1 1,0 0-1,1 1 0,-1-1 1,1 0-1,-1 1 0,1-1 1,0 1-1,0-1 0,0 1 1,1-1-1,-1 1 0,1-1 1,0 1-1,0-1 1,0 0-1,0 0 0,1 1 1,0-1-1,-1 0 0,1 0 1,0 0-1,0-1 0,0 1 1,1 0-1,-1-1 0,5 4 1,3 0 1,-1 0 0,1-1 0,1-1 0,-1 1 0,1-2 0,0 1 1,0-2-1,0 1 0,0-1 0,14 0 0,-1-1 0,1 0 1,-1-2-1,42-7 0,-48 5 4,0 0 0,-1-2 0,0 0-1,0-1 1,0-1 0,0 0 0,27-18 0,-30 9-81,-15 14 13,-7 8 12,0 2 22,2 1-1,-1-1 1,1 1-1,0 0 1,1 1-1,0-1 1,1 1-1,0 0 1,0 0-1,1 1 1,1-1-1,-1 1 1,2-1-1,-1 1 1,1 17-1,2 12 37,2 0-1,14 71 0,-14-93-7,-2-13 31,0 1 0,-1 0 0,1 0 1,-1-1-1,0 1 0,0 0 1,-1 0-1,0-1 0,0 1 0,0-1 1,0 1-1,-1-1 0,-4 10 0,3-11 42,1-1-1,-1 1 0,0 0 0,0-1 1,0 0-1,-1 0 0,1 0 0,-1 0 0,0-1 1,1 1-1,-1-1 0,0 0 0,-1 0 1,1 0-1,0-1 0,0 1 0,-8 0 0,-14 2 279,1-1-1,-1-1 0,1-1 0,-1-1 0,1-1 0,-1-2 0,1 0 0,-35-11 0,58 14-377,1 0-1,-1 0 0,1 0 0,-1-1 1,1 1-1,-1-1 0,1 1 0,0-1 0,-1 0 1,1 0-1,0 1 0,0-1 0,-3-2 1,4 3-20,1-1 1,-1 1 0,0-1-1,0 1 1,1 0 0,-1-1 0,0 1-1,1-1 1,-1 1 0,0 0 0,1 0-1,-1-1 1,1 1 0,-1 0-1,0 0 1,1-1 0,-1 1 0,1 0-1,-1 0 1,1 0 0,-1 0 0,1 0-1,-1 0 1,0 0 0,1 0-1,0 0 1,46-6-2117,111-5-402,-92 5 1702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2:46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20644,'-8'26'1825,"-12"-2"-1321,2 3-240,2 2 552,2 2-176,8-3-312,6-4-328,7-5-856,7-5-360,5-8 928,4-5-192,10-5-216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2:47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0 17972,'-1'1'1812,"-9"5"-1433,2 1 0,-1 0 0,1 0 0,0 0 0,1 1 0,-1 1 0,2-1 0,-1 1 0,1 0 0,1 0 0,-8 16 0,5-7-245,1 0 1,0 1-1,2 0 1,0 0-1,-4 31 1,8-38-116,0 0 0,1 0-1,1 1 1,-1-1 0,2 0 0,0 0 0,6 22 0,-7-31-18,0 0 0,0 0 0,1 0-1,-1 0 1,1 0 0,0 0 0,-1 0 0,1 0 0,0-1 0,1 1 0,-1-1-1,0 1 1,1-1 0,-1 0 0,1 0 0,0 0 0,0 0 0,0 0 0,0-1-1,0 1 1,0-1 0,0 0 0,0 0 0,1 0 0,-1 0 0,0-1-1,1 0 1,-1 1 0,0-1 0,1 0 0,-1 0 0,4-1 0,-4 1 34,-1-1 1,0 1-1,0-1 1,1 1 0,-1-1-1,0 0 1,0 1-1,0-1 1,0 0-1,0-1 1,0 1-1,0 0 1,0-1 0,0 1-1,0-1 1,-1 1-1,1-1 1,-1 0-1,1 1 1,-1-1 0,1 0-1,-1 0 1,0 0-1,0 0 1,0-1-1,0 1 1,-1 0 0,1 0-1,-1-1 1,1 1-1,-1 0 1,0 0-1,0-1 1,0 1-1,0 0 1,0-1 0,0 1-1,0 0 1,-1-1-1,1 1 1,-1 0-1,0 0 1,0 0 0,0-1-1,0 1 1,0 0-1,0 0 1,-1 1-1,1-1 1,0 0-1,-1 0 1,0 0 0,1 1-1,-1-1 1,0 1-1,0 0 1,0-1-1,0 1 1,-2-1 0,0 0 2,0 1 0,0-1 1,-1 1-1,1 0 1,0 0-1,-1 0 0,-7 0 1,11 1-131,-1 0 1,1 0-1,-1 0 1,1 0 0,-1 1-1,1-1 1,-1 0-1,1 1 1,-1-1-1,1 1 1,-1 0-1,1-1 1,0 1-1,-1 0 1,1 0 0,0 0-1,0 0 1,-1 0-1,1 0 1,0 0-1,0 0 1,0 0-1,0 1 1,-1 1-1,2-3 76,0 0-1,0 0 0,0 1 0,0-1 1,0 0-1,0 0 0,-1 0 0,1 0 1,0 1-1,0-1 0,0 0 0,0 0 0,0 0 1,0 0-1,0 1 0,0-1 0,0 0 1,0 0-1,0 0 0,0 1 0,0-1 0,0 0 1,0 0-1,0 0 0,0 0 0,0 1 1,0-1-1,0 0 0,0 0 0,0 0 1,0 0-1,1 1 0,-1-1 0,0 0 0,0 0 1,0 0-1,0 0 0,0 0 0,0 1 1,1-1-1,-1 0 0,0 0 0,0 0 1,0 0-1,0 0 0,0 0 0,1 0 0,-1 0 1,0 0-1,0 1 0,0-1 0,1 0 1,-1 0-1,0 0 0,0 0 0,0 0 0,0 0 1,1 0-1,11-6-646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13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54 14211,'-2'-2'1361,"-3"6"-950,-4 9-109,1 4 145,1 1 0,1 0 0,-8 36-1,-2 59-33,12-87-250,3-20-133,-4 30 133,1-1 0,2 0 0,1 1 0,6 48 0,-5-80-118,1 0 0,0 0-1,0 0 1,0 0 0,1 0-1,-1 0 1,1-1 0,3 5-1,-4-7-20,-1 1-1,1-1 1,0 0-1,0 0 1,0 0 0,0 0-1,1 0 1,-1-1-1,0 1 1,0 0-1,0-1 1,1 1-1,-1 0 1,0-1-1,1 1 1,-1-1-1,0 0 1,1 1-1,-1-1 1,1 0-1,-1 0 1,0 0 0,1 0-1,-1 0 1,1 0-1,-1-1 1,0 1-1,2-1 1,3-1 49,-1 0 0,1 0 0,-1-1 0,0 0 0,0 0 1,0 0-1,0-1 0,0 1 0,7-10 0,35-44 528,-43 53-554,34-52 481,-3-2 1,-2-1 0,-3-2 0,-2-1 0,33-112-1,-54 147-312,-8 24-73,-5 16-86,-13 44-19,2 2-1,-9 62 0,-10 124-387,33-224 243,1-4-726,0 1 1,2 19-1,0-37 797,0 1 0,0-1 0,0 1 0,0-1-1,0 1 1,0-1 0,0 1 0,0-1 0,0 1 0,0-1 0,0 1-1,1-1 1,-1 1 0,0-1 0,0 1 0,0-1 0,1 0 0,-1 1-1,0-1 1,1 1 0,-1-1 0,0 0 0,1 1 0,-1-1 0,0 0 0,1 0-1,-1 1 1,1-1 0,0 1 0,6-1-706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14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30 16796,'1'0'88,"-1"-1"0,1 1 0,-1-1 1,0 0-1,1 0 0,-1 1 1,0-1-1,0 0 0,1 1 0,-1-1 1,0 0-1,0 0 0,0 1 0,0-1 1,0 0-1,0 0 0,0 1 1,0-1-1,0 0 0,0 0 0,0 1 1,-1-1-1,1 0 0,0 0 0,0 1 1,-1-1-1,1 0 0,-1 1 1,1-1-1,0 0 0,-1 1 0,1-1 1,-1 1-1,0-1 0,1 1 0,-1-1 1,1 1-1,-1-1 0,0 1 1,1 0-1,-1-1 0,0 1 0,1 0 1,-1 0-1,0-1 0,0 1 0,-1 0 1,-1-1 61,1 1 0,-1 0 0,0-1 0,0 1 0,0 0 0,0 1 1,0-1-1,0 1 0,1-1 0,-1 1 0,-4 1 0,-3 3-52,1 1-1,-1 0 1,1 1 0,1 0-1,-1 0 1,1 1-1,-13 15 1,9-8-102,1 1 0,0 0 0,-13 30-1,21-42 7,1 1-1,0 0 0,1 0 0,-1-1 0,1 1 0,0 0 0,0 0 1,0 0-1,1 1 0,0 8 0,0-12-1,1-1-1,-1 0 1,0 1 0,1-1-1,-1 0 1,1 1-1,0-1 1,-1 0 0,1 0-1,0 1 1,0-1 0,0 0-1,-1 0 1,1 0 0,0 0-1,1 0 1,0 1 0,0-1-1,0 0 0,0 0 1,1 0-1,-1 0 1,0-1-1,0 1 1,1-1-1,-1 1 1,1-1-1,-1 0 1,0 0-1,1 0 1,2-1-1,5 0-1,-1 0 0,0-1 0,0-1 0,0 0 0,0 0 0,-1 0 0,1-1 0,-1 0 1,0-1-1,0 0 0,10-8 0,-3 0 13,-1 0 0,0-1 1,-1 0-1,15-22 0,-26 36-33,-3 7-4,-4 18-40,-4 31-117,9-55 177,0 0 0,0 0 0,0 0-1,0-1 1,0 1 0,1 0 0,-1 0 0,0-1 0,1 1 0,-1 0-1,0-1 1,1 1 0,-1 0 0,1-1 0,-1 1 0,1-1 0,-1 1-1,1 0 1,0-1 0,-1 1 0,1-1 0,-1 0 0,1 1 0,1 0-1,0 0-6,1-1-1,-1 1 0,0-1 0,1 1 0,-1-1 0,0 0 0,1 0 0,2 0 0,5-1-22,-1 0 1,0-1-1,12-3 1,77-32 0,-97 37 37,-1 0 0,0 0 0,1 0 0,-1 0 0,0 0 1,0 0-1,1 0 0,-1 0 0,0 0 0,1 0 0,-1 0 0,0 0 0,0 0 0,1 0 0,-1 1 1,0-1-1,0 0 0,1 0 0,-1 0 0,0 0 0,0 1 0,0-1 0,1 0 0,-1 0 1,0 0-1,0 1 0,0-1 0,1 0 0,-1 0 0,0 1 0,0-1 0,0 0 0,0 0 0,0 1 1,0-1-1,2 17-23,-2-14 69,0 0-1,-1 0 1,1 1-1,-1-1 1,1 0-1,-1 0 1,0 0-1,-2 3 1,3-6-21,0 1 0,0-1 0,0 0 0,0 0 0,0 0 1,0 0-1,0 1 0,0-1 0,-1 0 0,1 0 0,0 0 1,0 0-1,0 0 0,0 1 0,0-1 0,0 0 0,-1 0 1,1 0-1,0 0 0,0 0 0,0 0 0,0 0 0,0 0 1,-1 1-1,1-1 0,0 0 0,0 0 0,0 0 0,0 0 1,-1 0-1,1 0 0,0 0 0,0 0 0,0 0 0,-1 0 1,1 0-1,0 0 0,0 0 0,0 0 0,-1-1 0,0-7 216,3-17-680,-2 23 430,5-17-81,-1 0-91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6:46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45 5733,'4'-3'1111,"24"-22"4621,-18 9 1220,-34 39-5847,-157 154 929,168-168-4173,12-23-4650,2 0 3769,-1-5-4112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15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1 266 17084,'13'-17'3034,"15"-14"-1951,1 1 0,2 1 0,62-45 1,-90 72-1062,0 0 0,0 0 1,0 1-1,1-1 0,-1 1 0,0-1 1,5 0-1,-8 2-20,1 0 0,-1 0 0,1 0 0,-1 0 0,1 0 0,-1 0 0,1 0 0,-1 0 0,1 0 0,0 0 0,-1 0 0,1 0-1,-1 0 1,1 1 0,-1-1 0,1 0 0,-1 0 0,1 1 0,-1-1 0,1 0 0,-1 1 0,0-1 0,1 0 0,-1 1 0,1-1 0,-1 1 0,0-1 0,1 0 0,-1 1 0,0-1 0,0 1 0,1-1 0,-1 1-1,0-1 1,0 1 0,0 0 0,1-1 0,-1 1 0,0-1 0,0 1 0,0-1 0,0 1 0,0-1 0,0 1 0,0 0 0,-1-1 0,1 1 0,0-1 0,0 1 0,0-1 0,-1 1 0,-1 10 2,0-1-1,-1 0 1,0 0 0,-1 0 0,0 0 0,-5 9 0,-36 57 56,29-52-38,9-14 28,7-12 56,7-18 170,-1 6-107,5-19 282,-2-1 0,5-36 0,22 91-503,-29-20 47,0-1 0,0 1 1,0-1-1,0-1 0,0 1 1,0-1-1,0-1 0,-1 1 1,1-1-1,0 0 0,-1 0 0,1-1 1,-1 0-1,0 0 0,9-7 1,7-5 16,-1-1 1,31-31 0,-49 44-10,-2 1-2,0 0-1,1 1 0,-1-1 1,1 1-1,0-1 0,-1 1 1,1 0-1,0 0 0,0 0 1,3-2-1,-9 21-43,-3 4 33,2-4 3,1 1-1,0 0 1,-1 28 0,5-42-5,-1 1-1,2-1 1,-1 1 0,0-1-1,1 1 1,0-1 0,0 1-1,1-1 1,-1 0 0,1 0-1,1 0 1,-1 0 0,1 0-1,-1 0 1,1 0 0,6 6-1,-8-10-50,0 0-1,-1 0 1,1-1 0,0 1-1,-1 0 1,1-1-1,0 1 1,0 0 0,0-1-1,0 1 1,-1-1-1,1 1 1,0-1 0,0 0-1,0 1 1,0-1-1,0 0 1,0 0-1,0 0 1,0 0 0,0 0-1,0 0 1,0 0-1,0 0 1,0 0 0,0 0-1,0 0 1,0-1-1,0 1 1,0 0 0,1-1-1,0-1-12,0 1-1,-1-1 1,1 1 0,-1-1-1,1 0 1,-1 0 0,0 1-1,0-1 1,0 0 0,0 0-1,0 0 1,0 0 0,1-4-1,5-26-520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15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22613,'-6'0'1760,"3"3"-1400,0-1-176,5 0 504,-1 1-351,4 2-1106,0-1-1487,1 2 1904,0-1-328,1 4-249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15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45 18292,'1'-1'186,"0"0"-1,0-1 1,0 1 0,0 0 0,-1-1-1,1 1 1,0-1 0,0 1-1,-1-1 1,1 1 0,-1-1 0,0 1-1,1-1 1,-1-2 0,0 3-96,0 1 0,0-1 0,-1 0 0,1 0 0,0 0 0,0 1 0,-1-1 0,1 0 0,0 0 0,-1 1 0,1-1 0,-1 0 0,1 1 0,-1-1 0,1 0 0,-1 1 0,1-1 0,-1 1 0,0-1 0,0 0 0,-1 0-13,-1 0-1,1 0 1,0 1 0,0-1-1,0 1 1,0-1 0,0 1-1,-1 0 1,1 0 0,0 0-1,0 0 1,0 0 0,-1 0-1,1 1 1,0-1 0,0 1-1,0-1 1,0 1 0,-3 1-1,-5 4-42,0-1-1,1 2 0,0-1 0,0 1 1,1 1-1,0 0 0,0 0 0,0 0 1,1 1-1,1 0 0,-1 1 0,1-1 1,1 1-1,0 0 0,0 1 1,1-1-1,-2 12 0,5-20-27,0 0 0,1 1 1,0-1-1,0 0 0,-1 0 0,1 1 0,0-1 0,1 0 1,-1 0-1,0 0 0,1 1 0,-1-1 0,1 0 0,0 0 1,0 0-1,0 0 0,0 0 0,0 0 0,0 0 0,0 0 1,2 2-1,0-2-2,-1 0 0,1-1 0,0 1 0,-1-1 0,1 1 0,0-1 0,0 0 0,0 0 0,0 0 1,0 0-1,0 0 0,0-1 0,5 1 0,5-1 0,1 0 1,0-1-1,-1-1 1,0 0 0,26-8-1,-4-2 5,-1-1 0,-1-3 0,0 0 0,-1-2 0,-1-2 0,33-26 0,-63 45-14,1 0 1,0-1 0,0 1 0,-1 0-1,1 0 1,0 0 0,0 0 0,0 0-1,0 1 1,2-2 0,1 7-26,-7 8 4,-6 10-5,5-18 37,0 0-1,1 1 0,0-1 0,0 1 1,1 0-1,0-1 0,0 1 0,0 0 0,1 0 1,-1-1-1,1 1 0,1 6 0,0-11-1,-1 0 1,0 0-1,1 1 0,-1-1 0,1 0 0,-1 0 0,1 0 0,0-1 0,-1 1 0,1 0 0,0 0 0,0 0 0,0 0 0,0-1 0,-1 1 0,1 0 0,0-1 0,0 1 0,0-1 0,0 1 0,2 0 1,-1-1 3,1 1 0,0-1 0,0 1 0,0-1 0,0 0 0,0 0 0,0 0 0,3 0 0,5-2 7,-1-1 0,0 1 1,14-7-1,4-2-23,33-21 0,19-8-124,-80 39 129,1 1 0,0 0-1,0-1 1,-1 1 0,1 0 0,0-1-1,0 1 1,0 0 0,-1 0 0,1-1 0,0 1-1,0 0 1,0 0 0,0 0 0,-1 0-1,1 0 1,0 1 0,0-1 0,0 0-1,0 0 1,-1 0 0,1 1 0,0-1 0,0 0-1,-1 1 1,1-1 0,0 1 0,0-1-1,-1 1 1,1-1 0,0 1 0,-1-1-1,1 1 1,-1 0 0,1-1 0,-1 1 0,1 0-1,-1 0 1,0-1 0,1 1 0,-1 0-1,0 0 1,1 1 0,0 5 24,0 0 1,0 0-1,0 0 1,-2 13 0,3 13-695,3-12-2242,-2-17 2222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16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 18684,'-1'2'287,"-1"1"0,1-1 0,0 1-1,-1-1 1,1 0 0,-1 0 0,0 0 0,0 0 0,0 0-1,0 0 1,0 0 0,0-1 0,-1 1 0,-3 1 0,-5 5 556,-9 7 222,0 0 0,-1-1-1,-30 14 1,41-25-741,9-3-324,1 0 1,-1 0 0,1 0 0,-1 1-1,1-1 1,-1 0 0,1 0 0,-1 0-1,1 1 1,-1-1 0,1 0 0,-1 1-1,1-1 1,-1 0 0,1 1-1,-1-1 1,1 0 0,-1 1 0,1-1-1,0 1 1,-1-1 0,1 1 0,0-1-1,0 1 1,-1-1 0,1 1-1,0-1 1,0 1 0,0 0 0,-1 0-1,-2 8-7,-1 0 0,-1 0 0,1 0 0,-9 11 0,-11 21-31,20-34 35,1-1-8,0 1 0,0-1-1,1 1 1,0 0 0,0 0-1,-1 7 1,3-13-7,0 1 1,0 0-1,0-1 1,1 1-1,-1-1 1,0 1-1,0-1 0,1 1 1,-1-1-1,1 1 1,0-1-1,-1 0 1,1 1-1,0-1 1,0 0-1,0 1 1,-1-1-1,2 0 0,-1 0 1,0 0-1,0 0 1,0 0-1,0 0 1,1 0-1,-1 0 1,0 0-1,1-1 1,-1 1-1,1 0 0,-1-1 1,1 0-1,-1 1 1,3 0-1,8 1-354,1 0 0,-1-1-1,0 0 1,1-1 0,-1 0-1,1-1 1,-1 0-1,0-1 1,0 0 0,0-1-1,0-1 1,0 0 0,0 0-1,13-8 1,3-3-449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16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12 124 16644,'0'0'131,"0"1"0,1 0 0,-1 0 0,0-1 0,0 1-1,1 0 1,-1-1 0,0 1 0,1 0 0,-1-1 0,1 1 0,-1 0 0,1-1 0,-1 1 0,1-1 0,0 1 0,-1-1 0,1 1 0,0-1 0,-1 1 0,1-1 0,0 0 0,-1 0 0,1 1 0,0-1 0,0 0 0,-1 0 0,1 0 0,0 1 0,0-1 0,1 0 0,31 0 1246,-28 0-1196,7-1 3,0 0 0,0-1 0,0-1 0,-1 0 0,1 0 1,12-6-1,-18 6-117,0 1 1,0-1 0,0 0 0,0-1-1,-1 0 1,1 0 0,-1 0 0,0 0 0,0-1-1,0 0 1,-1 0 0,6-8 0,-9 12-52,0 0 0,-1 0-1,1 0 1,0-1 0,0 1 0,-1 0 0,1 0 0,-1-1 0,1 1 0,-1 0 0,0 0 0,1-1 0,-1 1 0,0-1 0,0 1 0,0 0 0,0-1 0,0 1 0,0 0 0,0-1 0,-1 1 0,1 0 0,0-1 0,-1 1 0,1 0 0,-1-1 0,1 1-1,-1 0 1,0 0 0,1 0 0,-1 0 0,0 0 0,0 0 0,0 0 0,0 0 0,0 0 0,0 0 0,0 0 0,0 0 0,0 1 0,-1-1 0,1 0 0,0 1 0,0-1 0,-3 0 0,-1 0 10,0 0 1,0 0-1,0 0 1,0 0-1,0 1 1,-1 0-1,1 0 1,0 0-1,0 1 1,-9 1-1,5 2-7,-1-1-1,1 2 0,0-1 1,0 1-1,0 0 1,1 1-1,-1 0 1,2 1-1,-1-1 1,1 1-1,0 1 0,0-1 1,1 1-1,0 1 1,0-1-1,1 1 1,-8 16-1,11-20-31,0 1 0,0-1-1,0 0 1,0 0 0,1 1 0,0-1-1,0 1 1,1-1 0,-1 1 0,1-1-1,1 1 1,-1 0 0,1-1 0,0 1-1,0-1 1,0 0 0,1 1 0,0-1-1,0 0 1,0 0 0,0 0 0,1 0-1,0 0 1,0-1 0,1 1-1,-1-1 1,1 0 0,0 0 0,0 0-1,0 0 1,0-1 0,1 0 0,7 5-1,7 1-508,1 0 0,1-1-1,-1 0 1,1-2-1,1-1 1,-1 0-1,40 2 1,-2-2-380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17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24397,'-5'6'1625,"5"-8"-1545,3 2-224,3 6-505,1-2 745,3-8-208,0 3-168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17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5 280 19700,'-4'4'1817,"4"-1"-1265,0-2-328,4-1 216,2 0-576,1-3 376,3 3-104,4 2-464</inkml:trace>
  <inkml:trace contextRef="#ctx0" brushRef="#br0" timeOffset="1">472 0 15947,'-7'10'1625,"14"-1"-809,6-5-256,12-2 1288,6 0-791,9 0-329,5-2-40,8 4-128,3-1-216,-5 0-688,1 0-408,-9-2 680,-9-2-192,-17-5-88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18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 8962,'-16'10'6209,"16"-6"-4608,12-1-609,9-4-376,9-1 2289,7-1-2033,8 1-40,8-1-464,4 0-488,1 0 216,-4 0-96,-1 2-120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31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75 109 12363,'0'-1'220,"1"-1"0,-1 0 0,1 0-1,0 0 1,-1 0 0,1 0 0,0 1 0,0-1 0,0 0 0,2-2 0,-2 4-186,-1-1 0,0 1 0,0 0 0,0 0 0,0 0 0,0 0 0,0 0 0,0 0 0,0 0 0,1 0 0,-1 0 0,0 0 0,0 0-1,0 0 1,0-1 0,0 1 0,1 0 0,-1 0 0,0 0 0,0 0 0,0 0 0,0 0 0,0 0 0,0 0 0,1 0 0,-1 0 0,0 1 0,0-1 0,0 0 0,0 0 0,0 0-1,1 0 1,-1 0 0,0 0 0,0 0 0,0 0 0,0 0 0,0 0 0,0 0 0,0 0 0,0 1 0,1-1 0,-1 0 0,0 0 0,0 0 0,2 16 1252,-5 26-547,-1 0 0,-3 1 0,-13 46 0,5-24-284,11-46-360,-11 47 228,-9 110 0,24-174-306,0 0-1,-1 0 1,1 0-1,0-1 1,1 1 0,-1 0-1,0 0 1,0 0-1,1-1 1,-1 1-1,1 0 1,0 0 0,1 2-1,-2-3-10,0-1 1,0 0-1,1 0 0,-1 0 0,0 0 0,0 0 1,0 0-1,1 0 0,-1 0 0,0 0 0,0 0 1,0 0-1,0 0 0,1 0 0,-1 0 0,0 0 0,0 0 1,0 0-1,1 0 0,-1 0 0,0 0 0,0 0 1,0 0-1,1 0 0,-1 0 0,0 0 0,0 0 1,0-1-1,0 1 0,0 0 0,1 0 0,-1 0 1,0 0-1,0 0 0,0-1 0,0 1 0,0 0 0,0 0 1,9-16 143,18-76 357,18-108 0,-20 84-409,-10 54-77,-4 21-56,-3-1 1,7-60 0,-15 102 32,-1 0-1,1 0 1,0 0 0,0 0 0,0 0 0,0 0 0,0 0 0,0 0 0,0 0-1,0 0 1,0 0 0,0 0 0,0 0 0,0 0 0,0 0 0,-1 0 0,1 0 0,0 0-1,0 0 1,0 0 0,0 0 0,0 0 0,0 0 0,0 0 0,0 0 0,0 0-1,0 0 1,0 0 0,-1 0 0,1 0 0,0 0 0,0 0 0,0 0 0,0 0-1,0 0 1,0 0 0,0 0 0,0 0 0,0 0 0,0-1 0,-7 18-51,-8 24 3,-6 54 28,19-86 32,1 0 0,1 0 0,-1 0 0,1 0 0,1 0 0,0-1 0,0 1 0,4 17 0,-4-24-6,0 0-1,0 0 0,0 0 1,0 0-1,0 0 1,0 0-1,1 0 0,-1-1 1,1 1-1,-1 0 1,1-1-1,0 1 0,-1-1 1,1 1-1,0-1 1,0 0-1,0 0 0,0 0 1,3 1-1,-2-1 5,1 0-1,0-1 0,0 1 1,0-1-1,0 1 1,0-1-1,0-1 0,0 1 1,-1-1-1,6 0 1,4-3 14,0 0 0,0-1 0,-1 0 0,0-1 0,15-9 0,-12 5 13,-1 0 1,0-1 0,-1-1-1,0 0 1,0 0 0,-1-2-1,19-27 1,-29 35-50,-7 9 1,-11 13-5,2 6-1,1-1 1,1 2 0,1-1-1,1 2 1,1-1 0,1 1-1,1 1 1,-5 33-1,10-46 21,1-1-1,0 0 0,1 0 0,0 0 1,0 0-1,2 1 0,-1-1 0,6 20 0,-5-27 1,-1 0 0,0 0-1,1 0 1,0 0 0,0 0-1,0-1 1,1 1 0,-1-1-1,1 1 1,0-1 0,0 0-1,0 0 1,0 0 0,0-1-1,1 1 1,-1-1 0,1 1-1,-1-1 1,1 0 0,0-1-1,0 1 1,0-1 0,0 0-1,0 1 1,1-2 0,5 2-1,-1-2 6,0-1-1,0 0 1,-1 0-1,1-1 1,-1 0-1,1 0 1,-1-1 0,0 0-1,0-1 1,0 0-1,-1 0 1,1 0-1,-1-1 1,0 0-1,0-1 1,7-7-1,1-1 39,-1-1 0,0 0 0,-1-1 1,-1 0-1,19-34 0,-26 41-12,-1 0 0,0 0 0,-1-1 0,4-10 0,-7 20-31,0-1-1,0 1 0,0 0 1,0 0-1,0-1 1,0 1-1,0 0 0,1 0 1,-1-1-1,0 1 1,0 0-1,0 0 0,0-1 1,0 1-1,0 0 1,0 0-1,0 0 0,-1-1 1,1 1-1,0 0 1,0 0-1,0-1 0,0 1 1,0 0-1,0 0 1,0-1-1,0 1 0,-1 0 1,1 0-1,0 0 1,0 0-1,0-1 0,0 1 1,-1 0-1,1 0 1,0 0-1,-1-1 0,-7 7 49,2 5-31,-1 0 1,1 0 0,1 0-1,0 1 1,-6 21-1,-10 65 73,19-86-44,1 1 1,0-1-1,1 0 0,0 0 0,4 25 0,-3-34-50,-1 1-1,1-1 1,0 0-1,1 1 1,-1-1-1,1 0 1,-1 0-1,1 0 1,0 0-1,0 0 1,3 3-1,-3-5-44,0 1 0,-1-1 0,1 0 0,0 0 0,0 0 1,0 0-1,0 0 0,0 0 0,0-1 0,0 1 0,0 0 0,0-1 0,0 0 0,0 0 0,0 1 0,1-1 0,-1 0 0,0-1 0,0 1 0,3-1 0,-3 1-11,0-1 0,-1 0 0,1 0-1,0 1 1,0-1 0,0 0 0,-1-1 0,1 1-1,-1 0 1,1 0 0,-1-1 0,1 1-1,-1-1 1,0 1 0,1-1 0,-1 0-1,0 1 1,1-5 0,2-1-71,-1-1 0,0 0 0,2-11-1,2-13-436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33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56 17180,'-9'32'4067,"-19"72"-2984,5 0-791,5 1-1,-5 144 1,23-241-177,0-1 1,1 1-1,0 0 1,3 9-1,-3-22-64,0 1 0,0-1 0,0 1 0,0-1 0,-1 0 0,1 1-1,-1-1 1,0 0 0,-2-5 0,2-11 69,-17-264 46,18 285-174,0-1 0,0 1-1,0 0 1,0-1 0,0 1 0,0 0-1,0 0 1,0 0 0,1 0 0,-1 0-1,0 0 1,0 0 0,0 0-1,0 1 1,0-1 0,0 0 0,2 1-1,11 1-12,-3-3 21,-1-1 0,1 0 0,0-1 1,0 0-1,-1-1 0,0 0 1,0-1-1,0 0 0,10-6 0,2-4 34,0 0-1,32-30 0,18-28 98,-63 63-94,0-1 1,-1 1 0,-1-2 0,1 1 0,6-18 0,-12 20 26,-7 8-13,-7 10-20,3 5-20,-1-1 0,2 1-1,0 0 1,1 1 0,-6 17 0,-21 79 110,25-70-64,2 0 1,2 1 0,1 0-1,2-1 1,3 1 0,1 0-1,1 0 1,11 42-1,-11-71 66,-5-31-37,-15-81-306,-13-112-1510,31 205 1464,4 15 101,11 17 49,-13-23 115,0 0 1,0-1-1,1 1 1,0-1-1,-1 1 1,1-1-1,0 0 1,0 0-1,0-1 1,0 1-1,1-1 1,-1 0-1,0 0 1,0-1-1,1 1 1,-1-1-1,1 0 1,-1 0-1,0 0 0,1-1 1,-1 1-1,0-1 1,0 0-1,1-1 1,-1 1-1,0-1 1,0 1-1,7-5 1,3-3 21,-1 0-1,0-1 1,0 0 0,-1-1 0,0 0 0,15-20 0,213-269 256,-222 274-196,-13 16-21,-10 9 5,-12 12 8,-4 7-38,1 0 0,1 2 0,1 0 1,1 1-1,1 0 0,0 2 0,2 0 0,1 1 1,-11 25-1,17-32-20,1 0 1,1 1-1,0 0 0,1 0 1,1 1-1,1-1 0,0 30 1,2-40-11,0 1 1,0-1-1,1 0 1,1 0-1,-1 1 1,1-1-1,1 0 0,-1 0 1,1-1-1,1 1 1,0-1-1,0 1 1,0-1-1,1 0 1,0-1-1,0 1 1,0-1-1,1 0 0,7 6 1,-9-9-4,1 0 0,-1-1 1,1 1-1,-1-1 0,1 0 0,0 0 1,0 0-1,0-1 0,0 0 0,0 0 1,0 0-1,0-1 0,0 1 0,6-1 1,-4-1 2,1 0 1,-1-1 0,1 0 0,-1 0-1,1 0 1,-1-1 0,0 0 0,11-6-1,-4 0 19,0-1 0,-1 0 0,0-1 0,-1 0 0,0-1-1,-1 0 1,19-27 0,-24 30 3,-1-1 0,1 1 0,-2-1 0,0 0 0,0-1 0,-1 1-1,4-20 1,-6 26-16,-1 0-1,0 0 0,1 0 1,-2 0-1,1 0 0,0 0 0,-1 0 1,0 0-1,0 1 0,-2-8 1,2 9-9,-1 0-1,1-1 1,-1 1 0,1 0 0,-1 0 0,0 0 0,1 0 0,-1 1 0,0-1 0,0 0 0,0 1-1,-1-1 1,1 1 0,0 0 0,-1-1 0,1 1 0,-5-1 0,2 1-8,0 0 1,0 0-1,0 1 1,0 0-1,0-1 1,0 2 0,0-1-1,0 1 1,0-1-1,0 2 1,0-1-1,0 0 1,1 1-1,-1 0 1,0 0-1,1 0 1,-1 1 0,1-1-1,0 1 1,0 0-1,0 1 1,0-1-1,1 0 1,-1 1-1,1 0 1,0 0 0,0 0-1,0 0 1,0 1-1,1-1 1,0 1-1,0-1 1,-2 7-1,4-8 4,-1-1 1,1 1-1,0-1 0,0 1 0,0-1 0,0 1 0,1-1 0,-1 1 0,1-1 0,-1 1 0,1-1 0,0 0 0,0 1 0,0-1 1,0 0-1,0 0 0,1 0 0,-1 1 0,1-1 0,-1-1 0,1 1 0,0 0 0,0 0 0,0-1 0,0 1 0,0-1 0,0 1 1,0-1-1,3 1 0,8 5-5,-1-2 1,1 0-1,0-1 1,14 4 0,-22-7 3,72 14-28,11 2-8,-78-14 29,0 0-1,0 1 1,-1 0 0,1 0-1,-1 1 1,11 7 0,-8 0-12,-8-8 272,-1-14 0,29-221 427,-33 231-679,1-1 0,0 1 1,1 0-1,-1-1 1,0 1-1,0 0 1,0-1-1,0 1 0,0 0 1,0 0-1,0-1 1,0 1-1,1 0 1,-1-1-1,0 1 0,0 0 1,0 0-1,1-1 1,-1 1-1,0 0 1,0 0-1,1-1 0,-1 1 1,0 0-1,0 0 1,1 0-1,-1 0 0,0-1 1,1 1-1,-1 0 1,0 0-1,1 0 1,-1 0-1,0 0 0,1 0 1,-1 0-1,0 0 1,1 0-1,-1 0 1,0 0-1,1 0 0,-1 0 1,0 0-1,0 0 1,1 0-1,0 1 1,17 10-64,-8-5 49,1-2 9,1-1 1,0 0 0,-1 0-1,1-1 1,0-1-1,0 0 1,0-1-1,0 0 1,0-1 0,22-4-1,-20 3 18,0-2 0,0 1-1,0-2 1,-1 0 0,1-1-1,-1 0 1,0-1 0,18-13-1,-29 19-7,-1 0-1,1-1 1,0 1 0,-1-1-1,0 1 1,1-1 0,-1 0-1,2-3 1,-3 5-3,1-1 1,-1 0-1,0 1 1,0-1-1,0 1 1,1-1 0,-1 1-1,0-1 1,0 0-1,0 1 1,0-1-1,0 1 1,0-1-1,0 1 1,0-1-1,-1 0 1,1 1-1,0-1 1,0 1-1,0-1 1,-1 0-1,0 0 0,0 0 1,0 0-1,-1 0 0,1 0 0,0 0 0,-1 1 0,1-1 1,0 0-1,-1 1 0,1-1 0,-1 1 0,1 0 0,-1-1 1,1 1-1,-1 0 0,1 0 0,-1 0 0,1 0 0,-1 0 1,1 0-1,-4 1 0,-1 0-3,-1 1 1,0-1-1,0 1 0,1 1 1,-1-1-1,1 1 0,-1 0 1,1 1-1,0 0 1,1 0-1,-1 0 0,1 0 1,-1 1-1,1 0 0,1 0 1,-1 1-1,-7 10 0,9-12 6,1 1-1,-1 0 0,0 0 1,1 0-1,0 0 0,1 0 1,-1 0-1,1 1 0,0-1 1,0 0-1,0 1 0,1-1 0,0 1 1,0-1-1,0 1 0,1-1 1,0 1-1,0-1 0,0 0 1,1 1-1,-1-1 0,1 0 1,4 6-1,-1-3-2,0-1 1,1 1-1,0-1 1,0 0-1,1 0 1,0-1-1,0 0 1,1 0-1,0-1 1,0 0-1,0 0 1,14 5-1,-10-5-195,1 0 0,0-1 0,0 0 0,1-1 0,-1-1 0,1 0-1,-1-1 1,16 0 0,-25-1 149,1 0 1,-1-1-1,0 1 0,1-1 1,-1 0-1,0 0 0,0-1 1,0 1-1,0-1 0,0 0 1,0 0-1,0 0 0,0 0 1,-1-1-1,4-3 0,17-19-419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6:46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6534,'0'0'15855,"48"20"-15246,-28-10-161,2 1-288,-1 0-64,1 1-64,0 0-608,-7 0-1378,2-1-1281,-7-4-2434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34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41 18428,'-4'-5'1568,"11"1"-1160,4-2-528,7-2 840,3-1 57,-1 1-537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34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221 142 15811,'3'-4'367,"-1"0"-1,1 1 0,0-1 0,-1 0 1,0 0-1,0 0 0,0 0 0,0-1 0,-1 1 1,1-1-1,-1 1 0,0-1 0,-1 1 1,1-8-1,0 9-188,-1-1 0,0 1 0,0 0 0,0 0 0,0 0 0,-1 0 0,1 0 0,-1 0 0,0 0 0,0 0 0,0 1 0,0-1 0,0 0 0,-1 0 0,1 1 0,-1-1 0,1 1 0,-1-1 0,0 1 0,0 0 0,0-1 0,-5-2 0,5 4-147,0 0 1,0 0-1,-1 1 0,1-1 1,0 1-1,0 0 1,0-1-1,-1 1 0,1 0 1,0 0-1,0 1 1,0-1-1,-1 0 1,1 1-1,0-1 0,0 1 1,0 0-1,0-1 1,0 1-1,0 0 0,0 1 1,0-1-1,0 0 1,-2 3-1,-3 1-13,0 1-1,0 0 1,1 0 0,-11 14-1,8-5-23,0-1 1,0 1-1,1 0 0,1 1 0,-6 19 0,9-24-3,1 0 0,1-1 0,-1 2 0,2-1 0,0 0 0,0 0 0,1 0 0,2 21 0,-2-29 7,1-1 0,-1 0 0,0 0 0,1 0 0,0 0 0,-1 0 0,1 0 0,0 0 0,0 0 0,0 0 0,0-1 0,0 1 0,1 0 0,-1-1 0,1 1 0,-1 0 0,1-1 0,-1 0 0,1 1 0,0-1 0,-1 0 0,1 0 0,0 0 0,4 1 0,-3-1 1,0-1-1,0 1 0,0-1 0,0 0 1,0 0-1,0-1 0,1 1 0,-1 0 0,0-1 1,0 0-1,0 0 0,0 0 0,0 0 1,-1 0-1,1-1 0,4-2 0,9-7 4,-1-1 1,-1-1-1,0 0 0,0-1 0,-2-1 0,0 0 0,12-18 1,-20 30-6,-5 10-14,-25 62-72,-47 88 1,5-12 71,58-121-9,-18 41-896,-31 111 0,57-158 200,12-34 223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35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21 17876,'5'-6'1306,"-10"9"-720,-17 18-170,0 9 11,1 1-1,1 1 1,1 1-1,-26 68 1,42-94-414,1 0 1,0 0-1,0 1 1,1-1-1,0 0 1,0 13-1,1-19-9,0 1 0,0-1-1,0 1 1,0-1 0,0 1 0,1-1 0,-1 1-1,0-1 1,1 0 0,-1 1 0,1-1-1,0 0 1,-1 1 0,1-1 0,0 0-1,0 0 1,0 0 0,0 0 0,0 0 0,0 0-1,0 0 1,0 0 0,0 0 0,0 0-1,1 0 1,-1-1 0,0 1 0,1 0-1,-1-1 1,0 1 0,1-1 0,-1 0 0,1 1-1,-1-1 1,0 0 0,1 0 0,-1 0-1,3 0 1,3-1 17,0 0 0,0-1-1,0 1 1,0-1 0,-1-1 0,1 1-1,-1-1 1,1 0 0,-1-1 0,0 1-1,8-8 1,9-7 155,28-30-1,-47 45-149,20-22 143,-1 0 0,-1-2 1,-1 0-1,-1-1 0,-2-2 1,-1 1-1,16-40 1,-37 72 10,-6 12-175,-38 94 171,44-97-134,-1 1-1,2 0 1,0 0 0,0 0 0,1 1-1,0 24 1,1-37-53,1 1 0,1 0 0,-1 0 0,0 0 0,0 0 0,1 0 0,-1 0 0,1 0 0,-1-1 0,1 1-1,0 0 1,0 0 0,0-1 0,0 1 0,0 0 0,0-1 0,0 1 0,1-1 0,-1 0 0,2 2 0,-1-2-47,-1 0 0,1-1-1,0 1 1,0 0 0,0-1 0,0 1-1,0-1 1,0 0 0,0 0 0,-1 0-1,1 0 1,0 0 0,0 0 0,0 0 0,0-1-1,3 0 1,2-1-77,1-1 0,-1 0-1,1 0 1,-1-1 0,0 0 0,0 0-1,-1-1 1,9-6 0,21-24-389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35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 17756,'-22'13'679,"1"1"0,0 1 0,-29 28 0,40-32-528,0-1 0,1 1 0,0 0 0,1 1 0,0 0 1,1 1-1,-11 23 0,17-34-136,0 1 0,0 0 0,0 0 0,1 0 0,-1 0 0,1-1 0,-1 1 0,1 0 0,0 0 0,0 0 0,0 0 0,1 0 0,-1 0 0,1 0 0,-1 0 0,1 0 0,0-1 0,0 1 0,2 4 0,-1-6-7,-1 1-1,0-1 1,1 1 0,-1-1 0,1 0-1,-1 0 1,1 0 0,0 0 0,-1 0-1,1 0 1,0 0 0,0-1-1,-1 1 1,1 0 0,0-1 0,0 0-1,0 1 1,0-1 0,0 0 0,0 0-1,0 0 1,0 0 0,0 0-1,-1-1 1,1 1 0,0-1 0,0 1-1,0-1 1,2-1 0,9-3 61,0-1 1,-1-1-1,0 0 0,-1-1 1,0 0-1,0-1 1,0 0-1,-1 0 1,-1-1-1,1-1 0,-2 1 1,1-1-1,-2-1 1,1 0-1,-2 0 1,9-19-1,-12 15 74,-3 16-141,0 0 0,0 0 0,0 0 0,0 0 0,0 0 0,0 0 0,0 0 0,0 0 1,0-1-1,0 1 0,0 0 0,0 0 0,0 0 0,0 0 0,0 0 0,0 0 0,0 0 1,0 0-1,-1 0 0,1 0 0,0 0 0,0 0 0,0-1 0,0 1 0,0 0 1,0 0-1,0 0 0,0 0 0,-1 0 0,1 0 0,0 0 0,0 0 0,0 0 0,0 0 1,0 0-1,0 0 0,0 0 0,0 0 0,-1 0 0,1 0 0,0 0 0,0 0 0,0 0 1,0 0-1,0 1 0,0-1 0,0 0 0,0 0 0,-1 0 0,1 0 0,0 0 0,0 0 1,0 0-1,0 0 0,-18 21 52,12-11-170,-1 1 0,2 0 0,-1 0-1,2 0 1,0 1 0,0 0 0,1-1-1,0 1 1,1 1 0,0-1 0,1 15-1,1-25 35,0-1 0,0 1 0,0-1 0,0 1-1,0-1 1,1 1 0,-1-1 0,0 1 0,1-1 0,0 0-1,-1 1 1,1-1 0,0 0 0,-1 1 0,1-1-1,0 0 1,0 0 0,0 0 0,0 0 0,0 0-1,1 0 1,-1 0 0,0 0 0,0 0 0,1 0 0,-1-1-1,0 1 1,3 0 0,-1 0-23,0-1 0,0 1 0,1-1 0,-1 0 0,0 0 0,0 0 0,0-1 0,1 1 0,-1-1-1,0 0 1,0 0 0,0 0 0,3-1 0,26-14-876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36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136 139 14171,'-12'11'573,"0"1"0,1-1 1,0 2-1,1 0 0,-12 20 0,11-16-53,1 0 0,-9 22 0,15-31-390,1-1 0,1 1 0,0 0-1,0 0 1,0 0 0,1 0-1,0 1 1,0 8 0,1-15-111,0 0 1,0-1-1,0 1 1,0 0-1,1-1 1,-1 1-1,0-1 1,1 1-1,-1 0 1,1-1-1,0 1 1,-1-1 0,1 1-1,0-1 1,0 0-1,0 1 1,0-1-1,0 0 1,0 1-1,0-1 1,0 0-1,1 0 1,-1 0-1,0 0 1,1 0-1,-1 0 1,1-1-1,-1 1 1,1 0 0,-1-1-1,1 1 1,-1-1-1,1 0 1,0 1-1,-1-1 1,1 0-1,0 0 1,-1 0-1,1 0 1,0 0-1,-1 0 1,4-1-1,2-1 12,1 0-1,-1 0 0,0-1 0,0 1 0,0-1 0,0-1 0,0 0 0,9-6 1,7-10 114,0 0 1,-1-2-1,-2 0 1,0-1 0,-1-1-1,-2-1 1,0-1-1,-2 0 1,-1-1-1,-1 0 1,13-40 0,-24 61-113,0 0 1,-1 0 0,0 0-1,0 0 1,0-11 0,-1 16-32,0 1 1,0-1 0,0 0-1,0 0 1,0 0 0,-1 0-1,1 0 1,0 1 0,0-1-1,-1 0 1,1 0 0,-1 0-1,1 1 1,-1-1 0,1 0-1,-1 1 1,1-1 0,-1 0-1,0 0 1,0 0-3,-1 1 1,1 0-1,0 0 0,0-1 0,0 1 1,0 0-1,0 0 0,0 0 0,0 0 0,0 0 1,-1 0-1,1 0 0,0 1 0,0-1 1,0 0-1,0 0 0,0 1 0,0-1 0,-2 2 1,-5 2 12,-1 1 0,1 0 0,1 1 0,-1 0 1,1 0-1,0 1 0,0 0 0,1 0 0,-8 11 0,9-12 16,0 1-1,1 1 1,-1-1-1,1 1 1,1-1-1,0 1 1,0 0 0,0 0-1,1 1 1,-2 14-1,4-20-15,0 0 0,0 0 1,0 0-1,0 0 0,1 0 0,-1 0 0,1 0 0,0 0 0,0-1 0,0 1 1,0 0-1,0 0 0,1-1 0,-1 1 0,1 0 0,3 2 0,-2-2-4,0 0 0,0 0-1,1 0 1,0-1-1,-1 1 1,1-1 0,0 0-1,0-1 1,0 1-1,6 1 1,8 1-49,1-1-1,-1 0 1,1-2-1,25 0 1,-27-1-53,8 0 93,-14-1-119,0 1-1,0 1 1,0 0 0,0 0 0,14 4 0,-22-4 131,-1-1 1,0 1-1,0 0 0,0 0 1,1 0-1,-1 1 1,0-1-1,-1 0 0,1 1 1,0-1-1,0 1 0,0 0 1,-1-1-1,1 1 0,-1 0 1,0 0-1,1 0 0,-1 0 1,0 0-1,0 1 1,0-1-1,-1 0 0,1 0 1,0 1-1,-1-1 0,0 0 1,1 1-1,-1-1 0,0 5 1,2-31 471,1-1 0,1 1 0,14-44 0,-11 42-575,-6 22-44,0 0-1,0 0 0,1 0 0,-1 0 1,1 0-1,0 0 0,0 0 0,1 1 0,-1-1 1,1 1-1,-1-1 0,1 1 0,4-3 1,-3 3-60,-1 1 0,1 0 0,0 1 0,0-1 1,0 0-1,0 1 0,0 0 0,0 0 1,0 0-1,1 1 0,-1-1 0,0 1 1,6 1-1,21-1-480,5 0-100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36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164 203 16139,'-16'7'725,"-1"2"0,1 0-1,1 1 1,0 1 0,-14 12-1,24-19-610,0 1-1,0-1 0,1 1 1,0 0-1,0 1 0,0-1 1,1 1-1,-1 0 0,1 0 1,1 0-1,-1 0 0,1 0 1,0 1-1,0-1 0,1 0 1,0 1-1,-1 8 0,2-13-99,0 0 0,0 0-1,0 0 1,0 1-1,1-1 1,-1 0-1,1 0 1,-1 0-1,1 1 1,0-1-1,0 0 1,0 0-1,0 0 1,0 0 0,0-1-1,0 1 1,1 0-1,-1 0 1,0-1-1,1 1 1,0-1-1,-1 1 1,1-1-1,0 1 1,0-1-1,0 0 1,0 0-1,0 0 1,0 0 0,0-1-1,0 1 1,0 0-1,0-1 1,1 0-1,-1 1 1,3-1-1,3 0-14,0 0 0,-1-1-1,1 1 1,-1-2 0,1 1 0,-1-1-1,1 0 1,-1-1 0,11-4 0,-5-1-103,-1 0 0,0-1 0,0 0 0,-1-1 0,0 0 1,-1 0-1,0-1 0,-1-1 0,0 1 0,-1-2 0,0 1 1,-1-1-1,9-22 0,-15 32 33,-1 1 1,1-1-1,-1 1 0,1-1 0,-1 0 1,0 1-1,0-6 0,-4 3-337,-4 15 66,6-7 330,1 1 1,-1 0 0,1 0 0,-1 0 0,1 0 0,1 0 0,-1 0-1,1 0 1,-1 0 0,1 0 0,0 1 0,1 5 0,-1-8 21,1 0 0,-1 0 0,1 0 0,-1 0 0,1 0 0,0 0 0,-1 0 0,1-1 0,0 1 0,0 0 0,1 0 0,-1-1 0,0 1 0,0-1 0,1 1 1,-1-1-1,1 0 0,-1 1 0,1-1 0,0 0 0,-1 0 0,1 0 0,0 0 0,0 0 0,0-1 0,0 1 0,0-1 0,2 1 0,3 0 24,0-1 1,0 0-1,0 0 0,1-1 0,-1 0 0,0-1 0,-1 1 0,1-1 0,0 0 0,0-1 0,-1 0 1,13-7-1,6-5 143,39-31 0,-63 45-173,23-17 107,0-2 0,-1-1 1,-1-1-1,-1 0 0,-1-2 0,24-38 1,-28 27 34,-16 34-141,0 0 0,0 1 0,1-1 0,-1 0 0,0 0 0,0 0 0,0 0 0,0 0 0,0 1 0,0-1 0,0 0 0,0 0 0,-1 0 0,1 0 0,-1-1 0,1 2-4,0-1 0,-1 1 0,1 0 0,-1-1 0,1 1 0,-1 0 0,1 0 0,-1 0 0,1 0 0,-1-1 0,1 1 0,-1 0 0,1 0 0,-1 0 0,0 0 0,1 0 0,-1 0 0,1 0 0,-1 0 0,1 1 0,-1-1 0,1 0 0,-1 0 0,1 0 0,-1 0 0,1 1 0,-1-1 0,1 0 0,-1 1 0,-4 2 5,-1 0 1,1 1 0,1 0-1,-1 0 1,0 0 0,1 0-1,0 1 1,0-1 0,0 1-1,1 0 1,-1 0 0,1 1 0,-3 8-1,-2 4 30,0 1-1,-8 35 1,11-32-12,1 1 0,1-1 0,1 1 0,1-1 0,1 1 0,1 0 0,1-1 0,1 1 0,1-1 0,10 32 0,-14-52-16,0-1 1,1 0-1,-1 0 0,0 0 0,0 0 1,1 0-1,-1-1 0,0 1 1,1 0-1,-1 0 0,1 0 1,0 0-1,-1 0 0,1 0 1,-1-1-1,1 1 0,0 0 1,0-1-1,0 1 0,-1 0 1,1-1-1,0 1 0,0-1 1,0 1-1,0-1 0,0 1 1,0-1-1,0 0 0,1 1 1,-1-2 7,1 0-1,-1 1 1,0-1 0,0 0 0,0 0 0,0 0 0,0 0 0,0 0-1,0 0 1,-1 0 0,1 0 0,0 0 0,-1 0 0,1-1 0,0 1-1,-1 0 1,1 0 0,-1-1 0,0 1 0,1 0 0,-1-3 0,5-19 149,-2-1 1,0 1 0,-1-38 0,-10-70 103,8 125-274,0 6 3,0 0 1,0-1 0,0 1-1,0 0 1,0 0 0,0 0-1,0-1 1,0 1 0,0 0-1,0 0 1,0-1 0,0 1-1,0 0 1,0 0 0,0-1-1,0 1 1,0 0 0,0 0 0,1 0-1,-1-1 1,0 1 0,0 0-1,0 0 1,0 0 0,1 0-1,-1-1 1,0 1 0,0 0-1,0 0 1,0 0 0,1 0-1,-1 0 1,0 0 0,0 0 0,1-1-1,-1 1 1,0 0 0,0 0-1,0 0 1,1 0 0,-1 0-1,0 0 1,0 0 0,1 0-1,-1 0 1,0 0 0,0 0-1,1 1 1,-1-1 0,0 0-1,0 0 1,0 0 0,1 0 0,-1 0-1,0 0 1,1 1 0,11 6-33,8 6-7,0 0 0,0-1-1,2 0 1,-1-2-1,36 12 1,-47-19 38,1 0 0,-1-1 0,0 0 0,1 0 0,-1-1 0,1-1 0,-1 0 0,1 0 0,-1-1-1,1 0 1,-1-1 0,1 0 0,-1 0 0,0-1 0,11-5 0,-18 6 21,0 1-1,0-1 0,0 1 1,0-1-1,0 0 1,0 0-1,-1-1 0,1 1 1,-1 0-1,1-1 1,-1 0-1,0 1 0,0-1 1,0 0-1,0 0 1,2-5-1,-6 6 148,-2 5-99,-5 6-9,5-2-30,1 1 0,0-1 0,1 1-1,-1 0 1,1 0 0,1 0 0,0 0-1,0 0 1,0 0 0,2 15 0,-1-17-88,0-1 1,0 1-1,1-1 1,0 0-1,0 1 1,1-1-1,0 0 1,0 0-1,0 0 0,0 0 1,1 0-1,-1-1 1,1 1-1,0-1 1,1 0-1,-1 1 1,5 2-1,-7-6 14,0 0-1,0 0 0,0 0 1,1-1-1,-1 1 1,0 0-1,1-1 0,-1 1 1,0-1-1,1 0 0,-1 1 1,0-1-1,1 0 0,-1 0 1,1 0-1,-1 0 1,0 0-1,1 0 0,-1 0 1,1 0-1,1-1 0,0 0 5,-1-1 0,0 1 0,1 0 0,-1-1 0,0 1 0,0-1 0,0 0 0,0 0 0,0 0 0,3-3 0,13-21-465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37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19100,'0'9'1464,"5"1"-1136,2 0-151,8 4 143,3 3-416,6 2-641,2-1-303,4-3 744,-1-2-240,2-5-240</inkml:trace>
  <inkml:trace contextRef="#ctx0" brushRef="#br0" timeOffset="1">287 106 14643,'-6'-1'352,"0"-1"0,0 2 0,0-1 0,0 0 0,0 1 0,0 0 0,0 1 0,0-1-1,-9 3 1,13-2-331,0-1 0,0 0 0,0 1 0,0-1 0,1 1 0,-1 0 0,0 0 0,1 0 0,-1-1 0,0 1 0,1 1 0,-1-1 0,1 0 0,0 0 0,-1 1 0,1-1 0,0 0 0,0 1 0,0-1 0,0 1 0,0 0 0,0-1 0,0 1 0,0 0 0,1 0 0,-1-1 0,1 1 0,-1 0 0,1 0 0,0 0 0,0 0 0,0 0 0,0-1 0,0 3 0,1-1-121,-1-1-1,1 0 1,0 0-1,0 0 0,0 0 1,0 0-1,1 0 0,-1 0 1,0-1-1,1 1 1,0 0-1,-1-1 0,1 1 1,0-1-1,0 1 0,0-1 1,-1 0-1,4 1 1,43 21-1809,-31-16 1258,-13-5 468,5 1 54,-1 1 1,1 0-1,-1 1 0,0 0 0,0 0 1,8 8-1,-15-12 220,0 1 0,1 0-1,-1-1 1,0 1 0,0 0 0,0-1 0,0 1-1,0 0 1,0 0 0,-1 0 0,1 0-1,-1 0 1,1 0 0,-1 0 0,0 0 0,0 0-1,0 0 1,0 0 0,0 0 0,0 0-1,0 0 1,-1 0 0,1 0 0,-1-1 0,1 1-1,-1 0 1,0 0 0,0 0 0,0 0 0,0-1-1,0 1 1,0 0 0,0-1 0,0 1-1,-3 1 1,-5 8 568,-2-1 0,1 0 0,-1 0-1,-1-1 1,0-1 0,0 0 0,0 0 0,-20 7-1,31-14-615,-1 0-1,1-1 0,0 1 0,0-1 0,-1 1 0,1-1 0,0 0 0,-1 1 0,1-1 0,0 0 1,-1 0-1,1 0 0,0 0 0,-1 0 0,1 0 0,0-1 0,-1 1 0,1 0 0,0-1 0,-1 1 1,1-1-1,0 1 0,0-1 0,-1 1 0,0-2 0,1 0-23,0 1-1,0 0 1,1-1-1,-1 1 1,1-1-1,-1 1 1,1-1 0,0 1-1,-1-1 1,1 1-1,0-1 1,0 1-1,0-1 1,0 1 0,1-1-1,-1 1 1,0-1-1,0 1 1,1-1-1,-1 1 1,1-1 0,1-2-1,11-25 38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37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115 120 13939,'-22'17'1668,"7"-6"-480,0 1 0,-17 17 0,29-25-1003,0-1 0,0 0 0,1 1 0,-1 0 0,1 0 0,-1-1 0,1 1 0,1 1 0,-1-1 0,0 0 0,1 0 0,0 1 0,0-1 0,0 0 0,0 6 0,1-8-139,0 0 0,0 0 0,1 0 1,-1 0-1,0 0 0,1 0 0,-1 0 0,1 0 0,0 0 0,0 0 0,0 0 0,0 0 0,0 0 0,0-1 0,0 1 0,0 0 0,1-1 0,-1 1 0,3 1 0,-1-1-4,0 0-1,0 0 1,0-1 0,0 1 0,0-1 0,0 0-1,1 1 1,-1-2 0,1 1 0,5 1-1,1-2 7,0 0-1,0 0 0,0-1 0,0 0 0,0 0 1,0-1-1,12-4 0,4-4-12,0-2 0,-1 0 0,0-2 0,-1 0 0,-1-2 0,-1-1 0,0 0 0,-1-2 0,36-40 0,-51 51-52,0-1 1,0 1 0,-1-1-1,7-18 1,-11 25 6,0 0 0,0 0 0,-1-1 1,1 1-1,-1-1 0,0 1 0,1 0 0,-1-1 1,0 1-1,0-1 0,-1-3 0,0 5 2,1 0-1,0 0 1,-1 0-1,0 0 1,1 0 0,-1 0-1,1 0 1,-1 0-1,0 0 1,0 1-1,1-1 1,-1 0-1,0 0 1,0 1 0,0-1-1,0 0 1,0 1-1,0-1 1,0 1-1,0 0 1,0-1 0,0 1-1,0 0 1,0-1-1,-2 1 1,-2-1-4,0 1 0,0 0 0,1 0 0,-1 1 0,0-1 0,0 1 0,0 0 0,1 0 0,-1 1 0,1-1 0,-1 1 0,1 0-1,-1 0 1,1 0 0,0 1 0,0 0 0,0 0 0,0 0 0,1 0 0,-1 0 0,1 1 0,0-1 0,0 1 0,0 0 0,0 0 0,-2 5 0,2-4 14,1 0 1,-1-1-1,1 1 0,0 0 0,0 0 0,0 1 1,1-1-1,0 0 0,0 1 0,0-1 0,1 0 0,0 1 1,0-1-1,0 1 0,0-1 0,1 1 0,0-1 1,0 0-1,1 1 0,-1-1 0,1 0 0,0 0 1,3 5-1,-1-5-8,0 0 1,0-1-1,1 1 0,-1-1 1,1 0-1,0 0 1,0 0-1,1-1 1,-1 0-1,1 0 1,-1 0-1,1-1 1,0 0-1,0 0 0,0 0 1,0-1-1,1 1 1,-1-2-1,0 1 1,9-1-1,-2 0-3,0 0-1,0-2 0,-1 1 1,1-2-1,-1 0 1,1 0-1,-1-1 1,0 0-1,13-7 1,-16 6 13,0-1 0,-1 1 1,0-1-1,12-11 0,-17 15 6,-1 0-1,0 0 0,-1 0 0,1 0 1,0 0-1,0 0 0,-1-1 0,1 1 1,-1-1-1,0 1 0,0-1 0,0 1 1,0-1-1,0 0 0,-1 1 1,1-1-1,-1 0 0,1 0 0,-1 1 1,0-1-1,-1-4 0,1 6-4,0 0 0,-1 1 0,1-1-1,0 0 1,-1 1 0,1-1 0,0 1 0,-1-1 0,1 0 0,-1 1 0,1-1-1,-1 1 1,0-1 0,1 1 0,-1 0 0,1-1 0,-1 1 0,0 0-1,1-1 1,-1 1 0,0 0 0,1 0 0,-1 0 0,0-1 0,0 1-1,1 0 1,-1 0 0,0 0 0,1 0 0,-1 0 0,0 0 0,0 0-1,1 1 1,-1-1 0,0 0 0,1 0 0,-1 1 0,0-1 0,0 1-1,-2 0 22,0 0 1,0 0-1,0 1 0,0-1 0,0 1 0,0 0 0,-3 2 0,3 0-12,0-1 0,0 0 0,0 1 1,1 0-1,0 0 0,-1 0 0,1 0 0,1 0 1,-1 0-1,1 0 0,-1 0 0,1 1 0,0-1 0,1 1 1,-1-1-1,1 1 0,0-1 0,0 1 0,0-1 1,1 0-1,-1 1 0,1-1 0,0 1 0,1-1 1,-1 0-1,4 8 0,-2-6-53,0 0-1,0-1 1,0 1-1,1-1 1,-1 0 0,1 0-1,1 0 1,-1 0-1,1-1 1,-1 0 0,1 0-1,1 0 1,-1 0-1,0-1 1,1 0 0,0 0-1,0-1 1,8 4-1,-6-5 10,0 0 0,0 0-1,0-1 1,10-1-1,43-2-162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38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0 20500,'-58'29'1173,"1"2"1,-72 52-1,101-62-1241,0 1 1,1 2 0,2 0-1,1 2 1,-40 54 0,57-70-444,1 0 0,-9 20 0,15-30 483,0 0 1,0 0-1,0-1 0,0 1 0,1 0 0,-1 0 0,0 0 0,0 0 0,0 0 0,0 0 0,0 0 0,0 0 0,0 0 1,0 0-1,0 0 0,0 0 0,0 0 0,0 0 0,1 0 0,-1 0 0,0 0 0,0 0 0,0 0 0,0 0 0,0 0 0,0 0 1,0 0-1,0 0 0,0 0 0,0 0 0,0 0 0,1 0 0,-1 0 0,0 0 0,0 0 0,0 0 0,0 0 0,0 0 1,0 1-1,0-1 0,0 0 0,0 0 0,0 0 0,0 0 0,0 0 0,0 0 0,0 0 0,0 0 0,0 0 0,0 0 1,0 0-1,0 0 0,1 0 0,-1 1 0,0-1 0,0 0 0,8-7-576,36-44-1397,76-82 83,-95 107 2409,2 2 0,57-41 0,-78 61-180,1 0 0,0 0 0,0 0 0,13-4 0,-20 8-280,1 0 0,-1 0 0,0-1 0,1 1-1,-1 0 1,1 0 0,-1 0 0,0 0 0,1 1-1,-1-1 1,1 0 0,-1 0 0,1 0 0,-1 0 0,0 0-1,1 0 1,-1 1 0,0-1 0,1 0 0,-1 0-1,0 0 1,1 1 0,-1-1 0,0 0 0,1 1-1,-1-1 1,0 0 0,0 1 0,1-1 0,-1 0-1,0 1 1,0-1 0,0 0 0,1 1 0,-1-1 0,0 1-1,0-1 1,0 0 0,0 1 0,0-1 0,0 1-1,0-1 1,0 1 0,0 0 0,-2 23 383,2-16-260,0 32 65,1 1 0,3 0-1,1-1 1,12 42-1,-7-28-250,-10-54 18,0 0 0,0-1 1,0 1-1,0 0 0,0 0 1,-1 0-1,1 0 0,0 0 1,0 0-1,0 0 0,0 0 1,0 0-1,0 0 0,0 0 1,0 0-1,-1 0 0,1 0 1,0 0-1,0 0 0,0 0 1,0 0-1,0 0 1,0 0-1,0 0 0,0 0 1,-1 0-1,1 0 0,0 0 1,0 0-1,0 0 0,0 0 1,0 0-1,0 0 0,0 0 1,0 0-1,0 1 0,-1-1 1,1 0-1,0 0 0,0 0 1,0 0-1,0 0 0,0 0 1,0 0-1,0 0 0,0 0 1,0 0-1,0 1 0,0-1 1,0 0-1,0 0 0,0 0 1,0 0-1,0 0 0,0 0 1,0 0-1,0 1 0,0-1 1,0 0-1,0 0 0,0 0 1,0 0-1,0 0 1,-13-11-593,-11-18-247,-26-35-497,-65-94 1608,115 157-189,-1 0 0,0 0 0,0 0 0,1 0 0,-1 0 0,1-1 0,-1 1-1,1 0 1,-1 0 0,1-1 0,0 1 0,0 0 0,-1-1 0,1 1 0,0-3 0,1 4-26,-1-1 0,0 1 1,1-1-1,-1 1 0,0-1 0,0 1 1,1-1-1,-1 1 0,1 0 0,-1-1 1,0 1-1,1 0 0,-1-1 0,1 1 1,-1 0-1,1-1 0,-1 1 0,1 0 1,-1 0-1,1 0 0,-1 0 0,1-1 1,0 1-1,-1 0 0,1 0 0,6 0 179,-1 0-1,0 1 1,1-1 0,-1 1-1,7 2 1,-9-2-217,63 15 357,-30-7-1035,0-1 0,1-1 0,66 1 0,-58-9 129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39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10 13579,'0'-1'68,"0"1"0,0 0 1,0-1-1,0 1 0,0 0 1,0-1-1,0 1 0,0 0 0,0-1 1,0 1-1,0 0 0,0-1 0,0 1 1,0 0-1,-1-1 0,1 1 1,0 0-1,0 0 0,0-1 0,-1 1 1,1 0-1,0 0 0,0-1 0,-1 1 1,1 0-1,0 0 0,0 0 1,-1-1-1,1 1 0,0 0 0,-1 0 1,1 0-1,0 0 0,-1 0 1,1 0-1,-15 3 1702,-12 15 865,24-16-2535,0 1 0,1-1 1,-1 1-1,1 0 1,0 0-1,0 0 0,0 0 1,0 0-1,0 0 1,1 1-1,-1-1 0,1 0 1,0 1-1,0-1 1,1 1-1,-1 0 0,1-1 1,-1 1-1,1-1 1,0 1-1,0 0 0,2 6 1,0-4-132,0 1 1,0-1 0,1 0-1,0 0 1,0 0-1,1 0 1,0 0 0,0-1-1,0 0 1,1 0 0,6 7-1,24 19-505,-15-13-45,24 27 0,-43-43 578,1-1 0,-1 1 0,0 0-1,1-1 1,-1 1 0,0 0-1,0 0 1,0 0 0,0 0 0,-1 0-1,1 0 1,0 0 0,-1 0 0,0 0-1,1 0 1,-1 0 0,0 0-1,0 0 1,0 1 0,-1 2 0,1-3 60,-1 0 1,0 0 0,0 0 0,0 0 0,-1-1 0,1 1 0,0 0 0,-1-1-1,1 1 1,-1-1 0,1 1 0,-1-1 0,0 0 0,1 0 0,-1 0-1,0 0 1,-2 1 0,-2 1 143,0-1-1,0 0 1,0 0 0,-1-1-1,1 0 1,0 0 0,-1 0-1,1-1 1,-1 0-1,1 0 1,-1 0 0,-8-3-1,12 2-233,0 1-1,0-2 0,0 1 1,0 0-1,1-1 1,-1 1-1,0-1 0,1 0 1,-1 0-1,1 0 1,0 0-1,0 0 1,0 0-1,0-1 0,0 1 1,0-1-1,0 0 1,1 1-1,0-1 0,-1 0 1,1 0-1,-1-3 1,1 2-107,0 0 0,1 0 1,-1 0-1,1-1 0,0 1 0,0 0 1,0 0-1,1 0 0,-1 0 1,1 0-1,0 0 0,0 0 1,0 0-1,1 0 0,-1 0 1,4-4-1,11-17-706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6:47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75 115 3203,'-5'-1'705,"0"-1"0,0 0 1,-1 0-1,1 0 0,0-1 0,1 1 1,-1-1-1,0 0 0,-7-8 0,10 9-218,0-1-1,0 1 0,1-1 1,-1 0-1,1 0 0,-1 0 1,1 0-1,0 0 0,0 0 1,0 0-1,1 0 0,-1 0 1,1 0-1,0-1 0,0 1 1,0 0-1,0 0 0,1-4 1,-1 5-403,1 1 1,-1 0 0,1 0-1,-1 0 1,1-1-1,0 1 1,0 0 0,-1 0-1,1 0 1,0 0-1,0 0 1,0 1 0,0-1-1,0 0 1,0 0 0,0 0-1,1 1 1,-1-1-1,0 1 1,0-1 0,0 1-1,1-1 1,-1 1-1,0 0 1,1 0 0,-1-1-1,0 1 1,2 0 0,44-1 604,-38 1-426,-4 0-208,1 0 1,-1 1-1,1 0 1,-1 0-1,0 0 1,1 1 0,-1 0-1,0 0 1,0 0-1,0 1 1,0-1-1,0 1 1,-1 0 0,1 1-1,4 4 1,-7-7-29,-1 1 0,1 0 1,-1-1-1,0 1 0,0 0 0,0 0 1,0 0-1,0 0 0,0 0 0,0 0 1,-1 0-1,1 0 0,-1 0 1,0 0-1,1 1 0,-1-1 0,0 0 1,0 0-1,0 0 0,-1 1 0,1-1 1,0 0-1,-1 0 0,1 0 1,-1 0-1,0 0 0,0 0 0,0 0 1,0 0-1,0 0 0,0 0 0,0-1 1,-1 1-1,1 0 0,-1-1 1,1 1-1,-1-1 0,0 1 0,1-1 1,-5 2-1,-1 4 170,-1 0 1,1-1-1,-2 0 1,1 0-1,-1-1 1,0 0 0,0-1-1,0 0 1,0 0-1,-1-1 1,0 0-1,-12 2 1,21-5-150,26-3-630,65 11 642,-2 0-1345,-30-12-4718,-33-5-2021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39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55 19572,'0'0'94,"0"1"0,1-1 0,-1 0-1,0 1 1,0-1 0,0 0 0,0 1 0,0-1-1,0 0 1,0 1 0,0-1 0,0 0 0,0 1-1,0-1 1,0 0 0,0 1 0,0-1 0,0 0-1,0 1 1,0-1 0,0 0 0,-1 0 0,1 1 0,0-1-1,0 0 1,0 1 0,0-1 0,-1 0 0,1 0-1,0 1 1,0-1 0,-1 0 0,1 1 0,-15 20 1071,0 0-647,13-16-490,0-1 0,0 1 0,0 0 1,1 0-1,-1 0 0,1-1 0,0 1 0,1 0 0,-1 0 0,1 6 0,1-9-24,-1 0 0,0-1 0,1 1 0,-1 0 0,1-1 0,-1 1 1,1 0-1,0-1 0,0 1 0,0-1 0,0 1 0,0-1 0,0 1 0,0-1 0,0 0 0,1 1 0,-1-1 0,0 0 0,1 0 0,-1 0 0,1 0 0,-1 0 0,1 0 1,0-1-1,-1 1 0,1-1 0,0 1 0,0-1 0,-1 1 0,1-1 0,2 0 0,4 1 8,0-1 0,1 0 0,-1-1 0,0 1 0,0-2 0,-1 1 0,1-1 0,0 0 0,0-1-1,-1 0 1,1 0 0,-1-1 0,12-7 0,-7 3-24,0 0 0,-1-1 0,0-1 0,0 0 0,-1 0 0,16-22 0,-16 8-228,-12 19-19,-6 13 56,6-5 192,-1 1-1,1-1 1,0 1-1,0 0 1,1-1-1,-1 1 1,1 0-1,0 0 1,0 0-1,0 0 1,0 0-1,1 0 1,0 1-1,-1-1 1,1 0-1,1 0 1,-1 0-1,2 5 1,-1-6 20,0 0 0,0 0 0,0 0 0,1 0 1,-1 0-1,1 0 0,0-1 0,-1 1 0,1-1 0,0 1 0,1-1 1,-1 0-1,0 1 0,1-1 0,-1-1 0,1 1 0,0 0 1,0-1-1,-1 1 0,1-1 0,0 0 0,0 0 0,7 2 1,-1-2 5,0 0 1,0 0-1,1-1 1,-1 0-1,0-1 1,1 0-1,-1-1 1,0 1-1,0-2 1,0 1 0,0-1-1,-1-1 1,1 1-1,-1-2 1,9-4-1,-8 3-60,1 0-1,-1-1 1,0 0-1,-1 0 1,1-1-1,-1 0 1,-1-1-1,0 1 1,0-1-1,-1-1 1,0 1-1,5-12 1,-12 24 13,1 0 1,-1 0-1,1 0 0,0 0 1,0 0-1,0 0 1,0-1-1,0 1 1,1 0-1,-1 0 0,1 0 1,0 0-1,0-1 1,0 1-1,0 0 0,0-1 1,4 5-1,-2-1 74,0-1-1,1 0 0,-1 0 0,1 0 0,0-1 1,1 1-1,8 6 0,-7-8 15,0 1-1,1-1 1,0-1 0,-1 1-1,1-1 1,0 0 0,0 0-1,0-1 1,1 0 0,-1-1-1,0 1 1,0-1 0,0-1-1,1 1 1,-1-1-1,0 0 1,0-1 0,0 0-1,9-4 1,-11 5-32,-1-1 0,1 0 0,-1 0 0,0 0 0,0-1-1,0 0 1,0 0 0,0 0 0,0 0 0,-1 0 0,1-1 0,-1 1 0,0-1 0,0 0-1,-1 0 1,1 0 0,-1-1 0,0 1 0,0 0 0,0-1 0,-1 0 0,1 1 0,-1-1-1,0 0 1,-1 1 0,1-1 0,-1 0 0,0 0 0,0-8 0,-1 11-33,0-1-1,0 0 1,0 1 0,0-1 0,0 0 0,0 1 0,-1-1 0,1 1 0,-1 0-1,0 0 1,0-1 0,-3-2 0,4 4 0,0 0 1,0 0-1,1 1 0,-1-1 1,0 0-1,0 1 1,0-1-1,0 1 0,0-1 1,0 1-1,0-1 0,0 1 1,0-1-1,0 1 1,0 0-1,0 0 0,0 0 1,0-1-1,0 1 0,0 0 1,-1 0-1,1 1 1,0-1-1,0 0 0,0 0 1,0 0-1,0 1 0,0-1 1,0 1-1,0-1 0,0 1 1,0-1-1,0 1 1,0-1-1,-1 2 0,1 0 5,0-1-1,0 0 0,0 1 1,0-1-1,1 1 0,-1-1 1,0 1-1,1 0 0,-1-1 1,1 1-1,0 0 0,0-1 1,-1 1-1,1 0 0,0-1 1,0 1-1,1 0 0,-1-1 1,0 1-1,0 0 1,1-1-1,-1 1 0,1 0 1,-1-1-1,1 1 0,0-1 1,0 1-1,0-1 0,0 0 1,0 1-1,0-1 0,2 2 1,1 3 3,0-1 0,1 0 0,0 0 1,0-1-1,1 1 0,9 5 1,-6-5 5,1 0 1,-1-1-1,1 0 1,0-1-1,1 0 1,-1-1-1,0 0 1,1 0-1,-1-1 1,1-1 0,0 1-1,-1-2 1,1 0-1,-1 0 1,1-1-1,-1 0 1,0-1-1,0 0 1,0 0-1,0-1 1,0 0-1,-1-1 1,1 0-1,-1-1 1,-1 0 0,13-10-1,-19 14-5,-1 0 0,1 1 0,0-1 0,-1 0 0,1 0 1,-1 0-1,1 0 0,-1 0 0,0 0 0,0-1 0,0 1 0,0 0 0,0-1 0,0-2 0,-7 12-17,0 9-15,5-11 29,1 0 0,-1 0 1,1 1-1,1-1 0,-1 0 0,1 0 0,0 1 1,0-1-1,1 0 0,-1 0 0,1 0 0,0 0 1,0-1-1,1 1 0,0 0 0,0-1 0,0 0 1,0 0-1,0 0 0,1 0 0,0 0 0,0 0 1,0-1-1,8 6 0,-8-7-56,-1 1-1,1-1 1,0 0 0,0 0 0,0 0 0,0 0-1,0-1 1,0 0 0,0 1 0,1-2 0,-1 1-1,0 0 1,1-1 0,-1 0 0,0 0-1,1 0 1,-1 0 0,1-1 0,-1 0 0,0 0-1,0 0 1,0 0 0,1-1 0,-1 1 0,0-1-1,-1 0 1,1-1 0,0 1 0,-1 0 0,5-4-1,14-21-242,-2-5-153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40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16836,'-2'0'1328,"4"10"-968,5 2-272,1 4 80,4 1-1128,6 3 880,1 1-176,5 5-192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40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135 354 14859,'-8'1'359,"-1"0"-1,1 0 1,0 0-1,0 1 1,0 0-1,0 1 1,0 0-1,-14 7 1,19-8-252,0-1 1,0 1 0,0 0-1,0 0 1,1 0 0,-1 0-1,0 0 1,1 0-1,0 1 1,-1-1 0,1 1-1,0 0 1,1 0 0,-1 0-1,0-1 1,1 2-1,-1-1 1,1 0 0,0 0-1,0 0 1,0 1 0,1-1-1,-1 0 1,1 6-1,0-7-80,1 0-1,-1 0 0,1 0 0,0 0 0,-1 0 0,1 0 0,0 0 1,0 0-1,1 0 0,-1 0 0,0-1 0,1 1 0,-1 0 0,1-1 0,-1 1 1,1-1-1,0 0 0,-1 1 0,1-1 0,0 0 0,0 0 0,0 0 1,0 0-1,0 0 0,0-1 0,0 1 0,0-1 0,1 1 0,-1-1 0,4 0 1,4 1 1,1 0 0,-1-1 1,1 0-1,-1-1 0,11-1 1,1-3 2,-1-1 0,1-1 0,-1 0 0,-1-2 0,1 0 0,-1-2 1,-1 0-1,0-1 0,-1 0 0,0-2 0,-1 0 0,-1-1 0,0-1 1,-1-1-1,0 0 0,-2 0 0,0-2 0,-1 0 0,-1 0 0,0-1 1,-2 0-1,12-35 0,-18 45-37,-1 1 1,0-1 0,-1 0-1,0 0 1,0 0-1,-2-14 1,1 22 2,0-1 0,0 1 0,0-1 0,-1 1 0,1 0 0,-1-1 1,0 1-1,1 0 0,-1 0 0,0-1 0,0 1 0,-1 0 0,1 0 0,0 0 0,-1 0 0,1 0 1,-1 1-1,0-1 0,1 0 0,-1 1 0,0-1 0,0 1 0,0 0 0,0 0 0,0-1 0,-1 1 1,1 0-1,0 1 0,0-1 0,-1 0 0,-2 0 0,1 1 11,0 0 0,-1 1 0,1-1-1,0 1 1,0-1 0,0 1 0,0 0 0,0 1 0,0-1 0,0 1-1,0 0 1,0 0 0,-5 4 0,-5 4 46,1 0 1,-13 14-1,14-14 1,2 2 0,-1-1 0,2 1 0,0 1 0,0 0 0,1 0 0,0 1 0,-5 14 0,12-23-36,-1 0 0,1 0 0,-1 0 0,1 0 0,1 0 0,-1 0 0,1 0 0,0 0 0,0 0 0,0 0 0,1 0 0,1 6 0,0-7-19,-1 0 0,1 0-1,0 0 1,0 0-1,0-1 1,1 1 0,-1-1-1,1 1 1,0-1-1,0 0 1,0 0-1,0 0 1,0-1 0,1 1-1,-1-1 1,7 4-1,3 0-96,-1-1-1,1 0 0,0-1 1,0 0-1,0-1 1,0 0-1,22 1 0,100-4-858,-45-1 186,-88 1 773,1 0 0,-1 0 0,0 0 0,1 0 0,-1 1 0,0-1 0,1 1 0,-1-1 0,0 1 0,0 0 0,1 0 0,-1 0 0,0 0 0,0 1 1,0-1-1,0 0 0,-1 1 0,1-1 0,0 1 0,0 0 0,-1 0 0,1 0 0,-1-1 0,0 1 0,2 3 0,13 16 245,-13-18-216,0 1 0,1-1 0,0-1 0,0 1 0,0 0 0,0-1 0,0 0 0,0 0 0,0 0 0,1-1 0,-1 1 0,1-1 0,-1 0 0,6 0 0,8 1-105,-1-1 0,25-2 0,-32 1 7,46-5-186,0-2 0,-1-3 0,0-1 0,-1-4 0,0-1 0,-1-3 0,54-28 0,-106 46 309,0 1 0,-1-1 0,1 1 0,0-1 0,0 1 0,0-1 0,0 1 0,0 0 0,0 0 0,0-1 0,0 1 0,0 0 0,0 0 0,0 0 0,0 0 0,0 0 0,0 0 0,0 0-1,0 1 1,0-1 0,0 0 0,0 1 0,0-1 0,2 1 0,-2 0 33,0 1 0,0 0 0,1-1-1,-1 1 1,0 0 0,0-1 0,-1 1 0,1 0-1,1 4 1,3 7-167,9 11-113,28 41 0,-3-8-389,-39-57 577,74 137-1276,-68-122 1194,0 0 1,0 1 0,-2-1-1,0 1 1,-1 0 0,0 0-1,0 24 1,-3-33 202,-1 0 0,0 0 0,0 0 0,0-1 0,-1 1 0,0 0 0,-1-1 0,1 0 0,-1 1 0,0-1 0,-1 0 0,0 0 0,1-1 0,-2 1 0,1-1 0,-1 0 0,0 0 0,0 0 0,0-1 0,-9 6 0,-2 1 507,-1-2 1,1 0 0,-2-1 0,1-1 0,-1 0 0,-25 5 0,40-11-514,-6 1 219,1 0-1,0 0 1,-17 0 0,24-2-310,-1 0 1,1 1 0,0-1-1,-1-1 1,1 1 0,0 0-1,-1 0 1,1 0 0,0-1-1,0 1 1,-1 0 0,1-1 0,0 1-1,0-1 1,-1 0 0,1 1-1,0-1 1,0 0 0,0 0-1,0 0 1,0 0 0,0 0-1,0 0 1,1 0 0,-1 0-1,0 0 1,0 0 0,1 0 0,-1 0-1,1-1 1,-1 1 0,1 0-1,-1-2 1,0-6-85,1 0 0,0 0-1,0 0 1,1 0 0,0 0 0,1 0 0,0 0-1,0 0 1,1 1 0,6-15 0,6-7-472,27-42 0,-40 69 504,16-24-272,1 1 1,1 1-1,1 1 0,2 1 0,0 1 0,1 0 1,42-26-1,-35 28 85,0 1-1,2 2 1,0 1 0,1 2-1,1 1 1,51-11 0,-1 8 57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48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 17516,'-10'-2'1760,"10"0"-1288,18 2-104,14 0 785,17 0-401,8-2-152,19 1-248,10-1-80,10 1-56,0-1-40,-7 2-144,-6 0-232,-14 2-480,-12 2-336,-25-1 792,-17-2-144,-23 2-137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49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14563,'-18'3'656,"-7"2"691,-47 14 0,62-13 110,13-1-327,15 1-147,68 5 349,-17-3-788,131 32-1,-179-34-515,0 1-1,0 1 1,-1 1-1,-1 1 1,22 13-1,-37-20-25,0 0 0,0 0 0,0 0 1,-1 0-1,1 1 0,-1 0 0,0 0 0,0 0 0,0 0 0,-1 0 0,0 0 0,4 8 0,-5-8-1,-1-1 0,1 1 1,-1-1-1,0 1 0,0 0 0,0-1 1,0 1-1,0-1 0,-1 1 1,0-1-1,0 1 0,0-1 1,0 1-1,0-1 0,-1 0 1,1 1-1,-1-1 0,0 0 1,-4 5-1,-4 4 8,-2 1 0,1-2 0,-2 0 0,1 0 0,-1-1 0,-1 0 0,-19 9 0,9-4 6,-116 62 93,-1 2 5,136-76-112,0 0-1,0 1 1,0 0 0,0 0 0,1 0-1,-5 5 1,9-8-1,-1 0-1,1-1 1,-1 1 0,1 0-1,0-1 1,-1 1 0,1 0-1,0 0 1,-1-1 0,1 1-1,0 0 1,0 0 0,0 0-1,0-1 1,0 1 0,0 0-1,0 0 1,0 0 0,0-1-1,0 1 1,1 1 0,-1-1-2,1 0 0,0 0 1,0 0-1,0 0 0,0 0 0,-1 0 1,1 0-1,1-1 0,-1 1 0,0 0 1,0-1-1,0 1 0,0 0 0,0-1 1,1 0-1,-1 1 0,2 0 1,29 5-58,0 0 0,0-3 0,0 0 1,40-3-1,-33 1-218,229-6-901,-184 0 897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50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533 1 16019,'0'0'33,"0"0"-1,0 0 1,0 0-1,1 0 1,-1 0-1,0 0 1,0 0-1,0 0 0,0 0 1,0 0-1,0 0 1,1 0-1,-1 0 1,0 0-1,0 0 1,0 0-1,0 0 0,0 0 1,0 0-1,0 0 1,1 1-1,-1-1 1,0 0-1,0 0 1,0 0-1,0 0 0,0 0 1,0 0-1,0 0 1,0 0-1,0 0 1,0 1-1,1-1 1,-1 0-1,0 0 0,0 0 1,0 0-1,0 0 1,0 0-1,0 1 1,0-1-1,0 0 1,0 0-1,0 0 1,0 0-1,0 0 0,-5 9 440,-12 9-447,15-15 141,-109 113 1290,-128 126-967,76-101-651,192-170-2300,-11 5 1818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50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13043,'0'-8'1544,"0"6"-920,0 9-56,4 6 993,12 12-345,-2-2-72,11 4-264,0 3-127,13-1-1,2-2-80,4-4-640,-1 0-520,-5-2 504,0-1-112,-6-3-184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51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16684,'8'0'1632,"11"-3"-896,5 0-256,14 0 752,7 0-143,16 2-393,3-2-128,1 3-528,-1-1-448,-7-2 392,-4 3-104,-10 1-136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55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50 18116,'-4'6'1680,"8"-1"-1064,6-7-240,13-1 737,3-1-201,7-3-304,6 1-240,4 0-616,1-1-272,1 3-712,1-2 1024,-5-1-232,2-2-161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55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 1 18708,'-2'1'1504,"-10"7"-1112,-4 4-168,-10 13 553,-7 8-153,-6 7-272,-1 3-144,-3 4-40,2 2-48,-1-3-368,3-3-248,5-12-1249,4-5 1537,8-9-240,2-8-168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09:50:01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16492,'3'2'696,"-2"0"-1056,-2 1 40,2-2-593,8 1 121,0-2 496,-4-8-104,2-6-56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55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18780,'5'10'1608,"2"7"-1096,3 2-183,10 10 623,4-1-232,11 5-216,5-1-24,8-1-144,4-1-88,1-4-272,0 0-224,-3-3-592,-7-4-256,-7-4 864,-4 3-216,-8-4-217</inkml:trace>
  <inkml:trace contextRef="#ctx0" brushRef="#br0" timeOffset="1">693 300 20012,'0'5'1617,"-2"3"-1201,-2 0-192,1 6 720,0 2-336,2 0-520,-1 1-328,2-2-608,0-4 24,0-2 592,0-8-208,0 0-121</inkml:trace>
  <inkml:trace contextRef="#ctx0" brushRef="#br0" timeOffset="2">645 103 20356,'-4'-1'4425,"11"4"-3737,2 1-448,1-4-2320,1-3 1904,-4-13-272,2 1-160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56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14 16195,'12'-6'1729,"7"2"-1001,-2 1-216,6 3 704,4 5-79,-1 13-305,0 3-200,-6 14-280,-4 9-64,-10 15-144,-6 5-24,-13 8-56,-7 0-48,-9-1-296,-8-1-184,-6-4 424,-2-7-128,-9-16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3:57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11 15419,'-3'-9'1313,"-6"7"-945,-5 4-184,-3 8 488,-3 7-104,-6 10-216,-3 9-96,-1 17-32,-1 9 16,2 14-24,5 6 8,5 5 32,3 3-16,15 2-368,4-3-280,11-10 344,10-13-72,14-18-64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00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20 214 15683,'-1'0'52,"1"0"0,-1 0 0,0 0 0,1 0 0,-1 0-1,1 0 1,-1 1 0,0-1 0,1-1 0,-1 1 0,1 0-1,-1 0 1,0 0 0,1 0 0,-1 0 0,1 0 0,-1-1-1,1 1 1,-1 0 0,1 0 0,-1-1 0,0 1-1,1-1 1,0 1 0,-1 0 0,1-1 0,-1 1 0,1-1-1,-1 1 1,1-1 0,0 1 0,-1-1 0,1 1 0,0-1-1,0 1 1,0-1 0,-1 1 0,1-1 0,0 0 0,0 1-1,0-1 1,0 1 0,0-1 0,0 0 0,0 1 0,0-1-1,0 0 1,0 1 0,0-1 0,0 1 0,0-1 0,1 1-1,-1-1 1,0 0 0,1 0 0,1-3 120,0 1 0,0-1-1,1 0 1,-1 1 0,1 0 0,0 0-1,4-4 1,13-9 591,0 1-1,1 2 0,39-21 0,72-20 478,-122 51-1165,2-2 26,0 0-1,1 1 1,-1 1-1,1 0 1,0 0-1,0 2 1,0-1-1,0 2 1,18 0-1,-29 1-91,0-1-1,0 0 1,0 1-1,0-1 0,0 1 1,0 0-1,0 0 1,-1 0-1,1-1 0,0 2 1,-1-1-1,1 0 1,-1 0-1,1 0 0,-1 1 1,1-1-1,-1 1 1,0-1-1,0 1 0,0-1 1,0 1-1,0 0 1,0 0-1,0-1 0,0 1 1,-1 0-1,1 0 1,-1 0-1,0 0 0,1 0 1,-1 0-1,0 0 1,0 0-1,0 0 0,-1 3 1,0 4-5,0 0 1,-1 1 0,0-1-1,-1 0 1,0 0 0,-6 12-1,-12 17-25,-1-1 0,-2 0 0,-47 54 0,-19 27-232,88-115 215,0 0 0,1-1 0,-1 1 0,1 0 0,-1 0 0,1 0 0,0 0 0,-1 4 0,2-7 25,0 1 0,0-1-1,0 1 1,0-1 0,0 1 0,0-1-1,0 0 1,0 1 0,1-1 0,-1 1 0,0-1-1,0 1 1,0-1 0,0 0 0,1 1-1,-1-1 1,0 1 0,0-1 0,1 0-1,-1 1 1,0-1 0,1 0 0,-1 1-1,1-1 1,0 1-24,1-1 0,-1 1 0,1-1 0,-1 1 0,1-1 0,-1 0 0,1 0 0,-1 1 0,1-1 0,-1 0 0,3-1 1,36-2-658,1-2 1,-2-2-1,56-17 1,-24 0 196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07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48 513 12699,'-47'53'5680,"78"-71"-2982,11-19-1678,-1-3 0,60-76 0,53-101-118,-78 89-620,-70 118-275,-7 19-14,-9 22-19,-15 36-136,-46 132 287,58-156-501,2 1 0,-9 75 0,20-99-601,0-16 738,0-1 1,0 1-1,0 0 0,0-1 0,-1 1 1,1 0-1,-1-1 0,-2 8 0,-4-3-489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07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0 153 16988,'2'0'1504,"12"-2"-864,8-3-216,13-2 576,4-1-95,8-3-209,8-2-152,9 2-176,7-1-32,-4-1-368,2 3-224,2 7-344,-2-2-200,-3-3-761,-6-2 1233,-5-5-320,-8-4-272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08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14323,'-2'32'1649,"-2"0"0,-12 57 0,5-35-1455,-12 100 302,23-153-491,0 0 0,0 0 1,0 0-1,0 0 0,0 0 0,0 0 0,0 0 0,0 0 0,0 0 0,0 0 0,1 0 1,-1 0-1,0-1 0,1 1 0,-1 0 0,1 1 0,0-2-2,-1 1-1,0-1 1,0 0-1,1 0 0,-1 0 1,1 0-1,-1 0 1,0 0-1,1 0 1,-1 0-1,0 0 1,1 0-1,-1 0 1,0 0-1,1 0 1,-1 0-1,0 0 1,1 0-1,-1 0 1,0 0-1,1 0 0,-1 0 1,0-1-1,1 1 1,-1 0-1,0 0 1,1 0-1,-1-1 1,24-23 104,62-97 553,17-22 513,-102 141-1138,1 0 1,-1 0-1,1 1 0,0-1 0,0 1 0,-1-1 0,1 1 0,0-1 0,0 1 0,4-2 0,-6 3-26,1 0-1,-1 0 1,0 0-1,1 0 1,-1 0-1,0 0 1,1 0-1,-1 0 1,0 0-1,1 0 1,-1 0-1,0 0 1,1 0-1,-1 0 1,0 1-1,0-1 1,1 0-1,-1 0 1,0 0-1,1 0 1,-1 0-1,0 1 0,0-1 1,1 0-1,-1 0 1,0 0-1,0 1 1,1-1-1,1 16 115,-23 145-511,16-135 125,3-17 49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13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44 17348,'-3'5'2144,"0"4"-1304,17-6-368,9-5 1625,10-3-1193,7 0-184,6-2-312,3-4-184,-3 2-464,-5 3-336,-6 2 1520,-8 1-1000,-17-1 0,-9 0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14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18500,'3'7'1792,"10"-1"-1128,8 0-279,8-3 623,6 0-104,5-3-544,0 0-472,0-5 192,-3 0-120,-5-14-160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15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0 482 14091,'46'-40'1095,"-2"-2"-1,61-75 1,-80 84-665,-1-1 1,-2-1-1,-1-1 0,25-62 1,-35 59 88,-12 32-160,-8 23-37,-9 33-210,2 0 0,-15 85 0,29-125-101,1-5-15,-26 141 204,24-122-241,1 1-1,1-1 0,1 1 1,4 28-1,-3-49 136,-1 0 0,1 0-1,0 0 1,0 0 0,0 0 0,0 0 0,0 0 0,1 0 0,1 3 0,-1-2-42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09:50:02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12347,'39'13'264,"1"-1"0,0-2 0,1-2 0,-1-2 0,1-2 0,65 0 0,268-32-171,-65 4-66,822 2 258,-452 18-154,-537 0-120,667 8 236,-509 28-53,-295-31-394,28 2-856,-32-3 1029,0 0 0,0 0 1,0 0-1,0 0 0,0 0 0,-1 0 0,1 0 1,0 0-1,0-1 0,0 1 0,0 0 0,0 0 0,0-1 1,0 1-1,-1-1 0,1 1 0,0-1 0,0 1 1,-1-1-1,1 1 0,0-1 0,0 0 0,-1 1 1,1-1-1,-1 0 0,1 0 0,-1 1 0,1-1 1,0-1-1,-4-11-469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15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18964,'12'7'1888,"6"-7"-1183,7-5-233,12-2 712,3-1-192,10-2-208,6 1-176,1 2-263,-1 1-193,-7 5-529,-3 1-463,-13 4 744,-4-1-152,-15-3-64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16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9 261 14867,'-1'6'510,"-6"32"1958,7-38-2429,0 0 0,0 1 0,0-1 0,0 0 0,0 0 1,0 0-1,1 0 0,-1 1 0,0-1 0,0 0 0,0 0 0,0 0 0,1 0 0,-1 0 0,0 0 0,0 0 0,0 1 0,0-1 0,1 0 1,-1 0-1,0 0 0,0 0 0,1 0 0,-1 0 0,0 0 0,0 0 0,0 0 0,1 0 0,-1 0 0,0 0 0,0 0 0,0 0 0,1 0 0,-1 0 1,0-1-1,0 1 0,0 0 0,1 0 0,-1 0 0,0 0 0,0 0 0,0 0 0,0 0 0,1-1 0,11-6 1193,43-39 822,54-55 0,44-38-931,-132 127-1013,-21 12-108,1 0-1,-1 0 1,0 0 0,0 0-1,0 0 1,0 0 0,1 0-1,-1 0 1,0 0 0,0 0-1,0 0 1,1 0 0,-1 0-1,0 0 1,0 0 0,0 0-1,0 0 1,1 0 0,-1 1-1,0-1 1,0 0 0,0 0-1,0 0 1,0 0-1,1 0 1,-1 1 0,0-1-1,0 0 1,0 0 0,0 0-1,0 0 1,0 1 0,0-1-1,0 0 1,0 0 0,0 0-1,0 0 1,0 1 0,0-1-1,1 0 1,-2 0 0,1 0-1,0 1 1,0-1 0,0 0-1,0 0 1,0 0 0,0 1-1,-1 4 3,-1 0 0,0 1-1,0-1 1,0 0-1,-4 5 1,-16 29-63,13-25-133,0 0-1,1 1 1,1 0 0,0 1-1,1-1 1,1 1 0,-5 24-1,10-39 150,-1 0 0,1-1-1,0 1 1,0 0 0,0-1-1,0 1 1,0 0 0,0 0-1,0-1 1,0 1 0,0 0-1,0-1 1,0 1 0,0 0-1,1-1 1,-1 1 0,0 0-1,1-1 1,-1 1 0,0-1-1,1 1 1,-1 0 0,0-1-1,1 1 1,-1-1 0,1 1-1,-1-1 1,2 1 0,-1-1-5,1 0 0,-1 0 0,1 1 0,-1-2 1,1 1-1,-1 0 0,1 0 0,-1 0 0,1-1 1,-1 1-1,1-1 0,-1 1 0,1-1 0,1-1 1,29-14-592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16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26 16243,'-11'13'841,"-2"0"-1,1-2 0,-15 11 1,14-12-285,1 0 0,1 0 1,0 1-1,-10 12 0,20-21-504,-1 0 0,1 0-1,0 0 1,0 0 0,0 0 0,0 0-1,0 0 1,0 0 0,0 1-1,1-1 1,-1 0 0,0 3 0,1-4-55,1 0 0,-1 0-1,0 0 1,0 0 0,1 0 0,-1 0 0,1 0 0,-1 0 0,1 0 0,-1 0 0,1-1 0,-1 1 0,1 0 0,0 0 0,-1-1 0,1 1 0,0 0-1,0-1 1,0 1 0,0-1 0,-1 1 0,1-1 0,0 1 0,0-1 0,0 0 0,0 1 0,0-1 0,0 0 0,0 0 0,1 0 0,19 5-233,1-2 1,28 0 0,-35-3 206,-1 1 0,0 0 0,0 1 0,0 0 0,0 1 1,0 1-1,-1 0 0,15 7 0,-27-10 45,0-1 0,0 1 0,0-1 0,0 1 0,0-1 1,0 1-1,0 0 0,0-1 0,0 1 0,0 0 0,-1 0 0,1-1 0,0 1 0,-1 0 0,1 0 0,0 0 1,-1 0-1,1 0 0,-1 0 0,0 0 0,1 0 0,-1 0 0,0 0 0,1 2 0,-2-1 11,1-1 1,0 1-1,-1-1 0,0 1 1,1-1-1,-1 0 0,0 1 1,0-1-1,1 0 0,-1 1 0,0-1 1,0 0-1,0 0 0,-1 0 1,-1 2-1,-7 4 179,-1 0-1,0-1 1,-18 8 0,21-10-78,-18 8 137,5 0-226,-1-2 1,0 0-1,-1-2 1,-46 12 0,67-20-132,0 0 0,0 0 0,0 1 0,1-1 0,-1 0 0,0 0 0,0-1 0,0 1 0,0 0 0,0-1 0,1 1 0,-1-1 0,0 1 0,0-1 0,1 0 0,-1 0 1,0 0-1,1 0 0,-1 0 0,1 0 0,-1 0 0,1-1 0,0 1 0,-1 0 0,1-1 0,0 1 0,0-1 0,0 1 0,0-1 0,0 0 0,0 1 0,1-1 0,-2-3 1,-4-17-710</inkml:trace>
  <inkml:trace contextRef="#ctx0" brushRef="#br0" timeOffset="1">115 88 18828,'24'-9'2128,"11"1"-1335,2 1-329,9-1 1184,4-2-688,3 2-2816,3 1 2032,0-5-536,-6-6-272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17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20 17748,'12'-20'3351,"-98"143"83,-33 76-2616,90-146-643,2 2 1,-26 74-1,47-108-195,-1-1-1,2 1 0,1 0 0,1 0 1,0 1-1,2-1 0,0 1 1,2-1-1,0 1 0,5 24 0,-2-32-145,1 0 0,0-1 0,1 1 0,0-1 0,1 0 0,1-1 0,0 0 0,0 0 0,1-1 0,1 0 0,0 0 0,1-1 0,-1 0 0,2-1 0,18 12 0,21 10-438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5:57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0 200 10674,'48'-9'1057,"9"2"-801,17-7-160,14-3 1080,14-9-1720,5-3-641,11-1 1009,6-3-152,14-1-136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2:44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88 17732,'-4'20'1688,"20"-10"-1016,13-10-272,8-6 689,6-4-153,4-3-296,2 2-176,-3-5-608,0 5-472,-15-2 528,-5-4-88,-8-3-88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2:45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97 17940,'-2'0'2072,"1"0"-1392,1-4-295,5-2 935,7 2-416,4 1-152,8-1-456,5 1-144,8 1-96,0 1-16,8-2-40,-1 0 40,3-4-304,4 0-304,-3-5-536,-2-4 928,-6 5-184,-5 1-120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5:58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0 423 11466,'320'-30'1129,"524"-118"-1,-544 76-1017,304-63 155,-354 101 224,-204 31-199,0 2 0,-1 3 0,67 9 0,-92-6-198,0 0 0,-1 1 0,20 10 0,-25-10-54,2-1-49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19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0 241 18532,'28'-28'2679,"156"-173"702,-183 200-3374,-1 0-1,1 0 1,0 0 0,-1 1 0,1-1 0,0 0-1,0 0 1,0 1 0,-1-1 0,1 0-1,0 1 1,0-1 0,0 1 0,2-1 0,-3 1-5,0 0 1,0 1-1,1-1 1,-1 0-1,0 0 1,0 1-1,0-1 1,0 0-1,1 1 1,-1-1-1,0 0 1,0 1-1,0-1 1,0 0-1,0 1 1,0-1-1,0 0 1,0 1-1,0-1 1,0 0-1,0 1 1,0-1-1,0 0 1,0 1-1,0-1 1,-1 0-1,1 1 1,-12 36 14,-1-5-78,0-1-494,-17 65 0,29-95 470,1 0 0,0 0 0,-1 1-1,1-1 1,0 0 0,0 0 0,0 0-1,0 1 1,0-1 0,0 0 0,0 0-1,0 1 1,0-1 0,1 0 0,-1 0-1,0 1 1,1-1 0,-1 0 0,1 0-1,-1 0 1,1 0 0,0 0 0,1 2-1,-1-3 9,0 1-1,1-1 0,-1 1 1,0-1-1,1 0 0,-1 1 1,1-1-1,-1 0 1,1 0-1,-1 0 0,0 0 1,1 0-1,-1-1 0,1 1 1,-1 0-1,0-1 0,1 1 1,-1 0-1,0-1 0,3-1 1,24-12-638,9-9-84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20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4 12995,'11'-4'1761,"-18"13"-397,-3 1-799,-91 122 5084,97-127-5498,1-2-54,1 0 0,-1 1 1,1-1-1,-1 1 0,1-1 1,1 1-1,-1 0 1,0 0-1,1 0 0,0 0 1,0 0-1,0 0 0,0 0 1,0 6-1,1-9-84,1 0 0,-1 0 0,1 0 0,0 0 0,-1-1 0,1 1 0,0 0-1,-1-1 1,1 1 0,0 0 0,0-1 0,0 1 0,-1-1 0,1 1 0,0-1 0,0 0 0,0 1 0,0-1-1,0 0 1,0 1 0,0-1 0,0 0 0,0 0 0,0 0 0,0 0 0,0 0 0,2 0 0,34-3-51,-31 2 48,19-2-23,32-4 1,-55 7 13,0 0 0,1 0 0,-1 0 0,1 1 0,-1-1-1,1 0 1,-1 1 0,0 0 0,1-1 0,-1 1 0,0 0 0,0 0-1,1 1 1,-1-1 0,0 0 0,0 1 0,0-1 0,2 3 0,-3-2 1,0-1 0,0 1 1,0 0-1,-1 0 0,1 0 1,0 0-1,-1 0 0,0 0 1,1 0-1,-1 0 0,0 0 1,0 0-1,0 0 0,0 0 1,0 0-1,0 0 0,-1 0 1,1 0-1,-1 0 1,0 0-1,1 0 0,-1 0 1,0 0-1,0-1 0,0 1 1,0 0-1,-3 3 0,-2 3 36,0 0-1,-1 0 1,-1 0-1,-7 6 1,0-2 124,-28 19 1,38-27-208,0-1 1,-1 0 0,1-1-1,-1 1 1,0-1 0,1 0-1,-1-1 1,0 1 0,-9 0-1,14-2 41,0 0 0,0 0 0,0 0 0,0 0-1,1 0 1,-1 0 0,0 0 0,0 0 0,0 0 0,0-1-1,0 1 1,0 0 0,0-1 0,1 1 0,-1-1 0,0 1-1,0-1 1,0 1 0,1-1 0,-1 1 0,0-1 0,1 0-1,-1 0 1,1 1 0,-1-1 0,0 0 0,1 0 0,0 1-1,-1-1 1,1 0 0,-1-2 0,1-15-151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09:50:07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 12003,'6'5'130,"0"0"1,1-1 0,-1 0 0,1 0-1,0 0 1,0 0 0,0-1 0,0 0-1,0-1 1,1 0 0,0 0 0,-1 0-1,1-1 1,13 0 0,10-1 16,-1-1 0,43-6 1,-73 7-148,172-30 453,72-7-135,168 19-128,18-2-143,-136-11-88,280-13-11,-539 44 92,0 3 0,1 0 0,45 12 0,-62-10-57,0 0 0,-1 2 0,0 0 0,-1 1 0,1 1 0,-1 0 0,25 20 0,-42-29 16,0 0 0,0 0 0,0 0 0,0-1 1,0 1-1,0 0 0,0 0 0,0 0 0,0 0 0,1 0 1,-1 0-1,0 0 0,0 0 0,0 0 0,0 0 0,0 0 1,0 0-1,0 0 0,0 0 0,0 0 0,0 0 1,0 0-1,0 0 0,0 0 0,0 0 0,0 0 0,0 0 1,0 0-1,0 0 0,0 0 0,0 0 0,1 0 1,-1 0-1,0 0 0,0 0 0,0 0 0,0 0 0,0 0 1,0 0-1,0 0 0,0 0 0,0 0 0,0 0 1,0 0-1,0 0 0,0 0 0,0 0 0,0 0 0,0 0 1,0 0-1,0 0 0,0-10-66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20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20500,'10'-6'1569,"1"4"-1161,4-3-344,5-5-88,3 5 1136,2-8-992,7-2-112,-1-5-48</inkml:trace>
  <inkml:trace contextRef="#ctx0" brushRef="#br0" timeOffset="1">491 0 18916,'0'1'178,"1"0"0,-1 0 0,0 0-1,1-1 1,-1 1 0,1 0 0,-1 0 0,1-1-1,-1 1 1,1 0 0,0-1 0,-1 1 0,1-1 0,0 1-1,0-1 1,-1 1 0,1-1 0,0 1 0,0-1 0,0 0-1,1 1 1,23 7 1240,-20-6-1205,-4-2-202,1 1 1,0-1-1,0 1 1,-1-1-1,1 1 1,0 0-1,-1 0 1,1 0-1,-1 0 1,1 0-1,-1 0 1,0 0-1,1 1 1,-1-1-1,0 0 1,0 1-1,0-1 1,1 2-1,-1 0 6,0 0-1,-1-1 0,1 1 1,-1 0-1,0 0 0,0-1 1,0 1-1,0 0 0,0 0 0,-1-1 1,1 1-1,-2 3 0,-7 24 184,-2 0 0,-1-1-1,-31 55 1,30-60-90,5-8-114,-54 107-2282,62-121 2205,-1-1 0,0 0 1,0 1-1,1-1 0,-1 0 1,0 1-1,0-1 0,0 0 1,0 0-1,-1 0 0,-1 1 0,-4 1-589</inkml:trace>
  <inkml:trace contextRef="#ctx0" brushRef="#br0" timeOffset="2">328 354 18012,'4'-2'2360,"2"-3"-1455,9 4-417,1-2 1880,11-1-1296,5-1-271,7 0-865,2 0-521,4 1-255,-1-2 672,-2 3-176,1 2-152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21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19596,'0'3'2185,"0"1"-1337,0-1-384,5-2 1464,2-1-767,6-4-849,1 3-672,7-5 1128,5-1-792,9-2-64,2-4-40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21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18164,'-4'15'2136,"-2"2"-1464,-4 6-327,-2 5 1935,0 8-1736,-3 2-160,2 3-128,2 1-88,-1-5-288,4 0-136,2-7-408,2-2-280,2-11 744,2-3-152,7-7-200</inkml:trace>
  <inkml:trace contextRef="#ctx0" brushRef="#br0" timeOffset="1">376 65 17436,'-25'30'1565,"-29"44"0,47-62-1271,0 0 0,1 0-1,0 0 1,1 1 0,0 0-1,1 0 1,-4 20 0,8-30-280,0 0 0,0 1 0,0-1 1,0 0-1,1 0 0,-1 0 1,1 1-1,0-1 0,0 0 0,0 0 1,0 0-1,1 0 0,-1 0 1,1-1-1,0 1 0,-1 0 0,1-1 1,1 1-1,-1-1 0,0 0 0,0 1 1,1-1-1,-1 0 0,1 0 1,0-1-1,0 1 0,-1-1 0,1 1 1,0-1-1,0 0 0,1 0 1,-1 0-1,0 0 0,0-1 0,0 1 1,0-1-1,1 0 0,-1 0 1,0 0-1,0-1 0,1 1 0,-1-1 1,0 1-1,0-1 0,0 0 0,0 0 1,4-2-1,-7 3-5,0 0 1,1 0-1,-1 0 1,0 0-1,1 0 1,-1 0-1,0 0 1,1 0-1,-1 0 0,0-1 1,1 1-1,-1 0 1,0 0-1,1 0 1,-1 0-1,0-1 1,0 1-1,1 0 0,-1 0 1,0 0-1,0-1 1,1 1-1,-1 0 1,0-1-1,0 1 1,0 0-1,1 0 0,-1-1 1,0 1-1,0 0 1,0-1-1,0 1 1,0 0-1,0-1 1,0 1-1,0 0 0,0-1 1,0 1-1,0 0 1,0-1-1,-15-5 238,-22 1 27,30 4-372,0 1 1,0 0-1,0 0 0,0 1 0,0 0 1,0 0-1,0 1 0,0-1 0,-11 6 1,56-14-2341,-7-2 1772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22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17140,'-10'7'699,"-10"6"1220,-26 21 1,41-30-1617,0 1-1,1-1 0,-1 1 1,1 0-1,0 1 1,0-1-1,1 1 1,0-1-1,-5 13 1,7-17-292,1-1 0,-1 1 1,1 0-1,0 0 1,-1 0-1,1 0 0,0 0 1,0 0-1,-1 0 1,1 0-1,0 0 0,0 0 1,0-1-1,0 1 1,0 0-1,1 0 0,-1 0 1,0 0-1,0 0 1,1 0-1,-1 0 0,0 0 1,1 0-1,-1-1 1,1 1-1,-1 0 0,1 0 1,-1 0-1,1-1 1,0 1-1,-1 0 0,1-1 1,0 1-1,-1-1 1,1 1-1,0-1 0,0 1 1,0-1-1,0 1 1,0-1-1,-1 0 0,1 1 1,0-1-1,0 0 1,0 0-1,0 0 0,0 0 1,0 0-1,0 0 1,1 0-1,4 0-28,-1 0-1,0-1 1,1 1-1,-1-1 1,0-1-1,0 1 1,10-4-1,19-17-172,-29 18 107,0 0-1,1 0 0,-1 1 0,1-1 0,0 1 0,0 1 1,0-1-1,8-1 0,-14 4 75,1 0 1,-1 0-1,0 0 1,0 0-1,1 1 1,-1-1-1,0 0 1,0 0 0,0 0-1,1 0 1,-1 1-1,0-1 1,0 0-1,0 0 1,0 0-1,1 1 1,-1-1-1,0 0 1,0 0-1,0 0 1,0 1-1,0-1 1,0 0-1,0 0 1,0 1-1,0-1 1,0 0-1,0 0 1,0 1-1,0-1 1,0 0-1,0 0 1,0 1 0,0-1-1,0 0 1,0 1-1,-1 12-81,0-11 64,-4 39-58,0-13 124,2-1 0,1 1 1,1 0-1,3 32 1,0-48-45,-1-5 59,0 1 0,0-1 0,-1 0 0,0 0-1,-1 11 1,0-16-18,1 0-1,-1 0 0,0 0 0,1 0 1,-1 0-1,0 0 0,0 0 1,0 0-1,0-1 0,-1 1 0,1 0 1,-1-1-1,1 1 0,-1-1 1,1 1-1,-1-1 0,0 0 0,1 0 1,-1 0-1,0 0 0,0 0 0,0 0 1,-3 1-1,-3 0 159,-1 1-1,0-1 1,0-1 0,-13 1 0,19-1-231,-1-1-1,1 0 1,-1 0 0,1 0 0,-1-1 0,1 1 0,0-1 0,-1 0 0,1 0 0,0 0 0,0 0 0,-1 0 0,1-1 0,-5-3 0,7 4 23,0 0-1,1 0 1,-1 0-1,0 0 1,1 0-1,-1 0 1,1 0-1,-1 0 1,1 0-1,0-1 1,-1 1-1,1 0 1,0 0-1,0 0 1,0-1-1,0 1 1,0 0-1,0 0 1,0-1-1,0 1 1,0 0-1,1-2 1,6-22-261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22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1 17852,'0'16'2080,"0"2"-1416,2 8-312,-1 3 1601,4 8-1441,-2 6-8,-3 4-192,-3 4-152,-13 2-104,-3 0-16,-12 1-40,-7-2-168,-9-2-560,-3-4-1744,1-11 2159,2-4-295,-2-8-280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22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0 15779,'-13'36'1809,"-4"3"-1241,-6 8-248,-1 6 1136,-2 7-904,0 2-24,6-1-247,5-2-129,10-6-224,7 0-120,11-10-465,5 0 569,12-11-72,8-8-80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23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4 148 14963,'0'-3'239,"-1"1"0,0 0 0,1-1 0,-1 1 0,1-1 0,0 1 0,-1 0 0,1-1 0,0 1 0,1-1 0,-1 1 0,0-1 0,1 1 0,-1-1 0,1 1 0,0 0 0,0-1 0,2-3 0,0 2 101,0 0-1,0 1 1,0-1 0,0 0-1,1 1 1,-1 0 0,1 0-1,0 0 1,4-3 0,7-2 354,0 1 0,1 0 0,0 1 0,24-6 0,-15 6-231,-1 1 0,35-3 0,-52 7-421,0 1 1,0 0 0,0 0-1,0 0 1,0 1-1,0 0 1,0 0 0,-1 1-1,1 0 1,0 0 0,-1 1-1,0 0 1,10 5 0,-15-7-40,1 1-1,0-1 1,-1 1 0,1-1 0,-1 1 0,1 0-1,-1-1 1,0 1 0,0 0 0,0 0 0,0 0-1,0 0 1,0 0 0,0 0 0,-1 1 0,1-1-1,-1 0 1,1 0 0,-1 0 0,0 1 0,0-1-1,0 0 1,0 0 0,-1 1 0,1-1 0,0 0-1,-1 0 1,0 0 0,1 0 0,-1 0 0,0 0 0,0 0-1,-2 3 1,-2 3-6,0 0 0,0 0 0,-1 0 0,0-1-1,-1 0 1,-9 9 0,-39 25-20,41-31-59,0 0 0,0 1-1,1 0 1,-16 19-1,29-30 61,0 1-1,-1-1 0,1 0 0,-1 1 0,1-1 1,0 1-1,0-1 0,-1 1 0,1-1 0,0 1 1,0-1-1,-1 1 0,1-1 0,0 1 0,0-1 1,0 1-1,0-1 0,0 1 0,0-1 0,0 1 1,0-1-1,0 1 0,0 0 0,0-1 0,0 1 1,0-1-1,1 1 0,-1-1 0,0 1 0,0-1 1,0 1-1,1-1 0,-1 1 0,0-1 0,1 0 1,-1 1-1,0-1 0,1 1 0,-1-1 0,1 0 1,-1 1-1,1-1 0,-1 0 0,0 0 0,1 1 1,-1-1-1,1 0 0,-1 0 0,1 0 1,0 1-1,-1-1 0,1 0 0,-1 0 0,1 0 1,-1 0-1,2 0 0,37 3-817,-34-3 862,31 1-400,6-2-93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23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20612,'0'4'2161,"-2"9"-1569,-8 6-312,-1 8 1472,-2 6-1127,1 3-265,1 4-632,-1 0-361,5-3-463,3-5-232,-2-8 952,0-7-312,4-5-168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24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21205,'9'-3'1848,"8"3"-1368,3-2-192,10 2 736,4 0-240,9 0-960,0 6 1225,-5 0-945,-4-3-40,-8-5 48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25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15 16187,'8'-13'1873,"-10"11"-1177,-7 4-304,-8 12 1000,-5 9-359,-2 16-401,-5 11-200,1 14-336,-4 4-56,6 6-8,5-1 32,6-5-16,5-4-120,9-12-536,5-11 1832,9-18-1176,4-3 24,6-13 48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9:32:12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0 199 14286,'0'0'6614,"12"-6"-6150,30-14-354,1 3-1,0 1 0,2 3 0,82-15 1,202-15 261,-319 42-371,134-9-1953,-81 8-837,-1-3-1,98-21 1,-126 15-3018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09:50:11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0 293 10066,'156'18'1227,"79"6"-167,-43-21-131,235-26 0,191-54-461,-492 59-407,591-94 70,-618 94-261,134-41 0,-155 28 42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25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0 334 16668,'4'1'1937,"5"-6"-1217,10-11-43,278-272 5964,-284 272-6438,-6 6-1,-13 21-80,-70 136-11,66-122-300,0 0 0,2 1 0,1-1 0,-5 31 0,12-53 65,-1-1-1,1 0 1,0 0-1,0 1 1,0-1-1,0 0 0,0 0 1,0 1-1,0-1 1,1 0-1,-1 0 1,1 0-1,0 0 1,1 4-1,-1-5 92,-1-1-1,0 0 1,1 0-1,-1 1 1,0-1 0,1 0-1,-1 0 1,0 0-1,1 1 1,-1-1 0,1 0-1,-1 0 1,0 0-1,1 0 1,-1 0 0,1 0-1,-1 0 1,1 0 0,-1 0-1,0 0 1,1 0-1,-1 0 1,1 0 0,-1 0-1,1 0 1,-1 0-1,19-13-464,5-12-253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26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72 21189,'-1'3'277,"0"-1"0,0 0 0,0 0 1,-1 1-1,1-1 0,0 0 0,-1 0 1,0 0-1,1 0 0,-1 0 1,-4 2-1,-6 10 668,10-13-904,1 1-1,-1 0 1,1 0-1,0 0 1,0 0-1,0 1 1,0-1-1,0 0 0,0 0 1,0 1-1,1-1 1,-1 0-1,1 5 1,0-6-30,1 1 1,0-1-1,0 0 1,0 0 0,0 0-1,0 0 1,0 0-1,0 0 1,0 0 0,0 0-1,0 0 1,1 0-1,-1 0 1,0-1 0,1 1-1,-1-1 1,0 1-1,1-1 1,-1 1 0,1-1-1,-1 0 1,1 1-1,-1-1 1,2 0 0,38 6-51,-25-4-7,0 1 0,16 4 0,-27-6 37,-1 1 0,1 0 0,-1 0 0,1 0-1,-1 0 1,0 1 0,0 0 0,0 0 0,0 0-1,-1 0 1,4 4 0,-5-5 3,-1-1-1,0 1 1,0 0 0,0 0-1,-1-1 1,1 1 0,0 0 0,-1 0-1,1 0 1,-1 0 0,1 0-1,-1 0 1,0 0 0,0 0-1,0 0 1,0 0 0,0-1 0,0 1-1,-1 0 1,1 0 0,-1 0-1,1 0 1,-1 0 0,0 0-1,0-1 1,0 1 0,0 0 0,0 0-1,0-1 1,0 1 0,0-1-1,-3 3 1,-5 5 23,0 0 0,0 0 0,-20 13-1,19-14 29,-13 10 20,-2-1-1,0-1 1,0-1 0,-53 21 0,77-35-131,-1 0 1,1-1-1,-1 1 0,0-1 0,1 1 1,-1-1-1,0 1 0,0-1 1,1 0-1,-1 0 0,0 0 1,1 0-1,-1 0 0,0 0 1,0 0-1,1-1 0,-1 1 1,0-1-1,1 1 0,-1-1 0,0 0 1,1 1-1,-1-1 0,1 0 1,-3-2-1,3 1 1,-1-1 1,0 0-1,1 1 1,0-1-1,0 0 1,0 0-1,0 0 1,0 0-1,1 0 1,-1 0-1,1 0 1,-1 0-1,2-6 1,0-28-507</inkml:trace>
  <inkml:trace contextRef="#ctx0" brushRef="#br0" timeOffset="1">187 31 18868,'20'-3'2048,"3"0"-1399,3-2-329,4 3 1304,9 0-1200,1-1-576,0-2 240,2 0-176,-4 2-96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26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 18444,'0'0'80,"0"0"0,0 1 0,0-1 0,0 0 0,0 0 0,-1 1 0,1-1 1,0 0-1,0 0 0,0 1 0,0-1 0,0 0 0,0 0 0,0 1 0,0-1 0,0 0 0,0 0 0,0 1 0,0-1 1,1 0-1,-1 0 0,0 1 0,0-1 0,0 0 0,0 0 0,0 0 0,0 1 0,1-1 0,-1 0 0,0 0 0,0 0 0,0 1 1,1-1-1,11 4 1586,22-2-418,-23-2-1118,-11 1-130,1-1 1,-1 0 0,0 0 0,1 0 0,-1 1 0,0-1 0,0 0 0,1 0 0,-1 1 0,0-1 0,0 0 0,0 0 0,1 1 0,-1-1 0,0 0 0,0 1 0,0-1 0,0 0 0,0 0 0,0 1 0,0-1 0,0 0 0,0 1 0,0-1 0,0 0 0,0 1 0,0-1 0,0 0 0,0 1 0,0-1 0,0 0 0,0 1 0,0-1 0,0 0 0,0 1 0,0-1 0,-1 0 0,1 1 0,0-1 0,0 0 0,0 0 0,-1 1 0,1-1 0,-1 0 0,-8 16 7,-123 180 414,119-171-753,0-1-1,2 2 1,0 0 0,2 0 0,1 1-1,-6 40 1,14-72-645,4-10 286</inkml:trace>
  <inkml:trace contextRef="#ctx0" brushRef="#br0" timeOffset="1">2 239 18988,'-1'-3'2313,"2"1"-1473,6-2-352,6 3 1256,6-1-592,1-1-223,10 3-577,1 0-312,5 0-816,-3-1 335,-6-3 297,-2-1-176,-4 1-80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26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18588,'8'8'2312,"2"-3"-1359,1-2-409,5-3 1976,-2-5-1760,3 0-2976,3-4 2328,5-1-528,-5 0-344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27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21325,'-3'10'1800,"-4"7"-1472,-4 6-200,1 3 824,0 9-696,0-1-64,5 2-368,1-2-240,4-2-488,3-11-192,4-12 832,2-9-256,2-15-177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27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18084,'-8'2'506,"0"1"0,1-1 0,-1 1 0,1 1 0,0 0 1,0-1-1,-12 10 4924,22-19-7052,1-1-2176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28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49 12675,'2'-2'478,"1"-1"1,-1 1-1,0-1 1,0 0 0,0 0-1,0 0 1,0 1-1,2-7 1,-4 8-377,0 1 0,0-1 0,0 1 0,0-1 1,0 1-1,0-1 0,0 1 0,0-1 0,0 1 0,0-1 0,0 1 1,0-1-1,0 1 0,0-1 0,0 1 0,-1 0 0,1-1 0,0 1 1,0-1-1,0 1 0,-1-1 0,1 1 0,0 0 0,-1-1 0,0 1 1,0-1 59,0 0 0,-1 0 0,1 1-1,-1-1 1,1 1 0,-1-1 0,1 1 0,-1-1 0,1 1 0,-1 0 0,1 0 0,-3 0 0,-3 0 71,-1 1-1,0-1 1,1 2 0,-1-1-1,1 1 1,-1 0-1,1 1 1,0-1 0,0 1-1,0 1 1,-12 7-1,6-2-97,0 1 0,0 0 0,1 1 0,-16 19 0,20-22-86,1 1-1,0 1 1,0-1-1,1 1 1,-5 11-1,10-18-49,0 0 0,0-1 1,0 1-1,0 0 0,0 0 0,1 0 0,-1 0 0,1 0 0,0 0 0,0 0 0,0-1 0,0 1 0,0 0 1,1 0-1,-1 0 0,1 0 0,0 0 0,0 0 0,0-1 0,0 1 0,0 0 0,1-1 0,-1 1 0,4 4 0,4 2-9,-1 2 0,0-1 0,-1 1 0,12 23 0,-17-29 17,-1 0-1,1 0 0,-1 0 0,0 0 1,0 0-1,0 0 0,0 0 1,-1 0-1,0 0 0,0 1 1,-1-1-1,1 0 0,-1 0 0,0 0 1,-3 8-1,2-8 9,-1 0-1,1 0 1,-1-1 0,0 1-1,0-1 1,0 0-1,-1 0 1,1 0 0,-1 0-1,0-1 1,0 1 0,0-1-1,0 0 1,-1 0-1,0-1 1,-5 3 0,3-2 8,0 0 1,0-1 0,0 0 0,-1 0-1,1 0 1,0-1 0,-1-1 0,1 1-1,-1-1 1,1 0 0,-8-2 0,13 2-22,1 0 1,-1 0-1,0 0 1,1-1-1,-1 1 1,1-1-1,-1 1 1,1-1-1,-1 1 1,1-1-1,-1 0 1,1 0-1,0 0 1,-1 0-1,1 0 1,0 0-1,0 0 1,0 0 0,-2-2-1,3 1-5,-1 1 1,1 0-1,0-1 0,-1 1 1,1 0-1,0-1 0,0 1 1,0-1-1,0 1 0,0 0 1,0-1-1,0 1 1,1 0-1,-1-1 0,0 1 1,1 0-1,-1-1 0,2 0 1,3-7-30,0 0 1,0 0-1,2 1 1,11-14-1,-13 17 26,155-157-115,-50 54 630,-106 104-410,0-1 1,0 0 0,0 0 0,0 0 0,-1 0 0,5-9 0,-8 13-75,1 0-1,-1-1 1,0 1 0,1 0 0,-1 0 0,0 0-1,0 0 1,0 0 0,0 0 0,0 0 0,0 0-1,0 0 1,0 0 0,0 0 0,-1 0 0,1 0 0,0-1-1,-1 0 1,0 1-20,0 0 1,0 0-1,0 0 0,0 0 1,0 0-1,-1 0 0,1 0 0,0 0 1,0 1-1,-1-1 0,1 0 1,0 1-1,-1-1 0,1 1 0,-1 0 1,1-1-1,-3 1 0,2-1-338,-1 1 0,0-1 0,0 1 0,0 0-1,0 0 1,0 0 0,0 0 0,0 1 0,0-1 0,0 1-1,0 0 1,1 0 0,-1 0 0,0 0 0,0 0 0,-2 2-1,0 2-797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29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21 16460,'0'-1'105,"0"0"0,0 0 0,0 1 1,0-1-1,0 0 0,0 0 1,-1 0-1,1 1 0,0-1 1,0 0-1,0 0 0,-1 1 1,1-1-1,0 0 0,-1 1 1,1-1-1,-1 0 0,1 1 1,-1-1-1,1 1 0,-1-1 1,1 0-1,-1 1 0,0 0 1,1-1-1,-2 0 0,1 1 19,-1-1 1,0 1-1,1 0 0,-1 0 0,1-1 0,-1 1 0,1 0 0,-1 1 0,1-1 1,-1 0-1,1 0 0,-4 1 0,-2 2 153,0 0 0,1 0 0,-1 0 0,-12 8 0,4 2-242,0-1-1,1 2 1,1 0 0,0 0-1,1 2 1,1-1 0,0 1-1,1 1 1,1 0 0,0 0 0,2 1-1,0 0 1,-8 34 0,13-47-28,2 1 0,-1-1 0,0 1 0,1-1 0,0 1 0,1 0 0,-1-1 0,3 10 0,-3-14 0,1 0 1,-1 0-1,0 0 0,1 0 0,-1 0 0,1 0 0,-1 0 0,1 0 0,0 0 0,-1 0 0,1-1 1,0 1-1,0 0 0,-1 0 0,1-1 0,0 1 0,0 0 0,0-1 0,2 1 0,-2 0 10,1-1 0,0 0 0,-1 0 0,1 0 0,-1 0 0,1 0 0,0 0 0,-1-1 0,1 1 0,-1 0 1,1-1-1,-1 1 0,1-1 0,-1 0 0,1 0 0,-1 1 0,3-3 0,3-3 136,0 1 1,0-2-1,0 1 1,-1-1 0,0 0-1,0 0 1,0-1-1,-1 1 1,-1-1-1,1-1 1,-1 1 0,-1 0-1,1-1 1,-1 0-1,-1 0 1,0 0-1,0 0 1,1-15 0,-3 22-113,0-1 1,0 1 0,0-1-1,0 1 1,0-1-1,-1 1 1,1 0 0,-1-1-1,1 1 1,-1-1 0,0 1-1,0 0 1,0 0 0,0-1-1,-1 1 1,1 0 0,-1 0-1,1 0 1,-1 0-1,1 1 1,-1-1 0,0 0-1,0 1 1,0-1 0,0 1-1,0 0 1,0-1 0,0 1-1,-1 0 1,1 0-1,0 1 1,-1-1 0,1 0-1,-3 0 1,2 1-70,-1 0 1,1 0-1,0 0 0,0 0 1,0 0-1,-1 1 0,1-1 1,0 1-1,0 0 1,0 0-1,0 0 0,0 0 1,0 1-1,0-1 0,1 1 1,-1-1-1,0 1 0,1 0 1,0 0-1,-1 1 0,1-1 1,0 0-1,0 1 0,0-1 1,0 1-1,-1 3 0,2-5-54,0 0-1,1-1 0,-1 1 0,1 0 1,-1 0-1,1 0 0,0 0 0,-1 0 0,1 0 1,0 0-1,0 0 0,0 0 0,0 0 1,0 0-1,0 0 0,0 1 0,0-1 0,0 0 1,0 0-1,0 0 0,1 0 0,-1 1 1,1-1 6,0-1 1,0 1 0,-1 0 0,1-1-1,0 1 1,0-1 0,0 1 0,0-1-1,-1 1 1,1-1 0,0 0 0,0 1-1,0-1 1,0 0 0,0 0 0,0 1-1,0-1 1,2 0 0,4-1-171,0 1 0,0-1 0,0 0 0,0 0 0,10-4 0,22-8-700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30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26 21149,'-6'-3'259,"1"0"0,-1 0 0,0 0 0,0 0 0,0 1 0,0 0 0,0 1 0,0-1 0,0 1 0,-1 0 0,-9 0 0,11 1-172,-1 0 0,1 0 0,0 0-1,0 1 1,0 0 0,-1 0 0,1 0-1,0 0 1,0 1 0,0 0 0,1 0-1,-1 0 1,0 1 0,-6 4 0,11-7-94,-1 1 0,0-1 0,1 1 1,-1-1-1,0 1 0,1 0 0,-1-1 0,1 1 0,-1-1 1,1 1-1,-1 0 0,1 0 0,-1-1 0,1 1 1,0 0-1,-1 0 0,1-1 0,0 1 0,0 0 0,-1 0 1,1 0-1,0-1 0,0 1 0,0 0 0,0 2 1,1-3-4,0 1 1,-1 0 0,1 0 0,0 0 0,-1-1 0,1 1 0,0 0-1,0-1 1,0 1 0,0 0 0,-1-1 0,1 1 0,0-1 0,0 0-1,0 1 1,0-1 0,2 1 0,7 1-75,0 0 1,1-1-1,11 1 0,-16-2 10,1 1 10,-3-1-27,0 0 0,0 0 0,-1 1 0,1-1 0,0 1 0,0 0 0,-1 0 0,4 2 0,-5-2 41,-1 1 1,1-1 0,-1 0 0,0 1-1,0-1 1,1 1 0,-1-1 0,0 1-1,0-1 1,0 1 0,-1 0 0,1-1-1,0 1 1,-1 0 0,1 0 0,-1 0-1,0 0 1,1-1 0,-1 3 0,1 16-160,-1 0 0,-1 0 0,0 0 0,-8 36 1,7-47 202,-23 92 593,21-84-262,3-16-280,1 0 0,-1 0-1,1-1 1,0 1 0,-1 0 0,1 0-1,-1 0 1,0-1 0,1 1 0,-1 0-1,0-1 1,1 1 0,-1-1 0,0 1-1,0 0 1,1-1 0,-1 0 0,0 1-1,0-1 1,0 0 0,0 1 0,-1-1-1,-27 3 775,-29-13 220,46 8-894,0-1-1,1-1 1,-1 0-1,-14-8 0,24 11-193,-1 0-1,1 0 1,0 0-1,0-1 1,0 1-1,0-1 1,0 0-1,1 1 1,-1-1-1,0 0 1,1 0-1,-1 0 1,1 0-1,0 0 1,0-1-1,0 1 1,0 0-1,0 0 1,0-1-1,0 1 1,1-1-1,-1 1 1,1-1-1,0 1 1,0 0-1,0-1 1,0 1-1,0-4 1,6-16-247,3 0-139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30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0 15163,'-6'67'1205,"4"-1"1,8 89-1,-3-126-970,-2 1 1,-1-1 0,-1 0-1,-2 0 1,-1 0 0,-9 35-1,9-49-233,-1 0 0,0 0 0,-1-1 0,-1 0 0,0 0 0,-1-1 0,-1 1 0,0-2 0,-1 1 0,0-1 0,0-1 0,-2 0 0,-15 12 0,22-19-36,1-1 0,-1 0 0,0 0 0,0 0 0,0 0 0,-1-1-1,1 0 1,-1 0 0,-5 0 0,-15 2-229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09:50:19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10 320 12707,'-1'0'15,"1"1"0,-1-1 0,1 0 1,-1 1-1,1-1 0,-1 0 0,1 1 0,-1-1 1,1 1-1,-1-1 0,1 1 0,0-1 1,-1 1-1,1-1 0,0 1 0,-1-1 0,1 1 1,0 0-1,0-1 0,-1 1 0,1-1 0,0 1 1,0 0-1,0-1 0,0 1 0,0 0 1,0-1-1,0 1 0,0 1 0,1-2-21,0 1 1,-1 0-1,1-1 0,0 1 1,0-1-1,0 1 0,0-1 0,0 1 1,0-1-1,0 0 0,0 1 1,0-1-1,0 0 0,0 0 0,0 0 1,1 1-1,47-1-325,-5-6 246,51-12 1,27-4 215,-105 20-91,0 2 0,0-1 1,1 2-1,-1 0 0,23 6 1,77 26 185,-78-20-167,0-2 1,44 7-1,-21-12-37,0-2-1,81-6 1,126-23 15,-68 5 1,421-20-102,-252 18-255,208-21-496,458-23 262,-625 52 569,740-14-78,-850 33 115,280-8-348,-459-6 123,387-15-742,-173 26-865,159 0 1488,-258-9 968,122 0 1195,101 5-1134,-2-42-959,-142 14 214,3 26 619,-36 2-323,96-2-217,-123 2-55,395 8 25,-421-1-34,279 22 842,-424-13-109,-84-14-740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31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36 19716,'14'-7'724,"0"1"-1,1 0 0,0 2 0,23-6 1,-33 9-607,-1 1 1,1-1 0,0 1-1,-1 0 1,1 0 0,0 0-1,-1 0 1,1 1 0,0 0-1,-1 0 1,1 0-1,-1 1 1,1 0 0,-1-1-1,0 2 1,0-1 0,0 0-1,0 1 1,5 4-1,-7-5-98,0 0 0,0-1-1,-1 1 1,1 0-1,-1 1 1,0-1 0,1 0-1,-1 0 1,0 1-1,0-1 1,0 0 0,-1 1-1,1-1 1,-1 1-1,1-1 1,-1 1 0,0 3-1,0-1-5,-1 0 0,1-1 0,-1 1 0,-1 0 0,1 0 0,-1-1 0,1 1 0,-5 6 0,-3 4 18,0 0 0,-2 0 0,-21 24 1,-98 94 209,126-129-223,1 1 0,-1-1 0,1 1 0,0-1 0,0 1 1,-4 10-1,6-14-23,1 0 0,0 0 0,0 0 0,-1 0-1,1 0 1,0 0 0,0 0 0,0 0 0,0 0 0,0 0 0,0 0 0,0 0 0,1 0 0,-1 0 0,0 0 0,0 0 0,1 0 0,0 1 0,0-1-29,0 0 1,0 0-1,0-1 1,0 1-1,0 0 1,0 0-1,0-1 1,0 1-1,0 0 1,0-1-1,1 0 1,-1 1 0,0-1-1,0 1 1,1-1-1,-1 0 1,0 0-1,2 0 1,9 0-127,1 0 0,-1-1 0,0 0 1,0-1-1,0 0 0,0-1 1,20-8-1,25-11-223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31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6 18780,'0'-5'2024,"-1"5"-1295,-2 4-377,-3 12 1344,-1 7-616,-1 12-536,0 7-256,3 4-328,0 3-152,1-6-248,3 1-144,1-11-432,0-7-192,1-15 824,-1-9-249,0-8-215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32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15779,'0'4'1753,"10"1"-825,1-4-368,9 5 1032,6-1-383,7 0-745,4-2-416,1-3 232,2-8-120,-6-3-304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32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1 311 17340,'-1'1'74,"1"-1"1,0 1-1,0-1 1,0 1-1,0-1 1,0 1 0,1-1-1,-1 1 1,0-1-1,0 0 1,0 1-1,0-1 1,0 1-1,1-1 1,-1 1-1,0-1 1,0 1 0,1-1-1,-1 0 1,0 1-1,1-1 1,-1 1-1,0-1 1,1 0-1,-1 0 1,1 1 0,-1-1-1,1 1 1,14-3 1053,21-19 138,-31 17-881,81-58 2511,129-120 1,-165 129-2214,-67 73-971,0 2 0,2-1 0,1 2 0,1 0 0,1 1-1,1 0 1,1 0 0,-10 37 0,19-57 43,0 1 0,0 0 0,1 0 0,0 0-1,0-1 1,0 1 0,0 0 0,2 6 0,-2-10 192,0 0-1,1 0 1,-1 0 0,0 0-1,1 0 1,-1 0 0,1 0-1,-1 0 1,1 0 0,0 0-1,-1 0 1,1 0 0,0 0-1,0 0 1,-1 0 0,1-1-1,0 1 1,0 0 0,0-1-1,0 1 1,0-1 0,0 1-1,0-1 1,0 1 0,0-1-1,0 0 1,1 1 0,-1-1-1,0 0 1,0 0 0,0 0-1,0 0 1,0 0 0,0 0-1,1 0 1,-1 0 0,0-1-1,0 1 1,2-1 0,24-9-968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33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17 19756,'0'-1'109,"-1"0"-1,0 0 1,1 0-1,-1 0 1,0 0-1,1 0 1,-1 0-1,0 0 1,0 1-1,0-1 1,0 0-1,0 0 1,0 1-1,0-1 1,0 0-1,0 1 1,0-1-1,0 1 1,0 0-1,-1-1 1,1 1-1,0 0 1,0 0-1,0-1 1,-1 1-1,1 0 1,0 0-1,-2 1 1,-4-1 156,0 1-1,0 0 1,0 0 0,-6 2 0,4 0-160,-1 0 0,1 0 1,-1 1-1,1 0 1,1 1-1,-1-1 1,1 2-1,-1-1 1,2 1-1,-1 1 0,1-1 1,0 1-1,-11 14 1,17-20-110,0 0 0,1 0 0,-1-1 0,1 1 0,-1 0 1,1 0-1,-1 0 0,1 0 0,0 0 0,-1-1 0,1 1 0,0 0 0,0 0 0,-1 0 1,1 0-1,0 0 0,0 0 0,0 0 0,0 0 0,0 0 0,1 0 0,-1 0 0,0 0 1,0 0-1,1 0 0,0 1 0,0-1-1,0 0-1,0 0 1,0 0 0,1-1-1,-1 1 1,0 0 0,0-1 0,1 1-1,-1-1 1,0 1 0,1-1-1,-1 0 1,1 1 0,-1-1-1,3 0 1,5 0-21,-1 0 1,1-1-1,0 0 0,14-4 0,-5-1-17,0-2-1,-1 1 1,19-13 0,-2 2-472,-29 18-52,-6 6 295,-6 8 39,6-13 183,-9 19 8,0-1-1,2 2 0,-11 37 1,-8 67 890,25-114-787,0 1 82,-1 0-1,0 0 0,-1-1 1,-7 17-1,10-26-104,1 0 0,-1 0 0,0 0 0,0 0 0,0 0-1,-1-1 1,1 1 0,0 0 0,-1-1 0,1 1 0,-1-1-1,1 0 1,-1 1 0,1-1 0,-1 0 0,0 0 0,0 0-1,0 0 1,0 0 0,1-1 0,-1 1 0,0 0 0,0-1-1,0 0 1,-1 1 0,1-1 0,0 0 0,0 0 0,0 0-1,0 0 1,0 0 0,0-1 0,0 1 0,-3-2 0,2 1-50,1-1-1,-1 1 1,1-1 0,-1 0 0,1 1 0,0-1 0,0 0 0,0 0 0,0-1 0,0 1-1,1 0 1,-1-1 0,1 1 0,-1-1 0,1 1 0,0-1 0,0 0 0,0 0 0,0 1-1,1-1 1,-1-4 0,0 0-38,0 0-1,0 0 1,1 0 0,0 0-1,0 0 1,1-1 0,2-10-1,11-13-216</inkml:trace>
  <inkml:trace contextRef="#ctx0" brushRef="#br0" timeOffset="1">566 50 18068,'19'-5'1263,"-8"1"-400,1 0-1,0 1 0,0 0 1,1 1-1,-1 1 1,22-1-1,-33 2-821,-1 0-1,1 0 1,-1 0-1,0 0 1,1 0-1,-1 0 1,1 0-1,-1 1 1,1-1-1,-1 0 1,0 0-1,1 0 1,-1 0-1,1 0 1,-1 1-1,0-1 1,1 0-1,-1 0 1,0 1-1,1-1 1,-1 0-1,0 1 1,1-1-1,-1 0 1,0 1-1,0-1 1,1 0-1,-1 1 1,0-1-1,0 0 1,0 1-1,0-1 1,1 1-1,-1-1 1,0 1-1,0 0 1,0 0-2,-1 1 1,1-1-1,-1 0 0,1 1 1,-1-1-1,0 0 1,1 1-1,-1-1 1,0 0-1,0 0 1,-1 2-1,-30 26 110,-18 7 3,24-19-73,1 1 0,-24 24 0,47-40-73,0 0-1,0 0 1,0 0-1,1 0 1,-1 1 0,0-1-1,1 0 1,0 1 0,0-1-1,0 1 1,0 0-1,0-1 1,-1 6 0,2-7-9,0 1 0,0-1 1,0 1-1,1-1 0,-1 1 1,0-1-1,1 1 0,-1-1 1,1 0-1,-1 1 0,1-1 1,0 0-1,0 1 0,-1-1 1,1 0-1,0 0 0,0 0 1,0 0-1,0 0 0,1 0 1,-1 0-1,0 0 0,0 0 1,0 0-1,1-1 0,1 2 1,4 1-111,0 0 1,0-1-1,0 0 1,0 0-1,1 0 1,-1-1-1,0 0 1,10-1-1,1 0-26,0-1-1,23-4 1,8-4-149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33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19 19732,'-3'5'1865,"7"-1"-1137,6-1-336,12-3 1096,2-2-576,8 1-384,-1-3-327,5-1-906,-3-2 745,1 2-216,-1-1-56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34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7 19852,'2'-7'2289,"-2"10"-1585,-6 6-336,-2 6 1712,-1 10-1327,0 2-217,1 6-344,-2 4-136,3 3 0,1-3-88,3-4-208,1-2-304,2-10-529,5-7 913,3-11-200,2-4-88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35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0 18036,'-24'20'596,"1"1"1,1 1 0,1 0-1,1 2 1,1 0-1,1 2 1,1 0-1,-24 51 1,38-68-549,0-1-1,0 1 1,1 0 0,0-1-1,1 1 1,0 0 0,0 0-1,1 0 1,1 15 0,-1-21-34,1 0 0,-1 0 0,1 0 0,0 0 1,0 0-1,0 0 0,0 0 0,0 0 0,1-1 0,-1 1 0,1-1 1,0 1-1,0-1 0,0 1 0,0-1 0,0 0 0,1 0 0,-1 0 1,0 0-1,1-1 0,0 1 0,-1-1 0,1 1 0,0-1 1,0 0-1,0 0 0,0 0 0,0 0 0,0-1 0,0 1 0,4-1 1,-2 0 35,-1 0 0,1 0 0,0 0 0,-1-1 0,1 0 0,-1 0 1,1 0-1,-1-1 0,1 1 0,-1-1 0,0 0 0,0 0 1,0-1-1,0 1 0,0-1 0,4-4 0,-6 6-11,-1-1 1,1 1-1,0-1 0,-1 0 1,1 0-1,-1 0 0,0 0 0,1 0 1,-1 0-1,0 0 0,0 0 1,-1 0-1,1 0 0,0-1 1,-1 1-1,1 0 0,-1-1 0,0 1 1,1 0-1,-1-1 0,0 1 1,-1 0-1,1-1 0,0 1 0,-1 0 1,1-1-1,-1 1 0,0 0 1,0 0-1,0 0 0,0-1 0,0 1 1,-2-2-1,0 1-132,0-1 0,-1 1 1,1 0-1,-1 1 0,0-1 0,0 1 1,0-1-1,0 1 0,0 0 0,-1 0 0,1 1 1,0 0-1,-1-1 0,1 1 0,-1 1 1,0-1-1,1 1 0,-1 0 0,0 0 1,1 0-1,-1 0 0,-5 2 0,5 0-1013,7 1 414,13-1-190,10-3-31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35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22 16187,'1'0'78,"-1"-1"-1,0 0 0,0 1 0,0-1 0,0 0 1,0 1-1,1-1 0,-1 0 0,0 0 0,-1 1 0,1-1 1,0 0-1,0 1 0,0-1 0,0 0 0,0 1 0,-1-1 1,1 0-1,0 1 0,-1-1 0,1 1 0,0-1 0,-1 0 1,1 1-1,-1-1 0,1 1 0,-1-1 0,1 1 1,-1-1-1,0 0 0,-1 1 40,1-1 1,-1 1-1,0 0 1,1 0-1,-1 0 1,0 0-1,1 0 1,-1 0-1,0 0 1,1 0-1,-1 1 1,-2 0-1,-5 2 444,0 1 0,0 0 0,-14 8 0,9-3-108,0 0 0,-14 14 0,25-21-400,0 1 0,0-1 0,0 1 0,0 0 0,1 0 0,-1 0 0,1 1 0,0-1 0,0 1 0,0-1 0,1 1 0,-1 0 0,1-1 0,0 1 1,-1 4-1,2-7-44,0-1 1,0 1-1,0-1 1,0 1 0,0-1-1,0 1 1,0-1 0,0 1-1,0-1 1,1 1-1,-1-1 1,0 1 0,0-1-1,0 0 1,1 1 0,-1-1-1,0 1 1,0-1-1,1 1 1,-1-1 0,1 0-1,-1 1 1,0-1 0,1 0-1,-1 1 1,1-1-1,-1 0 1,0 0 0,1 0-1,-1 1 1,1-1 0,0 0-1,21 0 135,21-14-8,-30 8-131,-1 0-1,0-2 1,0 1 0,-1-1-1,13-12 1,-24 20-11,0 1 0,0-1 0,0 0 0,0 0 0,0 0 0,0 0 1,0 0-1,0 0 0,0 0 0,0 0 0,0 0 0,0 0 0,0 0 0,0 0 0,0 0 0,0 0 0,0 0 0,0 0 0,0 0 1,0 1-1,0-1 0,0 0 0,0 0 0,0 0 0,0 0 0,0 0 0,0 0 0,0 0 0,0 0 0,0 0 0,0 0 0,0 0 1,0 0-1,0 0 0,0 0 0,0 0 0,0 0 0,0 0 0,0 0 0,0 0 0,0 0 0,1 0 0,-1 0 0,0 0 0,0 0 0,0 0 1,0 0-1,0 0 0,0 0 0,0 0 0,0 0 0,0 0 0,0 0 0,0 0 0,0 0 0,0 0 0,0 0 0,0 0 0,0 0 1,0 0-1,1 0 0,-4 11-221,-6 18 4,5-17 125,1-4 93,0 0 0,1 0 0,0 0 0,1 0-1,0 0 1,0 1 0,1-1 0,0 0 0,0 1 0,1-1-1,0 0 1,0 0 0,1 1 0,0-1 0,5 12 0,-2-10 38,-2-5-2,-1 1 1,0-1-1,0 1 0,2 11 0,-3-16-20,-1-1 0,0 1 0,0 0-1,0 0 1,0 0 0,0 0 0,0 0 0,-1 0 0,1 0 0,0-1 0,0 1-1,0 0 1,-1 0 0,1 0 0,0-1 0,-1 1 0,1 0 0,-1 0 0,1-1-1,-1 1 1,0 0 0,1-1 0,-1 1 0,1 0 0,-1-1 0,0 1-1,0-1 1,1 1 0,-1-1 0,0 0 0,0 1 0,0-1 0,1 0 0,-1 1-1,0-1 1,0 0 0,0 0 0,-1 0 0,-7 1 113,1 0-1,0-1 1,-1 0 0,1 0 0,-13-2-1,17 1-161,0 0-1,0 0 1,-1 0-1,1-1 0,0 1 1,0-1-1,0 0 0,1 0 1,-1 0-1,0-1 0,1 1 1,-5-5-1,8 7 25,-1-1-1,0 0 1,0 0-1,1 0 1,-1 0-1,1 0 1,-1 0-1,1 0 1,-1 0-1,1 0 1,0 0 0,-1 0-1,1-1 1,0 1-1,0 0 1,0 0-1,0 0 1,0-2-1,3-7-249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36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0 20796,'-2'24'1633,"-1"4"-1177,2 2-216,-8 7 416,1 3-128,-7 9-88,-6 1-88,-8 5-216,-2 3-24,-7 4-56,-2 0 16,2 1-576,-4-3 1449,5-3-905,5-7 72,8-8-16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09:50: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9098,'-4'5'22,"0"-1"-1,1 0 1,0 1 0,0-1 0,0 1-1,1 0 1,0 0 0,0 0-1,0 0 1,-1 6 0,2-9-39,1-1 0,0 1-1,0 0 1,0 0 0,0 0 0,0 0 0,1-1 0,-1 1 0,0 0-1,1 0 1,-1 0 0,1-1 0,0 1 0,-1 0 0,1-1 0,0 1-1,0-1 1,0 1 0,0-1 0,1 1 0,-1-1 0,0 0 0,1 1-1,-1-1 1,0 0 0,1 0 0,0 0 0,-1 0 0,1 0 0,-1-1-1,1 1 1,3 1 0,8 4 530,-1 2 0,1 0 0,-1 1-1,-1 0 1,1 0 0,-2 1 0,17 19 0,16 14-97,-30-30-376,1-1 1,1-1 0,0 0-1,0-1 1,1-1 0,1 0 0,-1-1-1,1-1 1,0 0 0,32 7 0,36-1-12,156 6 0,-185-17-30,708-20 8,-384 9-157,-192 8-66,75 8 67,-163 0 97,-1-6 0,121-12 0,-123-2-43,345-33-1146,-387 47 1211,0 2 0,85 16 1,54 4-83,-93-21-245,0-3 0,-1-6-1,114-21 1,99-18-365,-173 28-674,209-52 1,-293 53 873,1 2 1,0 3-1,97-8 0,-11 18 1386,-70 3 133,121-15 0,-168 10-323,123-23 739,-146 27-2192,-5 2 588,-1 0 45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36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0 15211,'-7'6'830,"-1"1"0,2-1-1,-1 1 1,-8 12 0,-3 3-420,-11 10-195,1 2 0,2 1 0,1 1 0,2 2 0,-26 55 0,41-74-356,0 0 0,2 0 1,0 1-1,1 0 0,1 0 0,1 0 1,1 1-1,0-1 0,2 1 0,0-1 1,2 1-1,0-1 0,8 35 0,-6-44 24,-1 0-1,2-1 1,-1 0-1,1 0 1,1 0-1,0 0 1,13 15-1,18 11-491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36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38 17652,'0'0'91,"-1"-1"0,1 0-1,0 1 1,-1-1 0,1 0 0,0 1 0,-1-1 0,1 0 0,0 0 0,0 1-1,0-1 1,-1 0 0,1 0 0,0 1 0,0-1 0,0 0 0,0 0 0,0 1-1,1-1 1,-1 0 0,0 0 0,0 1 0,0-1 0,1 0 0,-1 1 0,0-1-1,1 0 1,-1 1 0,1-2 0,1 1 62,-1 0 0,1-1 1,-1 1-1,1 0 0,0 0 0,-1 0 1,1 1-1,0-1 0,0 0 0,0 1 0,2-1 1,8-1 412,-1 0 0,0 1 0,15 1 0,-17 1-377,1-1-1,0 1 1,-1 1 0,1 0-1,0 0 1,-1 1-1,17 8 1,-24-10-175,0 0 1,0 0-1,0 0 0,0 0 0,0 0 1,0 1-1,-1-1 0,1 1 0,0-1 1,-1 1-1,1 0 0,-1 0 0,0-1 1,1 1-1,-1 0 0,0 0 0,0 0 1,0 0-1,-1 1 0,1-1 0,0 0 1,-1 0-1,0 0 0,1 1 0,-1-1 1,0 0-1,0 0 0,0 1 1,0-1-1,-1 0 0,1 0 0,0 0 1,-1 1-1,0-1 0,0 0 0,1 0 1,-1 0-1,0 0 0,-3 4 0,-5 8 6,-1-1 0,0 1 0,-1-2 0,-1 1 0,-25 20 0,23-22-41,1 1-1,1 0 1,0 1 0,1 0 0,-17 26-1,27-37-27,-1 1 0,1-1 0,0 1 1,0-1-1,0 1 0,0 0 0,0-1 0,0 1 0,1 0 0,0 0 0,-1-1 0,1 1 0,0 0 0,0 0 0,1 0 0,-1-1 0,0 1 0,1 0 0,0 0 0,0-1 0,1 4 0,-1-4-18,1 0 1,-1 0-1,1 0 0,0 0 0,0 0 1,0 0-1,0 0 0,0-1 0,0 1 1,0-1-1,1 0 0,-1 1 0,0-1 1,1 0-1,-1 0 0,1-1 0,0 1 1,-1 0-1,1-1 0,-1 0 0,1 1 1,3-1-1,20 1-396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37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0 19588,'-24'13'1913,"7"4"-1481,0 2-192,1-2 1184,1 3-1192,3 2-112,4 0-600,4 3-376,0-1 680,-2-2-112,2-7-184</inkml:trace>
  <inkml:trace contextRef="#ctx0" brushRef="#br0" timeOffset="1">0 149 17556,'15'2'1704,"0"-1"-1304,10 0-208,6 1 584,9-2-504,5 0-63,9 3-129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37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20660,'6'9'1793,"2"-6"-1233,7-5-384,6-3 544,6-3-2528,11-3 1720,2 1-352,4 1-353</inkml:trace>
  <inkml:trace contextRef="#ctx0" brushRef="#br0" timeOffset="1">424 72 17940,'5'1'248,"1"-1"0,0 1 1,0-1-1,-1 0 0,1-1 1,0 1-1,-1-1 0,1 0 1,0-1-1,7-2 0,11-2-356,-8 3 119,96-14-1380,-100 16 905,0 1-1,-1 0 1,1 0 0,0 1-1,0 1 1,0 0-1,13 4 1,-24-5 615,0-1-1,0 0 1,0 0-1,0 1 1,-1-1-1,1 0 1,0 1 0,0-1-1,-1 1 1,1-1-1,0 1 1,-1-1 0,1 1-1,0 0 1,-1-1-1,1 1 1,-1 0-1,1-1 1,-1 1 0,1 0-1,-1 0 1,0 0-1,1-1 1,-1 1 0,0 0-1,0 0 1,1 0-1,-1 0 1,0-1-1,0 1 1,0 0 0,0 0-1,0 1 1,1-1 37,1-1-1,-1 0 1,1 0 0,-1 0 0,1 0-1,0 0 1,-1 0 0,1 0 0,-1-1 0,1 1-1,-1-1 1,1 1 0,-1-1 0,1 1 0,1-2-1,55-23 191,-19 8-413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4:38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534 0 20564,'-7'10'1753,"4"9"-1129,0 5-240,-3 15 528,3 9-128,-5 11-15,1 6-113,-6 2-240,-2 5-88,-10 4-168,-8 1 8,-12 3-104,-8-2-160,-10-1-1969,-7 2 1905,-18-3-256,-3-7-136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7:45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319 121 11690,'0'-12'595,"0"0"0,0 0-1,-1 1 1,-3-14 0,4 23-462,-1 0 1,1-1 0,-1 1 0,1-1 0,-1 1-1,0 0 1,0 0 0,0 0 0,0-1 0,0 1-1,-1 0 1,1 0 0,-1 1 0,1-1-1,-1 0 1,0 0 0,1 1 0,-1-1 0,0 1-1,0-1 1,0 1 0,0 0 0,-1 0 0,1 0-1,0 0 1,-5-1 0,5 2-81,-1 0-1,1 0 1,-1 1 0,1-1-1,0 1 1,-1 0 0,1-1-1,0 1 1,0 0 0,-1 0 0,1 0-1,0 1 1,0-1 0,0 0-1,0 1 1,0-1 0,1 1-1,-1 0 1,0 0 0,-1 2-1,-5 5 28,1 1 0,-9 17 0,2-2-28,2 1 0,1 1 0,1-1 0,1 2 0,2-1 1,-6 36-1,8-23-2,1 0 0,2 0 0,6 77 0,31 210 67,-35-327-116,0 0 0,0-1 0,0 1-1,0 0 1,0 0 0,0 0 0,0 0-1,0 0 1,-1 0 0,1 0-1,0 0 1,0 0 0,0 0 0,0 0-1,0 0 1,0 0 0,0 0 0,0 0-1,-1 0 1,1 0 0,0 0 0,0 0-1,0 0 1,0 0 0,0 0 0,0 0-1,0 0 1,0 0 0,0 0 0,-1 1-1,1-1 1,0 0 0,0 0 0,0 0-1,0 0 1,0 0 0,0 0-1,0 0 1,0 0 0,0 0 0,0 0-1,0 0 1,0 1 0,0-1 0,0 0-1,0 0 1,0 0 0,0 0 0,-1 0-1,1 0 1,0 0 0,0 1 0,-6-11-38,-75-193-569,33 75 1459,47 127-802,0 0 0,1-1 0,-1 1 0,0-1 0,1 1 0,-1 0 0,1-1 0,0 1 0,-1-1 0,1 0 0,0 1 0,0-1 0,0 1 0,0-1 0,0 1 0,0-1 0,1 1 0,-1-1 0,1-1 0,0 2 18,1 0-1,-1 0 0,1 0 0,0 0 0,-1 0 0,1 0 1,0 0-1,0 1 0,-1-1 0,1 1 0,0 0 0,0-1 0,0 1 1,0 0-1,2 0 0,85-7 535,-51 5-1340,1-1 1,55-14-1,-60 9 299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7:46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16604,'-13'6'1680,"2"7"-1248,-6 8-192,-1 6 928,3 12-728,-3 1-112,7 5-256,4 0-104,2-2-312,3-4-96,4-4-176,8-5-40,3-9-176,3-4-80,9-8-305,0-8 721,8-6 16,6-8-24</inkml:trace>
  <inkml:trace contextRef="#ctx0" brushRef="#br0" timeOffset="1">518 117 15067,'14'-14'1553,"-11"8"-1137,-14 20-120,-6 11 856,-11 11-536,0 2-160,-2 8-280,-1 0-48,6-6 16,2-6-120,6-6-400,1-7-216,6-9 496,3-7-56,2-6-128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7:46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0 277 12851,'7'2'1536,"-1"6"-800,0 4-320,5 3 1601,2 3-1217,7-1-448,7 0-240,8-1-584,-1-3 504,5-6-160,0-1-72</inkml:trace>
  <inkml:trace contextRef="#ctx0" brushRef="#br0" timeOffset="1">467 0 17108,'0'15'1200,"2"6"-912,1 7-128,2 6 384,1 3-192,1 5-48,2 2 8,-3-1-88,-2 0-16,-6 0-56,-5-3-32,-7-4-56,-5 0-39,-6-9-266,-4-4-287,-1-7 448,1-6-64,9-6-88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7:47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16035,'19'0'1521,"11"-1"-841,1-7-256,15 1 576,4-1-216,4-5-119,0 3-97,-4 0-544,-3 0-328,-11 8-497,-6-3 665,-15 2-184,-7 0-88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7:47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13979,'17'7'1952,"6"-4"-1143,8-3-257,8-3 976,7 0-584,6-2-40,5 0-696,3-1-344,-5 2 152,-8 1-80,4 3-176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5:12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1 232 14371,'-1'-2'1887,"4"-3"-1194,8-7 182,-2 6-569,2 0 0,-1 1 0,1 0-1,-1 1 1,1 0 0,1 0-1,-1 1 1,17-2 0,96-3-186,-88 7 10,661-12 8,-456 11-132,55-19 39,-1-20 186,-43 5 134,-124 17-140,-51 7 77,125-5-1,-157 19-109,-26 0-460,-16-1-364,-4 0-486,-9 0 821,-1-1-113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7:48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19596,'-2'1'1657,"1"13"-1185,-6 4-224,1 13 808,2 8-304,0 7-440,2 4-128,2 3-104,2 0-16,2-6-40,3-4-40,0-8-200,2-5-264,-2-7-616,-1-6-1841,4-10 2457,0-1-384,1-9-328</inkml:trace>
  <inkml:trace contextRef="#ctx0" brushRef="#br0" timeOffset="1">624 168 17516,'-5'12'1616,"-3"1"-1272,-11 8-104,-4 4 816,-4 6-735,-5 3-17,-1-1-40,-1 0-32,2-4-80,4-5-16,2-5-280,2-3-280,4-8-465,2-5 761,4-6-168,1-4-80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7:48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0 273 17884,'10'10'1776,"9"6"-1080,0-3-280,7 5 681,1 1-265,4 1-88,1 2-264,-1-4-768,2 1-464,-7-5-1745,-3-4 2137,-1-3-368,-1-4-224</inkml:trace>
  <inkml:trace contextRef="#ctx0" brushRef="#br0" timeOffset="1">511 1 18444,'5'21'1472,"-2"9"-1056,0 5-192,1 8 537,-1 7-313,2 6-80,-2-2-16,1-1-624,0-4-392,0-10 568,-2-5-72,-1-8-129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7:49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 15075,'-1'-9'904,"2"2"453,-1 10-235,1 40 574,7 148-1103,-17 211 1,5 161-560,66-165 84,-8-85 6,-53-308-147,1 27-406,-2-31 416,0 0 0,0 1-1,-1-1 1,1 0 0,0 0-1,0 0 1,0 0-1,-1 0 1,1 0 0,-1 0-1,1 0 1,-1 0 0,1 0-1,-1-1 1,1 1-1,-1 0 1,0 0 0,1 0-1,-1 0 1,0-1 0,0 1-1,0 0 1,0-1 0,1 1-1,-3 0 1,-12 0-145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7:50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0 247 11410,'110'-21'1882,"298"-43"1840,430 26-1577,-439 28-2012,459-46-34,19-2 92,-387 67-113,-4 35-15,-429-38-93,163 15 108,-175-19-200,0-2-1,83-11 1,-120 10 9,1 0 1,-1 0-1,1-1 0,-1 0 0,0-1 1,0 0-1,0 0 0,0-1 0,0 0 1,-1 0-1,0 0 0,8-7 1,1-8-247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7:51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14643,'9'11'2070,"44"25"-1343,0-2 1,2-2-1,67 27 1,-117-57-686,18 10 296,-22-11-322,-1-1 0,1 1 0,-1 0 0,0-1 0,1 1 0,-1-1 0,1 1 0,-1 0 0,0-1 0,1 1 1,-1 0-1,0 0 0,0-1 0,0 1 0,0 0 0,0 0 0,1-1 0,-1 1 0,0 0 0,-1 0 0,1-1 0,0 1 0,0 0 0,0 0 0,0-1 0,-1 1 0,1 0 0,0-1 0,0 1 0,-1 0 0,0 0 0,-7 11 82,-1 0-1,-1 0 0,0-1 0,-1-1 0,0 1 1,-1-2-1,-19 14 0,-5 4 79,-3 4-179,10-9-182,-43 45 1,49-42 106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7:51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0 486 16820,'17'-7'749,"-1"0"0,-1-1 0,0-1 0,20-15 0,53-48 798,-82 67-1428,26-23 126,-1-2 0,-2 0 0,0-2 0,-3-2-1,0 0 1,-3-1 0,0-2 0,24-55 0,-47 92-243,0 0 1,0 1-1,0-1 1,0 0-1,0 0 1,0 0-1,1 0 1,-1 1 0,0-1-1,0 0 1,0 0-1,0 0 1,0 0-1,1 0 1,-1 1-1,0-1 1,0 0 0,0 0-1,0 0 1,1 0-1,-1 0 1,0 0-1,0 0 1,0 0-1,1 0 1,-1 0 0,0 0-1,0 0 1,0 0-1,1 0 1,-1 0-1,0 0 1,0 0-1,0 0 1,1 0 0,-1 0-1,0 0 1,0 0-1,0 0 1,1-1-1,-1 1 1,0 0-1,0 0 1,0 0 0,0 0-1,0 0 1,1 0-1,-1-1 1,0 1-1,0 0 1,0 0-1,0 0 1,0 0 0,0-1-1,0 1 1,0 0-1,0 0 1,1 0-1,-1-1 1,0 1-1,0 0 1,0 0-1,0 0 1,0-1 0,4 16 12,2 11-22,1 0 1,1 0-1,2-1 0,0 0 1,19 31-1,78 111-213,-99-156 169,5 12-482,-12-19 427,1-1 0,0 1 0,-1-1 0,1 1 0,0-1 0,1 0 0,-1 0 0,1 0 0,-1 0 0,1-1 0,0 1 0,4 3 0,8-2-283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7:52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41 17980,'7'-29'1417,"-9"18"-962,2 11-436,-1 0 0,1 0 0,-1 0 0,1 0 0,-1 0 0,1 0 0,-1 0 0,1 0 0,0 0 0,-1 0 0,1 0 0,-1 0 0,1 0 0,-1 0 0,1 0 0,-1 1 0,1-1 0,0 0 0,-1 0 0,1 0 0,-1 1 0,1-1 0,0 0 0,-1 1 0,1-1 0,0 0 0,-1 1 0,-4 4 57,0 0 0,0 1-1,1-1 1,-1 1 0,1 0 0,1 0-1,-1 0 1,-2 7 0,-3 4-24,-11 22-44,2 0 0,1 1-1,2 1 1,2 0 0,1 1 0,3 0 0,-7 73 0,16-114-7,-1 8 10,0-1 0,1 1 0,0 0 0,0-1 0,1 1 0,0 0 0,5 16 0,-6-25-5,0 0-1,0 0 1,0 0 0,0 0-1,0 0 1,0 1 0,0-1 0,0 0-1,0 0 1,0 0 0,0 0-1,0 0 1,0 1 0,1-1 0,-1 0-1,0 0 1,0 0 0,0 0-1,0 0 1,0 0 0,0 1 0,0-1-1,0 0 1,0 0 0,0 0-1,1 0 1,-1 0 0,0 0 0,0 0-1,0 0 1,0 0 0,0 0-1,0 1 1,1-1 0,-1 0 0,0 0-1,0 0 1,0 0 0,0 0-1,0 0 1,1 0 0,-1 0 0,0 0-1,0 0 1,0 0 0,0 0-1,0 0 1,1 0 0,-1-1-1,2-7 160,-2-14-11,-11-36 106,-21-64 0,2 9 323,30 113-573,-1 0 1,1-1-1,0 1 0,0 0 1,0-1-1,0 1 0,0-1 1,0 1-1,0 0 1,0-1-1,0 1 0,0 0 1,0-1-1,0 1 0,0 0 1,0-1-1,0 1 0,0-1 1,0 1-1,0 0 0,1-1 1,-1 1-1,0 0 1,0-1-1,0 1 0,0 0 1,1 0-1,-1-1 0,11 3 161,18 19-68,-20-14-97,1-1-127,1 0-1,0 0 0,0-1 1,0 0-1,0-1 1,1-1-1,0 0 1,0 0-1,19 1 1,-22-3-20,1-1-1,0 0 1,-1-1 0,1 0 0,-1 0-1,1-1 1,-1 0 0,0-1 0,0 0-1,0 0 1,0-1 0,15-9 0,15-17-409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7:53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16388,'-10'7'1448,"-5"6"-1008,-1 4-128,-3 8 648,2 2-304,3 7-256,1 3-64,6 5-95,2 0-105,4-1-368,1 1-217,4-6-359,0-5 656,5-12-128,3-6-136</inkml:trace>
  <inkml:trace contextRef="#ctx0" brushRef="#br0" timeOffset="1">349 106 13691,'0'5'1744,"-16"11"-912,-4 4-359,-8 7 2143,0 5-1760,0 7-456,-1-4-56,6 4-127,3-3-73,6-7-192,2-5-201,7-8-423,3-15 1857,-1-2-1177,3-14-8,2-15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7:53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 15603,'5'10'1705,"3"3"-1097,3 5-240,5 4 760,8 4-432,3-2-56,8-1-464,2-3-280,0-7-560,-1-5-1480,-1-12 1816,-2-15-344,-6-9-225</inkml:trace>
  <inkml:trace contextRef="#ctx0" brushRef="#br0" timeOffset="1">371 0 16211,'-3'12'1681,"0"-1"-1145,6 6-248,2 3 712,5 10-400,-4 5-88,0 6-223,-8 5-161,-5 7-304,-8 3-201,-16-1 313,-12 2-64,-7-7-48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8:48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17332,'3'9'1360,"-5"9"-968,-3 4-144,2 12 472,-2 6-160,3 8-256,-3 0-31,1 0-273,4-2-185,1-11-383,5-4-184,1-20-248,-1-5-456,7-19 952,0-10-329,3-16-15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6:03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5425,'792'-13'1070,"-205"12"-151,-15-2-431,-402 0-258,507-11 932,595-7-147,-634 8-823,495-4 823,-720 28-459,-140-2-256,122 7 7,-34-1-71,-134-8-60,384 3-1698,-533-12 1211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8:48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74 7666,'26'-2'666,"0"0"1,0-2-1,0-1 1,0-1 0,0-1-1,48-21 1,-58 18 767,-16 10-1385,0-1-1,1 1 1,-1 0 0,0 0-1,0 0 1,0 0 0,0 0-1,0 0 1,0 0 0,1-1-1,-1 1 1,0 0 0,0 0-1,0 0 1,0 0 0,0-1-1,0 1 1,0 0 0,0 0-1,0 0 1,0 0 0,0-1-1,0 1 1,0 0 0,0 0-1,0 0 1,0 0 0,0-1-1,0 1 1,0 0 0,0 0-1,0 0 1,0 0 0,0 0-1,0-1 1,0 1 0,0 0-1,0 0 1,-1 0 0,1 0-1,0 0 1,0-1 0,0 1-1,-2 0 166,0-1 0,-1 0 0,1 1 0,0 0 0,0 0 0,0 0 0,0 0 0,-1 0-1,1 0 1,0 0 0,0 1 0,-3 0 0,-16 4 173,1 1 1,-1 1-1,1 0 0,1 2 0,0 0 1,0 1-1,-31 24 0,44-30-355,2 0-1,-1 0 1,0 1 0,1 0-1,0 0 1,0 0 0,-5 10-1,8-14-28,0 1-1,0 0 1,1 0 0,-1-1-1,0 1 1,1 0 0,-1 0-1,1 0 1,0 0-1,0 0 1,0 0 0,0 0-1,0 0 1,0 0 0,0 0-1,0 0 1,1 0 0,-1 0-1,1-1 1,0 1-1,-1 0 1,1 0 0,0 0-1,0-1 1,0 1 0,0 0-1,0-1 1,3 3-1,6 5-16,1-1-1,0 0 1,0 0 0,23 10-1,23 16 3,-52-30 10,0-1 1,0 2-1,-1-1 1,1 0 0,-1 1-1,0 0 1,-1 0-1,6 9 1,-8-12 0,0-1-1,-1 1 0,1 0 1,0 0-1,-1 0 1,1 0-1,-1 0 1,0 0-1,1-1 1,-1 1-1,0 0 1,0 0-1,0 0 1,-1 0-1,1 0 1,0 0-1,-1 0 1,1 0-1,-1 0 1,0 0-1,1-1 0,-1 1 1,0 0-1,0-1 1,0 1-1,0 0 1,-1-1-1,1 1 1,0-1-1,-1 0 1,1 1-1,-1-1 1,1 0-1,-1 0 1,0 0-1,1 0 1,-1 0-1,-3 1 1,-3 2 2,1-1-1,-1-1 1,0 1 0,0-1 0,0 0 0,0-1 0,0 0 0,-10 0 0,13-1-21,-1 0 0,1 0-1,0 0 1,-1-1-1,1 0 1,-1-1-1,1 1 1,0-1 0,0 0-1,0 0 1,0 0-1,0-1 1,0 0 0,-5-3-1,8 3-17,0 1-1,-1-1 0,1 0 1,0 1-1,0-1 1,1 0-1,-1 0 0,1 0 1,-1 0-1,1-1 1,0 1-1,0 0 0,0-1 1,1 1-1,-1 0 1,1-1-1,0 1 1,0-1-1,0 1 0,0 0 1,1-1-1,-1 1 1,1-1-1,1-3 0,1-4-14,1 1 0,0 0-1,0 0 1,1 0 0,0 1-1,10-14 1,20-20-290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8:49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16812,'-1'6'329,"1"0"1,-1 0 0,-1-1 0,1 1 0,-1 0 0,-5 9 0,-3 14 324,3 1-408,1 0-1,1 0 1,2 0 0,0 40-1,14 123-589,-4-111-415,-7-74-153,-3-8 238,-7-19-125,-10-35 224,19 53 556,-14-41-17,3 12 902,2 1 0,1-2 1,-8-49-1,16 79-794,1 0 0,0-1 1,0 1-1,0 0 1,0-1-1,0 1 1,1 0-1,-1 0 0,0-1 1,0 1-1,1 0 1,-1 0-1,1 0 0,-1 0 1,1-1-1,0 1 1,-1 0-1,1 0 0,0 0 1,0 0-1,0 0 1,0 1-1,-1-1 0,1 0 1,0 0-1,1 0 1,-1 1-1,0-1 1,0 1-1,0-1 0,0 1 1,0-1-1,1 1 1,-1 0-1,0-1 0,0 1 1,1 0-1,1 0 1,7-1-66,0 1 1,-1 1 0,1 0 0,12 2-1,-8-1-377,122 15-1099,-87-10 972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8:49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100 140 18660,'-8'3'296,"0"0"-1,0 1 1,0 0-1,0 0 1,1 1 0,0 0-1,0 0 1,-7 7 0,12-10-250,-1 1 0,1-1 0,0 1 0,0-1 0,0 1 1,0 0-1,1 0 0,-1 0 0,1 0 0,0 1 0,0-1 1,0 0-1,0 0 0,0 1 0,1-1 0,-1 0 1,1 1-1,0-1 0,0 1 0,0-1 0,1 0 0,-1 1 1,2 4-1,-1-6-39,0 0 0,0 0 0,0 1 0,0-1 0,0 0 0,0 0 0,1 0 0,-1 0 0,1-1 0,-1 1 0,1 0 0,0-1-1,0 1 1,0-1 0,0 1 0,0-1 0,0 0 0,0 0 0,0 0 0,0 0 0,0 0 0,1-1 0,-1 1 0,0-1 0,1 1 0,-1-1 0,0 0 0,1 0 0,-1 0 0,3 0 0,4-1 12,-1 1 0,1-2-1,-1 1 1,1-1 0,-1-1 0,0 1 0,8-5 0,2-2 93,0-1 0,-1 0 0,-1-1 0,0-1 0,0-1 0,-2 0 0,1-1 0,-2-1 1,0 0-1,0 0 0,-2-2 0,0 1 0,-1-1 0,13-29 0,-14 12 147,-8 34-256,-1-1 0,0 1 1,0-1-1,0 1 0,0-1 0,0 0 1,0 1-1,0-1 0,0 1 0,0-1 1,0 1-1,0-1 0,0 1 0,-1-1 0,1 1 1,0-1-1,0 1 0,0-1 0,-1 1 1,1-1-1,0 1 0,-1-1 0,1 1 1,0-1-1,-1 1 0,1 0 0,-1-1 1,1 1-1,0 0 0,-1-1 0,1 1 0,-1 0 1,1 0-1,-1-1 0,1 1 0,-1 0 1,1 0-1,-1 0 0,1 0 0,-1 0 1,0 0-1,1 0 0,-1 0 0,1 0 1,-1 0-1,1 0 0,-1 0 0,1 0 0,-1 0 1,1 0-1,-1 0 0,1 1 0,-2-1 1,-1 1-4,1 1 1,-1-1-1,0 1 0,1 0 1,-1-1-1,1 1 1,0 0-1,-1 0 1,1 0-1,0 1 1,0-1-1,0 1 0,1-1 1,-1 1-1,1-1 1,-3 7-1,1-2-1,0 0 1,0 0-1,1 1 0,0-1 0,-1 13 0,2-16-14,1 1 0,0 0 0,1 0 0,-1 0 0,1 0 0,0 0-1,0-1 1,0 1 0,1 0 0,0-1 0,0 1 0,0-1 0,0 0-1,1 1 1,-1-1 0,1 0 0,0 0 0,1-1 0,-1 1 0,0-1 0,1 0-1,0 1 1,0-2 0,0 1 0,0 0 0,0-1 0,1 0 0,-1 0-1,1 0 1,0 0 0,-1-1 0,7 1 0,-5 0-6,0-1-1,0 0 1,-1 0 0,1 0-1,0-1 1,0 0-1,0 0 1,0-1 0,-1 0-1,1 0 1,0 0 0,-1-1-1,1 1 1,0-1-1,-1-1 1,0 1 0,0-1-1,1 0 1,-2 0 0,1 0-1,0-1 1,-1 1 0,1-1-1,-1 0 1,0-1-1,0 1 1,3-6 0,1 0 167,-6 18-47,5 13-36,-4-17-59,0 0 1,0-1 0,1 0-1,0 1 1,0-1 0,-1 0-1,2-1 1,-1 1-1,0-1 1,0 0 0,1 0-1,-1 0 1,1-1 0,7 2-1,2 0 4,0-1 0,0 0 0,26 0 0,-24-3 1,1 0-1,0-1 0,0-1 1,-1 0-1,17-7 0,-26 8 1,0 0 1,0-1-1,-1 0 0,1 0 0,-1-1 0,0 0 0,0 0 0,0 0 0,0-1 0,-1 0 0,0 0 1,0 0-1,0-1 0,4-7 0,-8 12-5,0-1 0,0 1 0,0-1 0,0 0 0,-1 1 0,1-1 0,-1 0 0,1 1 0,-1-1 0,0 0 0,1 0 0,-1 1 0,0-1 0,0 0 0,0-2 0,-1 3 0,1 0 0,0 0 0,-1 1 0,1-1-1,-1 0 1,1 0 0,-1 0 0,1 1 0,-1-1 0,1 0 0,-1 1 0,0-1 0,1 0 0,-1 1 0,0-1-1,1 1 1,-1-1 0,0 1 0,0-1 0,0 1 0,-1-1 0,0 0 2,-1 1 0,0-1 0,0 1 0,0 0 0,1 0 0,-1 0 0,0 0 0,0 0 0,0 1 0,0-1 0,1 1 0,-1-1 0,0 1 0,1 0 1,-1 0-1,0 1 0,-2 1 0,1-1-3,1 0 0,0 0 0,0 0 0,0 0 1,1 1-1,-1-1 0,0 1 0,1 0 1,0 0-1,0 0 0,0 0 0,0 0 0,0 0 1,0 1-1,1-1 0,0 1 0,-1-1 1,1 1-1,1-1 0,-1 1 0,0-1 0,1 1 1,0 5-1,0-5-2,1 0 1,0 1-1,0-1 0,0 0 1,1 0-1,-1 1 0,1-1 1,0 0-1,0 0 0,1-1 1,-1 1-1,1 0 0,-1-1 1,1 0-1,1 1 0,-1-1 1,0 0-1,7 4 0,1 0 6,0-1-1,0 1 1,0-2-1,1 0 1,20 6 0,-27-9-94,0-1 1,1 0-1,-1 0 1,1 0-1,-1-1 1,1 1-1,0-1 1,-1 0-1,1-1 1,-1 0-1,1 0 1,-1 0-1,1 0 1,-1-1-1,7-3 1,-9 3-1,0 0 0,-1 0 0,1-1-1,0 1 1,-1-1 0,1 0 0,-1 0 0,0 0 0,0 0-1,0 0 1,0 0 0,-1-1 0,1 1 0,-1-1 0,0 1 0,0-1-1,0 1 1,-1-1 0,2-7 0,0-21-482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8:50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47 19284,'-20'-26'1881,"9"14"-1297,2 4 872,15 13-624,7 4 608,4 1-1127,0-6-137,2 11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8:50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111 125 16379,'26'-37'1602,"-18"24"-1086,1 0 0,14-15-1,-23 27-462,0 1 0,1 0 0,-1 0 0,0-1-1,0 1 1,0 0 0,1-1 0,-1 1 0,0 0 0,0 0 0,1 0-1,-1-1 1,0 1 0,1 0 0,-1 0 0,0 0 0,1 0 0,-1 0-1,0-1 1,1 1 0,-1 0 0,0 0 0,1 0 0,-1 0 0,0 0-1,1 0 1,0 0 0,-1 9 834,-6 13-219,-16 32-298,-3-2-1,-61 95 0,57-102-290,13-14-280,16-31 192,0 0-1,0 0 1,0 1 0,-1-1 0,1 0-1,0 0 1,0 0 0,0 1-1,0-1 1,0 0 0,0 0 0,0 1-1,0-1 1,0 0 0,0 0 0,0 1-1,0-1 1,0 0 0,0 0-1,0 1 1,0-1 0,0 0 0,0 0-1,0 1 1,0-1 0,0 0-1,0 0 1,1 0 0,-1 1 0,0-1-1,0 0 1,0 0 0,1 1 0,13-10-377,21-24-159,-2-1 1,51-70-1,-47 58 339,12-21 2,27-30 226,-66 90 80,-11 16-11,-9 20 36,-1-2-11,-12 28 310,-22 79-1,40-116-349,1 0 0,1 1 0,1-1-1,1 1 1,0 0 0,1 0 0,1-1 0,6 32 0,-4-32-78,-21-68-139,2 0-1,3-1 0,-11-81 0,24 132 142,-1-4 3,1 0 0,-1 0 0,1 1 0,0-1 0,0 0 0,1-6 0,0 10-5,-1-1 0,0 1 1,0-1-1,0 1 0,0-1 0,1 1 1,-1 0-1,0-1 0,0 1 1,1 0-1,-1-1 0,0 1 1,1 0-1,-1-1 0,0 1 1,1 0-1,-1-1 0,1 1 1,-1 0-1,1 0 0,-1 0 1,1-1-1,16 4-172,1 4-240,-3 0 191,2-1 0,-1 0 1,1-1-1,0-1 0,26 3 0,4-7-145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8:51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7 14643,'0'-1'37,"0"1"0,0 0-1,0 0 1,0 0 0,0-1 0,0 1 0,0 0-1,0 0 1,0-1 0,0 1 0,0 0 0,0 0-1,0 0 1,0-1 0,0 1 0,0 0 0,-1 0-1,1 0 1,0 0 0,0-1 0,0 1-1,0 0 1,0 0 0,-1 0 0,1 0 0,0-1-1,0 1 1,0 0 0,0 0 0,-1 0 0,1 0-1,0 0 1,0 0 0,-1 0 0,1 0-1,0 0 1,0 0 0,0 0 0,-1 0 0,1 0-1,0 0 1,0 0 0,0 0 0,-1 0 0,1 0-1,0 0 1,0 0 0,-1 0 0,1 0-1,0 0 1,0 0 0,0 0 0,0 0 0,-1 0-1,1 1 1,0-1 0,0 0 0,0 0 0,-1 0-1,1 0 1,0 0 0,0 1 0,0-1 0,0 0-1,0 0 1,0 0 0,0 1 0,-1-1-1,-9 16 565,0 3 602,0 0-1,-13 42 0,20-50-1016,0 1 1,1-1-1,0 1 0,0 0 1,1 0-1,1 0 0,1 12 1,-1-21-162,0 0 0,1-1 1,-1 1-1,1 0 1,0-1-1,0 1 0,0 0 1,0-1-1,0 1 1,0-1-1,1 0 1,-1 1-1,1-1 0,0 0 1,-1 0-1,1 0 1,0 0-1,0 0 0,1 0 1,-1-1-1,0 1 1,1-1-1,-1 1 1,5 1-1,3 0-49,0-1 0,0 0 0,0 0 0,0-1 1,15 0-1,-15 0-62,-1-1 1,1 1 0,-1 0-1,1 1 1,10 4 0,-20-6 79,1 0 0,0 0 0,-1 0 0,1 1 0,-1-1 1,1 0-1,0 1 0,-1-1 0,1 0 0,-1 1 0,1-1 1,-1 1-1,1-1 0,-1 1 0,1-1 0,-1 1 0,0-1 1,1 1-1,-1 0 0,0-1 0,1 1 0,-1-1 0,0 1 0,0 0 1,0-1-1,0 1 0,1 0 0,-1-1 0,0 1 0,0 0 1,0-1-1,0 1 0,0 0 0,-1-1 0,1 1 0,0 0 1,0-1-1,0 1 0,-1 0 0,1-1 0,0 1 0,0-1 1,-1 1-1,1-1 0,-1 1 0,1 0 0,0-1 0,-1 1 1,1-1-1,-1 0 0,1 1 0,-2 0 0,-27 22 265,15-15-18,1-1 0,-1-1 0,0 0 1,-28 7-1,33-11-177,0 0 0,0 0 0,0-1 0,-1-1 0,1 1 0,0-1 0,-1-1 0,1 0 0,-11-2 0,20 3-109,-1 0 0,0 0 0,0 0 0,0-1 0,1 1 0,-1 0 0,0 0 0,0-1 0,1 1 0,-1-1 0,0 1 0,1-1 0,-1 1 0,0-1 0,1 1 0,-1-1 0,1 1 0,-1-1 0,1 0 0,-1 1 0,1-1 0,-1 0 0,1 1 0,0-1 0,-1 0 0,1 0 0,0 0 0,0 1 0,-1-1 0,1 0 0,0 0 0,0 0 0,0 1 0,0-1 0,0 0 0,0 0 0,0 0 0,0 1 0,1-1 0,-1 0 0,0 0 0,1-1 0,1-3-522,1-1-1,0 1 1,0-1 0,8-8 0,-8 10 124,63-87-1832,-22 31 920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8:51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0 19100,'5'13'1720,"-15"15"-1135,-8 7-257,-5 13 744,1 3-288,1 9-280,1 1-104,4-4-232,3-4-48,9-9-200,1-8-88,3-9-504,3-6-168,1-16-344,2-5 880,1-17-233,2-7-231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8:52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1 321 16019,'6'9'346,"0"-1"0,1 1-1,0-2 1,0 1 0,1-1 0,0 0-1,1 0 1,13 7 0,-17-11-228,0 0 1,-1-1 0,1 0-1,0 0 1,0 0 0,1-1-1,-1 0 1,0 0 0,1 0 0,-1 0-1,0-1 1,1 0 0,-1 0-1,0-1 1,1 1 0,-1-1-1,0 0 1,9-3 0,-12 3-47,0 0 1,0 0-1,1 0 1,-1 0-1,0-1 1,0 1-1,0-1 1,0 0-1,-1 1 0,1-1 1,0 0-1,-1 0 1,1 0-1,-1 0 1,1 0-1,-1 0 1,0-1-1,0 1 1,0 0-1,0-1 0,-1 1 1,1 0-1,0-5 1,-1 5-33,0 1 0,0 0 0,0-1 0,0 1 0,-1-1 0,1 1 0,0 0 0,-1 0 0,1-1 0,-1 1 0,1 0 0,-1 0 0,1-1 0,-1 1 0,0 0 0,0 0 0,0 0 0,-1-1 0,1 1-15,-1 0 1,0-1-1,0 1 1,1 0-1,-1 0 1,0 1-1,0-1 1,0 0-1,0 1 1,0-1 0,0 1-1,0 0 1,-1-1-1,1 1 1,-2 0-1,0 1-16,-1-1 0,1 1 0,0 0 0,0 0 0,0 1 0,0-1 0,0 1 0,0-1 0,1 1 0,-1 1 0,0-1 0,1 0 0,0 1 0,0 0 0,-1 0 0,-4 6 0,6-7-10,0 1-1,0-1 0,0 1 1,0 0-1,0 0 0,0 0 1,1 0-1,0 0 0,-1 0 0,1 1 1,0-1-1,1 0 0,-1 1 1,1-1-1,-1 0 0,1 1 1,0-1-1,0 1 0,0-1 1,1 0-1,0 6 0,0-8-1,0 1 0,-1-1 0,1 1 0,0-1 0,0 1 0,0-1 0,0 1 0,0-1 1,0 0-1,0 0 0,0 1 0,0-1 0,1 0 0,-1 0 0,1 0 0,-1 0 0,1-1 0,-1 1 0,3 1 0,0-1 1,0 0 0,-1 0 0,1-1 0,0 0 0,-1 1 0,1-1 0,0 0 0,6-2 0,0 1 1,0-2 1,0 1-1,-1-1 0,0-1 1,1 0-1,10-6 1,-5 0 17,1-2 1,-2 0-1,1 0 0,17-22 1,-29 34-13,-4 8-3,-6 15-5,6-17 1,-2 1 3,2 0-1,-1 0 1,1 1-1,0-1 1,0 0 0,1 0-1,0 1 1,1-1-1,1 11 1,-1-16 1,-1 0 0,1 1 0,0-1 1,0 0-1,0 0 0,0 0 0,0-1 1,0 1-1,1 0 0,-1 0 0,0-1 0,1 1 1,0-1-1,-1 1 0,1-1 0,0 1 0,0-1 1,0 0-1,0 0 0,0 0 0,0 0 1,0 0-1,0-1 0,0 1 0,0-1 0,0 1 1,0-1-1,1 0 0,-1 0 0,0 0 0,0 0 1,0 0-1,1 0 0,-1 0 0,3-2 1,4 0-69,1 0 1,-1-1 0,0-1-1,0 1 1,0-2 0,-1 1 0,1-1-1,-1 0 1,0-1 0,0 0 0,-1 0-1,0-1 1,0 0 0,7-9-1,7-10-678,0-1-1,28-50 1,-26 35-658,20-49-1,-35 70 972,0 0 0,-2-1-1,0 1 1,4-36 0,-10 56 430,0-1-1,0 0 1,0 0 0,0 1-1,0-1 1,0 0 0,0 1-1,0-1 1,-1 0 0,1 1-1,-2-4 1,2 5 18,0 0 0,0-1 0,-1 1 0,1 0 0,0 0 0,0-1 0,-1 1 0,1 0 0,0 0 0,0 0 0,-1-1 0,1 1 0,0 0 0,-1 0 0,1 0 0,0 0 0,-1 0 0,1 0 0,0 0 0,-1 0 0,1 0 0,0 0 0,-1 0 0,1 0 0,0 0 0,-1 0 1,1 0-1,0 0 0,-1 0 0,1 0 0,0 0 0,-1 0 0,1 1 0,-3 0 114,1 1 1,-1-1-1,1 1 1,0 0-1,0 0 0,0 0 1,0 0-1,0 1 1,0-1-1,1 0 1,-3 6-1,-3 7 257,1 0 0,0 0-1,1 1 1,1 0 0,1 0 0,-3 26-1,1 103 430,5-124-702,0 177 75,0-197-186,0-1 0,0 0 1,-1 0-1,1 0 0,0 1 1,0-1-1,0 0 0,0 0 1,0 1-1,0-1 0,0 0 0,0 0 1,0 1-1,0-1 0,0 0 1,0 0-1,0 0 0,0 1 1,0-1-1,0 0 0,0 0 0,0 1 1,0-1-1,0 0 0,1 0 1,-1 1-1,0-1 0,0 0 1,0 0-1,0 0 0,0 0 1,1 1-1,-1-1 0,0 0 0,0 0 1,0 0-1,1 0 0,-1 1 1,0-1-1,0 0 0,0 0 1,1 0-1,-1 0 0,0 0 0,1 0 1,8-11 109,9-28 10,-17 36-107,22-53 151,20-45 102,-42 100-265,-1 0 1,1 0-1,-1 0 1,0 1-1,1-1 1,0 0 0,-1 0-1,1 0 1,0 0-1,-1 0 1,1 1-1,0-1 1,0 0-1,-1 1 1,1-1 0,0 0-1,0 1 1,0-1-1,0 1 1,0 0-1,0-1 1,2 0 0,-2 2 1,0-1 0,1 0 1,-1 1-1,0-1 1,1 1-1,-1 0 1,0-1-1,1 1 0,-1 0 1,0 0-1,0 0 1,0 0-1,0 0 0,0 0 1,2 2-1,5 5-12,0 0-1,1 0 1,0 0-1,1-1 1,-1-1-1,1 0 1,0 0-1,1-1 1,0 0 0,-1-1-1,1 0 1,1-1-1,-1 0 1,0 0-1,1-2 1,0 1-1,-1-1 1,1-1-1,0 0 1,-1-1-1,1 0 1,0-1-1,-1 0 1,0-1-1,1 0 1,18-9-1,-14 4-19,-13 6 11,1 0 0,-1 0 1,1 0-1,0 1 0,0-1 0,0 1 0,0 0 1,4-1-1,-7 3 4,1 0 1,-1 0-1,1-1 0,-1 1 1,0 0-1,0 0 0,1 1 0,-1-1 1,0 0-1,0 0 0,0 0 1,0 1-1,1 1 0,9 9-29,-2-7-31,0-1 0,1 0 0,-1 0 1,1-1-1,0 0 0,14 2 0,-14-3-152,0 0 1,0 0 0,0 1-1,0 1 1,-1 0 0,16 8-1,-20-9 110,0 1 0,-1 0 0,1 0 0,-1 0 0,1 0 0,-1 1 1,-1-1-1,1 1 0,-1 0 0,1 0 0,-1 0 0,-1 1 0,1-1 0,2 9 0,-3-5 107,0 0 0,-1 0 0,0 0 0,0 0 0,-1 0 1,0 0-1,-1 0 0,-3 16 0,-3 4 416,-2-1 0,-1 0 0,-1 0 0,-26 45 0,27-54-85,3-4 43,-1-1 1,-1 1-1,0-1 0,-19 22 1,27-35-347,1-1-1,-1 1 1,1-1 0,0 1 0,-1-1 0,1 1 0,-1-1 0,1 0-1,-1 1 1,0-1 0,1 0 0,-1 1 0,1-1 0,-1 0 0,0 0 0,1 0-1,-1 1 1,1-1 0,-1 0 0,0 0 0,1 0 0,-1 0 0,0 0-1,1 0 1,-1 0 0,0 0 0,1-1 0,-1 1 0,0 0 0,1 0-1,-1 0 1,1-1 0,-1 1 0,1 0 0,-1-1 0,0 1 0,1 0 0,-1-1-1,1 1 1,-1-1 0,1 1 0,0-1 0,-1 1 0,1-1 0,0 1-1,-1-1 1,1 1 0,-1-2 0,-1-3 58,0 1 0,0-1 0,1 1 0,0-1-1,-2-5 1,1-4-7,0-1 0,1 1-1,0-1 1,1 1-1,1-1 1,0 1 0,1 0-1,0-1 1,1 1-1,7-17 1,-7 21-194,1 0 0,1 0 0,0 1 1,0-1-1,1 1 0,0 1 0,1-1 0,0 1 0,0 0 0,1 1 1,0 0-1,0 0 0,0 0 0,18-9 0,47-16-385,-44 20 294,22-9-241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8:45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12483,'50'0'2212,"378"18"-147,66-1-4674,-394-29 1575,-57 3 432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8:46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 11963,'-9'-7'1673,"18"5"-821,23 4 49,155 38 343,-145-28-1136,-2 1-1,59 27 1,-92-36-86,-1-1 1,1 1 0,-1 0 0,0 0 0,0 0 0,0 1-1,7 9 1,-11-13-8,-1 1 0,0-1 0,0 1 0,0 0 0,0-1 0,0 1 0,0 0 0,-1 0 1,1-1-1,-1 1 0,1 0 0,-1 0 0,1 0 0,-1 0 0,0 0 0,0 0 0,0 0 0,0 0 0,-1 0 0,1 0 0,0 0 0,-1 0 0,1-1 0,-1 1 0,0 0 0,0 0 0,0 0 0,0-1 0,0 1 0,0 0 0,0-1 0,0 1 0,-2 1 0,-9 8 91,0 0-1,0-1 0,-1-1 1,0 0-1,-1-1 1,0 0-1,-30 11 1,-3 4 1241,38-18-1127,7-4-173,-1 1 0,0 0 0,0-1 0,0 1 0,0-1 0,0 0 0,0 0 0,0 0 0,0-1 0,-1 1 0,1-1 0,-5 1 0,-1-8 318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5:22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54 183 12867,'-40'16'1105,"26"-9"-837,14-5-36,7-3 131,158-27 76,299-55-785,-145 20 229,-227 51 52,161-1 0,93 25 173,101-2 138,-187-26-141,-47 2-98,-118 14-257,-76 1 196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8:47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4620 112 11538,'-10'6'125,"0"0"-1,-1-2 0,1 1 0,-1-1 1,0 0-1,0-1 0,-1-1 0,1 0 1,0 0-1,-1-1 0,1-1 0,-1 1 1,1-2-1,-1 0 0,1 0 0,-1-1 1,1-1-1,-11-3 0,-17-3 306,0 1-1,-1 2 1,-74-2-1,-120 17 138,25 0-568,119-9 12,-765-23-110,-259 8 95,396 25 91,266-8-7,400 0-18,-18-1 253,-85-7-1,135 3-61,0 0-1,0 0 0,0-2 1,1-1-1,-1 0 0,1-2 1,1 0-1,-33-19 0,49 26-277,2 1 8,-1 0 0,1 0 0,0-1 1,-1 1-1,1 0 0,-1 0 0,1 0 0,0-1 1,-1 1-1,1 0 0,0 0 0,-1-1 0,1 1 0,0 0 1,-1-1-1,1 1 0,0 0 0,0-1 0,-1 1 1,1 0-1,0-1 0,0 1 0,0 0 0,0-1 1,-1 1-1,1-1 0,0 1 0,0-1 0,0 1 1,0 0-1,0-1 0,0 1 0,0-1 0,0 1 1,0-1-1,0 1 0,0 0 0,1-1 0,-1 1 1,0-1-1,0 1 0,0 0 0,0-1 0,1 0 1,9-8-139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8:53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16155,'0'-2'189,"0"1"-1,0-1 0,0 1 0,1 0 0,-1-1 0,0 1 1,0-1-1,1 1 0,-1 0 0,1-1 0,0 1 0,-1 0 1,1 0-1,0-1 0,0 1 0,0 0 0,-1 0 0,3-2 0,-3 3-141,0 0-1,0 0 1,1 0-1,-1 0 1,0 0-1,0 0 0,0 0 1,1 0-1,-1-1 1,0 1-1,0 0 0,1 0 1,-1 0-1,0 0 1,0 0-1,0 0 0,1 0 1,-1 0-1,0 0 1,0 0-1,0 1 1,1-1-1,-1 0 0,0 0 1,0 0-1,0 0 1,1 0-1,-1 0 0,0 0 1,0 0-1,0 1 1,1-1-1,-1 0 0,0 0 1,0 0-1,0 1 1,4 16 1192,-9 34-444,3-42-761,1-1 1,0 1 0,0 0 0,1 0-1,0 0 1,1 0 0,0 0 0,3 11-1,-4-18-24,1 0 0,0 0 0,-1 0-1,1-1 1,0 1 0,0 0 0,0-1 0,0 1-1,1 0 1,-1-1 0,0 1 0,1-1-1,-1 0 1,1 1 0,0-1 0,-1 0-1,1 0 1,0 0 0,-1 0 0,1 0-1,2 0 1,0 0 7,0 0-1,0-1 0,0 0 1,0 1-1,0-1 0,0 0 1,0-1-1,0 1 0,0-1 1,5-1-1,0-1 23,1 0 0,-1-1 0,0 0 0,0 0 1,0-1-1,-1 0 0,1-1 0,7-6 0,-8 3 13,1 0 0,12-17 0,-23 28-53,1 0-1,0 0 1,0 1 0,0-1-1,1 0 1,-1 0-1,1 0 1,-1 1-1,1-1 1,0 0 0,-1 1-1,1-1 1,1 5-1,-1-6 6,0 0-1,1 0 1,-1 0-1,0-1 1,1 1-1,-1 0 1,1 0 0,-1 0-1,1 0 1,-1-1-1,1 1 1,-1 0-1,1 0 1,0-1-1,0 1 1,-1 0-1,1-1 1,0 1-1,0-1 1,0 1-1,-1-1 1,1 0-1,0 1 1,0-1-1,0 0 1,0 1-1,0-1 1,0 0 0,0 0-1,0 0 1,0 0-1,0 0 1,0 0-1,0 0 1,0 0-1,0 0 1,0-1-1,0 1 1,0 0-1,-1-1 1,3 0-1,11-4 40,0-1-1,-1 0 0,0-1 1,0-1-1,0 0 0,-1-1 0,0 0 1,-1 0-1,0-2 0,16-18 1,-27 29-43,0 0-1,0 0 1,0 0 0,0 0 0,0 0 0,0 0 0,0 0 0,0 1-1,0-1 1,0 0 0,0 0 0,0 0 0,0 0 0,0 0-1,0 0 1,0 0 0,0 0 0,0 0 0,0 0 0,0 0 0,1 0-1,-1 0 1,0 0 0,0 0 0,0 0 0,0 0 0,0 0-1,0 0 1,0 0 0,0 1 0,0-1 0,0 0 0,0 0 0,0 0-1,0 0 1,1 0 0,-1 0 0,0 0 0,0 0 0,0-1-1,0 1 1,0 0 0,0 0 0,0 0 0,0 0 0,0 0 0,0 0-1,0 0 1,0 0 0,0 0 0,1 0 0,-1 0 0,0 0 0,0 0-1,0 0 1,0 0 0,0 0 0,0 0 0,0 0 0,0 0-1,0 0 1,0-1 0,0 1 0,0 0 0,0 0 0,0 0 0,0 0-1,0 0 1,0 0 0,0 10-5,-5 19-15,3-22 2,0 4 27,1 0-1,0 1 0,0 16 0,1-25-27,1 0 0,-1 0 0,1 0-1,-1 0 1,1 0 0,0 0 0,0 0 0,2 3 0,-2-5-22,0 0 0,-1 0 1,1 0-1,0 0 0,-1 0 0,1 0 1,0 0-1,0-1 0,0 1 0,0 0 1,0-1-1,0 1 0,0-1 0,0 1 1,0-1-1,0 1 0,0-1 0,0 0 0,1 1 1,-1-1-1,2 0 0,-1 0-23,1-1-1,-1 1 1,1-1 0,-1 0-1,0 0 1,0 0-1,1 0 1,-1 0 0,0 0-1,0 0 1,0-1-1,0 1 1,0-1 0,0 0-1,-1 1 1,1-1-1,0 0 1,-1 0 0,0 0-1,1 0 1,-1 0-1,0 0 1,1-3 0,15-28-395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8:53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17516,'4'10'1240,"1"4"-952,2 3-232,7 6 16,3 6-328,4 1 216,1-1-136,3-2-48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8:5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103 203 14835,'0'0'79,"0"-1"-1,0 0 0,0 0 1,0 0-1,0 0 0,0 1 1,0-1-1,0 0 1,0 0-1,0 0 0,-1 0 1,1 1-1,0-1 0,-1 0 1,1 0-1,-1 1 1,1-1-1,0 0 0,-1 1 1,0-1-1,1 0 0,-1 1 1,1-1-1,-1 1 1,0-1-1,0 0 0,0 1 15,-1 0-1,1-1 1,0 1-1,0 0 1,0 0-1,-1 0 1,1 0-1,0 1 1,0-1-1,0 0 1,-1 0-1,1 1 1,0-1-1,0 1 1,-2 0-1,-2 2 147,0-1 0,1 1 0,0 1-1,0-1 1,0 0 0,0 1 0,-6 7 0,6-5-118,-1 1 1,2 0 0,-1 1 0,1-1-1,0 0 1,1 1 0,0 0 0,0 0-1,0-1 1,1 1 0,0 15-1,1-21-109,0 1 0,0 0 0,0-1-1,1 1 1,-1-1 0,1 1 0,0-1-1,-1 1 1,1-1 0,0 0-1,0 1 1,1-1 0,-1 0 0,0 0-1,1 0 1,-1 0 0,1 0-1,0 0 1,0 0 0,0 0 0,0-1-1,0 1 1,0-1 0,0 1 0,0-1-1,1 0 1,-1 0 0,0 0-1,1 0 1,-1-1 0,1 1 0,-1 0-1,1-1 1,-1 0 0,1 0 0,0 1-1,-1-2 1,1 1 0,3 0-1,4-2 7,0 1 0,-1-1 0,1-1 0,0 0 0,-1 0 0,0-1 0,0 0 0,0-1 0,0 0 0,0 0 0,-1-1 0,14-12 0,-2 0 55,-1-1 1,-1-1 0,25-35 0,-32 41-52,-1-1 1,-1 1 0,-1-1-1,0-1 1,0 0 0,4-16-1,-11 30-22,-1 0 0,0 0 0,1 0 0,-1 0 0,0 0 0,0 0 0,0 0 0,0 0 0,-1 0 0,1 0 0,-1-3-1,-5 2-9,-4 11-13,4-1 16,1 1 0,0 1 0,1-1 0,-1 1 1,2-1-1,-1 1 0,2 0 0,-1 1 0,-1 9 0,2-4 9,0-1-1,1 1 0,0-1 1,1 1-1,3 19 1,-2-26 17,1 0 0,0 0 0,0-1 0,0 1 0,1 0 1,1-1-1,-1 0 0,1 0 0,0 0 0,1 0 1,0-1-1,0 0 0,6 7 0,-7-10 22,0 1 1,0-1-1,0 0 0,0-1 0,0 1 0,1-1 1,-1 0-1,1 0 0,0 0 0,0-1 0,-1 1 1,1-1-1,0 0 0,0-1 0,0 1 0,0-1 1,0 0-1,0 0 0,0-1 0,0 1 0,0-1 1,7-2-1,-3-1 47,1 0 0,0 0 0,-1-1 0,0 0 0,0-1 0,0 0 0,0 0 0,-1-1 0,-1 0 0,1-1 0,10-12 0,1-5 125,-1 0 0,25-47 0,-43 71-212,47-95 177,-42 84-168,-1 1 1,0-1-1,-1 1 0,0-1 1,-1 0-1,1-21 1,-3 33-11,0 0-1,0 1 1,0-1-1,0 0 1,0 0 0,0 0-1,0 0 1,0 0 0,0 0-1,0 0 1,0 0 0,0 0-1,0 0 1,0 0 0,0 0-1,0 0 1,0 0 0,0 0-1,0 1 1,0-1-1,0 0 1,0 0 0,-1 0-1,1 0 1,0 0 0,0 0-1,0 0 1,0 0 0,0 0-1,0 0 1,0 0 0,0 0-1,0 0 1,0 0-1,0 0 1,0 0 0,0 0-1,0 0 1,0 0 0,-1 0-1,1 0 1,0 0 0,0 0-1,0 0 1,0 0 0,0 0-1,0 0 1,0 0-1,0 0 1,0 0 0,0 0-1,0 0 1,0 0 0,0-1-1,0 1 1,0 0 0,0 0-1,0 0 1,-1 0 0,-2 8-10,-1 10 4,0 1 0,2 0-1,0 1 1,1-1-1,1 0 1,4 23 0,1 5-45,18 63 1,1-30-168,3 16-463,-27-96 671,0 1 1,1-1-1,-1 0 1,0 0-1,0 0 1,0 0-1,0 0 1,0 0-1,0 0 1,0 1-1,1-1 1,-1 0-1,0 0 1,0 0-1,0 0 1,0 0-1,0 1 1,0-1-1,0 0 1,0 0-1,0 0 1,0 0-1,0 1 1,0-1-1,0 0 1,0 0-1,0 0 1,0 0-1,0 1 1,0-1-1,0 0 1,0 0-1,0 0 1,0 0-1,0 0 1,-1 1-1,1-1 1,0 0-1,0 0 1,0 0-1,0 0 1,0 0-1,0 0 1,0 0-1,-1 1 1,1-1-1,0 0 1,0 0-1,0 0 1,0 0-1,0 0 1,-1 0-1,1 0 1,0 0-1,0 0 1,0 0-1,0 0 1,-1 0-1,-9-9-228,-9-19 69,5 2 109,1-1 1,-10-28-1,17 40 141,2 1 0,0-1 0,1 0 1,0-1-1,0-25 0,3 40-68,0 0 1,0-1-1,0 1 1,0 0-1,0 0 0,0 0 1,1-1-1,-1 1 1,0 0-1,1 0 0,-1 0 1,1 0-1,-1 0 1,1 0-1,0 0 0,-1 0 1,1 0-1,0 0 1,0 0-1,0 0 1,-1 0-1,1 0 0,0 1 1,0-1-1,0 0 1,0 1-1,1-1 0,-1 1 1,0-1-1,0 1 1,1-1-1,4 0-30,0 0 0,0 1 1,0-1-1,0 1 0,8 1 0,9 0-32,18-7-10,14-8-32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8:55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50 200 15139,'0'0'60,"0"0"-1,0 1 1,0-1 0,0 0-1,0 0 1,0 0-1,0 0 1,0 1-1,0-1 1,0 0 0,0 0-1,0 0 1,0 0-1,0 1 1,0-1-1,0 0 1,0 0 0,0 0-1,1 0 1,-1 0-1,0 1 1,0-1 0,0 0-1,0 0 1,0 0-1,0 0 1,0 0-1,0 0 1,1 1 0,-1-1-1,0 0 1,0 0-1,0 0 1,0 0-1,0 0 1,1 0 0,-1 0-1,0 0 1,0 0-1,0 0 1,0 0 0,1 0-1,-1 0 1,0 0-1,0 0 1,0 0-1,0 0 1,1 0 0,-1 0-1,0 0 1,0 0-1,17-3 1602,15-10 79,-25 9-1565,-1 1 0,1-2 0,-1 1 0,0-1 0,0 0 0,0-1 0,-1 1 1,1-1-1,-1 0 0,6-11 0,-8 14-154,-2-1 1,1 1-1,0 0 1,-1-1-1,1 1 0,-1-1 1,0 0-1,0 1 1,-1-1-1,1 0 1,-1 0-1,0 1 1,0-1-1,0 0 0,0 0 1,-1 1-1,1-1 1,-1 0-1,0 0 1,0 1-1,-1-1 1,1 1-1,-4-7 0,4 8-21,0 0 0,-1 0 0,1 0 0,-1 0 0,1 0 0,-1 1 0,1-1 0,-1 0 0,0 1-1,0 0 1,0-1 0,0 1 0,0 0 0,0 0 0,0 0 0,0 0 0,0 0 0,0 0-1,-1 1 1,1-1 0,0 1 0,-1 0 0,1 0 0,0 0 0,-1 0 0,1 0 0,0 0-1,-1 0 1,1 1 0,0-1 0,0 1 0,-1 0 0,1-1 0,0 1 0,0 0 0,-3 2 0,-2 1-4,0 1 1,1-1-1,0 1 1,0 0-1,0 1 1,1-1-1,-1 1 1,1 0-1,-7 13 1,7-10 2,0 0-1,1 1 1,0-1 0,0 1 0,1 0 0,0 0 0,1 0-1,-1 21 1,2-28 3,1 1-1,0 0 1,0-1-1,0 1 1,1 0-1,-1-1 1,1 1-1,0-1 1,0 1-1,0-1 1,1 0-1,-1 1 1,1-1-1,-1 0 1,1 0-1,0 0 1,1 0-1,-1 0 1,0 0-1,1-1 1,-1 1 0,1-1-1,0 0 1,0 0-1,0 0 1,0 0-1,0 0 1,6 2-1,1-1 21,0-1 1,0 0-1,0-1 1,0 0-1,0 0 0,0-1 1,0 0-1,0-1 0,0 0 1,0-1-1,0 0 0,0-1 1,13-4-1,-3-1 32,0-1 0,0 0 0,0-2 0,-1 0-1,19-16 1,-21 13 4,0-1-1,-1-1 0,0-1 1,-2-1-1,24-35 0,-25 125-58,-12-70 0,0-1 1,0 1-1,0 0 1,0-1-1,0 1 1,0 0-1,0-1 1,0 1-1,1-1 1,-1 0-1,0 1 1,1-1-1,-1 0 1,1 0-1,0 0 1,-1 0-1,1 0 1,2 1-1,0-1 5,0 0-1,0 0 1,0 0 0,0-1 0,0 0-1,0 1 1,0-1 0,6-1-1,6-2 14,-1 0 0,1-1 0,20-8 0,-33 11-17,59-25 49,-40 15-16,31-9 1,-52 20-35,0-1 0,0 1 0,1-1 0,-1 1 0,0-1 0,0 1 0,1 0 0,-1 0 0,0 0 0,1 0 0,-1 0 0,0 0 1,1 0-1,-1 0 0,0 0 0,1 1 0,-1-1 0,0 0 0,0 1 0,1-1 0,-1 1 0,0 0 0,0-1 0,0 1 0,0 0 0,0 0 0,0-1 0,0 1 1,0 0-1,0 0 0,0 0 0,0 0 0,0 1 0,-1-1 0,1 0 0,0 0 0,-1 0 0,1 2 0,1 5-6,0-1-1,-1 1 1,0 0-1,-1 0 0,0 13 1,1 9 15,0-24 3,1 0-1,-1 0 1,1 0-1,0 0 1,4 8-1,-5-13-38,-1 0 0,1 0 0,-1 1 0,1-1 1,-1 0-1,1 0 0,0 0 0,-1 0 0,1-1 0,0 1 0,0 0 0,0 0 0,0 0 1,-1-1-1,1 1 0,0 0 0,0-1 0,1 1 0,-1-1 0,0 1 0,0-1 0,0 1 0,0-1 1,0 0-1,0 0 0,1 0 0,-1 1 0,0-1 0,0 0 0,0 0 0,0-1 0,1 1 0,-1 0 1,0 0-1,0-1 0,1 1 0,0-1 62,0-1-1,-1 1 1,1 0 0,-1-1 0,1 1 0,-1-1 0,1 1-1,-1-1 1,0 0 0,0 1 0,0-1 0,0 0-1,0 0 1,0 0 0,-1 0 0,2-3 0,6-36-166,-8 38 134,4-45-138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8:55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18332,'4'5'1376,"2"-1"-1040,6 5-280,3 4-104,1 4 168,9 3-120,2 3-88,6 1-136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8:56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133 167 14907,'-11'3'478,"0"1"-1,0 1 1,0 0-1,1 0 0,0 1 1,-18 13-1,25-16-361,-1 0 0,1 0-1,0 0 1,0 0 0,0 1-1,0-1 1,1 1-1,0 0 1,-1-1 0,1 1-1,0 0 1,1 1 0,-1-1-1,1 0 1,0 0 0,0 1-1,0-1 1,1 0-1,-1 1 1,1 8 0,0-11-73,1-1 1,-1 1 0,0-1-1,1 1 1,-1 0 0,1-1 0,-1 1-1,1-1 1,-1 1 0,1-1-1,0 0 1,0 1 0,0-1-1,0 0 1,0 1 0,0-1-1,0 0 1,1 0 0,-1 0-1,2 1 1,0 0 5,0-1 1,0 0-1,0 0 0,0 0 0,0 0 1,0-1-1,0 1 0,0-1 0,0 0 0,4 0 1,3 0 73,1-2 1,-1 1-1,0-1 1,0-1 0,15-5-1,-5-1 5,-1-1-1,-1-1 1,1 0-1,-2-1 1,0-1-1,0-1 1,-1-1-1,-1 0 1,0-1-1,-1 0 1,-1-1 0,-1-1-1,0 0 1,-1 0-1,13-33 1,-22 46-127,0 1 0,-1 0 0,0-1 0,0 1 0,0-1 0,-1 0 0,0 1 0,0-7 0,0 10-2,0 1 0,0-1 0,0 0 0,0 1-1,0-1 1,-1 0 0,1 1 0,0-1 0,0 1 0,-1-1 0,1 0 0,0 1-1,-1-1 1,1 1 0,-1-1 0,1 1 0,0-1 0,-1 1 0,1-1-1,-1 1 1,1 0 0,-1-1 0,-1 0 0,1 1-1,0 0-1,0 0 1,-1 0 0,1 0 0,0 0-1,0 0 1,-1 1 0,1-1-1,0 0 1,0 1 0,-1-1 0,1 0-1,0 1 1,0 0 0,0-1 0,0 1-1,-2 1 1,-3 2-8,1 1 1,-1 0-1,1 0 1,0 1-1,0-1 0,0 1 1,1 0-1,0 0 0,-5 10 1,1 1-11,0 1 1,-9 28-1,13-35 15,1 1 0,0 0 0,1 0 0,1 0 0,0 0 0,0 1 0,1-1-1,3 22 1,-2-28 2,1 0 0,-1 0 0,1-1 0,0 1-1,1 0 1,-1-1 0,1 0 0,0 1 0,1-1 0,-1 0-1,1-1 1,0 1 0,0-1 0,0 1 0,1-1 0,-1-1-1,1 1 1,0-1 0,10 6 0,-8-6 5,-1 0 0,1-1 1,0 0-1,0 0 0,0 0 1,0-1-1,0 0 0,0 0 1,0-1-1,0 0 0,0 0 0,1-1 1,-1 1-1,0-2 0,0 1 1,0-1-1,-1 0 0,1 0 0,0-1 1,-1 0-1,1 0 0,-1-1 1,0 0-1,0 0 0,0 0 0,-1-1 1,0 1-1,0-1 0,0-1 1,0 1-1,-1-1 0,1 0 1,-2 0-1,1 0 0,-1 0 0,0-1 1,0 1-1,4-15 0,-5 15-1,-1 0-1,1-1 1,-1 1 0,0-1-1,-1 1 1,1-1 0,-1 1-1,-1-1 1,1 1-1,-2-7 1,2 12-1,0 1 0,0-1 0,-1 1 0,1-1 0,0 0 0,0 1 0,0-1 0,-1 1 0,1-1 0,0 1 0,-1-1 1,1 1-1,0-1 0,-1 1 0,1 0 0,-1-1 0,1 1 0,0-1 0,-1 1 0,1 0 0,-1 0 0,1-1 0,-1 1 0,1 0 0,-1 0 0,0-1 0,1 1 0,-1 0 0,1 0 0,-1 0 0,1 0 1,-1 0-1,0 0 0,1 0 0,-1 0 0,1 0 0,-1 0 0,1 0 0,-1 0 0,1 1 0,-1-1 0,0 0 0,1 0 0,-1 0 0,1 1 0,-1-1 0,1 0 0,-1 1 0,1-1 0,0 0 0,-1 1 0,1-1 1,-1 1-1,1-1 0,0 1 0,-1-1 0,1 1 0,-4 3 3,1 0 1,0 0 0,0 0 0,0 0 0,-3 6-1,3-1 0,-1 0 1,1 0-1,1 0 0,-1 1 0,2-1 0,-1 1 0,1-1 0,1 20 0,0-26 1,0 0 0,1 0-1,-1 0 1,1 0-1,0 0 1,0 0 0,0 0-1,0 0 1,0-1-1,1 1 1,-1 0-1,1-1 1,3 5 0,-3-5 4,0-1 1,0 0 0,0 1 0,0-1-1,0 0 1,0 0 0,0 0-1,0 0 1,0-1 0,1 1 0,-1-1-1,0 1 1,0-1 0,1 0-1,-1 0 1,0 0 0,1 0 0,-1 0-1,0 0 1,5-2 0,-1 1 24,1-1 0,-1-1 0,1 1 0,-1-1 0,0 0 0,0-1 1,0 0-1,-1 1 0,1-2 0,-1 1 0,0-1 0,0 0 0,7-8 1,-2 0 23,-1 0 0,0 0 1,-1-1-1,11-23 1,-15 25-47,-6 9-14,-9 19-28,8-8 25,0 0 0,0 1 0,1-1 0,0 0 0,1 1-1,0 0 1,0-1 0,1 1 0,0 10 0,0-17 7,1 1 0,-1-1-1,1 1 1,-1 0 0,1-1-1,0 1 1,0-1 0,0 0 0,0 1-1,0-1 1,1 0 0,-1 0-1,1 0 1,-1 0 0,1 0-1,0 0 1,0 0 0,0 0 0,0-1-1,0 1 1,0-1 0,0 1-1,1-1 1,-1 0 0,0 0 0,1 0-1,-1 0 1,1 0 0,-1-1-1,1 1 1,-1-1 0,1 0-1,0 1 1,3-2 0,1 1 12,0-1 0,0 0 0,0 0 0,0 0 0,0-1 0,0-1 1,-1 1-1,1-1 0,-1 0 0,1 0 0,-1-1 0,0 0 0,0 0 0,-1 0 0,8-8 1,-5 5-1,-1-1 1,0 1 0,-1-1-1,0 0 1,0-1 0,-1 1-1,0-1 1,0 0 0,-1-1-1,4-10 1,-8 19-16,0 1 0,0-1 0,1 0 1,-1 0-1,0 1 0,0-1 0,0 0 0,0 0 0,1 0 0,-1 1 1,0-1-1,-1 0 0,1 0 0,0 0 0,0 1 0,0-1 0,0 0 1,-1 0-1,1 0 0,0 1 0,-1-1 0,0-1 0,1 2 1,-1 0-1,1 0 0,-1 1 1,1-1-1,-1 0 0,1 0 1,-1 0-1,1 0 0,-1 1 0,1-1 1,-1 0-1,1 0 0,0 1 1,-1-1-1,1 0 0,-1 1 1,1-1-1,0 0 0,-1 1 1,1-1-1,0 1 0,-1-1 0,1 0 1,0 1-1,0-1 0,-1 1 1,1-1-1,0 1 0,0-1 1,0 1-1,0-1 0,0 1 1,0 0-1,-2 4-27,0 0 0,0 0 0,1 0 0,0 0 0,0 0 1,1 0-1,-1 0 0,1 0 0,0 1 0,0-1 0,1 0 0,0 0 0,-1 0 0,2 0 1,-1 0-1,1 0 0,-1 0 0,2 0 0,-1 0 0,0-1 0,4 5 0,-4-5-105,1-1 0,-1 0 0,1 0 0,0-1-1,0 1 1,0 0 0,0-1 0,0 0 0,1 0 0,-1 0 0,1 0-1,-1 0 1,1-1 0,0 0 0,-1 1 0,1-1 0,0-1-1,0 1 1,0 0 0,0-1 0,0 0 0,0 0 0,0 0-1,0-1 1,0 1 0,0-1 0,-1 0 0,6-2 0,-1 0-33,-1 0 1,1 0 0,-1-1 0,0-1 0,0 1 0,0-1 0,0 0 0,7-8 0,23-24-780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8:56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14091,'-2'0'210,"1"1"-1,-1 0 1,1 0 0,0 0-1,0 0 1,-1 0 0,1 0 0,0 0-1,0 1 1,0-1 0,0 0-1,0 1 1,0-1 0,1 0-1,-1 1 1,-1 2 0,-9 31 1616,9-28-922,-7 27-141,1 0 1,2 1-1,-2 49 1,6 106-482,3-103-211,5-92-139,2-24-28,0 1-1,-2-1 1,3-35-1,0 7-28,-7 33 73,-1 19 35,-1-1 0,1 0 0,0 0 1,0 0-1,1 1 0,-1-1 0,5-7 1,-6 13 15,0 0 1,0-1 0,0 1-1,1 0 1,-1 0 0,0 0-1,0 0 1,1-1 0,-1 1-1,0 0 1,0 0 0,1 0-1,-1 0 1,0 0 0,0 0-1,1 0 1,-1 0 0,0 0-1,1 0 1,-1 0 0,0 0-1,0 0 1,1 0 0,-1 0-1,0 0 1,1 0 0,-1 0-1,0 0 1,0 0 0,1 1-1,-1-1 1,0 0 0,0 0-1,1 0 1,-1 0 0,0 1-1,0-1 1,0 0 0,1 0-1,-1 0 1,0 1 0,0-1-1,0 0 1,0 0 0,0 1-1,0-1 1,1 1 0,11 17 2,-9-13-3,7 11-2,1-1 0,0 0 1,1-1-1,1 0 0,26 22 1,-33-31 20,1 0 0,0-1 0,0 0 0,0 0 0,1 0 0,0-1 0,-1 0 0,1-1 0,0 0 0,0 0 0,1 0 0,-1-1 0,0-1 0,0 1 0,15-2 0,-16 0 20,-1-1 0,1 1 0,-1-1 0,0 0 0,0-1 1,0 0-1,0 0 0,0 0 0,-1 0 0,1-1 0,-1 0 0,0 0 0,0-1 0,-1 1 1,1-1-1,-1 0 0,0 0 0,0-1 0,-1 1 0,6-11 0,-9 15-31,0 1-1,1-1 1,-1 0-1,0 1 1,1-1-1,-1 0 0,0 0 1,0 1-1,0-1 1,1 0-1,-1 0 1,0 0-1,0 1 1,0-1-1,0 0 1,-1 0-1,1 0 1,0 1-1,0-1 1,0 0-1,-1 0 1,1 1-1,-1-2 0,1 2-2,-1 0 0,1-1 0,-1 1 0,0 0 0,1 0 0,-1-1 0,0 1 0,1 0 0,-1 0 0,1 0 0,-1 0 0,0 0 0,1 0 0,-1 0 0,0 0 0,1 0 0,-1 0 0,0 1 0,1-1 0,-1 0 0,0 1 0,-3 0 2,1 1 0,-1-1 0,1 1 0,0 0 0,-1 0 0,1 0 0,0 1 0,-3 3 1,1 0-4,1 1 1,0-1-1,0 1 1,0 0 0,1 1-1,0-1 1,1 0 0,0 1-1,0 0 1,-1 11 0,2-17-1,1 1 1,-1-1 0,1 1 0,0-1 0,0 1-1,0-1 1,1 0 0,-1 1 0,1-1-1,-1 1 1,1-1 0,0 0 0,0 1 0,0-1-1,0 0 1,0 0 0,0 0 0,0 0 0,1 0-1,-1 0 1,1 0 0,0 0 0,-1 0 0,1-1-1,0 1 1,0-1 0,0 1 0,0-1-1,1 0 1,-1 0 0,0 0 0,0 0 0,1 0-1,-1-1 1,0 1 0,1-1 0,2 1 0,-2-1-47,0 1 0,0-1 0,0 0 0,0-1 0,0 1 0,0 0 0,0-1 0,-1 0 0,1 0 1,0 0-1,0 0 0,-1 0 0,1 0 0,-1-1 0,1 1 0,-1-1 0,4-2 0,-2 0 14,0 0 0,-1 0 1,1 0-1,-1 0 0,0-1 0,0 1 0,0-1 0,0 0 0,1-5 0,12-40-167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8:56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15963,'6'21'1817,"2"5"-1257,5 4-240,6 6 1096,-1 1-1064,4 5-448,-1-2-904,-2-1 864,0-8-224,-1-3-144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8:57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203 410 11650,'0'-4'382,"-1"-1"0,1 1 0,-1 0 0,-1 0 0,1 0 0,0-1 0,-1 1 0,-3-5 0,5 8-296,-1 0 0,1 1-1,-1-1 1,1 1-1,-1-1 1,1 1 0,-1-1-1,1 1 1,-1-1-1,1 1 1,-1 0 0,1-1-1,-1 1 1,0 0-1,1-1 1,-1 1 0,0 0-1,1 0 1,-1-1-1,0 1 1,1 0 0,-2 0-1,1 0 24,0 1 0,-1-1 0,1 1 0,0-1 1,0 1-1,0-1 0,0 1 0,0 0 0,0 0 0,0-1 0,0 1 0,0 0 0,1 0 0,-1 0 0,0 0 0,1 0 0,-1 0 0,0 1 0,-3 5 88,1-1 0,0 1 0,0 0 0,1 0 0,0 0 0,0 0 0,1 0 0,0 0-1,0 1 1,0-1 0,1 11 0,2 11 61,9 45 0,-7-51-156,3 26-48,4 89-1,-11-120-42,-1 0-1,0 0 1,-2-1-1,0 1 1,0-1-1,-2 1 0,0-1 1,-11 23-1,14-35 20,-1-1-1,1 0 0,-1 0 1,1 0-1,-1 0 0,-1-1 1,1 1-1,0-1 0,-1 1 0,-5 2 1,8-5-9,-1 0 0,1 0 1,-1-1-1,1 1 0,-1-1 1,1 1-1,-1-1 0,0 1 1,1-1-1,-1 0 0,0 0 1,1 0-1,-1 0 0,0 0 0,1 0 1,-1 0-1,0-1 0,1 1 1,-1-1-1,0 1 0,1-1 1,-1 0-1,1 1 0,-1-1 1,1 0-1,-1 0 0,1 0 0,0 0 1,0 0-1,-1 0 0,1-1 1,-2-1-1,-2-3 44,1-1-1,0 0 1,0 1-1,0-1 1,1 0 0,0-1-1,0 1 1,1-1-1,0 1 1,0-1 0,-1-12-1,1 0 11,1 0-1,1 1 1,3-31 0,-1 34-63,0 1 0,2-1 0,0 1 0,0 0 0,2 0 1,0 0-1,0 0 0,2 1 0,0 1 0,0-1 1,1 1-1,11-12 0,-2 6 32,1 1 0,1 0 0,0 1-1,1 2 1,1 0 0,35-18 0,-48 29-7,-1-1 1,0-1-1,1 1 0,12-14 1,3-6-16</inkml:trace>
  <inkml:trace contextRef="#ctx0" brushRef="#br0" timeOffset="1">669 0 20364,'-3'7'1569,"2"5"-1225,1 4-160,0 5 304,1 6-544,-1 3 224,-1 2-56,-2 5-208</inkml:trace>
  <inkml:trace contextRef="#ctx0" brushRef="#br0" timeOffset="2">-14183-466 17556,'0'6'1944,"0"1"-1336,1-6-832,3-2 1280,7-1-583,4-1-137,-3-1-512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05:23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0 176 8034,'816'-57'2813,"-495"28"-2864,-179 17 101,813-58 900,0 62 590,-743 23-944,267 53-1,-316-45-745,-134-21 112,0-1-1,0-2 1,48-7-1,2-8-53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24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38 14683,'-18'7'1348,"16"-4"-614,12-4-6,68-13 1176,93-3 1,78 10-2088,-82 4-1509,-128 1 1317,-6-1-153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23:25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17796,'0'0'45,"-1"0"1,1 0 0,-1 0 0,1 0-1,-1 0 1,1 0 0,-1 0-1,0 0 1,1 0 0,-1 0-1,1 0 1,-1 0 0,1 0-1,-1 0 1,1 1 0,-1-1-1,1 0 1,-1 0 0,1 1-1,-1-1 1,1 0 0,0 1-1,-1-1 1,1 0 0,-1 1-1,1-1 1,0 1 0,-1-1-1,1 1 1,0-1 0,-1 1-1,1 0 3,0 0-1,1 0 0,-1 0 1,0 0-1,0 0 1,1 0-1,-1 0 0,1 0 1,-1 0-1,0 0 0,1 0 1,0-1-1,-1 1 0,2 2 1,28 25 364,1-9-329,37 17-1,-45-25-50,0 1 0,-1 1-1,0 1 1,38 32 0,-54-41-27,-1 1 0,-1-1-1,1 1 1,-1 0 0,0 0-1,0 1 1,-1-1 0,1 1 0,-2 0-1,1 0 1,-1 0 0,0 0 0,0 0-1,-1 0 1,0 0 0,0 1 0,-1-1-1,0 0 1,0 1 0,0-1 0,-4 15-1,-6 16-10,-3 0 0,0-1-1,-3-1 1,-23 42 0,18-36-277,-15 34 85,26-52 58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3:03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17284,'1'0'1496,"8"-1"-960,4-1-160,15-2 672,8-2-247,9-2-233,5-1-104,6 5-176,-3-2-56,-6 2-320,-3-1-312,-13 4-536,-7 1 79,-21 4 601,-5 5-224,-13-5-176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3:03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16163,'21'4'1633,"10"-1"-921,2-1-256,12-1 600,6-1-208,3 2-55,2-2-225,-3-2-944,-4-1-913,-12 3 1129,-4 0-216,-7 0-176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3:04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5 418 15283,'-4'2'2337,"11"-3"-1378,20-9 405,36-23-624,-1-3 0,-1-3 0,-3-3 0,-1-1 0,85-88 0,-129 119-611,-2-1 0,0 0 1,13-20-1,-19 19 50,-13 15-49,-14 15-23,3 4-109,1 1-1,1 1 1,1 1-1,1 0 1,1 1 0,1 1-1,1 0 1,1 1-1,-9 32 1,18-48-256,0 0-1,0 0 1,1 0 0,0 18-1,1-26 178,0 1-1,0-1 0,0 0 1,0 0-1,0 0 0,1 0 1,-1 0-1,1 0 0,0 0 1,-1 0-1,1 0 0,0 0 1,0 0-1,0 0 0,0 0 0,1-1 1,-1 1-1,0-1 0,1 1 1,-1 0-1,1-1 0,0 0 1,-1 1-1,1-1 0,0 0 1,0 0-1,0 0 0,0 0 1,4 1-1,13-1-704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3:04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46 19580,'9'-6'657,"1"0"-1,0 0 1,0 1 0,1 0-1,0 0 1,11-2 0,-18 6-555,1-1 0,-1 1 1,1 1-1,0-1 0,-1 1 1,1 0-1,-1 0 0,1 0 1,0 0-1,-1 1 0,1 0 1,-1 0-1,1 0 0,-1 0 1,0 1-1,1 0 1,6 4-1,-9-5-88,-1 0 0,1 1-1,-1-1 1,1 1 0,-1 0 0,1-1 0,-1 1 0,0 0 0,0 0-1,0 0 1,0 0 0,0 0 0,-1 0 0,1 0 0,0 0 0,-1 0-1,0 0 1,1 0 0,-1 0 0,0 1 0,0-1 0,0 0 0,0 0 0,-1 0-1,1 0 1,-1 0 0,1 1 0,-1-1 0,0 0 0,0 0 0,1 0-1,-3 3 1,-2 4 12,0-1 1,0 1-1,-1-1 0,0 0 0,-13 13 1,-59 47 161,78-67-193,-1-1 0,0 1 1,1-1-1,-1 1 0,1-1 0,-1 1 1,1 0-1,-1-1 0,1 1 1,0 0-1,-1-1 0,1 1 0,0 0 1,-1-1-1,1 1 0,0 0 1,0 0-1,0-1 0,0 1 0,0 0 1,0 0-1,0 0 0,0-1 0,0 1 1,0 0-1,0 0 0,0-1 1,1 1-1,-1 0 0,0 0 0,0-1 1,1 1-1,-1 0 0,1-1 1,-1 1-1,0 0 0,1-1 0,-1 1 1,1-1-1,0 1 0,0 0 1,4 3-35,0 0 1,0 0-1,1-1 1,7 4-1,0 0-50,5 4-12,56 39-207,-65-43 235,0 0 0,-1 1 0,0-1 1,-1 2-1,12 14 0,-17-21 58,-1 0 0,0 0 0,0 0-1,0 0 1,0 0 0,0 0 0,-1 0 0,1 0 0,0 0-1,-1 0 1,1 0 0,-1 1 0,0-1 0,0 0 0,0 0-1,0 0 1,0 0 0,-1 1 0,0 3 0,0-4 13,0 1 0,-1-1 1,1 1-1,-1-1 0,0 0 0,1 0 1,-1 0-1,0 0 0,0 0 1,0 0-1,-1-1 0,1 1 0,-5 2 1,-4 1 102,0 0 1,-1-1 0,0 0-1,0-1 1,-23 3 0,13-3 375,-43 0-1,57-3-369,-1-1 0,1 1-1,-1-2 1,1 1 0,0-1 0,0 0-1,-1-1 1,-7-4 0,16 7-145,-1 0 0,1 0 1,0 0-1,-1 0 1,1 0-1,0 0 1,-1-1-1,1 1 0,0 0 1,0 0-1,-1 0 1,1-1-1,0 1 0,-1 0 1,1 0-1,0-1 1,0 1-1,0 0 1,-1-1-1,1 1 0,0 0 1,0-1-1,0 1 1,0 0-1,0-1 0,-1 1 1,1 0-1,0-1 1,0 1-1,0 0 1,0-1-1,0 1 0,0 0 1,0-1-1,0 1 1,0-1-1,1 1 0,12-11-916,21 0 199,-8 7 122,4-4-116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3:05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18684,'-15'14'1348,"-3"4"237,0 0 1,-20 29-1,34-42-1469,1 0 0,-1 0 0,1 1-1,1-1 1,-1 1 0,1 0 0,0-1-1,0 1 1,1 0 0,-1 0 0,1 1-1,1-1 1,-1 0 0,1 0 0,1 8-1,-1-11-122,1 0 1,0 0-1,0 0 0,1 0 0,-1 1 0,0-2 0,1 1 0,0 0 0,0 0 0,0 0 0,0-1 0,0 1 0,1-1 1,-1 0-1,1 0 0,-1 0 0,1 0 0,0 0 0,5 3 0,7 2-107,0-1 0,31 9 0,-9-4-7,-26-7 79,37 17-66,-46-20 106,0 0 0,0 0 1,0 0-1,0 0 0,0 1 1,-1-1-1,1 1 0,0 0 1,0-1-1,-1 1 0,1 0 1,-1 0-1,0 0 0,0 0 1,0 0-1,0 0 1,1 3-1,-1-4 8,-1 1 0,-1-1 0,1 0 0,0 0 0,0 0-1,0 1 1,-1-1 0,1 0 0,0 0 0,-1 0 0,1 0 0,-1 0 0,0 0 0,1 0 0,-1 0 0,0 0 0,0 0 0,1 0-1,-1 0 1,0 0 0,0 0 0,0-1 0,0 1 0,0 0 0,0-1 0,-1 1 0,-34 15 189,32-14-170,-23 7 236,-43 10 0,60-17-221,1 0 0,-1-1 0,0 0-1,0-1 1,0 0 0,0-1 0,0 0-1,-12-2 1,20 2-127,0 1-1,0-1 1,0 0 0,0 0-1,0 0 1,1 0 0,-1 0-1,0-1 1,0 1-1,1-1 1,-1 1 0,1-1-1,-1 1 1,1-1 0,0 0-1,0 1 1,0-1-1,0 0 1,0 0 0,0 0-1,0 0 1,0 0 0,1 0-1,-1 0 1,1 0-1,0-1 1,-1 1 0,1 0-1,0-4 1,1-6-607,0 0-1,1 0 1,0 0-1,4-14 1,-4 17 720,13-42-1051,1-5-342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3:05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14011,'13'0'2088,"2"0"-1079,6 0-345,3 0 1696,7 4-1263,2-1-185,10 3-816,2-2-232,2-1 224,-2-2-168,-1-1-200</inkml:trace>
  <inkml:trace contextRef="#ctx0" brushRef="#br0" timeOffset="1">418 432 15731,'-22'24'1913,"4"1"-1249,3-8-344,4 0 1952,7 0-1887,-1-1-313,4-2-729,1 1 817,0-7-272,7 1-104,7-6-72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3:06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0 19988,'-83'49'2534,"73"-41"-2354,0 0 1,0 1-1,1 0 1,0 0-1,-11 15 1,12-13-67,0 1 0,0 0-1,2 0 1,0 1 0,0 0 0,1 0 0,-5 18-1,9-25-106,-1-1 0,2 1 0,-1 0 0,0 0 0,1 0 0,0 0 0,1 0 0,-1-1 0,1 1 0,0 0 0,1 0 0,-1-1 0,1 1 0,0-1 0,0 1 0,1-1-1,0 0 1,0 0 0,0 0 0,4 5 0,1-3-16,-1 1 1,1-1-1,0-1 0,1 0 0,0 0 1,0 0-1,0-1 0,1-1 0,-1 0 0,19 6 1,-13-6 149,0 0 0,0-1 0,1-1 0,-1-1 0,1 0 0,25-2 0,-40 1-102,0 0 1,0 1-1,0-1 0,-1 0 0,1 0 0,0-1 1,0 1-1,0 0 0,0 0 0,0 0 1,-1-1-1,1 1 0,0 0 0,0-1 1,0 1-1,-1 0 0,1-1 0,0 1 0,-1-1 1,1 0-1,0 1 0,-1-1 0,1 1 1,0-1-1,-1 0 0,1 1 0,-1-1 1,0 0-1,1-1 0,-1 1 10,0 0 0,-1 0-1,1 0 1,-1 0 0,1 0 0,-1 0-1,1 1 1,-1-1 0,0 0 0,1 0-1,-1 0 1,0 1 0,0-1 0,1 0-1,-1 1 1,0-1 0,0 1 0,0-1-1,0 1 1,0-1 0,0 1 0,0-1 0,-2 1-1,-11-5 26,-1 0-1,0 1 0,-1 1 0,1 0 0,-1 1 1,1 1-1,-1 0 0,0 1 0,-21 3 0,37-3-84,0 0-1,0 0 0,0 0 0,0 0 0,0 0 0,0 0 0,0 0 1,0 0-1,-1-1 0,1 1 0,0 0 0,0 0 0,0 0 1,0 0-1,0 0 0,0 0 0,0 1 0,0-1 0,0 0 0,0 0 1,-1 0-1,1 0 0,0 0 0,0 0 0,0 0 0,0 0 0,0 0 1,0 0-1,0 0 0,0 0 0,0 0 0,0 0 0,0 0 1,0 0-1,0 0 0,-1 0 0,1 1 0,0-1 0,0 0 0,0 0 1,0 0-1,0 0 0,0 0 0,0 0 0,0 0 0,0 0 0,0 0 1,0 0-1,0 1 0,0-1 0,0 0 0,0 0 0,0 0 0,0 0 1,0 0-1,0 0 0,0 0 0,0 0 0,0 0 0,0 0 1,0 1-1,1-1 0,-1 0 0,0 0 0,0 0 0,0 0 0,0 0 1,0 0-1,0 0 0,10 5-253,20 2 21,12-3-171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5:35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1 388 11586,'2'-3'311,"0"0"-1,0 0 1,0 0-1,1 0 0,-1 1 1,1-1-1,-1 1 1,1 0-1,0 0 0,0 0 1,5-2-1,-2 0 458,7-4-442,0 2-1,0 0 0,0 0 0,0 1 0,27-5 1,72-9 299,278-4-144,-208 17-449,238-18-18,123-5-12,15 16-98,350-19-194,-200-27-122,28-2-265,5 34 232,48 51 400,-192-3-39,349-11-63,76 2 144,715-6 277,-711-48 626,-977 40-866,92-7-204,-113 6 119,1-2 0,46-13-1,-42 7-22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12:59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1882 373 12011,'-74'-61'1294,"-2"3"1,-156-90-1,198 131-1279,0 1-1,0 2 0,-1 1 1,-1 2-1,0 1 1,-1 2-1,0 1 1,0 2-1,0 2 1,0 1-1,-1 2 1,-41 6-1,-8 7 35,0 4 1,-92 30-1,-160 83 98,306-116-138,1 2 0,1 1 0,0 2 0,-28 23 0,50-35-10,0 1 0,0 1 0,0-1 0,1 1 0,1 1 0,-1 0 0,2 0 0,-1 0 0,1 1 0,1 0 0,0 0 0,0 0 0,1 1 0,1 0 0,-3 17 0,3 0-6,1 0 0,2 0 0,1 0 0,2 0 0,0 0 0,14 48 0,0-17-4,3-1 0,29 61 1,-32-85 10,1-1-1,1-1 1,2 0 0,1-2-1,1 0 1,2-2 0,1-1 0,2-1-1,0-1 1,1-1 0,2-2-1,1-1 1,34 18 0,4-3-4,3-3 1,1-3-1,119 32 0,-91-38-6,1-4-1,127 8 0,216-22-21,-5-45 17,-292 18 7,186-48 0,-268 49-8,-1-2-1,0-4 1,-2-2 0,-1-3 0,61-40 0,-92 49 3,-1-2 0,-1-1 0,-1-1 0,-2-2-1,0-1 1,35-48 0,-48 56 44,-1 0 0,0-1 0,-2-1 0,0 1 0,-2-2 0,0 1-1,-2-1 1,0-1 0,-1 1 0,-2-1 0,3-34 0,-7 45 5,-1-1 1,0 1-1,0-1 1,-1 1-1,-1 0 0,0 0 1,-1 0-1,-1 0 1,0 1-1,0 0 1,-1 0-1,-1 0 0,0 1 1,0 0-1,-1 0 1,-11-11-1,4 7 18,-1 1-1,0 1 1,0 0-1,-1 1 1,-1 1 0,0 0-1,0 2 1,-1 0-1,-36-11 1,0 5-22,-1 2 1,-1 2 0,1 4-1,-63-2 1,-233 20-136,114 16 64,-15 14-14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5:36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35 18380,'0'-1'66,"1"1"-1,-1-1 1,0 0 0,0 0 0,1 1-1,-1-1 1,0 0 0,0 0-1,0 1 1,0-1 0,0 0 0,0 0-1,0 0 1,0 1 0,-1-1-1,1 0 1,0 0 0,0 1 0,-1-1-1,1 0 1,0 1 0,-1-1 0,1 0-1,0 1 1,-1-1 0,1 0-1,-1 1 1,-1-2 0,0 1 14,0 0 0,0-1 0,0 1 1,0 0-1,0 0 0,-1 1 0,1-1 0,0 0 0,-5 0 1,-5 0 235,-1 0 1,-21 1 0,11 2-120,1 1 0,0 1-1,0 0 1,-39 15 0,49-15-186,0 1 1,0 1-1,1 0 0,0 0 1,0 1-1,1 0 1,-1 1-1,2 0 1,-1 1-1,-8 10 1,16-16-21,0-1 0,0 1 0,0-1 0,1 1 1,-1 0-1,1 0 0,0 0 0,-1 0 0,1 0 1,1 0-1,-1 0 0,0 0 0,1 0 0,0 1 1,-1 2-1,2-4-3,-1 0 0,1 0 0,-1 0 0,1 0 0,0 0 0,-1 0 0,1 0 0,0 0 0,0 0 0,1 0 0,-1-1 0,0 1 0,0-1-1,1 1 1,-1-1 0,1 1 0,0-1 0,-1 0 0,1 1 0,0-1 0,0 0 0,0 0 0,-1-1 0,4 2 0,62 18-263,-49-15 234,0-1 1,-1 2 0,1 1-1,21 10 1,-36-14 38,1-1 1,0 0-1,-1 1 1,0-1 0,1 1-1,-1 0 1,0 0-1,0 0 1,-1 1-1,1-1 1,-1 1-1,0-1 1,1 1 0,-2 0-1,1 0 1,0 0-1,-1 0 1,0 0-1,0 0 1,0 1-1,0-1 1,-1 0-1,1 6 1,-2-3 31,0-1 0,0 0-1,-1 1 1,1-1 0,-1 0 0,-1 0 0,1 0-1,-1-1 1,0 1 0,0 0 0,-1-1 0,0 0-1,0 0 1,0 0 0,0 0 0,-1-1 0,0 0-1,-7 6 1,-4 1 142,0 0 1,-1-1-1,0 0 0,-34 13 0,47-22-279,1 1 0,0-1 0,-1 0 0,1 0 0,-1-1 0,1 1 0,-1-1 0,-6 1-1,10-2 77,-1 1 0,1 0-1,-1 0 1,1 0-1,0 0 1,-1 0 0,1 0-1,0 0 1,-1-1-1,1 1 1,0 0-1,-1 0 1,1-1 0,0 1-1,0 0 1,-1 0-1,1-1 1,0 1-1,0 0 1,-1-1 0,1 1-1,0 0 1,0-1-1,0 1 1,0 0 0,0-1-1,-1 1 1,1 0-1,0-1 1,0 1-1,0-1 1,0-1-9,1 0-1,-1 0 1,1 0-1,-1 0 1,1 0-1,0 0 1,-1 0 0,1 0-1,0 0 1,1-1-1,17-27-546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5:37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 16500,'-2'22'744,"0"0"0,-1 0 0,-2 0 0,-6 22 0,-6 24 274,7 0-601,2 1-1,3 0 1,5 70 0,0-138-417,-3 32-64,3-33 49,0 1 0,0-1 0,0 1 0,0-1 0,-1 1 0,1-1 0,0 1 0,0-1 0,-1 1 0,1-1 0,0 1 0,0-1 0,-1 1 0,1-1-1,-1 0 1,1 1 0,0-1 0,-1 0 0,1 1 0,-1-1 0,1 0 0,-1 1 0,1-1 0,-1 0 0,1 0 0,-1 0 0,1 0 0,-1 1 0,1-1 0,-1 0 0,0 0-1,1 0 1,-1 0 0,1 0 0,-1 0 0,1 0 0,-1 0 0,1-1 0,-1 1 0,1 0 0,-1 0 0,1 0 0,-1 0 0,1-1 0,-1 1 0,1 0 0,-1-1 0,1 1-1,-1 0 1,1-1 0,-1 1 0,1 0 0,0-1 0,-1 1 0,1-2 0,-7-4-170,2-1 0,-1 0 1,1 0-1,0-1 0,0 1 0,1-1 0,0 0 1,-5-16-1,-1 0-144,1 4 453,0 0 1,2 0 0,-10-41-1,17 61-84,0-1-1,0 1 0,0-1 0,0 1 0,-1 0 1,1-1-1,0 1 0,0-1 0,0 1 0,0-1 1,0 1-1,0 0 0,0-1 0,0 1 0,0-1 1,1 1-1,-1 0 0,0-1 0,0 1 0,0-1 1,0 1-1,1 0 0,-1-1 0,0 1 1,0-1-1,1 1 0,-1 0 0,0 0 0,0-1 1,1 1-1,-1 0 0,1-1 0,-1 1 0,0 0 1,1 0-1,-1 0 0,0-1 0,1 1 0,-1 0 1,1 0-1,-1 0 0,0 0 0,1 0 0,-1 0 1,1 0-1,-1 0 0,1 0 0,-1 0 0,0 0 1,1 0-1,-1 0 0,1 0 0,-1 0 0,1 0 1,-1 0-1,0 1 0,1-1 0,-1 0 1,0 0-1,1 1 0,-1-1 0,1 1 0,33 19 1132,-21-11-927,3-1-540,0 1 0,0-2 0,1 0-1,0-2 1,0 1 0,0-2 0,1 0 0,18 1-1,-12-6-333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5:37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10 14467,'-23'40'3300,"19"-35"-3017,0 1 1,1 0-1,0 0 1,0 0-1,0 0 1,1 0 0,-1 1-1,2-1 1,-1 1-1,0 7 1,1-13-269,1 0 0,0-1 0,0 1 0,0 0-1,1 0 1,-1 0 0,0 0 0,0-1 0,0 1 0,1 0 0,-1 0 0,0 0 0,1-1 0,-1 1 0,0 0 0,1 0 0,-1-1 0,1 1-1,-1 0 1,1-1 0,0 1 0,-1-1 0,1 1 0,0-1 0,-1 1 0,1-1 0,0 1 0,0-1 0,-1 0 0,1 1 0,0-1 0,0 0 0,0 0-1,-1 1 1,1-1 0,0 0 0,0 0 0,0 0 0,0 0 0,-1 0 0,1 0 0,0 0 0,0-1 0,0 1 0,0 0 0,0-1 0,6 0 36,0-1 1,-1 0 0,1 0-1,7-4 1,8-5 173,25-19 1,-34 21-118,0 1 0,0 0 0,1 1 1,0 0-1,28-8 0,-40 14-101,0 1-1,0 0 0,0 0 1,0 0-1,-1 0 0,1 1 1,0-1-1,0 0 0,0 1 1,-1-1-1,1 1 0,0 0 1,-1 0-1,1-1 0,0 1 1,-1 0-1,1 0 0,-1 1 1,1-1-1,-1 0 0,0 0 1,0 1-1,1-1 0,-1 1 1,1 1-1,0-1-17,-1 0 0,1 0 0,0 0 0,-1 0 0,1 0 0,0-1 0,0 1 0,0-1 1,0 0-1,1 1 0,-1-1 0,0 0 0,1 0 0,-1 0 0,0-1 0,4 2 0,-1-2-99,1 0 0,-1-1 0,0 1 0,1-1 0,-1 0 0,0-1 0,1 1 0,-1-1 0,0 0 1,7-4-1,46-31-243,-51 33 259,27-20-259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5:38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80 239 16163,'-23'30'1528,"15"-20"-1222,0 1 0,0 0-1,1 0 1,1 0 0,0 1-1,-5 13 1,10-25-300,1 1-1,0-1 1,0 1 0,-1 0 0,1-1-1,0 1 1,0-1 0,0 1 0,0 0 0,0-1-1,0 1 1,0-1 0,0 1 0,0 0-1,0-1 1,0 1 0,0-1 0,0 1-1,1-1 1,-1 1 0,0 0 0,0-1-1,1 1 1,-1-1 0,0 1 0,1-1 0,-1 1-1,0-1 1,1 1 0,-1-1 0,1 0-1,-1 1 1,0-1 0,1 0 0,-1 1-1,1-1 1,0 0 0,-1 1 0,1-1-1,-1 0 1,1 0 0,-1 0 0,1 0 0,0 1-1,-1-1 1,1 0 0,-1 0 0,1 0-1,0 0 1,-1 0 0,2-1 0,2 1-37,1-1 0,-1 1 0,0-1 0,1 0 0,-1-1 0,5-1 0,6-5-10,0 0 1,0-1 0,-1 0-1,0-1 1,-1-1 0,0 0-1,-1-1 1,12-14 0,82-114 337,-101 132-283,68-111 1002,-82 136-732,-61 138 1792,65-140-1909,0 0 1,1 0-1,1 1 0,0-1 1,1 1-1,0 0 0,2-1 1,1 26-1,0-37-220,-1 0 0,1 0 0,0 0 1,1 0-1,-1 0 0,1 0 0,0 0 0,0 0 1,0-1-1,0 1 0,0-1 0,1 0 0,5 6 0,-7-8-22,0 0 0,1 0 0,-1 0 0,1 0 0,0 0 0,-1 0 0,1 0 0,0 0 0,-1-1 0,1 1 0,0-1 0,0 0 0,-1 1-1,1-1 1,0 0 0,0 0 0,0 0 0,0 0 0,-1 0 0,1 0 0,0-1 0,0 1 0,0-1 0,-1 1 0,1-1 0,0 0 0,-1 1 0,1-1 0,0 0-1,-1 0 1,1 0 0,2-2 0,14-16-477,-1-9-155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5:38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31 15787,'-3'8'750,"0"-1"0,0 1 0,-1-1-1,0 1 1,-1-1 0,1 0 0,-12 12-1,-4 7 1290,20-26-2020,0 0 0,0 0 0,-1 1 0,1-1 0,0 0 0,0 1 0,-1-1 0,1 0 0,0 1 0,0-1 0,0 0 0,0 1 0,0-1 0,0 1 0,-1-1 0,1 0 0,0 1 0,0-1 0,0 1 0,0-1 0,0 0 0,0 1 0,1-1 0,-1 1 0,0-1 0,0 0 0,0 1 0,0-1 0,0 0 0,0 1 0,1-1 0,-1 1 0,14 4 151,30-7-325,-33 2 210,-2-1-60,-1 1-1,1 0 0,0 0 1,0 1-1,0 0 1,-1 1-1,1 0 0,-1 0 1,1 1-1,-1 0 0,0 1 1,0-1-1,0 2 1,0-1-1,-1 1 0,0 0 1,0 0-1,8 9 1,-15-14 25,0 1 0,1-1 1,-1 0-1,0 1 0,1-1 1,-1 1-1,0-1 1,1 0-1,-1 1 0,1-1 1,-1 0-1,1 0 1,-1 1-1,0-1 0,1 0 1,-1 0-1,1 0 0,-1 1 1,1-1-1,-1 0 1,1 0-1,0 0 0,-1 0 1,1 0-1,-1 0 1,1 0-1,-1 0 0,2-1 1,-2 1 16,1-1 1,0 1 0,-1-1 0,1 0 0,0 1 0,-1-1-1,1 0 1,-1 0 0,1 0 0,-1 1 0,1-1-1,-1 0 1,1 0 0,-1-1 0,8-38 812,-8 36-759,3-42 562,-4 36-688,2 0-1,-1 0 1,1 0-1,1 1 1,0-1 0,5-15-1,-6 23-67,0 1-1,0 0 1,0-1-1,0 1 1,0 0 0,0 0-1,1-1 1,-1 1-1,0 0 1,1 0 0,-1 0-1,1 1 1,-1-1-1,1 0 1,-1 1 0,1-1-1,0 1 1,-1-1-1,1 1 1,0-1 0,-1 1-1,3 0 1,42 0-2254,-36 1 1960,57 3-1140,-27-3 683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5:39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194 188 18884,'-1'-2'109,"1"0"0,0 0 0,-1 0 0,1 0 0,-1 0 0,1 1 0,-1-1 0,0 0 0,0 0 0,0 1 0,0-1 0,0 1 0,0-1 0,0 1 0,-1-1 0,1 1 0,0 0 0,-1-1-1,1 1 1,-1 0 0,1 0 0,-1 0 0,0 0 0,1 0 0,-1 1 0,0-1 0,0 1 0,0-1 0,0 1 0,1-1 0,-1 1 0,0 0 0,0 0 0,0 0 0,0 0 0,0 0 0,-2 1 0,-2 0-15,0 0 1,0 1-1,1 0 1,-1 0-1,1 1 1,-1 0-1,1 0 0,0 0 1,0 0-1,-9 8 1,6-3-80,1 0 1,-1 1 0,1 0-1,1 0 1,-1 1 0,-4 10-1,8-15-14,1 1-1,-1-1 0,1 0 0,0 1 1,1 0-1,0-1 0,0 1 0,0 0 1,0 0-1,1-1 0,0 1 1,0 0-1,2 9 0,-2-13 1,1 0 1,-1 0-1,1-1 0,0 1 0,0 0 0,0 0 0,0 0 1,0-1-1,0 1 0,0-1 0,0 1 0,1-1 0,-1 1 1,1-1-1,-1 0 0,1 0 0,-1 1 0,3 0 1,0-1 0,-1 1 1,1-1 0,0 0 0,-1 0 0,1 0 0,0 0 0,0-1-1,-1 0 1,5 1 0,2-2 3,0 0-1,0 0 1,-1-1-1,1 0 1,-1 0-1,18-8 1,-5-1 70,-2-1 0,0 0 0,0-2 0,-1 0 0,29-29 1,-20 15 102,-2-2 0,37-52 0,-59 77-163,3-5 12,0 0 1,-1 0-1,0 0 1,0-1 0,-1 0-1,-1 0 1,5-15-1,-10 14-90,-5 10-29,4 3 78,0 0 0,1-1 0,-1 1 0,1 0-1,-1 0 1,1 0 0,-1 0 0,1 0 0,0 0 0,-1 1 0,0 1 0,-6 7-34,1 0 1,1 1-1,0 0 0,0 0 1,1 0-1,0 1 1,1-1-1,1 1 0,-1 0 1,2 0-1,0 0 1,0 1-1,1 15 0,1-16-73,0 0-1,1 0 1,1-1-1,0 1 1,0-1 0,1 1-1,1-1 1,0 0-1,0 0 1,1 0-1,0-1 1,1 0-1,0 0 1,9 11 0,13 9-299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5:40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78 16259,'0'0'50,"0"-1"-1,-1 1 0,1 0 1,0-1-1,0 1 0,0 0 1,-1-1-1,1 1 0,0 0 1,-1-1-1,1 1 0,0 0 1,0 0-1,-1-1 0,1 1 1,0 0-1,-1 0 0,1 0 1,-1-1-1,1 1 0,0 0 1,-1 0-1,1 0 0,0 0 1,-1 0-1,1 0 0,-1 0 1,1 0-1,0 0 0,-1 0 1,1 0-1,-1 0 0,1 0 1,0 0-1,-1 0 0,1 0 1,0 1-1,-1-1 0,1 0 1,-1 0-1,1 0 0,0 1 1,0-1-1,-1 0 0,0 1 1,-18 9 664,10-2-552,1 0 0,0 1 0,0-1 0,1 1 0,0 1 0,0-1 0,1 1 0,1 1 0,-1-1 0,2 1 0,0 0 0,-6 20 0,10-30-145,-1 0 1,1 1 0,0-1 0,0 1 0,-1-1 0,1 1 0,0-1-1,0 1 1,1-1 0,-1 0 0,0 1 0,0-1 0,1 1 0,-1-1 0,0 0-1,1 1 1,0-1 0,-1 0 0,3 3 0,-3-3-1,1-1 0,0 1 1,0-1-1,0 0 0,0 1 0,0-1 1,0 0-1,0 0 0,0 1 0,0-1 1,0 0-1,0 0 0,1 0 0,-1 0 1,0 0-1,0-1 0,0 1 0,0 0 1,0 0-1,0-1 0,0 1 0,0-1 1,0 1-1,-1 0 0,1-1 0,0 0 1,0 1-1,1-2 0,8-5 173,0-1 0,0 0-1,-1-1 1,0 0 0,-1 0 0,10-14 0,38-65 1232,-12-8 583,-52 117-2155,2 1 1,-5 28-1,9-40-146,0-1-1,2 0 1,-1 1-1,1 0 1,0-1-1,1 1 1,0-1 0,3 12-1,-4-20 218,1 0 1,-1 1-1,1-1 0,-1 1 1,1-1-1,-1 0 0,1 1 1,0-1-1,-1 0 0,1 0 1,0 1-1,0-1 0,0 0 1,0 0-1,0 0 0,0 0 0,0 0 1,0 0-1,1-1 0,-1 1 1,0 0-1,1 0 0,-1-1 1,0 1-1,1-1 0,-1 1 1,0-1-1,1 0 0,-1 0 1,1 0-1,-1 1 0,1-1 1,-1 0-1,1-1 0,-1 1 0,1 0 1,-1 0-1,0-1 0,1 1 1,-1 0-1,1-1 0,0 0 1,22-11-1028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5:42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8 14875,'3'-7'1657,"-1"9"-274,-3 15 314,-13 45-179,11-43-1019,-1 0-1,-11 30 1,8-44 810,6-5-1182,0 0 0,0 0 1,0 0-1,0 0 0,0-1 1,0 1-1,0 0 0,0-1 0,0 1 1,0-1-1,0 1 0,0-1 1,0 0-1,-1 0 0,-1-2-121,3 3-5,-1 0 0,1 0-1,0 0 1,0 0 0,0 0-1,-1 0 1,1 0 0,0 0 0,0 0-1,-1 0 1,1-1 0,0 1-1,0 0 1,0 0 0,-1 0-1,1 0 1,0 0 0,0-1-1,0 1 1,0 0 0,-1 0-1,1 0 1,0-1 0,0 1-1,0 0 1,0 0 0,0 0-1,0-1 1,0 1 0,-1 0-1,1 0 1,0-1 0,0 1-1,0 0 1,0 0 0,0-1-1,0 1 1,0 0 0,0 0 0,0-1-1,1 1 1,1-12 103,-2 7-287,1 0 0,0 0 0,0 0 0,1 0 0,-1 0 0,1 1 0,0-1 0,4-6 0,28-42-247,-17 27 461,-14 20-5,2-2 414,-8 13-98,-69 129 295,61-111-574,2 0 0,1 1 1,-11 49-1,15-51-51,2-10-7,0 0-1,0 0 1,0 15-1,2-27-2,0 1-1,0-1 0,0 1 0,0-1 0,0 1 0,0-1 0,0 1 0,0 0 0,0-1 0,0 1 0,1-1 0,-1 1 0,0-1 0,0 1 0,0-1 0,1 1 0,-1-1 0,0 1 0,1-1 0,-1 0 0,0 1 0,1-1 1,-1 1-1,1-1 0,-1 0 0,0 1 0,1-1 0,-1 0 0,1 1 0,-1-1 0,1 0 0,-1 0 0,1 0 0,-1 1 0,1-1 0,-1 0 0,1 0 0,0 0 0,-1 0 0,1 0 0,-1 0 0,1 0 0,-1 0 0,1 0 1,-1 0-1,1 0 0,-1-1 0,1 1 0,-1 0 0,1 0 0,-1 0 0,1-1 0,-1 1 0,1-1 0,3-1 1,0 0 1,0 0-1,0-1 1,-1 0-1,5-4 0,26-28 53,-24 23-44,0 1 1,1 1-1,0-1 0,1 2 0,0 0 1,20-12-1,-31 20-13,0 1 0,-1-1 1,1 1-1,0 0 0,0 0 0,0-1 1,0 1-1,0 0 0,0 0 0,0 0 1,0 0-1,0 0 0,0 0 0,0 0 1,0 0-1,0 1 0,0-1 0,0 0 1,0 0-1,0 1 0,0-1 0,0 1 1,-1-1-1,1 1 0,0-1 0,0 1 1,0-1-1,-1 1 0,1 0 0,0 0 1,-1-1-1,1 1 0,-1 0 0,1 0 1,-1 0-1,1-1 0,-1 1 0,1 0 1,-1 0-1,0 0 0,1 0 0,-1 1 1,2 4-18,-1 1 1,1-1 0,-2 0-1,2 13 1,-2-5 47,-1 0-1,0 0 0,-1 0 1,-1 0-1,0 0 0,-1 0 1,0-1-1,-1 0 0,-9 18 1,10-24 51,0-1 0,0 0 0,0 0 0,-1 0 0,1-1 1,-1 0-1,-1 0 0,-10 9 0,12-12-9,-1 1 0,1-1 0,-1 0 0,1 0 1,-1 0-1,0-1 0,0 1 0,1-1 0,-1 0 0,0-1 0,0 1 0,0-1 0,0 0 0,-6-1 0,7 0-55,0 0 0,0 0 0,1 0-1,-1-1 1,0 0 0,1 1 0,-1-1 0,1-1-1,0 1 1,-1 0 0,1-1 0,0 0 0,1 0-1,-6-5 1,7 7-131,0-1 0,0 1 0,0 0 0,0 0 1,0 0-1,1-1 0,-1 1 0,0 0 0,1-1 0,-1 1 0,1-1 0,-1 1 0,1-1 0,0 1 1,0-1-1,-1 1 0,1-1 0,0 1 0,0-1 0,1 1 0,-1-1 0,0 1 0,0-1 0,1 1 1,-1 0-1,1-1 0,-1 1 0,1-1 0,0 1 0,-1 0 0,1 0 0,0-1 0,0 1 0,0 0 1,0 0-1,0 0 0,0 0 0,0 0 0,0 0 0,1 0 0,1-1 0,29-12-1693,-9 4 762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5:43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46 16612,'3'-9'2383,"-7"11"-376,-9 16 88,7-5-1930,0-1 0,1 1 0,1 1 0,0-1 0,1 0 1,1 1-1,0 0 0,1-1 0,0 25 0,1-37-159,0 0-1,0 0 1,0-1-1,0 1 1,1 0-1,-1 0 1,0-1 0,0 1-1,1 0 1,-1-1-1,0 1 1,1 0 0,-1-1-1,0 1 1,1 0-1,-1-1 1,1 1 0,0-1-1,-1 1 1,1-1-1,-1 1 1,1-1-1,0 1 1,-1-1 0,1 0-1,0 1 1,-1-1-1,1 0 1,0 0 0,-1 1-1,1-1 1,0 0-1,0 0 1,-1 0-1,1 0 1,0 0 0,0 0-1,0 0 1,-1 0-1,1 0 1,0 0 0,0-1-1,-1 1 1,1 0-1,1-1 1,3-1 38,0 0 1,-1 0-1,1-1 1,0 0 0,5-5-1,23-21 205,-1-1 0,-2-1 0,-2-2-1,31-43 1,-71 96-261,2 0-1,0 1 1,2 0-1,0 0 1,1 1-1,1 0 1,-4 37-1,9-55 15,1-1 0,0 1-1,0-1 1,0 1 0,0 0-1,1-1 1,-1 1 0,1-1-1,0 1 1,0-1 0,0 1-1,1-1 1,-1 0 0,1 0 0,0 1-1,0-1 1,2 3 0,-1-4 4,-1 0 1,0-1 0,1 1 0,-1 0 0,1-1-1,0 0 1,-1 1 0,1-1 0,0 0 0,0-1-1,-1 1 1,1 0 0,0-1 0,0 0 0,0 1 0,0-1-1,0 0 1,0 0 0,0-1 0,0 1 0,5-2-1,1-1 29,0 0 0,0 0 0,0-1 0,0 0 0,-1-1 0,1 1-1,-1-2 1,-1 1 0,1-1 0,-1 0 0,0-1 0,0 0 0,-1 0 0,1 0-1,4-9 1,-2 3 28,-1 0-1,0 0 0,-1-1 0,-1 0 0,0-1 0,-1 1 1,0-1-1,4-25 0,-9 35-54,1 0 1,-1 0-1,0 1 0,0-1 0,-1 0 1,1 1-1,-2-6 0,2 10-9,0-1 0,0 1 0,-1-1 0,1 1 0,0-1 0,0 1 0,0-1 0,-1 1 0,1 0 0,0-1 0,0 1 0,-1-1 0,1 1 0,0 0 0,-1-1 0,1 1 0,-1 0 0,1-1 0,0 1 0,-1 0 0,1 0 0,-1-1 0,1 1 0,-1 0 0,1 0 0,-2 0 0,1 0-2,0 0 0,0 1 0,0-1 0,0 1 0,0-1 1,0 1-1,0-1 0,0 1 0,0 0 0,0 0 1,0-1-1,0 1 0,0 0 0,0 0 0,1 0 0,-2 2 1,-1 1-9,0 0 1,0 1 0,1-1-1,-1 1 1,1 0 0,0-1-1,1 1 1,-1 0 0,1 0-1,0 0 1,0 0 0,1 0-1,-1 9 1,1-12 8,0 0 0,1 0 0,-1 0 0,0-1 0,1 1 0,-1 0 0,1 0 0,-1 0 0,1 0 0,0 0 0,0 0 0,0-1 0,0 1 0,0 0 0,0-1 0,1 1 0,-1-1 0,0 1 0,1-1 0,-1 0 0,1 1 0,0-1 0,-1 0 0,1 0 0,0 0 0,0 0 0,0-1 0,-1 1 0,1 0 0,0-1 0,0 1 0,0-1 0,0 0 0,0 0 0,0 0 1,0 0-1,2 0 0,4-1 7,1 0 1,-1-1 0,0 0 0,-1 0 0,1-1-1,0 0 1,-1 0 0,1-1 0,-1 1 0,0-2 0,0 1-1,0-1 1,-1 0 0,0-1 0,0 0 0,0 1-1,-1-2 1,0 1 0,0-1 0,0 0 0,6-12 0,-11 19-7,-1 0 0,1 0 1,0 0-1,0 0 0,0 0 1,0 0-1,0 0 1,0 0-1,0 0 0,0 0 1,0 0-1,0 0 0,0 0 1,0 0-1,0-1 1,0 1-1,0 0 0,0 0 1,0 0-1,0 0 0,0 0 1,0 0-1,0 0 1,0 0-1,0 0 0,0 0 1,0 0-1,0 0 1,0 0-1,0 0 0,0 0 1,0 0-1,-7 8-14,-8 14-11,8-7-10,1 0 0,-7 23 0,11-32 25,0 0 0,1 0 1,0 0-1,0 1 0,1-1 0,0 1 1,0-1-1,0 0 0,2 8 0,-2-13 10,1 0-1,-1 1 1,1-1-1,-1 1 1,1-1-1,-1 0 1,1 1-1,0-1 1,0 0-1,0 0 1,0 0-1,0 0 1,0 0-1,0 0 1,0 0-1,0 0 1,0 0-1,0 0 0,1 0 1,-1-1-1,0 1 1,1 0-1,-1-1 1,0 1-1,1-1 1,-1 0-1,1 1 1,-1-1-1,1 0 1,-1 0-1,1 0 1,-1 0-1,1 0 1,-1 0-1,0-1 1,1 1-1,1-1 1,3 0 0,0-1 0,0 0 0,-1 0 0,1 0 1,-1-1-1,0 0 0,8-5 0,7-9 33,-2 0 1,0-1-1,-1-1 0,-1-1 0,19-30 1,-12 18 24,-43 139-140,20-105 67,-1 8 25,0 0-1,1 1 1,2 13 0,-2-22-55,0 0 0,0 0 1,0 0-1,1 0 0,-1 0 0,1-1 0,0 1 0,-1 0 1,1 0-1,0 0 0,0 0 0,0-1 0,0 1 0,1 0 1,-1-1-1,0 1 0,1-1 0,-1 0 0,1 1 0,-1-1 1,1 0-1,0 0 0,-1 0 0,4 1 0,-4-2-29,0 1-1,0-1 0,0 0 1,0 0-1,0 0 1,0 0-1,0 0 0,0 0 1,0-1-1,0 1 1,0 0-1,0 0 0,0-1 1,0 1-1,0-1 1,0 1-1,0-1 0,-1 1 1,1-1-1,0 1 0,0-1 1,0 0-1,-1 1 1,1-1-1,0 0 0,-1 0 1,1 0-1,-1 0 1,1 1-1,-1-1 0,1 0 1,-1 0-1,1 0 1,-1-2-1,11-36-849,-6 2 37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5:44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15611,'0'-2'1489,"0"4"-1025,3 2-264,1 2 712,2 0-504,3 1-264,4 0-160,2 2-168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40:05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14787,'6'7'1040,"2"-7"-976,1 0-32,7 2 224,10-2-224,4 1-32,15-1 32,12-1 0,11-6 24,7 0 9,9-4-9,4 2-32,-2-1-72,-2-3-41,-11 3-191,-8-4 256,-19-5-40,-8-1-56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5:44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85 241 17436,'-12'14'646,"1"0"1,0 1 0,0 0-1,-10 23 1,18-33-506,0 0 1,1 1-1,0-1 0,0 1 0,0 0 0,1-1 0,0 1 1,0 0-1,0 0 0,1 0 0,0 0 0,0 0 0,1 0 1,-1 0-1,1 0 0,0-1 0,3 8 0,-3-11-114,0 1-1,0-1 1,0 0-1,0 0 1,0 0-1,1 0 0,-1 0 1,1 0-1,0 0 1,-1 0-1,1 0 1,0-1-1,0 1 1,0-1-1,0 1 0,0-1 1,1 0-1,-1 0 1,5 2-1,-3-3-9,0 1 0,0-1 0,0 1-1,0-1 1,0 0 0,0-1 0,0 1 0,0-1-1,0 0 1,0 0 0,5-2 0,3-1 32,-1-1 0,0-1-1,0 0 1,-1 0 0,1-1 0,-1-1 0,10-10 0,-1-1 88,-1-2 0,-2 0 0,0 0 0,-1-2 1,-1 0-1,-1-1 0,-1 0 0,-2-1 0,0 0 0,-1 0 0,5-30 1,-12 47-117,-1 0 1,0 0 0,0 0 0,0-1-1,-1 1 1,-1 0 0,-1-10 0,2 16-22,0 0 0,-1 0 1,1 0-1,-1 1 0,0-1 1,1 0-1,-1 0 1,0 1-1,0-1 0,0 1 1,0-1-1,-1 1 0,1-1 1,0 1-1,0 0 0,-1-1 1,1 1-1,-1 0 1,1 0-1,-1 0 0,0 0 1,1 0-1,-1 1 0,0-1 1,0 0-1,0 1 1,1 0-1,-1-1 0,0 1 1,0 0-1,0 0 0,0 0 1,0 0-1,1 0 0,-1 0 1,0 0-1,-2 1 1,-2 1 10,0-1 0,0 1 1,0 1-1,0-1 1,0 1-1,1 0 1,-1 0-1,1 1 0,0-1 1,0 1-1,0 1 1,-6 5-1,5-3 11,0-1-1,0 1 1,1 1-1,0-1 1,0 1 0,1 0-1,0 0 1,-4 10-1,7-15-33,0 0 0,1 0-1,-1 0 1,1 0-1,0 1 1,0-1-1,0 0 1,0 0 0,0 0-1,1 1 1,-1-1-1,1 0 1,0 0 0,0 0-1,0 0 1,0 0-1,1 0 1,1 3 0,4 4-158,0-1 1,0 0 0,16 15 0,10 12-294,-24-22 276,0 0-1,-1 1 0,-1 0 0,0 0 0,-1 0 1,-1 1-1,0 0 0,-1 0 0,-1 1 0,2 26 1,-3-31-21,2-15-55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5:44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27 17020,'-3'6'574,"0"1"1,0 0-1,1-1 0,0 1 1,0 1-1,-2 10 1,4-17-507,0 0 0,0 1 0,0-1 0,0 1 1,0-1-1,0 0 0,0 1 0,1-1 0,-1 0 0,0 1 1,1-1-1,-1 0 0,1 1 0,-1-1 0,1 0 0,0 0 1,0 1-1,-1-1 0,1 0 0,0 0 0,0 0 0,0 0 1,0 0-1,0 0 0,0-1 0,1 1 0,-1 0 0,0 0 1,0-1-1,1 1 0,-1-1 0,0 1 0,1-1 0,-1 0 1,0 1-1,1-1 0,-1 0 0,0 0 0,1 0 0,-1 0 1,2 0-1,3 0-58,0 0 1,-1-1-1,1 0 1,0 0 0,-1 0-1,1-1 1,-1 0-1,0 0 1,1 0-1,-1 0 1,6-5 0,5-4-38,30-24-1,-14 8-30,-31 26 54,0 1 0,-1-1 0,1 1 0,0-1 0,0 1 0,0-1 0,-1 1-1,1-1 1,0 1 0,0 0 0,0-1 0,0 1 0,0 0 0,0 0 0,0 0 0,0 0-1,-1 0 1,1 0 0,1 0 0,-1 0-1,0 0 1,-1 1-1,1-1 1,-1 1-1,1-1 0,-1 0 1,1 1-1,-1-1 0,1 1 1,-1-1-1,0 1 0,1-1 1,-1 1-1,1 0 1,-1-1-1,0 1 0,0-1 1,1 1-1,-1 0 0,0 0 1,1 6-19,0 0-1,0 0 1,-1 0 0,0 9 0,-1-4 46,5 32-22,1-1-1,2 0 1,2 0-1,1-1 0,3 0 1,26 59-1,-34-90-20,-1 1 0,1 1 0,-2-1-1,0 0 1,0 1 0,0 18 0,-2-26 28,-2 0 0,1-1 0,-1 1 0,1 0 1,-1-1-1,-1 1 0,1 0 0,-1-1 0,1 1 0,-1-1 0,-1 0 0,1 0 0,0 0 1,-1 0-1,0 0 0,0 0 0,0-1 0,-1 1 0,1-1 0,-7 5 0,9-7-1,-1 1-1,0 0 0,-1-1 1,1 0-1,0 1 1,0-1-1,0 0 0,-1 0 1,1 0-1,-1 0 0,1-1 1,-1 1-1,1-1 1,-1 1-1,1-1 0,-1 0 1,1 0-1,-1 0 0,1 0 1,-1-1-1,0 1 0,1-1 1,-1 1-1,1-1 1,0 0-1,-1 0 0,1 0 1,0 0-1,-1-1 0,1 1 1,0 0-1,0-1 0,0 0 1,0 1-1,1-1 1,-1 0-1,-2-3 0,-2-2-69,1-1-1,0 0 1,1 0-1,-1 0 1,2 0-1,-1-1 1,1 1-1,0-1 1,-1-12-1,2 10-42,1 0 0,0 1 0,1-1 1,0 0-1,1 0 0,0 0 0,1 0 0,0 0 0,1 1 0,0-1 1,0 1-1,1 0 0,1 0 0,-1 0 0,2 0 0,-1 1 0,2 0 1,-1 0-1,1 1 0,0-1 0,1 1 0,0 1 0,11-9 0,14-9-122,1-2-52</inkml:trace>
  <inkml:trace contextRef="#ctx0" brushRef="#br0" timeOffset="1">903 24 18260,'2'1'2408,"8"-1"-1255,4 0-521,10-1 2536,9-4-1791,9 4-801,2-2-336,7 2-912,-1-2-424,-4-1 864,-3 1-193,-10 0-103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5:45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17532,'14'10'1824,"12"-10"-1112,6-1-264,6-7 561,5 0-617,9-7 80,4-5-24,0 2-384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5:47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1 399 14147,'0'0'121,"1"0"0,0 0 0,-1 0 0,1 1 0,0-1 0,-1 0 0,1 1 0,-1-1 0,1 1 0,0-1 0,-1 1 1,1-1-1,-1 1 0,1-1 0,-1 1 0,0-1 0,1 1 0,-1-1 0,1 1 0,-1 0 0,0-1 0,0 1 0,1 0 0,-1-1 0,0 1 0,0 1 0,5 23 814,-3-18-133,69 416 3258,-70-417-4025,1 5 88,0 0 0,1 1 0,0-1 0,0-1 0,7 14 0,-10-24-111,0 0 0,0 0 0,0 1 0,0-1 1,0 0-1,0 0 0,0 0 0,0 0 0,0 0 0,0 0 0,0 0 0,0 1 0,1-1 0,-1 0 0,0 0 0,0 0 1,0 0-1,0 0 0,0 0 0,0 0 0,0 0 0,0 0 0,0 0 0,1 1 0,-1-1 0,0 0 0,0 0 0,0 0 1,0 0-1,0 0 0,0 0 0,0 0 0,1 0 0,-1 0 0,0 0 0,0 0 0,0 0 0,0 0 0,0 0 0,0 0 1,1 0-1,-1 0 0,0 0 0,0 0 0,0 0 0,0 0 0,0-1 0,0 1 0,1 0 0,2-8 348,0-14 74,-6-265 1263,0 14-1959,3 266 255,0 1 0,0 0 0,1 0 0,0 0 0,0 0 0,1 0 1,0 0-1,0 0 0,3-5 0,-4 8 9,1 1 0,0-1 0,0 1 0,0 0 0,0 0 0,1 0 0,-1 0-1,0 0 1,1 1 0,-1-1 0,1 1 0,0 0 0,-1-1 0,1 1 0,0 0 0,0 0 0,0 1 0,-1-1 0,1 1 0,5-1 0,28 0-3,0 0 1,0 3 0,53 8-1,-16-1 5,192 12 39,280-14 0,498-53-74,-834 34 24,0-8-1,286-67 0,-226-1 71,-130 38-72,-134 48 6,-1 1-1,1-1 1,-1 1-1,1-1 1,-1 1-1,1 1 0,-1-1 1,1 1-1,0-1 1,5 2-1,-9-1 4,-1 0 0,0 0 0,1 0 0,-1 0 0,0 1 0,0-1 0,1 0 0,-1 0 0,0 0 0,0 1 0,1-1 0,-1 0 0,0 0 0,0 1 0,0-1 0,1 0 0,-1 1 0,0-1 0,0 0 0,0 1 0,0-1 0,0 0 0,0 1 0,0-1 1,0 0-1,0 1 0,0-1 0,0 0 0,0 1 0,0-1 0,0 0 0,0 1 0,0-1 0,0 0 0,0 1 0,0-1 0,0 0 0,-1 1 0,-5 14 16,6-13-13,-73 162 590,64-140-541,1 1 0,2 0 0,0 1 0,-4 48 1,10-64 80,0 0 0,1 1 1,3 17-1,-3-21-128,2 7 70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5:48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17692,'1'5'540,"0"-1"1,-1 0-1,0 0 1,0 0-1,0 0 0,-1 1 1,0 6-1,-7 35 221,3 0 0,2 1 0,3 50 0,0-96-759,0 8 83,1 0 1,0 1-1,0-1 0,4 12 0,-5-20-59,0 0 0,0 0 1,1 0-1,-1 0 0,0 0 1,1 1-1,-1-1 0,1 0 1,-1 0-1,1 0 0,0 0 1,-1-1-1,1 1 0,0 0 1,0 0-1,-1 0 0,1 0 1,0-1-1,0 1 0,0 0 1,0-1-1,0 1 0,0-1 1,0 1-1,0-1 0,0 0 1,0 1-1,0-1 0,0 0 1,1 0-1,-1 0 0,0 1 0,0-1 1,0 0-1,0-1 0,0 1 1,1 0-1,-1 0 0,0 0 1,0-1-1,0 1 0,0 0 1,0-1-1,0 1 0,0-1 1,0 0-1,0 1 0,0-1 1,1 0-1,6-6 152,0 1 0,0-1 0,-1 0 0,1-1 0,-1 0 0,6-10 0,37-60 822,-32 48-712,0 0-190,-1-1 0,-1 0 0,15-44 0,-31 75-154,0 0 0,0-1 0,0 1 0,0 0 0,0 0 0,0-1 0,0 1 0,0 0 0,0 0 0,0-1 0,0 1 0,0 0 0,0 0 0,0-1 0,0 1 0,0 0 0,0 0 0,0-1 0,0 1 0,-1 0 0,1 0 0,0-1 0,0 1 0,0 0 0,0 0 0,-1 0 0,1-1 0,0 1 0,0 0 0,0 0 0,-1 0 0,1 0 0,0 0 0,0-1 0,0 1 0,-1 0 0,1 0 0,0 0 0,0 0 0,-1 0 0,1 0 0,0 0 0,-1 0-1,1 0 1,-1 0 0,3 0-530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5:48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106 114 15299,'3'9'5713,"-4"-10"-5477,0 0 0,0 1 0,-1-1-1,1 0 1,0 1 0,-1-1 0,1 1-1,0 0 1,0-1 0,-1 1 0,1 0-1,-1 0 1,1 0 0,0 0 0,-1 0-1,-1 0 1,-1 1-193,0 1-1,0-1 1,0 1-1,0-1 1,0 1 0,0 0-1,1 1 1,-1-1-1,1 0 1,0 1 0,0 0-1,-1 0 1,2 0 0,-1 0-1,-3 5 1,3-4-37,0 1 0,0 0 0,0 0 1,1 0-1,-1 0 0,1 0 0,1 0 0,-1 1 1,1-1-1,0 1 0,-1 5 0,2-10-1,0 0 0,0 0-1,0 0 1,0 0 0,0-1-1,1 1 1,-1 0 0,0 0 0,0 0-1,1 0 1,-1 0 0,0-1 0,1 1-1,-1 0 1,1 0 0,-1 0-1,1-1 1,-1 1 0,1 0 0,0-1-1,-1 1 1,1-1 0,0 1-1,0-1 1,-1 1 0,1-1 0,0 1-1,0-1 1,0 1 0,-1-1-1,1 0 1,0 0 0,0 0 0,0 1-1,0-1 1,0 0 0,0 0-1,0 0 1,-1 0 0,1 0 0,0 0-1,0-1 1,2 1 0,4-1 33,1-1 0,0 0 0,13-5 0,60-29 190,-61 25-175,0 2 1,0 0 0,1 1-1,0 2 1,27-6 0,-46 11-51,1 1-1,-1 0 1,1 0 0,-1 0 0,1 0 0,0 1 0,-1-1 0,1 1-1,-1-1 1,0 1 0,1 0 0,-1 0 0,0 0 0,4 2 0,-5-2 3,0-1 0,-1 1 1,1 0-1,0 0 0,-1-1 1,1 1-1,-1 0 0,1 0 1,-1 0-1,1-1 1,-1 1-1,1 0 0,-1 0 1,0 0-1,0 0 0,1 0 1,-1 0-1,0 0 0,0 0 1,0 0-1,0 0 0,0 0 1,0 0-1,0 0 0,0 0 1,-1 0-1,1 0 1,0 0-1,-1 0 0,1 0 1,0-1-1,-1 1 0,1 0 1,-1 0-1,0 0 0,1 0 1,-1-1-1,-1 2 0,2-2 4,0 0 0,0 0 0,-1 0 0,1 0 0,0 0-1,0 0 1,0 0 0,0 0 0,-1 0 0,1 0 0,0 0-1,0 0 1,0 0 0,0 0 0,-1 0 0,1 0 0,0 0 0,0 0-1,0 0 1,0 0 0,0 0 0,-1 0 0,1-1 0,0 1-1,0 0 1,0 0 0,0 0 0,0 0 0,0 0 0,-1 0-1,1-1 1,0 1 0,0 0 0,0 0 0,0 0 0,0 0-1,0-1 1,0 1 0,0 0 0,0 0 0,0 0 0,0 0-1,0-1 1,0 1 0,0 0 0,0 0 0,0 0 0,0-1-1,0 1 1,0 0 0,0 0 0,0 0 0,-1-11 154,1-13 200,2 0 1,8-43-1,-10 66-366,0 1 0,0 0 0,0 0 0,0-1 0,0 1 0,0 0 0,0-1 0,0 1 0,0 0 0,0 0 0,0-1 0,0 1 0,0 0 0,0-1 0,0 1 0,1 0 0,-1 0 0,0-1-1,0 1 1,0 0 0,0 0 0,0-1 0,1 1 0,-1 0 0,0 0 0,0 0 0,0-1 0,1 1 0,-1 0 0,0 0 0,0 0 0,1 0 0,-1 0 0,0-1 0,0 1 0,1 0 0,-1 0-1,0 0 1,1 0 0,-1 0 0,0 0 0,0 0 0,1 0 0,-1 0 0,0 0 0,1 0 0,-1 0 0,0 0 0,0 0 0,1 0 0,-1 0 0,0 0 0,0 1 0,1-1 0,-1 0 0,0 0-1,0 0 1,1 0 0,-1 1 0,0-1 0,0 0 0,1 1 0,13 18-112,-9-10 68,-1-5 35,-1 0-1,1 0 1,0-1-1,0 1 1,0-1-1,0 0 1,0 0-1,1-1 1,-1 1 0,1-1-1,0 0 1,0 0-1,0-1 1,8 2-1,-5-2 7,0 0 1,-1 0-1,1-1 0,0-1 0,0 1 0,0-1 0,0-1 0,14-4 0,-8 2 10,-2-1 0,1-1-1,0 0 1,-1-1 0,0 0 0,-1-1-1,0 0 1,0-1 0,-1 0-1,16-18 1,-10 10 3,-21 30-28,-6 10 27,-18 61 26,27-76-73,0 0 0,1 0 0,-1 0 0,2 0 1,-1 1-1,1-1 0,0 0 0,2 13 0,-1-20 2,-1 0 0,0 0-1,0-1 1,0 1 0,0 0-1,0-1 1,1 1 0,-1 0-1,0-1 1,1 1-1,-1 0 1,0-1 0,1 1-1,-1-1 1,1 1 0,-1-1-1,1 1 1,1 0 0,-2-1 20,0 0 1,1 0 0,-1 0 0,0 0-1,1 0 1,-1 0 0,1 0-1,-1 0 1,0 0 0,1 0 0,-1 0-1,0 0 1,1-1 0,-1 1-1,0 0 1,1 0 0,-1 0 0,0-1-1,1 1 1,-1 0 0,0 0-1,0-1 1,1 1 0,-1-1 0,2-1-5,0-1 1,0 0-1,0 0 1,-1 0-1,1 0 1,1-6-1,4-19-266,2-7-118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5:49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15483,'-2'6'1193,"2"4"-1313,2-3-657,6 0 1241,4 0-376,7 3-256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5:49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62 16548,'-36'22'2021,"15"-10"-981,1 1-1,-20 16 0,35-25-849,0 0-1,0 1 0,1 0 0,0 0 0,0 0 0,0 0 1,0 1-1,1-1 0,0 1 0,0 0 0,0 0 0,-1 7 0,3-11-154,0-1 0,1 1 0,0 0-1,-1-1 1,1 1 0,0-1-1,0 1 1,0 0 0,0-1-1,0 1 1,0 0 0,0-1-1,0 1 1,1-1 0,-1 1-1,1 0 1,-1-1 0,1 1 0,-1-1-1,1 1 1,0-1 0,0 0-1,1 2 1,0-2-20,-1 0 0,1 0 1,0 0-1,-1 0 0,1 0 0,0 0 0,0-1 1,0 1-1,0 0 0,0-1 0,0 0 0,0 1 1,0-1-1,0 0 0,4-1 0,2 1-4,1-2-1,0 1 0,-1-1 0,1-1 0,-1 1 1,0-1-1,11-6 0,2-5 38,-1 0 0,0-2-1,-1 0 1,-1-1 0,30-36 0,-41 48-77,-6 9 13,-5 20 29,-1 8 105,5-31-107,0 0 0,1 0 0,-1 0 0,0 0 0,1 0-1,-1 0 1,1 0 0,-1 0 0,1 0 0,-1-1-1,1 1 1,0 0 0,-1 0 0,1 0 0,0-1-1,-1 1 1,1 0 0,0-1 0,0 1 0,0-1-1,0 1 1,1 0 0,1 0 9,-1-1 0,1 1 0,-1-1 0,0 0 0,1 1 0,-1-1 1,1 0-1,-1-1 0,4 1 0,5-2 43,-1-1 0,0 0 0,15-7 0,84-43 169,16-7-156,-121 58-74,0 1 0,0-1 0,1 1 0,-1 0 0,0 1 0,0-1 0,1 1 1,5 0-1,-9 0 3,0 0 0,0 0 0,0 0-1,0 1 1,0-1 0,0 0 0,0 1 0,0-1 0,-1 0 0,1 1 0,0 0 0,0-1 0,0 1 0,0-1 0,-1 1 0,1 0 0,0 0 0,-1-1 0,1 1 0,-1 0 0,1 0 0,-1 0 0,1 0 0,-1-1 0,1 1 0,-1 0 0,0 0 0,1 0 0,-1 0 0,0 0 0,0 0 0,0 0 0,0 0 0,0 0 0,0 0 0,0 0 0,0 0-1,0 0 1,-1 2 0,-8 37 260,7-30-192,-1 0-1,2-1 1,-2 16-1,3-25-85,0 1-1,0-1 0,-1 0 1,1 1-1,0-1 0,0 0 1,0 1-1,0-1 0,0 0 1,0 1-1,0-1 1,0 0-1,0 1 0,0-1 1,0 0-1,0 1 0,1-1 1,-1 0-1,0 1 1,0-1-1,0 0 0,0 1 1,1-1-1,-1 0 0,0 1 1,0-1-1,0 0 0,1 0 1,-1 1-1,0-1 1,0 0-1,1 0 0,-1 0 1,0 0-1,1 1 0,-1-1 1,0 0-1,0 0 1,1 0-1,-1 0 0,0 0 1,1 0-1,-1 0 0,0 0 1,1 0-1,-1 0 0,1 0 1,-1 0-1,0 0 1,1 0-1,-1 0 0,0 0 1,1 0-1,-1 0 0,0 0 1,0 0-1,1-1 1,-1 1-1,0 0 0,1 0 1,-1 0-1,0-1 0,19-14-332,-18 14 346,17-16-280</inkml:trace>
  <inkml:trace contextRef="#ctx0" brushRef="#br0" timeOffset="1">982 1 21709,'-12'8'1992,"-3"1"-1376,-4 1-280,0 3 865,4 3-241,2-1-504,3 4-184,2-3-280,6 1-152,2-1-344,5-3-264,4-6-593,4-6 1993,4-5-904,5-6-168,5-6-32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5:50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53 17540,'-1'2'342,"0"-1"0,-1 0 0,1 1-1,0-1 1,-1 1 0,1-1 0,0 1 0,0 0 0,1-1 0,-1 1 0,0 0 0,0 2 0,1-4-266,0 1 1,0-1-1,0 0 0,0 1 1,0-1-1,0 1 0,0-1 1,0 0-1,0 1 0,0-1 0,0 0 1,1 1-1,-1-1 0,0 0 1,0 1-1,1-1 0,-1 0 1,0 1-1,0-1 0,1 0 1,-1 0-1,0 1 0,1-1 1,15 5 1174,9-4-874,-1-1-1,0-1 1,0-1-1,1-1 1,-2-1 0,1-2-1,0 0 1,-1-1 0,24-12-1,-44 18-347,21-10 204,-24 10-222,1 1-1,0-1 1,0 1 0,-1 0-1,1-1 1,0 1 0,-1-1 0,1 0-1,0 1 1,-1-1 0,1 0-1,-1 1 1,1-1 0,-1 0 0,0 1-1,1-1 1,-1 0 0,0 0-1,1 0 1,-1 1 0,0-1-1,0 0 1,0 0 0,1-1 0,-2 1-6,1 1 0,0-1 0,-1 0 0,1 1 0,-1-1 1,1 0-1,-1 1 0,0-1 0,1 1 0,-1-1 0,1 0 1,-1 1-1,0 0 0,0-1 0,1 1 0,-1-1 0,0 1 1,0 0-1,1 0 0,-1-1 0,0 1 0,0 0 0,0 0 1,1 0-1,-1 0 0,-1 0 0,-26 0 24,26 0-25,-22 2 2,1 1 1,-1 2 0,1 0-1,-34 12 1,44-12-14,0 0-1,1 1 1,0 1 0,0-1-1,1 2 1,-1 0 0,2 0-1,-1 1 1,-12 14 0,20-20-40,0 1 0,0-1 1,1 1-1,-1 0 1,1 0-1,0 0 0,0 0 1,1 0-1,-1 0 0,1 0 1,0 0-1,0 1 1,0-1-1,1 1 0,-1-1 1,1 0-1,0 1 1,0-1-1,1 1 0,-1-1 1,1 0-1,0 1 0,0-1 1,1 0-1,-1 0 1,1 0-1,0 0 0,0 0 1,0 0-1,1 0 0,-1-1 1,1 1-1,0-1 1,0 0-1,0 1 0,0-2 1,1 1-1,-1 0 1,1-1-1,0 1 0,0-1 1,-1 0-1,1 0 0,9 2 1,-7-2-12,0 0 0,0-1 0,1 0 0,-1 0 0,9 0 0,48-4-362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5:54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18308,'40'-7'1104,"5"4"-1056,1 1-8,5-8-80,9 4-248,-4 2 288,0-3-88,-1 1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40:06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1 223 14667,'184'-48'1615,"-99"24"-1583,288-67-573,-270 72 463,175-10 1,80 34 77,-4 22 10,-118-7 17,327 12 130,870-61 0,-964-19-493,-326 29 234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5:54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17500,'7'8'1688,"18"-6"-1064,5-5-264,16 1 593,7-3-121,7-3-344,4 1-480,4-8 128,2-8-128,-7-10-120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6:19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32 565 13355,'-1'1'256,"0"2"152,-1 0 0,1 0 0,-1-1 0,0 1-1,0-1 1,0 0 0,0 0 0,-1 1 0,1-1 0,-1-1-1,-4 4 1,7-5-337,0 0-1,0 0 1,0-1-1,-1 1 1,1 0-1,0 0 1,0-1-1,0 1 1,0 0 0,0 0-1,0 0 1,0-1-1,0 1 1,0 0-1,0 0 1,0-1-1,0 1 1,0 0-1,0 0 1,0-1-1,0 1 1,0 0-1,0 0 1,0-1-1,0 1 1,0 0-1,0 0 1,0-1 0,1 1-1,-1 0 1,0 0-1,0 0 1,0 0-1,0-1 1,1 1-1,-1 0 1,0 0-1,7-14 663,31-40 248,2 2 0,67-67 0,-31 36-738,-54 59-208,79-94 67,-78 90-110,-2-2 1,20-36 0,-57 97 6,2 1 0,2 1 0,0 0 1,2 0-1,2 1 0,-7 58 0,-4 96-1059,19-183 727,-1 0-1,0 0 0,0 0 1,-1 0-1,-3 9 0,3-11-328,2-7 258,0 3 381,4-17-739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6:19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17 303 14827,'-13'15'1745,"10"-8"-579,12-9 525,26-19-714,-1-1 0,-1-2 0,57-53 0,-9-2-730,-69 66-214,0-1 0,-2 0-1,1-1 1,10-19 0,-18 25 1,-8 9-5,-8 13-3,1 5-6,0 1 1,1 0-1,1 1 0,0 0 1,2 1-1,-10 34 0,-18 135 104,36-187-123,-1 3-253,0-1 1,0 1 0,-1 0-1,1-1 1,-5 9-1,2-18-846,5-9 662,3-2-133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6:20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 15387,'-14'30'1665,"-6"9"-865,-4-1-312,-1 8 816,-1 0-208,8-2-351,-1-3-145,9-8-304,3-6-240,4-10-552,3-4-240,1-12-41,5-2 545,1-13-184,2-14-168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6:20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8 18244,'0'-1'56,"0"1"0,0-1 0,0 1 0,0 0 1,-1-1-1,1 1 0,0 0 0,0-1 0,0 1 0,-1 0 0,1 0 0,0-1 1,0 1-1,-1 0 0,1 0 0,0-1 0,0 1 0,-1 0 0,1 0 0,0-1 0,-1 1 1,1 0-1,0 0 0,-1 0 0,1 0 0,0 0 0,-1 0 0,1 0 0,-1 0 1,1 0-1,0 0 0,-1 0 0,1 0 0,0 0 0,-1 0 0,1 0 0,0 0 1,-1 0-1,1 0 0,-1 0 0,1 0 0,0 0 0,-1 1 0,1-1 0,0 0 1,0 0-1,-1 0 0,1 1 0,0-1 0,-1 1 0,-21 11 772,3 0-540,0 2-1,1 0 1,1 1 0,0 1-1,1 1 1,-22 29 0,32-38-284,0 0-1,1 0 1,1 0 0,-1 0 0,1 1 0,1 0-1,-1 0 1,2 0 0,-1 0 0,1 0-1,1 1 1,-1-1 0,2 1 0,-1-1 0,1 1-1,1-1 1,0 1 0,3 15 0,-3-22-5,-1 0 0,1-1 0,0 1 0,0 0 0,0-1-1,0 0 1,1 1 0,-1-1 0,1 0 0,-1 1 0,1-1 0,0 0 0,0 0 0,0 0 0,0-1 0,0 1 0,0 0 0,1-1 0,-1 1 0,0-1 0,1 0 0,-1 0-1,1 0 1,-1 0 0,1 0 0,0-1 0,3 1 0,-2-1 6,-1 0 1,0 0-1,0-1 0,1 1 0,-1-1 1,0 0-1,0 0 0,0 0 0,0-1 0,0 1 1,0-1-1,0 1 0,0-1 0,-1 0 1,1 0-1,-1 0 0,1-1 0,-1 1 1,0 0-1,0-1 0,0 0 0,3-4 0,-3 3 10,0 1-1,0-1 1,0 0-1,-1 0 1,1 0-1,-1 0 0,0 0 1,0 0-1,-1 0 1,1 0-1,-1-1 0,0 1 1,0 0-1,0 0 1,-1 0-1,1-1 0,-3-6 1,2 7-36,-1 2 0,1-1 0,0 0 1,-1 0-1,0 0 0,1 1 0,-1-1 0,0 1 0,-1-1 1,1 1-1,0 0 0,-1 0 0,1 0 0,-1 0 1,1 0-1,-1 0 0,0 1 0,0-1 0,0 1 1,0 0-1,0 0 0,0 0 0,-6 0 0,8 0-23,1 1-1,0 0 1,-1 0-1,1-1 0,-1 1 1,1 0-1,-1 0 1,1 0-1,-1 0 0,1 0 1,-1 0-1,1 0 1,-1 0-1,1 0 0,-1 0 1,1 0-1,-1 0 1,1 0-1,-1 0 0,1 1 1,-1-1-1,1 0 1,-1 0-1,1 1 0,-1-1 1,1 0-1,0 0 1,-1 1-1,1-1 0,-1 0 1,1 1-1,0-1 1,-1 1-1,1-1 0,-1 1 1,2 0 10,-1-1 1,1 1-1,-1 0 0,1-1 0,-1 1 1,1-1-1,-1 1 0,1-1 1,-1 0-1,1 1 0,0-1 1,-1 0-1,1 1 0,0-1 1,-1 0-1,1 1 0,0-1 0,-1 0 1,1 0-1,0 0 0,0 0 1,-1 0-1,1 0 0,0 0 1,-1 0-1,2 0 0,16 0-501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6:21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0 18508,'10'1'1926,"-14"5"-353,-3 1-1114,-18 21 859,-45 37 0,-1 0-933,61-55-350,-2 2 27,1 0 0,-16 21 0,25-30-50,0-1-1,1 1 1,-1 0 0,0 0-1,1-1 1,0 1-1,0 0 1,0 0 0,0 0-1,0 0 1,0 1-1,1-1 1,0 0 0,-1 0-1,1 0 1,0 0-1,1 1 1,-1-1 0,2 6-1,-1-7-8,0 0 0,1 0-1,-1 0 1,1 0 0,-1 0-1,1 0 1,0-1 0,0 1-1,0 0 1,0-1 0,0 0-1,0 1 1,0-1 0,0 0 0,1 0-1,-1 0 1,0-1 0,1 1-1,-1 0 1,1-1 0,-1 0-1,1 1 1,2-1 0,8 1-53,-1-1 0,1 0 0,14-3 1,-5 0-355,0-2 1,0 0 0,-1-2 0,0 0 0,0-1 0,0-1 0,-1-1 0,32-22 0,-23 13-330</inkml:trace>
  <inkml:trace contextRef="#ctx0" brushRef="#br0" timeOffset="1">353 184 17340,'-21'20'1680,"0"7"-992,-3 2-272,4 8 673,2 5-161,7 1-272,2 1-296,6 0-984,2-2 688,4-8-192,3-16-80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7:23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73 17100,'0'0'41,"0"-1"1,0 1-1,0 0 1,0 0-1,1 0 1,-1 0-1,0 0 1,0 0 0,0 0-1,0-1 1,0 1-1,0 0 1,0 0-1,0 0 1,1 0-1,-1 0 1,0 0-1,0 0 1,0 0-1,0 0 1,0 0 0,1 0-1,-1 0 1,0 0-1,0 0 1,0 0-1,0 0 1,0 0-1,1 0 1,-1 0-1,0 0 1,0 0 0,0 0-1,0 0 1,0 0-1,0 0 1,1 0-1,-1 0 1,0 0-1,0 0 1,0 0-1,0 0 1,0 0-1,0 1 1,1-1 0,-1 0-1,0 0 1,0 0-1,0 0 1,2 11 1000,-4 19-296,2-25-524,-2 25 291,-9 158 1541,10-139-1586,11 90-1,-10-136-440,2 10 21,1 1-1,0-1 0,8 24 1,-10-35-32,0 0 1,0 1 0,0-1 0,0 0 0,1 0-1,-1-1 1,0 1 0,1 0 0,0 0-1,-1-1 1,1 1 0,0-1 0,3 3 0,-4-4 6,0 1 0,1-1 0,-1 0 0,0 0 0,1 1 0,-1-1 0,1 0 0,-1 0 0,0 0 0,1 0 0,-1 0 0,1-1 0,-1 1 0,0 0 0,1-1 0,-1 1 0,0-1 0,1 1 0,-1-1 0,0 0 0,0 0 0,1 1 0,-1-1 0,1-1 0,7-6 89,-1 1-1,0-1 1,-1-1 0,0 1-1,0-1 1,-1 0-1,6-11 1,36-78 602,-37 74-531,115-295 1093,-92 226-1468,-30 81-1202,-5 13 376,-9 22-180,3-6 722,-3 5-343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7:23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165 157 18052,'1'0'109,"0"-1"1,0 1 0,0-1-1,0 1 1,0-1 0,0 1-1,-1-1 1,1 0-1,0 1 1,0-1 0,0 0-1,-1 0 1,1 0 0,-1 0-1,1 1 1,0-1-1,-1 0 1,0 0 0,1 0-1,-1 0 1,0 0 0,1 0-1,-1 0 1,0 0-1,0 0 1,0 0 0,0-1-1,0 1 1,0 0 0,0 0-1,0 0 1,0 0 0,0 0-1,-1 0 1,1 0-1,0 0 1,-1 0 0,1 0-1,-1 0 1,1 0 0,-1 0-1,-1-1 1,1 1-24,0-1 0,0 1 1,0 0-1,0-1 1,0 1-1,-1 0 0,1 0 1,-1 0-1,1 0 0,-1 0 1,1 0-1,-1 0 1,0 1-1,1-1 0,-1 0 1,0 1-1,1-1 0,-1 1 1,0 0-1,0 0 0,1 0 1,-1 0-1,0 0 1,0 0-1,0 0 0,1 0 1,-3 1-1,-4 2-8,1 1 1,-1 0-1,1 0 1,0 0-1,0 1 0,1 0 1,-1 0-1,1 1 1,-6 7-1,4-4-16,1 0 0,0 0 0,0 1 1,1 0-1,1 0 0,-6 11 0,11-19-54,-1-1 0,1 0 0,-1 0 0,1 1 0,0-1 0,-1 0 0,1 0 0,0 1-1,0-1 1,0 0 0,0 1 0,0-1 0,0 1 0,0-1 0,1 2 0,-1-3-3,0 1 1,1-1-1,-1 1 1,0-1-1,1 0 0,-1 1 1,0-1-1,1 1 0,-1-1 1,1 0-1,-1 1 0,1-1 1,-1 0-1,1 1 0,-1-1 1,1 0-1,-1 0 0,1 0 1,0 1-1,-1-1 0,1 0 1,-1 0-1,2 0 1,2 0 7,1-1 0,-1 1 0,1-1 0,-1 0 1,0 0-1,0-1 0,7-2 0,56-28 17,20-9-39,-77 37 5,0 1 0,0 0 0,0 1 0,0 0 0,0 0 1,20 0-1,-28 2 1,1 0 0,-1 1 1,1-1-1,-1 0 0,1 1 1,-1 0-1,1-1 1,-1 1-1,0 0 0,1 0 1,-1 1-1,0-1 0,0 0 1,0 1-1,0-1 0,0 1 1,0 0-1,0 0 0,0-1 1,-1 1-1,1 0 1,-1 1-1,0-1 0,1 0 1,0 4-1,2 4-4,-1 0 0,0 0 1,0 1-1,1 18 0,-1-6 24,1-16 224,1-14-36,1-13 64,0-28 151,-1-75 0,-5 123-428,0 0-1,0-1 0,0 1 1,0 0-1,0 0 0,0 0 1,0 0-1,1 0 0,-1-1 1,0 1-1,0 0 0,0 0 1,0 0-1,0 0 0,1 0 1,-1 0-1,0 0 0,0-1 1,0 1-1,0 0 0,1 0 1,-1 0-1,0 0 0,0 0 1,0 0-1,0 0 0,1 0 1,-1 0-1,0 0 0,0 0 1,0 0-1,1 0 0,-1 0 1,0 0-1,0 0 0,0 0 1,0 0-1,1 0 0,-1 1 0,0-1 1,0 0-1,0 0 0,0 0 1,0 0-1,1 0 0,-1 0 1,0 0-1,0 1 0,0-1 1,16 9-182,-1-1 7,-6-6 148,1 0 0,-1 0 0,0-1 0,0-1 0,0 1 0,1-2 0,-1 1 0,0-1 0,0 0 0,0-1 0,0 0 1,0-1-1,0 0 0,0 0 0,16-9 0,3-4-14,0-2 0,-1 0 1,26-24-1,-49 41 58,-5 6 5,-18 66 105,11-47-68,1 0 0,1 0 0,1 1-1,-1 28 1,6-50-109,0 0-1,0 0 0,0 0 1,1 0-1,-1 0 1,1 0-1,0 0 1,1 4-1,-2-7 52,1 1 1,-1-1-1,0 0 1,1 1-1,-1-1 0,0 1 1,1-1-1,-1 0 0,0 1 1,1-1-1,-1 0 1,1 1-1,-1-1 0,1 0 1,-1 0-1,0 1 1,1-1-1,-1 0 0,1 0 1,-1 0-1,1 0 1,0 0-1,-1 1 0,1-1 1,-1 0-1,1 0 1,-1 0-1,1-1 0,-1 1 1,1 0-1,-1 0 0,1 0 1,-1 0-1,1 0 1,-1-1-1,1 1 0,-1 0 1,1 0-1,-1-1 1,0 1-1,1 0 0,-1-1 1,1 1-1,-1 0 1,0-1-1,1 1 0,-1 0 1,0-1-1,1 1 1,-1-1-1,3-3-12,0 0-1,0 1 1,0-1 0,-1 0-1,0 0 1,0-1 0,0 1-1,0 0 1,1-8 0,8-25-262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7:24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16388,'0'0'2104,"-5"9"-1184,1 1-384,4 2 2113,0-1-2289,6 2-216,4-3-144,14 1-184</inkml:trace>
  <inkml:trace contextRef="#ctx0" brushRef="#br0" timeOffset="1">230 160 19860,'-9'7'791,"-8"7"824,-22 25 0,35-35-1355,0 1 0,1-1-1,-1 1 1,1 0 0,0 0-1,1 0 1,-1 0 0,1 1-1,0-1 1,-2 11 0,3-15-240,1-1 0,0 1 1,0 0-1,0 0 1,0 0-1,0-1 0,0 1 1,0 0-1,0 0 1,0 0-1,0 0 0,1-1 1,-1 1-1,0 0 0,0 0 1,1-1-1,-1 1 1,1 0-1,-1 0 0,0-1 1,1 1-1,0-1 1,-1 1-1,1 0 0,-1-1 1,1 1-1,0-1 0,-1 1 1,1-1-1,0 1 1,-1-1-1,1 0 0,0 1 1,0-1-1,-1 0 1,1 0-1,0 1 0,0-1 1,0 0-1,-1 0 0,1 0 1,0 0-1,0 0 1,0 0-1,0 0 0,-1 0 1,1-1-1,0 1 1,0 0-1,1-1 0,4 0-23,1-1-1,-1 0 1,0 0 0,0 0-1,8-5 1,1-2-43,-1-1 0,20-17 1,-19 14-179,30-19 0,-44 31 196,1 1-1,-1-1 0,1 0 0,-1 0 1,1 1-1,-1-1 0,1 1 0,-1-1 1,1 1-1,0 0 0,-1-1 0,1 1 1,-1 0-1,1 0 0,3 0 0,-4 1 12,-1-1-1,1 1 0,0-1 0,0 0 1,0 1-1,-1-1 0,1 1 1,0 0-1,-1-1 0,1 1 1,0 0-1,-1-1 0,1 1 0,-1 0 1,1 0-1,-1-1 0,1 1 1,-1 0-1,0 0 0,1 1 1,1 6-57,-1 0 1,0 0 0,-1 0-1,0 0 1,-1 12 0,1 6 24,0-25 34,0 1 0,0-1 0,0 1-1,0-1 1,0 0 0,1 1 0,-1-1 0,1 0-1,-1 1 1,1-1 0,-1 0 0,1 1-1,-1-1 1,1 0 0,0 0 0,0 0 0,0 0-1,0 0 1,0 0 0,1 1 0,-1-1-48,0-1 0,0 1 0,0-1 0,0 0 1,0 0-1,1 0 0,-1 1 0,0-1 0,0 0 0,0 0 1,0-1-1,0 1 0,0 0 0,1 0 0,-1 0 0,0-1 0,0 1 1,0-1-1,1 0 0,5-3-192,0 0-1,-1 0 1,0-1-1,0 1 1,10-12 0,15-15-242,6-7-153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0:37:24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19540,'-16'27'1639,"1"1"-1,2 1 1,-12 35-1,21-50-1422,0 1 1,1-1-1,1 1 0,0 0 1,1 0-1,0 0 0,2 0 0,3 28 1,1-1-429,-4-26-160,1-1 0,8 29-1,-11-49 180,0 0-1,1-1 0,-1 1 1,1 0-1,1 0 1,0-5-1,0-12-174,-2-79-401,0 92 1062,-1 9 66,3 15 232,-1-11-529,1-1 0,0 1-1,0-1 1,1 0 0,-1 1 0,1-1 0,0 0 0,0 0 0,0 0 0,0 0 0,0 0 0,1-1-1,-1 1 1,1-1 0,-1 1 0,1-1 0,6 3 0,-5-3-37,1 0-1,-1 0 1,1-1 0,0 0-1,0 0 1,-1 0 0,1 0-1,0-1 1,0 0 0,0 0-1,8-1 1,0-1-28,0-1 0,0 0 0,-1-1 0,0-1 1,0 0-1,0 0 0,0-1 0,20-14 0,-2-6 8,5-4 5,-45 62 210,3-20-149,1 1 0,1 0 1,0 0-1,1 1 0,0-1 0,1 1 1,1 0-1,-2 26 0,4-39-108,0 0-1,0-1 1,0 1 0,0 0-1,0-1 1,0 1-1,0 0 1,0-1 0,1 1-1,-1 0 1,0 0 0,0-1-1,1 1 1,-1-1-1,0 1 1,1 0 0,-1-1-1,0 1 1,1-1-1,-1 1 1,1 0 0,0 0-1,-1-1 11,1 0-1,-1 0 0,1 0 1,-1-1-1,1 1 1,-1 0-1,1 0 0,-1 0 1,1 0-1,-1 0 1,1-1-1,-1 1 0,1 0 1,-1 0-1,1-1 1,-1 1-1,0 0 0,1-1 1,-1 1-1,1 0 1,-1-1-1,1 0 0,1-2-10,1-1-1,0 1 0,-1-1 0,0 0 0,0 0 0,2-5 0,4-21-320,-1-4-81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13.03.2023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74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13.03.2023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77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13.03.2023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86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13.03.2023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72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13.03.2023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46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13.03.2023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13.03.2023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1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13.03.2023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9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13.03.2023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82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13.03.2023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44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13.03.2023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13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4C2F-5BEB-4907-856B-1C3F84EA353E}" type="datetimeFigureOut">
              <a:rPr lang="de-DE" smtClean="0"/>
              <a:t>13.03.2023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54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101.wmf"/><Relationship Id="rId3" Type="http://schemas.openxmlformats.org/officeDocument/2006/relationships/image" Target="../media/image1096.wmf"/><Relationship Id="rId7" Type="http://schemas.openxmlformats.org/officeDocument/2006/relationships/image" Target="../media/image1098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1103.wmf"/><Relationship Id="rId2" Type="http://schemas.openxmlformats.org/officeDocument/2006/relationships/oleObject" Target="../embeddings/oleObject3.bin"/><Relationship Id="rId16" Type="http://schemas.openxmlformats.org/officeDocument/2006/relationships/oleObject" Target="../embeddings/oleObject10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100.wmf"/><Relationship Id="rId5" Type="http://schemas.openxmlformats.org/officeDocument/2006/relationships/image" Target="../media/image1097.wmf"/><Relationship Id="rId15" Type="http://schemas.openxmlformats.org/officeDocument/2006/relationships/image" Target="../media/image1102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099.wmf"/><Relationship Id="rId1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1109.wmf"/><Relationship Id="rId3" Type="http://schemas.openxmlformats.org/officeDocument/2006/relationships/image" Target="../media/image1104.wmf"/><Relationship Id="rId7" Type="http://schemas.openxmlformats.org/officeDocument/2006/relationships/image" Target="../media/image1106.wmf"/><Relationship Id="rId12" Type="http://schemas.openxmlformats.org/officeDocument/2006/relationships/oleObject" Target="../embeddings/oleObject16.bin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108.wmf"/><Relationship Id="rId5" Type="http://schemas.openxmlformats.org/officeDocument/2006/relationships/image" Target="../media/image1105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107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95.w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0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1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2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2610.png"/><Relationship Id="rId7" Type="http://schemas.openxmlformats.org/officeDocument/2006/relationships/image" Target="../media/image1114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113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1115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6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7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customXml" Target="../ink/ink5.xml"/><Relationship Id="rId3" Type="http://schemas.openxmlformats.org/officeDocument/2006/relationships/hyperlink" Target="https://statsthinking21.github.io/statsthinking21-core-site/" TargetMode="External"/><Relationship Id="rId7" Type="http://schemas.openxmlformats.org/officeDocument/2006/relationships/customXml" Target="../ink/ink2.xml"/><Relationship Id="rId12" Type="http://schemas.openxmlformats.org/officeDocument/2006/relationships/image" Target="../media/image5.png"/><Relationship Id="rId2" Type="http://schemas.openxmlformats.org/officeDocument/2006/relationships/hyperlink" Target="https://www.openintro.org/book/os/" TargetMode="Externa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4.png"/><Relationship Id="rId4" Type="http://schemas.openxmlformats.org/officeDocument/2006/relationships/hyperlink" Target="https://ocw.mit.edu/courses/find-by-topic/#cat=mathematics&amp;subcat=probabilityandstatistics" TargetMode="External"/><Relationship Id="rId9" Type="http://schemas.openxmlformats.org/officeDocument/2006/relationships/customXml" Target="../ink/ink3.xml"/><Relationship Id="rId1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1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8.wmf"/><Relationship Id="rId7" Type="http://schemas.openxmlformats.org/officeDocument/2006/relationships/image" Target="../media/image3110.png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19.wmf"/><Relationship Id="rId4" Type="http://schemas.openxmlformats.org/officeDocument/2006/relationships/oleObject" Target="../embeddings/oleObject25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image" Target="../media/image3510.png"/><Relationship Id="rId7" Type="http://schemas.openxmlformats.org/officeDocument/2006/relationships/image" Target="../media/image1121.wmf"/><Relationship Id="rId12" Type="http://schemas.openxmlformats.org/officeDocument/2006/relationships/image" Target="../media/image3810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3710.png"/><Relationship Id="rId5" Type="http://schemas.openxmlformats.org/officeDocument/2006/relationships/image" Target="../media/image1120.wmf"/><Relationship Id="rId10" Type="http://schemas.openxmlformats.org/officeDocument/2006/relationships/image" Target="../media/image3610.png"/><Relationship Id="rId4" Type="http://schemas.openxmlformats.org/officeDocument/2006/relationships/oleObject" Target="../embeddings/oleObject26.bin"/><Relationship Id="rId9" Type="http://schemas.openxmlformats.org/officeDocument/2006/relationships/image" Target="../media/image1122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3.wmf"/><Relationship Id="rId7" Type="http://schemas.openxmlformats.org/officeDocument/2006/relationships/image" Target="../media/image1126.w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5.wmf"/><Relationship Id="rId5" Type="http://schemas.openxmlformats.org/officeDocument/2006/relationships/image" Target="../media/image1124.wmf"/><Relationship Id="rId4" Type="http://schemas.openxmlformats.org/officeDocument/2006/relationships/oleObject" Target="../embeddings/oleObject30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1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7.w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1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image" Target="../media/image1128.wmf"/><Relationship Id="rId7" Type="http://schemas.openxmlformats.org/officeDocument/2006/relationships/image" Target="../media/image1130.w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1132.wmf"/><Relationship Id="rId5" Type="http://schemas.openxmlformats.org/officeDocument/2006/relationships/image" Target="../media/image1129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1131.wmf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5.xml"/><Relationship Id="rId21" Type="http://schemas.openxmlformats.org/officeDocument/2006/relationships/image" Target="../media/image17.png"/><Relationship Id="rId42" Type="http://schemas.openxmlformats.org/officeDocument/2006/relationships/customXml" Target="../ink/ink27.xml"/><Relationship Id="rId63" Type="http://schemas.openxmlformats.org/officeDocument/2006/relationships/customXml" Target="../ink/ink38.xml"/><Relationship Id="rId84" Type="http://schemas.openxmlformats.org/officeDocument/2006/relationships/image" Target="../media/image48.png"/><Relationship Id="rId138" Type="http://schemas.openxmlformats.org/officeDocument/2006/relationships/image" Target="../media/image75.png"/><Relationship Id="rId159" Type="http://schemas.openxmlformats.org/officeDocument/2006/relationships/image" Target="../media/image85.png"/><Relationship Id="rId107" Type="http://schemas.openxmlformats.org/officeDocument/2006/relationships/customXml" Target="../ink/ink60.xml"/><Relationship Id="rId11" Type="http://schemas.openxmlformats.org/officeDocument/2006/relationships/image" Target="../media/image12.png"/><Relationship Id="rId32" Type="http://schemas.openxmlformats.org/officeDocument/2006/relationships/customXml" Target="../ink/ink22.xml"/><Relationship Id="rId53" Type="http://schemas.openxmlformats.org/officeDocument/2006/relationships/customXml" Target="../ink/ink33.xml"/><Relationship Id="rId74" Type="http://schemas.openxmlformats.org/officeDocument/2006/relationships/image" Target="../media/image43.png"/><Relationship Id="rId128" Type="http://schemas.openxmlformats.org/officeDocument/2006/relationships/image" Target="../media/image70.png"/><Relationship Id="rId149" Type="http://schemas.openxmlformats.org/officeDocument/2006/relationships/image" Target="../media/image80.png"/><Relationship Id="rId5" Type="http://schemas.openxmlformats.org/officeDocument/2006/relationships/image" Target="../media/image9.png"/><Relationship Id="rId95" Type="http://schemas.openxmlformats.org/officeDocument/2006/relationships/customXml" Target="../ink/ink54.xml"/><Relationship Id="rId22" Type="http://schemas.openxmlformats.org/officeDocument/2006/relationships/customXml" Target="../ink/ink17.xml"/><Relationship Id="rId43" Type="http://schemas.openxmlformats.org/officeDocument/2006/relationships/image" Target="../media/image28.png"/><Relationship Id="rId64" Type="http://schemas.openxmlformats.org/officeDocument/2006/relationships/image" Target="../media/image38.png"/><Relationship Id="rId118" Type="http://schemas.openxmlformats.org/officeDocument/2006/relationships/image" Target="../media/image65.png"/><Relationship Id="rId139" Type="http://schemas.openxmlformats.org/officeDocument/2006/relationships/customXml" Target="../ink/ink76.xml"/><Relationship Id="rId80" Type="http://schemas.openxmlformats.org/officeDocument/2006/relationships/image" Target="../media/image46.png"/><Relationship Id="rId85" Type="http://schemas.openxmlformats.org/officeDocument/2006/relationships/customXml" Target="../ink/ink49.xml"/><Relationship Id="rId150" Type="http://schemas.openxmlformats.org/officeDocument/2006/relationships/customXml" Target="../ink/ink82.xml"/><Relationship Id="rId155" Type="http://schemas.openxmlformats.org/officeDocument/2006/relationships/image" Target="../media/image83.png"/><Relationship Id="rId12" Type="http://schemas.openxmlformats.org/officeDocument/2006/relationships/customXml" Target="../ink/ink12.xml"/><Relationship Id="rId17" Type="http://schemas.openxmlformats.org/officeDocument/2006/relationships/image" Target="../media/image15.png"/><Relationship Id="rId33" Type="http://schemas.openxmlformats.org/officeDocument/2006/relationships/image" Target="../media/image23.png"/><Relationship Id="rId38" Type="http://schemas.openxmlformats.org/officeDocument/2006/relationships/customXml" Target="../ink/ink25.xml"/><Relationship Id="rId59" Type="http://schemas.openxmlformats.org/officeDocument/2006/relationships/customXml" Target="../ink/ink36.xml"/><Relationship Id="rId103" Type="http://schemas.openxmlformats.org/officeDocument/2006/relationships/customXml" Target="../ink/ink58.xml"/><Relationship Id="rId108" Type="http://schemas.openxmlformats.org/officeDocument/2006/relationships/image" Target="../media/image60.png"/><Relationship Id="rId124" Type="http://schemas.openxmlformats.org/officeDocument/2006/relationships/image" Target="../media/image68.png"/><Relationship Id="rId129" Type="http://schemas.openxmlformats.org/officeDocument/2006/relationships/customXml" Target="../ink/ink71.xml"/><Relationship Id="rId54" Type="http://schemas.openxmlformats.org/officeDocument/2006/relationships/image" Target="../media/image33.png"/><Relationship Id="rId70" Type="http://schemas.openxmlformats.org/officeDocument/2006/relationships/image" Target="../media/image41.png"/><Relationship Id="rId75" Type="http://schemas.openxmlformats.org/officeDocument/2006/relationships/customXml" Target="../ink/ink44.xml"/><Relationship Id="rId91" Type="http://schemas.openxmlformats.org/officeDocument/2006/relationships/customXml" Target="../ink/ink52.xml"/><Relationship Id="rId96" Type="http://schemas.openxmlformats.org/officeDocument/2006/relationships/image" Target="../media/image54.png"/><Relationship Id="rId140" Type="http://schemas.openxmlformats.org/officeDocument/2006/relationships/image" Target="../media/image76.png"/><Relationship Id="rId145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9.xml"/><Relationship Id="rId23" Type="http://schemas.openxmlformats.org/officeDocument/2006/relationships/image" Target="../media/image18.png"/><Relationship Id="rId28" Type="http://schemas.openxmlformats.org/officeDocument/2006/relationships/customXml" Target="../ink/ink20.xml"/><Relationship Id="rId49" Type="http://schemas.openxmlformats.org/officeDocument/2006/relationships/customXml" Target="../ink/ink31.xml"/><Relationship Id="rId114" Type="http://schemas.openxmlformats.org/officeDocument/2006/relationships/image" Target="../media/image63.png"/><Relationship Id="rId119" Type="http://schemas.openxmlformats.org/officeDocument/2006/relationships/customXml" Target="../ink/ink66.xml"/><Relationship Id="rId44" Type="http://schemas.openxmlformats.org/officeDocument/2006/relationships/customXml" Target="../ink/ink28.xml"/><Relationship Id="rId60" Type="http://schemas.openxmlformats.org/officeDocument/2006/relationships/image" Target="../media/image36.png"/><Relationship Id="rId65" Type="http://schemas.openxmlformats.org/officeDocument/2006/relationships/customXml" Target="../ink/ink39.xml"/><Relationship Id="rId81" Type="http://schemas.openxmlformats.org/officeDocument/2006/relationships/customXml" Target="../ink/ink47.xml"/><Relationship Id="rId86" Type="http://schemas.openxmlformats.org/officeDocument/2006/relationships/image" Target="../media/image49.png"/><Relationship Id="rId130" Type="http://schemas.openxmlformats.org/officeDocument/2006/relationships/image" Target="../media/image71.png"/><Relationship Id="rId135" Type="http://schemas.openxmlformats.org/officeDocument/2006/relationships/customXml" Target="../ink/ink74.xml"/><Relationship Id="rId151" Type="http://schemas.openxmlformats.org/officeDocument/2006/relationships/image" Target="../media/image81.png"/><Relationship Id="rId156" Type="http://schemas.openxmlformats.org/officeDocument/2006/relationships/customXml" Target="../ink/ink85.xml"/><Relationship Id="rId13" Type="http://schemas.openxmlformats.org/officeDocument/2006/relationships/image" Target="../media/image13.png"/><Relationship Id="rId18" Type="http://schemas.openxmlformats.org/officeDocument/2006/relationships/customXml" Target="../ink/ink15.xml"/><Relationship Id="rId39" Type="http://schemas.openxmlformats.org/officeDocument/2006/relationships/image" Target="../media/image26.png"/><Relationship Id="rId109" Type="http://schemas.openxmlformats.org/officeDocument/2006/relationships/customXml" Target="../ink/ink61.xml"/><Relationship Id="rId34" Type="http://schemas.openxmlformats.org/officeDocument/2006/relationships/customXml" Target="../ink/ink23.xml"/><Relationship Id="rId50" Type="http://schemas.openxmlformats.org/officeDocument/2006/relationships/image" Target="../media/image31.png"/><Relationship Id="rId55" Type="http://schemas.openxmlformats.org/officeDocument/2006/relationships/customXml" Target="../ink/ink34.xml"/><Relationship Id="rId76" Type="http://schemas.openxmlformats.org/officeDocument/2006/relationships/image" Target="../media/image44.png"/><Relationship Id="rId97" Type="http://schemas.openxmlformats.org/officeDocument/2006/relationships/customXml" Target="../ink/ink55.xml"/><Relationship Id="rId104" Type="http://schemas.openxmlformats.org/officeDocument/2006/relationships/image" Target="../media/image58.png"/><Relationship Id="rId120" Type="http://schemas.openxmlformats.org/officeDocument/2006/relationships/image" Target="../media/image66.png"/><Relationship Id="rId125" Type="http://schemas.openxmlformats.org/officeDocument/2006/relationships/customXml" Target="../ink/ink69.xml"/><Relationship Id="rId141" Type="http://schemas.openxmlformats.org/officeDocument/2006/relationships/customXml" Target="../ink/ink77.xml"/><Relationship Id="rId146" Type="http://schemas.openxmlformats.org/officeDocument/2006/relationships/customXml" Target="../ink/ink80.xml"/><Relationship Id="rId7" Type="http://schemas.openxmlformats.org/officeDocument/2006/relationships/image" Target="../media/image10.png"/><Relationship Id="rId71" Type="http://schemas.openxmlformats.org/officeDocument/2006/relationships/customXml" Target="../ink/ink42.xml"/><Relationship Id="rId92" Type="http://schemas.openxmlformats.org/officeDocument/2006/relationships/image" Target="../media/image52.png"/><Relationship Id="rId2" Type="http://schemas.openxmlformats.org/officeDocument/2006/relationships/customXml" Target="../ink/ink7.xml"/><Relationship Id="rId29" Type="http://schemas.openxmlformats.org/officeDocument/2006/relationships/image" Target="../media/image21.png"/><Relationship Id="rId24" Type="http://schemas.openxmlformats.org/officeDocument/2006/relationships/customXml" Target="../ink/ink18.xml"/><Relationship Id="rId40" Type="http://schemas.openxmlformats.org/officeDocument/2006/relationships/customXml" Target="../ink/ink26.xml"/><Relationship Id="rId45" Type="http://schemas.openxmlformats.org/officeDocument/2006/relationships/image" Target="../media/image29.png"/><Relationship Id="rId66" Type="http://schemas.openxmlformats.org/officeDocument/2006/relationships/image" Target="../media/image39.png"/><Relationship Id="rId87" Type="http://schemas.openxmlformats.org/officeDocument/2006/relationships/customXml" Target="../ink/ink50.xml"/><Relationship Id="rId110" Type="http://schemas.openxmlformats.org/officeDocument/2006/relationships/image" Target="../media/image61.png"/><Relationship Id="rId115" Type="http://schemas.openxmlformats.org/officeDocument/2006/relationships/customXml" Target="../ink/ink64.xml"/><Relationship Id="rId131" Type="http://schemas.openxmlformats.org/officeDocument/2006/relationships/customXml" Target="../ink/ink72.xml"/><Relationship Id="rId136" Type="http://schemas.openxmlformats.org/officeDocument/2006/relationships/image" Target="../media/image74.png"/><Relationship Id="rId157" Type="http://schemas.openxmlformats.org/officeDocument/2006/relationships/image" Target="../media/image84.png"/><Relationship Id="rId61" Type="http://schemas.openxmlformats.org/officeDocument/2006/relationships/customXml" Target="../ink/ink37.xml"/><Relationship Id="rId82" Type="http://schemas.openxmlformats.org/officeDocument/2006/relationships/image" Target="../media/image47.png"/><Relationship Id="rId152" Type="http://schemas.openxmlformats.org/officeDocument/2006/relationships/customXml" Target="../ink/ink83.xml"/><Relationship Id="rId19" Type="http://schemas.openxmlformats.org/officeDocument/2006/relationships/image" Target="../media/image16.png"/><Relationship Id="rId14" Type="http://schemas.openxmlformats.org/officeDocument/2006/relationships/customXml" Target="../ink/ink13.xml"/><Relationship Id="rId30" Type="http://schemas.openxmlformats.org/officeDocument/2006/relationships/customXml" Target="../ink/ink21.xml"/><Relationship Id="rId35" Type="http://schemas.openxmlformats.org/officeDocument/2006/relationships/image" Target="../media/image24.png"/><Relationship Id="rId56" Type="http://schemas.openxmlformats.org/officeDocument/2006/relationships/image" Target="../media/image34.png"/><Relationship Id="rId77" Type="http://schemas.openxmlformats.org/officeDocument/2006/relationships/customXml" Target="../ink/ink45.xml"/><Relationship Id="rId100" Type="http://schemas.openxmlformats.org/officeDocument/2006/relationships/image" Target="../media/image56.png"/><Relationship Id="rId105" Type="http://schemas.openxmlformats.org/officeDocument/2006/relationships/customXml" Target="../ink/ink59.xml"/><Relationship Id="rId126" Type="http://schemas.openxmlformats.org/officeDocument/2006/relationships/image" Target="../media/image69.png"/><Relationship Id="rId147" Type="http://schemas.openxmlformats.org/officeDocument/2006/relationships/image" Target="../media/image79.png"/><Relationship Id="rId8" Type="http://schemas.openxmlformats.org/officeDocument/2006/relationships/customXml" Target="../ink/ink10.xml"/><Relationship Id="rId51" Type="http://schemas.openxmlformats.org/officeDocument/2006/relationships/customXml" Target="../ink/ink32.xml"/><Relationship Id="rId72" Type="http://schemas.openxmlformats.org/officeDocument/2006/relationships/image" Target="../media/image42.png"/><Relationship Id="rId93" Type="http://schemas.openxmlformats.org/officeDocument/2006/relationships/customXml" Target="../ink/ink53.xml"/><Relationship Id="rId98" Type="http://schemas.openxmlformats.org/officeDocument/2006/relationships/image" Target="../media/image55.png"/><Relationship Id="rId121" Type="http://schemas.openxmlformats.org/officeDocument/2006/relationships/customXml" Target="../ink/ink67.xml"/><Relationship Id="rId142" Type="http://schemas.openxmlformats.org/officeDocument/2006/relationships/customXml" Target="../ink/ink78.xml"/><Relationship Id="rId3" Type="http://schemas.openxmlformats.org/officeDocument/2006/relationships/image" Target="../media/image8.png"/><Relationship Id="rId25" Type="http://schemas.openxmlformats.org/officeDocument/2006/relationships/image" Target="../media/image19.png"/><Relationship Id="rId46" Type="http://schemas.openxmlformats.org/officeDocument/2006/relationships/customXml" Target="../ink/ink29.xml"/><Relationship Id="rId67" Type="http://schemas.openxmlformats.org/officeDocument/2006/relationships/customXml" Target="../ink/ink40.xml"/><Relationship Id="rId116" Type="http://schemas.openxmlformats.org/officeDocument/2006/relationships/image" Target="../media/image64.png"/><Relationship Id="rId137" Type="http://schemas.openxmlformats.org/officeDocument/2006/relationships/customXml" Target="../ink/ink75.xml"/><Relationship Id="rId158" Type="http://schemas.openxmlformats.org/officeDocument/2006/relationships/customXml" Target="../ink/ink86.xml"/><Relationship Id="rId20" Type="http://schemas.openxmlformats.org/officeDocument/2006/relationships/customXml" Target="../ink/ink16.xml"/><Relationship Id="rId41" Type="http://schemas.openxmlformats.org/officeDocument/2006/relationships/image" Target="../media/image27.png"/><Relationship Id="rId62" Type="http://schemas.openxmlformats.org/officeDocument/2006/relationships/image" Target="../media/image37.png"/><Relationship Id="rId83" Type="http://schemas.openxmlformats.org/officeDocument/2006/relationships/customXml" Target="../ink/ink48.xml"/><Relationship Id="rId88" Type="http://schemas.openxmlformats.org/officeDocument/2006/relationships/image" Target="../media/image50.png"/><Relationship Id="rId111" Type="http://schemas.openxmlformats.org/officeDocument/2006/relationships/customXml" Target="../ink/ink62.xml"/><Relationship Id="rId132" Type="http://schemas.openxmlformats.org/officeDocument/2006/relationships/image" Target="../media/image72.png"/><Relationship Id="rId153" Type="http://schemas.openxmlformats.org/officeDocument/2006/relationships/image" Target="../media/image82.png"/><Relationship Id="rId15" Type="http://schemas.openxmlformats.org/officeDocument/2006/relationships/image" Target="../media/image14.png"/><Relationship Id="rId36" Type="http://schemas.openxmlformats.org/officeDocument/2006/relationships/customXml" Target="../ink/ink24.xml"/><Relationship Id="rId57" Type="http://schemas.openxmlformats.org/officeDocument/2006/relationships/customXml" Target="../ink/ink35.xml"/><Relationship Id="rId106" Type="http://schemas.openxmlformats.org/officeDocument/2006/relationships/image" Target="../media/image59.png"/><Relationship Id="rId127" Type="http://schemas.openxmlformats.org/officeDocument/2006/relationships/customXml" Target="../ink/ink70.xml"/><Relationship Id="rId10" Type="http://schemas.openxmlformats.org/officeDocument/2006/relationships/customXml" Target="../ink/ink11.xml"/><Relationship Id="rId31" Type="http://schemas.openxmlformats.org/officeDocument/2006/relationships/image" Target="../media/image22.png"/><Relationship Id="rId52" Type="http://schemas.openxmlformats.org/officeDocument/2006/relationships/image" Target="../media/image32.png"/><Relationship Id="rId73" Type="http://schemas.openxmlformats.org/officeDocument/2006/relationships/customXml" Target="../ink/ink43.xml"/><Relationship Id="rId78" Type="http://schemas.openxmlformats.org/officeDocument/2006/relationships/image" Target="../media/image45.png"/><Relationship Id="rId94" Type="http://schemas.openxmlformats.org/officeDocument/2006/relationships/image" Target="../media/image53.png"/><Relationship Id="rId99" Type="http://schemas.openxmlformats.org/officeDocument/2006/relationships/customXml" Target="../ink/ink56.xml"/><Relationship Id="rId101" Type="http://schemas.openxmlformats.org/officeDocument/2006/relationships/customXml" Target="../ink/ink57.xml"/><Relationship Id="rId122" Type="http://schemas.openxmlformats.org/officeDocument/2006/relationships/image" Target="../media/image67.png"/><Relationship Id="rId143" Type="http://schemas.openxmlformats.org/officeDocument/2006/relationships/image" Target="../media/image77.png"/><Relationship Id="rId148" Type="http://schemas.openxmlformats.org/officeDocument/2006/relationships/customXml" Target="../ink/ink81.xml"/><Relationship Id="rId4" Type="http://schemas.openxmlformats.org/officeDocument/2006/relationships/customXml" Target="../ink/ink8.xml"/><Relationship Id="rId9" Type="http://schemas.openxmlformats.org/officeDocument/2006/relationships/image" Target="../media/image11.png"/><Relationship Id="rId26" Type="http://schemas.openxmlformats.org/officeDocument/2006/relationships/customXml" Target="../ink/ink19.xml"/><Relationship Id="rId47" Type="http://schemas.openxmlformats.org/officeDocument/2006/relationships/image" Target="../media/image30.png"/><Relationship Id="rId68" Type="http://schemas.openxmlformats.org/officeDocument/2006/relationships/image" Target="../media/image40.png"/><Relationship Id="rId89" Type="http://schemas.openxmlformats.org/officeDocument/2006/relationships/customXml" Target="../ink/ink51.xml"/><Relationship Id="rId112" Type="http://schemas.openxmlformats.org/officeDocument/2006/relationships/image" Target="../media/image62.png"/><Relationship Id="rId133" Type="http://schemas.openxmlformats.org/officeDocument/2006/relationships/customXml" Target="../ink/ink73.xml"/><Relationship Id="rId154" Type="http://schemas.openxmlformats.org/officeDocument/2006/relationships/customXml" Target="../ink/ink84.xml"/><Relationship Id="rId16" Type="http://schemas.openxmlformats.org/officeDocument/2006/relationships/customXml" Target="../ink/ink14.xml"/><Relationship Id="rId37" Type="http://schemas.openxmlformats.org/officeDocument/2006/relationships/image" Target="../media/image25.png"/><Relationship Id="rId58" Type="http://schemas.openxmlformats.org/officeDocument/2006/relationships/image" Target="../media/image35.png"/><Relationship Id="rId79" Type="http://schemas.openxmlformats.org/officeDocument/2006/relationships/customXml" Target="../ink/ink46.xml"/><Relationship Id="rId102" Type="http://schemas.openxmlformats.org/officeDocument/2006/relationships/image" Target="../media/image57.png"/><Relationship Id="rId123" Type="http://schemas.openxmlformats.org/officeDocument/2006/relationships/customXml" Target="../ink/ink68.xml"/><Relationship Id="rId144" Type="http://schemas.openxmlformats.org/officeDocument/2006/relationships/customXml" Target="../ink/ink79.xml"/><Relationship Id="rId90" Type="http://schemas.openxmlformats.org/officeDocument/2006/relationships/image" Target="../media/image51.png"/><Relationship Id="rId27" Type="http://schemas.openxmlformats.org/officeDocument/2006/relationships/image" Target="../media/image20.png"/><Relationship Id="rId48" Type="http://schemas.openxmlformats.org/officeDocument/2006/relationships/customXml" Target="../ink/ink30.xml"/><Relationship Id="rId69" Type="http://schemas.openxmlformats.org/officeDocument/2006/relationships/customXml" Target="../ink/ink41.xml"/><Relationship Id="rId113" Type="http://schemas.openxmlformats.org/officeDocument/2006/relationships/customXml" Target="../ink/ink63.xml"/><Relationship Id="rId134" Type="http://schemas.openxmlformats.org/officeDocument/2006/relationships/image" Target="../media/image7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3.w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35.wmf"/><Relationship Id="rId5" Type="http://schemas.openxmlformats.org/officeDocument/2006/relationships/image" Target="../media/image1134.wmf"/><Relationship Id="rId4" Type="http://schemas.openxmlformats.org/officeDocument/2006/relationships/oleObject" Target="../embeddings/oleObject38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6.em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0.png"/><Relationship Id="rId2" Type="http://schemas.openxmlformats.org/officeDocument/2006/relationships/customXml" Target="../ink/ink1120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1142.wmf"/><Relationship Id="rId3" Type="http://schemas.openxmlformats.org/officeDocument/2006/relationships/image" Target="../media/image1137.wmf"/><Relationship Id="rId7" Type="http://schemas.openxmlformats.org/officeDocument/2006/relationships/image" Target="../media/image1139.wmf"/><Relationship Id="rId12" Type="http://schemas.openxmlformats.org/officeDocument/2006/relationships/oleObject" Target="../embeddings/oleObject44.bin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1141.wmf"/><Relationship Id="rId5" Type="http://schemas.openxmlformats.org/officeDocument/2006/relationships/image" Target="../media/image1138.w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1140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0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90.xml"/><Relationship Id="rId13" Type="http://schemas.openxmlformats.org/officeDocument/2006/relationships/image" Target="../media/image91.png"/><Relationship Id="rId18" Type="http://schemas.openxmlformats.org/officeDocument/2006/relationships/customXml" Target="../ink/ink95.xml"/><Relationship Id="rId26" Type="http://schemas.openxmlformats.org/officeDocument/2006/relationships/customXml" Target="../ink/ink99.xml"/><Relationship Id="rId3" Type="http://schemas.openxmlformats.org/officeDocument/2006/relationships/image" Target="../media/image86.png"/><Relationship Id="rId21" Type="http://schemas.openxmlformats.org/officeDocument/2006/relationships/image" Target="../media/image95.png"/><Relationship Id="rId7" Type="http://schemas.openxmlformats.org/officeDocument/2006/relationships/image" Target="../media/image88.png"/><Relationship Id="rId12" Type="http://schemas.openxmlformats.org/officeDocument/2006/relationships/customXml" Target="../ink/ink92.xml"/><Relationship Id="rId17" Type="http://schemas.openxmlformats.org/officeDocument/2006/relationships/image" Target="../media/image93.png"/><Relationship Id="rId25" Type="http://schemas.openxmlformats.org/officeDocument/2006/relationships/image" Target="../media/image97.png"/><Relationship Id="rId2" Type="http://schemas.openxmlformats.org/officeDocument/2006/relationships/customXml" Target="../ink/ink87.xml"/><Relationship Id="rId16" Type="http://schemas.openxmlformats.org/officeDocument/2006/relationships/customXml" Target="../ink/ink94.xml"/><Relationship Id="rId20" Type="http://schemas.openxmlformats.org/officeDocument/2006/relationships/customXml" Target="../ink/ink9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89.xml"/><Relationship Id="rId11" Type="http://schemas.openxmlformats.org/officeDocument/2006/relationships/image" Target="../media/image90.png"/><Relationship Id="rId24" Type="http://schemas.openxmlformats.org/officeDocument/2006/relationships/customXml" Target="../ink/ink98.xml"/><Relationship Id="rId5" Type="http://schemas.openxmlformats.org/officeDocument/2006/relationships/image" Target="../media/image87.png"/><Relationship Id="rId15" Type="http://schemas.openxmlformats.org/officeDocument/2006/relationships/image" Target="../media/image92.png"/><Relationship Id="rId23" Type="http://schemas.openxmlformats.org/officeDocument/2006/relationships/image" Target="../media/image96.png"/><Relationship Id="rId10" Type="http://schemas.openxmlformats.org/officeDocument/2006/relationships/customXml" Target="../ink/ink91.xml"/><Relationship Id="rId19" Type="http://schemas.openxmlformats.org/officeDocument/2006/relationships/image" Target="../media/image94.png"/><Relationship Id="rId4" Type="http://schemas.openxmlformats.org/officeDocument/2006/relationships/customXml" Target="../ink/ink88.xml"/><Relationship Id="rId9" Type="http://schemas.openxmlformats.org/officeDocument/2006/relationships/image" Target="../media/image89.png"/><Relationship Id="rId14" Type="http://schemas.openxmlformats.org/officeDocument/2006/relationships/customXml" Target="../ink/ink93.xml"/><Relationship Id="rId22" Type="http://schemas.openxmlformats.org/officeDocument/2006/relationships/customXml" Target="../ink/ink97.xml"/><Relationship Id="rId27" Type="http://schemas.openxmlformats.org/officeDocument/2006/relationships/image" Target="../media/image98.png"/></Relationships>
</file>

<file path=ppt/slides/_rels/slide6.xml.rels><?xml version="1.0" encoding="UTF-8" standalone="yes"?>
<Relationships xmlns="http://schemas.openxmlformats.org/package/2006/relationships"><Relationship Id="rId21" Type="http://schemas.openxmlformats.org/officeDocument/2006/relationships/image" Target="../media/image9410.png"/><Relationship Id="rId170" Type="http://schemas.openxmlformats.org/officeDocument/2006/relationships/image" Target="../media/image168.png"/><Relationship Id="rId268" Type="http://schemas.openxmlformats.org/officeDocument/2006/relationships/image" Target="../media/image217.png"/><Relationship Id="rId475" Type="http://schemas.openxmlformats.org/officeDocument/2006/relationships/image" Target="../media/image319.png"/><Relationship Id="rId682" Type="http://schemas.openxmlformats.org/officeDocument/2006/relationships/customXml" Target="../ink/ink444.xml"/><Relationship Id="rId128" Type="http://schemas.openxmlformats.org/officeDocument/2006/relationships/customXml" Target="../ink/ink163.xml"/><Relationship Id="rId335" Type="http://schemas.openxmlformats.org/officeDocument/2006/relationships/image" Target="../media/image250.png"/><Relationship Id="rId542" Type="http://schemas.openxmlformats.org/officeDocument/2006/relationships/customXml" Target="../ink/ink373.xml"/><Relationship Id="rId987" Type="http://schemas.openxmlformats.org/officeDocument/2006/relationships/image" Target="../media/image573.png"/><Relationship Id="rId1172" Type="http://schemas.openxmlformats.org/officeDocument/2006/relationships/image" Target="../media/image664.png"/><Relationship Id="rId402" Type="http://schemas.openxmlformats.org/officeDocument/2006/relationships/customXml" Target="../ink/ink301.xml"/><Relationship Id="rId847" Type="http://schemas.openxmlformats.org/officeDocument/2006/relationships/image" Target="../media/image503.png"/><Relationship Id="rId1032" Type="http://schemas.openxmlformats.org/officeDocument/2006/relationships/customXml" Target="../ink/ink619.xml"/><Relationship Id="rId707" Type="http://schemas.openxmlformats.org/officeDocument/2006/relationships/image" Target="../media/image433.png"/><Relationship Id="rId914" Type="http://schemas.openxmlformats.org/officeDocument/2006/relationships/customXml" Target="../ink/ink560.xml"/><Relationship Id="rId43" Type="http://schemas.openxmlformats.org/officeDocument/2006/relationships/image" Target="../media/image105.png"/><Relationship Id="rId192" Type="http://schemas.openxmlformats.org/officeDocument/2006/relationships/image" Target="../media/image179.png"/><Relationship Id="rId497" Type="http://schemas.openxmlformats.org/officeDocument/2006/relationships/customXml" Target="../ink/ink350.xml"/><Relationship Id="rId357" Type="http://schemas.openxmlformats.org/officeDocument/2006/relationships/image" Target="../media/image261.png"/><Relationship Id="rId1194" Type="http://schemas.openxmlformats.org/officeDocument/2006/relationships/image" Target="../media/image675.png"/><Relationship Id="rId217" Type="http://schemas.openxmlformats.org/officeDocument/2006/relationships/customXml" Target="../ink/ink208.xml"/><Relationship Id="rId564" Type="http://schemas.openxmlformats.org/officeDocument/2006/relationships/customXml" Target="../ink/ink384.xml"/><Relationship Id="rId771" Type="http://schemas.openxmlformats.org/officeDocument/2006/relationships/image" Target="../media/image465.png"/><Relationship Id="rId869" Type="http://schemas.openxmlformats.org/officeDocument/2006/relationships/image" Target="../media/image514.png"/><Relationship Id="rId424" Type="http://schemas.openxmlformats.org/officeDocument/2006/relationships/customXml" Target="../ink/ink313.xml"/><Relationship Id="rId631" Type="http://schemas.openxmlformats.org/officeDocument/2006/relationships/image" Target="../media/image395.png"/><Relationship Id="rId729" Type="http://schemas.openxmlformats.org/officeDocument/2006/relationships/image" Target="../media/image444.png"/><Relationship Id="rId1054" Type="http://schemas.openxmlformats.org/officeDocument/2006/relationships/customXml" Target="../ink/ink630.xml"/><Relationship Id="rId936" Type="http://schemas.openxmlformats.org/officeDocument/2006/relationships/customXml" Target="../ink/ink571.xml"/><Relationship Id="rId1121" Type="http://schemas.openxmlformats.org/officeDocument/2006/relationships/customXml" Target="../ink/ink664.xml"/><Relationship Id="rId65" Type="http://schemas.openxmlformats.org/officeDocument/2006/relationships/image" Target="../media/image116.png"/><Relationship Id="rId281" Type="http://schemas.openxmlformats.org/officeDocument/2006/relationships/customXml" Target="../ink/ink240.xml"/><Relationship Id="rId141" Type="http://schemas.openxmlformats.org/officeDocument/2006/relationships/image" Target="../media/image154.png"/><Relationship Id="rId379" Type="http://schemas.openxmlformats.org/officeDocument/2006/relationships/image" Target="../media/image272.png"/><Relationship Id="rId586" Type="http://schemas.openxmlformats.org/officeDocument/2006/relationships/image" Target="../media/image373.png"/><Relationship Id="rId793" Type="http://schemas.openxmlformats.org/officeDocument/2006/relationships/image" Target="../media/image476.png"/><Relationship Id="rId7" Type="http://schemas.openxmlformats.org/officeDocument/2006/relationships/image" Target="../media/image8710.png"/><Relationship Id="rId239" Type="http://schemas.openxmlformats.org/officeDocument/2006/relationships/customXml" Target="../ink/ink219.xml"/><Relationship Id="rId446" Type="http://schemas.openxmlformats.org/officeDocument/2006/relationships/customXml" Target="../ink/ink324.xml"/><Relationship Id="rId653" Type="http://schemas.openxmlformats.org/officeDocument/2006/relationships/image" Target="../media/image406.png"/><Relationship Id="rId1076" Type="http://schemas.openxmlformats.org/officeDocument/2006/relationships/customXml" Target="../ink/ink641.xml"/><Relationship Id="rId306" Type="http://schemas.openxmlformats.org/officeDocument/2006/relationships/customXml" Target="../ink/ink253.xml"/><Relationship Id="rId860" Type="http://schemas.openxmlformats.org/officeDocument/2006/relationships/customXml" Target="../ink/ink533.xml"/><Relationship Id="rId958" Type="http://schemas.openxmlformats.org/officeDocument/2006/relationships/customXml" Target="../ink/ink582.xml"/><Relationship Id="rId1143" Type="http://schemas.openxmlformats.org/officeDocument/2006/relationships/customXml" Target="../ink/ink675.xml"/><Relationship Id="rId87" Type="http://schemas.openxmlformats.org/officeDocument/2006/relationships/image" Target="../media/image127.png"/><Relationship Id="rId513" Type="http://schemas.openxmlformats.org/officeDocument/2006/relationships/image" Target="../media/image337.png"/><Relationship Id="rId720" Type="http://schemas.openxmlformats.org/officeDocument/2006/relationships/customXml" Target="../ink/ink463.xml"/><Relationship Id="rId818" Type="http://schemas.openxmlformats.org/officeDocument/2006/relationships/customXml" Target="../ink/ink512.xml"/><Relationship Id="rId1003" Type="http://schemas.openxmlformats.org/officeDocument/2006/relationships/image" Target="../media/image581.png"/><Relationship Id="rId1210" Type="http://schemas.openxmlformats.org/officeDocument/2006/relationships/image" Target="../media/image683.png"/><Relationship Id="rId14" Type="http://schemas.openxmlformats.org/officeDocument/2006/relationships/customXml" Target="../ink/ink106.xml"/><Relationship Id="rId163" Type="http://schemas.openxmlformats.org/officeDocument/2006/relationships/customXml" Target="../ink/ink181.xml"/><Relationship Id="rId370" Type="http://schemas.openxmlformats.org/officeDocument/2006/relationships/customXml" Target="../ink/ink285.xml"/><Relationship Id="rId230" Type="http://schemas.openxmlformats.org/officeDocument/2006/relationships/image" Target="../media/image198.png"/><Relationship Id="rId468" Type="http://schemas.openxmlformats.org/officeDocument/2006/relationships/customXml" Target="../ink/ink335.xml"/><Relationship Id="rId675" Type="http://schemas.openxmlformats.org/officeDocument/2006/relationships/image" Target="../media/image417.png"/><Relationship Id="rId882" Type="http://schemas.openxmlformats.org/officeDocument/2006/relationships/customXml" Target="../ink/ink544.xml"/><Relationship Id="rId1098" Type="http://schemas.openxmlformats.org/officeDocument/2006/relationships/customXml" Target="../ink/ink652.xml"/><Relationship Id="rId328" Type="http://schemas.openxmlformats.org/officeDocument/2006/relationships/customXml" Target="../ink/ink264.xml"/><Relationship Id="rId535" Type="http://schemas.openxmlformats.org/officeDocument/2006/relationships/image" Target="../media/image348.png"/><Relationship Id="rId742" Type="http://schemas.openxmlformats.org/officeDocument/2006/relationships/customXml" Target="../ink/ink474.xml"/><Relationship Id="rId1165" Type="http://schemas.openxmlformats.org/officeDocument/2006/relationships/customXml" Target="../ink/ink687.xml"/><Relationship Id="rId602" Type="http://schemas.openxmlformats.org/officeDocument/2006/relationships/customXml" Target="../ink/ink404.xml"/><Relationship Id="rId1025" Type="http://schemas.openxmlformats.org/officeDocument/2006/relationships/image" Target="../media/image592.png"/><Relationship Id="rId907" Type="http://schemas.openxmlformats.org/officeDocument/2006/relationships/image" Target="../media/image533.png"/><Relationship Id="rId36" Type="http://schemas.openxmlformats.org/officeDocument/2006/relationships/customXml" Target="../ink/ink117.xml"/><Relationship Id="rId185" Type="http://schemas.openxmlformats.org/officeDocument/2006/relationships/customXml" Target="../ink/ink192.xml"/><Relationship Id="rId392" Type="http://schemas.openxmlformats.org/officeDocument/2006/relationships/customXml" Target="../ink/ink296.xml"/><Relationship Id="rId697" Type="http://schemas.openxmlformats.org/officeDocument/2006/relationships/image" Target="../media/image428.png"/><Relationship Id="rId252" Type="http://schemas.openxmlformats.org/officeDocument/2006/relationships/image" Target="../media/image209.png"/><Relationship Id="rId1187" Type="http://schemas.openxmlformats.org/officeDocument/2006/relationships/customXml" Target="../ink/ink698.xml"/><Relationship Id="rId112" Type="http://schemas.openxmlformats.org/officeDocument/2006/relationships/customXml" Target="../ink/ink155.xml"/><Relationship Id="rId557" Type="http://schemas.openxmlformats.org/officeDocument/2006/relationships/image" Target="../media/image359.png"/><Relationship Id="rId764" Type="http://schemas.openxmlformats.org/officeDocument/2006/relationships/customXml" Target="../ink/ink485.xml"/><Relationship Id="rId971" Type="http://schemas.openxmlformats.org/officeDocument/2006/relationships/image" Target="../media/image565.png"/><Relationship Id="rId417" Type="http://schemas.openxmlformats.org/officeDocument/2006/relationships/customXml" Target="../ink/ink309.xml"/><Relationship Id="rId624" Type="http://schemas.openxmlformats.org/officeDocument/2006/relationships/customXml" Target="../ink/ink415.xml"/><Relationship Id="rId831" Type="http://schemas.openxmlformats.org/officeDocument/2006/relationships/image" Target="../media/image495.png"/><Relationship Id="rId1047" Type="http://schemas.openxmlformats.org/officeDocument/2006/relationships/image" Target="../media/image603.png"/><Relationship Id="rId929" Type="http://schemas.openxmlformats.org/officeDocument/2006/relationships/image" Target="../media/image544.png"/><Relationship Id="rId1114" Type="http://schemas.openxmlformats.org/officeDocument/2006/relationships/image" Target="../media/image636.png"/><Relationship Id="rId58" Type="http://schemas.openxmlformats.org/officeDocument/2006/relationships/customXml" Target="../ink/ink128.xml"/><Relationship Id="rId274" Type="http://schemas.openxmlformats.org/officeDocument/2006/relationships/image" Target="../media/image220.png"/><Relationship Id="rId481" Type="http://schemas.openxmlformats.org/officeDocument/2006/relationships/image" Target="../media/image322.png"/><Relationship Id="rId134" Type="http://schemas.openxmlformats.org/officeDocument/2006/relationships/customXml" Target="../ink/ink166.xml"/><Relationship Id="rId579" Type="http://schemas.openxmlformats.org/officeDocument/2006/relationships/customXml" Target="../ink/ink392.xml"/><Relationship Id="rId786" Type="http://schemas.openxmlformats.org/officeDocument/2006/relationships/customXml" Target="../ink/ink496.xml"/><Relationship Id="rId993" Type="http://schemas.openxmlformats.org/officeDocument/2006/relationships/image" Target="../media/image576.png"/><Relationship Id="rId341" Type="http://schemas.openxmlformats.org/officeDocument/2006/relationships/image" Target="../media/image253.png"/><Relationship Id="rId439" Type="http://schemas.openxmlformats.org/officeDocument/2006/relationships/image" Target="../media/image301.png"/><Relationship Id="rId646" Type="http://schemas.openxmlformats.org/officeDocument/2006/relationships/customXml" Target="../ink/ink426.xml"/><Relationship Id="rId1069" Type="http://schemas.openxmlformats.org/officeDocument/2006/relationships/image" Target="../media/image614.png"/><Relationship Id="rId201" Type="http://schemas.openxmlformats.org/officeDocument/2006/relationships/customXml" Target="../ink/ink200.xml"/><Relationship Id="rId506" Type="http://schemas.openxmlformats.org/officeDocument/2006/relationships/customXml" Target="../ink/ink355.xml"/><Relationship Id="rId853" Type="http://schemas.openxmlformats.org/officeDocument/2006/relationships/image" Target="../media/image506.png"/><Relationship Id="rId1136" Type="http://schemas.openxmlformats.org/officeDocument/2006/relationships/image" Target="../media/image647.png"/><Relationship Id="rId713" Type="http://schemas.openxmlformats.org/officeDocument/2006/relationships/image" Target="../media/image436.png"/><Relationship Id="rId920" Type="http://schemas.openxmlformats.org/officeDocument/2006/relationships/customXml" Target="../ink/ink563.xml"/><Relationship Id="rId1203" Type="http://schemas.openxmlformats.org/officeDocument/2006/relationships/customXml" Target="../ink/ink706.xml"/><Relationship Id="rId296" Type="http://schemas.openxmlformats.org/officeDocument/2006/relationships/customXml" Target="../ink/ink248.xml"/><Relationship Id="rId156" Type="http://schemas.openxmlformats.org/officeDocument/2006/relationships/customXml" Target="../ink/ink177.xml"/><Relationship Id="rId363" Type="http://schemas.openxmlformats.org/officeDocument/2006/relationships/image" Target="../media/image264.png"/><Relationship Id="rId570" Type="http://schemas.openxmlformats.org/officeDocument/2006/relationships/customXml" Target="../ink/ink387.xml"/><Relationship Id="rId223" Type="http://schemas.openxmlformats.org/officeDocument/2006/relationships/customXml" Target="../ink/ink211.xml"/><Relationship Id="rId430" Type="http://schemas.openxmlformats.org/officeDocument/2006/relationships/customXml" Target="../ink/ink316.xml"/><Relationship Id="rId668" Type="http://schemas.openxmlformats.org/officeDocument/2006/relationships/customXml" Target="../ink/ink437.xml"/><Relationship Id="rId875" Type="http://schemas.openxmlformats.org/officeDocument/2006/relationships/image" Target="../media/image517.png"/><Relationship Id="rId1060" Type="http://schemas.openxmlformats.org/officeDocument/2006/relationships/customXml" Target="../ink/ink633.xml"/><Relationship Id="rId18" Type="http://schemas.openxmlformats.org/officeDocument/2006/relationships/customXml" Target="../ink/ink108.xml"/><Relationship Id="rId528" Type="http://schemas.openxmlformats.org/officeDocument/2006/relationships/customXml" Target="../ink/ink366.xml"/><Relationship Id="rId735" Type="http://schemas.openxmlformats.org/officeDocument/2006/relationships/image" Target="../media/image447.png"/><Relationship Id="rId942" Type="http://schemas.openxmlformats.org/officeDocument/2006/relationships/customXml" Target="../ink/ink574.xml"/><Relationship Id="rId1158" Type="http://schemas.openxmlformats.org/officeDocument/2006/relationships/customXml" Target="../ink/ink683.xml"/><Relationship Id="rId167" Type="http://schemas.openxmlformats.org/officeDocument/2006/relationships/customXml" Target="../ink/ink183.xml"/><Relationship Id="rId374" Type="http://schemas.openxmlformats.org/officeDocument/2006/relationships/customXml" Target="../ink/ink287.xml"/><Relationship Id="rId581" Type="http://schemas.openxmlformats.org/officeDocument/2006/relationships/customXml" Target="../ink/ink393.xml"/><Relationship Id="rId1018" Type="http://schemas.openxmlformats.org/officeDocument/2006/relationships/customXml" Target="../ink/ink612.xml"/><Relationship Id="rId71" Type="http://schemas.openxmlformats.org/officeDocument/2006/relationships/image" Target="../media/image119.png"/><Relationship Id="rId234" Type="http://schemas.openxmlformats.org/officeDocument/2006/relationships/image" Target="../media/image200.png"/><Relationship Id="rId679" Type="http://schemas.openxmlformats.org/officeDocument/2006/relationships/image" Target="../media/image419.png"/><Relationship Id="rId802" Type="http://schemas.openxmlformats.org/officeDocument/2006/relationships/customXml" Target="../ink/ink504.xml"/><Relationship Id="rId886" Type="http://schemas.openxmlformats.org/officeDocument/2006/relationships/customXml" Target="../ink/ink546.xml"/><Relationship Id="rId2" Type="http://schemas.openxmlformats.org/officeDocument/2006/relationships/customXml" Target="../ink/ink100.xml"/><Relationship Id="rId29" Type="http://schemas.openxmlformats.org/officeDocument/2006/relationships/image" Target="../media/image9810.png"/><Relationship Id="rId441" Type="http://schemas.openxmlformats.org/officeDocument/2006/relationships/image" Target="../media/image302.png"/><Relationship Id="rId539" Type="http://schemas.openxmlformats.org/officeDocument/2006/relationships/image" Target="../media/image350.png"/><Relationship Id="rId746" Type="http://schemas.openxmlformats.org/officeDocument/2006/relationships/customXml" Target="../ink/ink476.xml"/><Relationship Id="rId1071" Type="http://schemas.openxmlformats.org/officeDocument/2006/relationships/image" Target="../media/image615.png"/><Relationship Id="rId1169" Type="http://schemas.openxmlformats.org/officeDocument/2006/relationships/customXml" Target="../ink/ink689.xml"/><Relationship Id="rId178" Type="http://schemas.openxmlformats.org/officeDocument/2006/relationships/image" Target="../media/image172.png"/><Relationship Id="rId301" Type="http://schemas.openxmlformats.org/officeDocument/2006/relationships/image" Target="../media/image233.png"/><Relationship Id="rId953" Type="http://schemas.openxmlformats.org/officeDocument/2006/relationships/image" Target="../media/image556.png"/><Relationship Id="rId1029" Type="http://schemas.openxmlformats.org/officeDocument/2006/relationships/image" Target="../media/image594.png"/><Relationship Id="rId82" Type="http://schemas.openxmlformats.org/officeDocument/2006/relationships/customXml" Target="../ink/ink140.xml"/><Relationship Id="rId385" Type="http://schemas.openxmlformats.org/officeDocument/2006/relationships/image" Target="../media/image275.png"/><Relationship Id="rId592" Type="http://schemas.openxmlformats.org/officeDocument/2006/relationships/image" Target="../media/image376.png"/><Relationship Id="rId606" Type="http://schemas.openxmlformats.org/officeDocument/2006/relationships/customXml" Target="../ink/ink406.xml"/><Relationship Id="rId813" Type="http://schemas.openxmlformats.org/officeDocument/2006/relationships/image" Target="../media/image486.png"/><Relationship Id="rId245" Type="http://schemas.openxmlformats.org/officeDocument/2006/relationships/customXml" Target="../ink/ink222.xml"/><Relationship Id="rId452" Type="http://schemas.openxmlformats.org/officeDocument/2006/relationships/customXml" Target="../ink/ink327.xml"/><Relationship Id="rId897" Type="http://schemas.openxmlformats.org/officeDocument/2006/relationships/image" Target="../media/image528.png"/><Relationship Id="rId1082" Type="http://schemas.openxmlformats.org/officeDocument/2006/relationships/customXml" Target="../ink/ink644.xml"/><Relationship Id="rId105" Type="http://schemas.openxmlformats.org/officeDocument/2006/relationships/image" Target="../media/image136.png"/><Relationship Id="rId312" Type="http://schemas.openxmlformats.org/officeDocument/2006/relationships/customXml" Target="../ink/ink256.xml"/><Relationship Id="rId757" Type="http://schemas.openxmlformats.org/officeDocument/2006/relationships/image" Target="../media/image458.png"/><Relationship Id="rId964" Type="http://schemas.openxmlformats.org/officeDocument/2006/relationships/customXml" Target="../ink/ink585.xml"/><Relationship Id="rId93" Type="http://schemas.openxmlformats.org/officeDocument/2006/relationships/image" Target="../media/image130.png"/><Relationship Id="rId189" Type="http://schemas.openxmlformats.org/officeDocument/2006/relationships/customXml" Target="../ink/ink194.xml"/><Relationship Id="rId396" Type="http://schemas.openxmlformats.org/officeDocument/2006/relationships/customXml" Target="../ink/ink298.xml"/><Relationship Id="rId617" Type="http://schemas.openxmlformats.org/officeDocument/2006/relationships/image" Target="../media/image388.png"/><Relationship Id="rId824" Type="http://schemas.openxmlformats.org/officeDocument/2006/relationships/customXml" Target="../ink/ink515.xml"/><Relationship Id="rId256" Type="http://schemas.openxmlformats.org/officeDocument/2006/relationships/image" Target="../media/image211.png"/><Relationship Id="rId463" Type="http://schemas.openxmlformats.org/officeDocument/2006/relationships/image" Target="../media/image313.png"/><Relationship Id="rId670" Type="http://schemas.openxmlformats.org/officeDocument/2006/relationships/customXml" Target="../ink/ink438.xml"/><Relationship Id="rId1093" Type="http://schemas.openxmlformats.org/officeDocument/2006/relationships/image" Target="../media/image626.png"/><Relationship Id="rId1107" Type="http://schemas.openxmlformats.org/officeDocument/2006/relationships/image" Target="../media/image633.png"/><Relationship Id="rId116" Type="http://schemas.openxmlformats.org/officeDocument/2006/relationships/customXml" Target="../ink/ink157.xml"/><Relationship Id="rId323" Type="http://schemas.openxmlformats.org/officeDocument/2006/relationships/image" Target="../media/image244.png"/><Relationship Id="rId530" Type="http://schemas.openxmlformats.org/officeDocument/2006/relationships/customXml" Target="../ink/ink367.xml"/><Relationship Id="rId768" Type="http://schemas.openxmlformats.org/officeDocument/2006/relationships/customXml" Target="../ink/ink487.xml"/><Relationship Id="rId975" Type="http://schemas.openxmlformats.org/officeDocument/2006/relationships/image" Target="../media/image567.png"/><Relationship Id="rId1160" Type="http://schemas.openxmlformats.org/officeDocument/2006/relationships/image" Target="../media/image658.png"/><Relationship Id="rId20" Type="http://schemas.openxmlformats.org/officeDocument/2006/relationships/customXml" Target="../ink/ink109.xml"/><Relationship Id="rId628" Type="http://schemas.openxmlformats.org/officeDocument/2006/relationships/customXml" Target="../ink/ink417.xml"/><Relationship Id="rId835" Type="http://schemas.openxmlformats.org/officeDocument/2006/relationships/image" Target="../media/image497.png"/><Relationship Id="rId267" Type="http://schemas.openxmlformats.org/officeDocument/2006/relationships/customXml" Target="../ink/ink233.xml"/><Relationship Id="rId474" Type="http://schemas.openxmlformats.org/officeDocument/2006/relationships/customXml" Target="../ink/ink338.xml"/><Relationship Id="rId1020" Type="http://schemas.openxmlformats.org/officeDocument/2006/relationships/customXml" Target="../ink/ink613.xml"/><Relationship Id="rId1118" Type="http://schemas.openxmlformats.org/officeDocument/2006/relationships/image" Target="../media/image638.png"/><Relationship Id="rId127" Type="http://schemas.openxmlformats.org/officeDocument/2006/relationships/image" Target="../media/image147.png"/><Relationship Id="rId681" Type="http://schemas.openxmlformats.org/officeDocument/2006/relationships/image" Target="../media/image420.png"/><Relationship Id="rId779" Type="http://schemas.openxmlformats.org/officeDocument/2006/relationships/image" Target="../media/image469.png"/><Relationship Id="rId902" Type="http://schemas.openxmlformats.org/officeDocument/2006/relationships/customXml" Target="../ink/ink554.xml"/><Relationship Id="rId986" Type="http://schemas.openxmlformats.org/officeDocument/2006/relationships/customXml" Target="../ink/ink596.xml"/><Relationship Id="rId31" Type="http://schemas.openxmlformats.org/officeDocument/2006/relationships/image" Target="../media/image99.png"/><Relationship Id="rId334" Type="http://schemas.openxmlformats.org/officeDocument/2006/relationships/customXml" Target="../ink/ink267.xml"/><Relationship Id="rId541" Type="http://schemas.openxmlformats.org/officeDocument/2006/relationships/image" Target="../media/image351.png"/><Relationship Id="rId639" Type="http://schemas.openxmlformats.org/officeDocument/2006/relationships/image" Target="../media/image399.png"/><Relationship Id="rId1171" Type="http://schemas.openxmlformats.org/officeDocument/2006/relationships/customXml" Target="../ink/ink690.xml"/><Relationship Id="rId180" Type="http://schemas.openxmlformats.org/officeDocument/2006/relationships/image" Target="../media/image173.png"/><Relationship Id="rId278" Type="http://schemas.openxmlformats.org/officeDocument/2006/relationships/image" Target="../media/image222.png"/><Relationship Id="rId401" Type="http://schemas.openxmlformats.org/officeDocument/2006/relationships/image" Target="../media/image283.png"/><Relationship Id="rId846" Type="http://schemas.openxmlformats.org/officeDocument/2006/relationships/customXml" Target="../ink/ink526.xml"/><Relationship Id="rId1031" Type="http://schemas.openxmlformats.org/officeDocument/2006/relationships/image" Target="../media/image595.png"/><Relationship Id="rId1129" Type="http://schemas.openxmlformats.org/officeDocument/2006/relationships/customXml" Target="../ink/ink668.xml"/><Relationship Id="rId485" Type="http://schemas.openxmlformats.org/officeDocument/2006/relationships/image" Target="../media/image324.png"/><Relationship Id="rId692" Type="http://schemas.openxmlformats.org/officeDocument/2006/relationships/customXml" Target="../ink/ink449.xml"/><Relationship Id="rId706" Type="http://schemas.openxmlformats.org/officeDocument/2006/relationships/customXml" Target="../ink/ink456.xml"/><Relationship Id="rId913" Type="http://schemas.openxmlformats.org/officeDocument/2006/relationships/image" Target="../media/image536.png"/><Relationship Id="rId42" Type="http://schemas.openxmlformats.org/officeDocument/2006/relationships/customXml" Target="../ink/ink120.xml"/><Relationship Id="rId138" Type="http://schemas.openxmlformats.org/officeDocument/2006/relationships/customXml" Target="../ink/ink168.xml"/><Relationship Id="rId345" Type="http://schemas.openxmlformats.org/officeDocument/2006/relationships/image" Target="../media/image255.png"/><Relationship Id="rId552" Type="http://schemas.openxmlformats.org/officeDocument/2006/relationships/customXml" Target="../ink/ink378.xml"/><Relationship Id="rId997" Type="http://schemas.openxmlformats.org/officeDocument/2006/relationships/image" Target="../media/image578.png"/><Relationship Id="rId1182" Type="http://schemas.openxmlformats.org/officeDocument/2006/relationships/image" Target="../media/image669.png"/><Relationship Id="rId191" Type="http://schemas.openxmlformats.org/officeDocument/2006/relationships/customXml" Target="../ink/ink195.xml"/><Relationship Id="rId205" Type="http://schemas.openxmlformats.org/officeDocument/2006/relationships/customXml" Target="../ink/ink202.xml"/><Relationship Id="rId412" Type="http://schemas.openxmlformats.org/officeDocument/2006/relationships/image" Target="../media/image288.png"/><Relationship Id="rId857" Type="http://schemas.openxmlformats.org/officeDocument/2006/relationships/image" Target="../media/image508.png"/><Relationship Id="rId1042" Type="http://schemas.openxmlformats.org/officeDocument/2006/relationships/customXml" Target="../ink/ink624.xml"/><Relationship Id="rId289" Type="http://schemas.openxmlformats.org/officeDocument/2006/relationships/customXml" Target="../ink/ink244.xml"/><Relationship Id="rId496" Type="http://schemas.openxmlformats.org/officeDocument/2006/relationships/image" Target="../media/image329.png"/><Relationship Id="rId717" Type="http://schemas.openxmlformats.org/officeDocument/2006/relationships/image" Target="../media/image438.png"/><Relationship Id="rId924" Type="http://schemas.openxmlformats.org/officeDocument/2006/relationships/customXml" Target="../ink/ink565.xml"/><Relationship Id="rId53" Type="http://schemas.openxmlformats.org/officeDocument/2006/relationships/image" Target="../media/image110.png"/><Relationship Id="rId149" Type="http://schemas.openxmlformats.org/officeDocument/2006/relationships/image" Target="../media/image158.png"/><Relationship Id="rId356" Type="http://schemas.openxmlformats.org/officeDocument/2006/relationships/customXml" Target="../ink/ink278.xml"/><Relationship Id="rId563" Type="http://schemas.openxmlformats.org/officeDocument/2006/relationships/image" Target="../media/image362.png"/><Relationship Id="rId770" Type="http://schemas.openxmlformats.org/officeDocument/2006/relationships/customXml" Target="../ink/ink488.xml"/><Relationship Id="rId1193" Type="http://schemas.openxmlformats.org/officeDocument/2006/relationships/customXml" Target="../ink/ink701.xml"/><Relationship Id="rId1207" Type="http://schemas.openxmlformats.org/officeDocument/2006/relationships/customXml" Target="../ink/ink708.xml"/><Relationship Id="rId216" Type="http://schemas.openxmlformats.org/officeDocument/2006/relationships/image" Target="../media/image191.png"/><Relationship Id="rId423" Type="http://schemas.openxmlformats.org/officeDocument/2006/relationships/image" Target="../media/image293.png"/><Relationship Id="rId868" Type="http://schemas.openxmlformats.org/officeDocument/2006/relationships/customXml" Target="../ink/ink537.xml"/><Relationship Id="rId1053" Type="http://schemas.openxmlformats.org/officeDocument/2006/relationships/image" Target="../media/image606.png"/><Relationship Id="rId630" Type="http://schemas.openxmlformats.org/officeDocument/2006/relationships/customXml" Target="../ink/ink418.xml"/><Relationship Id="rId728" Type="http://schemas.openxmlformats.org/officeDocument/2006/relationships/customXml" Target="../ink/ink467.xml"/><Relationship Id="rId935" Type="http://schemas.openxmlformats.org/officeDocument/2006/relationships/image" Target="../media/image547.png"/><Relationship Id="rId64" Type="http://schemas.openxmlformats.org/officeDocument/2006/relationships/customXml" Target="../ink/ink131.xml"/><Relationship Id="rId367" Type="http://schemas.openxmlformats.org/officeDocument/2006/relationships/image" Target="../media/image266.png"/><Relationship Id="rId574" Type="http://schemas.openxmlformats.org/officeDocument/2006/relationships/image" Target="../media/image367.png"/><Relationship Id="rId1120" Type="http://schemas.openxmlformats.org/officeDocument/2006/relationships/image" Target="../media/image639.png"/><Relationship Id="rId227" Type="http://schemas.openxmlformats.org/officeDocument/2006/relationships/customXml" Target="../ink/ink213.xml"/><Relationship Id="rId781" Type="http://schemas.openxmlformats.org/officeDocument/2006/relationships/image" Target="../media/image470.png"/><Relationship Id="rId879" Type="http://schemas.openxmlformats.org/officeDocument/2006/relationships/image" Target="../media/image519.png"/><Relationship Id="rId434" Type="http://schemas.openxmlformats.org/officeDocument/2006/relationships/customXml" Target="../ink/ink318.xml"/><Relationship Id="rId641" Type="http://schemas.openxmlformats.org/officeDocument/2006/relationships/image" Target="../media/image400.png"/><Relationship Id="rId739" Type="http://schemas.openxmlformats.org/officeDocument/2006/relationships/image" Target="../media/image449.png"/><Relationship Id="rId1064" Type="http://schemas.openxmlformats.org/officeDocument/2006/relationships/customXml" Target="../ink/ink635.xml"/><Relationship Id="rId280" Type="http://schemas.openxmlformats.org/officeDocument/2006/relationships/image" Target="../media/image223.png"/><Relationship Id="rId501" Type="http://schemas.openxmlformats.org/officeDocument/2006/relationships/customXml" Target="../ink/ink352.xml"/><Relationship Id="rId946" Type="http://schemas.openxmlformats.org/officeDocument/2006/relationships/customXml" Target="../ink/ink576.xml"/><Relationship Id="rId1131" Type="http://schemas.openxmlformats.org/officeDocument/2006/relationships/customXml" Target="../ink/ink669.xml"/><Relationship Id="rId75" Type="http://schemas.openxmlformats.org/officeDocument/2006/relationships/image" Target="../media/image121.png"/><Relationship Id="rId140" Type="http://schemas.openxmlformats.org/officeDocument/2006/relationships/customXml" Target="../ink/ink169.xml"/><Relationship Id="rId378" Type="http://schemas.openxmlformats.org/officeDocument/2006/relationships/customXml" Target="../ink/ink289.xml"/><Relationship Id="rId585" Type="http://schemas.openxmlformats.org/officeDocument/2006/relationships/customXml" Target="../ink/ink395.xml"/><Relationship Id="rId792" Type="http://schemas.openxmlformats.org/officeDocument/2006/relationships/customXml" Target="../ink/ink499.xml"/><Relationship Id="rId806" Type="http://schemas.openxmlformats.org/officeDocument/2006/relationships/customXml" Target="../ink/ink506.xml"/><Relationship Id="rId6" Type="http://schemas.openxmlformats.org/officeDocument/2006/relationships/customXml" Target="../ink/ink102.xml"/><Relationship Id="rId238" Type="http://schemas.openxmlformats.org/officeDocument/2006/relationships/image" Target="../media/image202.png"/><Relationship Id="rId445" Type="http://schemas.openxmlformats.org/officeDocument/2006/relationships/image" Target="../media/image304.png"/><Relationship Id="rId652" Type="http://schemas.openxmlformats.org/officeDocument/2006/relationships/customXml" Target="../ink/ink429.xml"/><Relationship Id="rId1075" Type="http://schemas.openxmlformats.org/officeDocument/2006/relationships/image" Target="../media/image617.png"/><Relationship Id="rId291" Type="http://schemas.openxmlformats.org/officeDocument/2006/relationships/customXml" Target="../ink/ink245.xml"/><Relationship Id="rId305" Type="http://schemas.openxmlformats.org/officeDocument/2006/relationships/image" Target="../media/image235.png"/><Relationship Id="rId512" Type="http://schemas.openxmlformats.org/officeDocument/2006/relationships/customXml" Target="../ink/ink358.xml"/><Relationship Id="rId957" Type="http://schemas.openxmlformats.org/officeDocument/2006/relationships/image" Target="../media/image558.png"/><Relationship Id="rId1142" Type="http://schemas.openxmlformats.org/officeDocument/2006/relationships/image" Target="../media/image650.png"/><Relationship Id="rId86" Type="http://schemas.openxmlformats.org/officeDocument/2006/relationships/customXml" Target="../ink/ink142.xml"/><Relationship Id="rId151" Type="http://schemas.openxmlformats.org/officeDocument/2006/relationships/image" Target="../media/image159.png"/><Relationship Id="rId389" Type="http://schemas.openxmlformats.org/officeDocument/2006/relationships/image" Target="../media/image277.png"/><Relationship Id="rId596" Type="http://schemas.openxmlformats.org/officeDocument/2006/relationships/image" Target="../media/image378.png"/><Relationship Id="rId817" Type="http://schemas.openxmlformats.org/officeDocument/2006/relationships/image" Target="../media/image488.png"/><Relationship Id="rId1002" Type="http://schemas.openxmlformats.org/officeDocument/2006/relationships/customXml" Target="../ink/ink604.xml"/><Relationship Id="rId249" Type="http://schemas.openxmlformats.org/officeDocument/2006/relationships/customXml" Target="../ink/ink224.xml"/><Relationship Id="rId456" Type="http://schemas.openxmlformats.org/officeDocument/2006/relationships/customXml" Target="../ink/ink329.xml"/><Relationship Id="rId663" Type="http://schemas.openxmlformats.org/officeDocument/2006/relationships/image" Target="../media/image411.png"/><Relationship Id="rId870" Type="http://schemas.openxmlformats.org/officeDocument/2006/relationships/customXml" Target="../ink/ink538.xml"/><Relationship Id="rId1086" Type="http://schemas.openxmlformats.org/officeDocument/2006/relationships/customXml" Target="../ink/ink646.xml"/><Relationship Id="rId13" Type="http://schemas.openxmlformats.org/officeDocument/2006/relationships/image" Target="../media/image9010.png"/><Relationship Id="rId109" Type="http://schemas.openxmlformats.org/officeDocument/2006/relationships/image" Target="../media/image138.png"/><Relationship Id="rId316" Type="http://schemas.openxmlformats.org/officeDocument/2006/relationships/customXml" Target="../ink/ink258.xml"/><Relationship Id="rId523" Type="http://schemas.openxmlformats.org/officeDocument/2006/relationships/image" Target="../media/image342.png"/><Relationship Id="rId968" Type="http://schemas.openxmlformats.org/officeDocument/2006/relationships/customXml" Target="../ink/ink587.xml"/><Relationship Id="rId1153" Type="http://schemas.openxmlformats.org/officeDocument/2006/relationships/image" Target="../media/image655.png"/><Relationship Id="rId97" Type="http://schemas.openxmlformats.org/officeDocument/2006/relationships/image" Target="../media/image132.png"/><Relationship Id="rId730" Type="http://schemas.openxmlformats.org/officeDocument/2006/relationships/customXml" Target="../ink/ink468.xml"/><Relationship Id="rId828" Type="http://schemas.openxmlformats.org/officeDocument/2006/relationships/customXml" Target="../ink/ink517.xml"/><Relationship Id="rId1013" Type="http://schemas.openxmlformats.org/officeDocument/2006/relationships/image" Target="../media/image586.png"/><Relationship Id="rId162" Type="http://schemas.openxmlformats.org/officeDocument/2006/relationships/image" Target="../media/image164.png"/><Relationship Id="rId467" Type="http://schemas.openxmlformats.org/officeDocument/2006/relationships/image" Target="../media/image315.png"/><Relationship Id="rId1097" Type="http://schemas.openxmlformats.org/officeDocument/2006/relationships/image" Target="../media/image628.png"/><Relationship Id="rId674" Type="http://schemas.openxmlformats.org/officeDocument/2006/relationships/customXml" Target="../ink/ink440.xml"/><Relationship Id="rId881" Type="http://schemas.openxmlformats.org/officeDocument/2006/relationships/image" Target="../media/image520.png"/><Relationship Id="rId979" Type="http://schemas.openxmlformats.org/officeDocument/2006/relationships/image" Target="../media/image569.png"/><Relationship Id="rId24" Type="http://schemas.openxmlformats.org/officeDocument/2006/relationships/customXml" Target="../ink/ink111.xml"/><Relationship Id="rId327" Type="http://schemas.openxmlformats.org/officeDocument/2006/relationships/image" Target="../media/image246.png"/><Relationship Id="rId534" Type="http://schemas.openxmlformats.org/officeDocument/2006/relationships/customXml" Target="../ink/ink369.xml"/><Relationship Id="rId741" Type="http://schemas.openxmlformats.org/officeDocument/2006/relationships/image" Target="../media/image450.png"/><Relationship Id="rId839" Type="http://schemas.openxmlformats.org/officeDocument/2006/relationships/image" Target="../media/image499.png"/><Relationship Id="rId1164" Type="http://schemas.openxmlformats.org/officeDocument/2006/relationships/image" Target="../media/image660.png"/><Relationship Id="rId173" Type="http://schemas.openxmlformats.org/officeDocument/2006/relationships/customXml" Target="../ink/ink186.xml"/><Relationship Id="rId380" Type="http://schemas.openxmlformats.org/officeDocument/2006/relationships/customXml" Target="../ink/ink290.xml"/><Relationship Id="rId601" Type="http://schemas.openxmlformats.org/officeDocument/2006/relationships/customXml" Target="../ink/ink403.xml"/><Relationship Id="rId1024" Type="http://schemas.openxmlformats.org/officeDocument/2006/relationships/customXml" Target="../ink/ink615.xml"/><Relationship Id="rId240" Type="http://schemas.openxmlformats.org/officeDocument/2006/relationships/image" Target="../media/image203.png"/><Relationship Id="rId478" Type="http://schemas.openxmlformats.org/officeDocument/2006/relationships/customXml" Target="../ink/ink340.xml"/><Relationship Id="rId685" Type="http://schemas.openxmlformats.org/officeDocument/2006/relationships/image" Target="../media/image422.png"/><Relationship Id="rId892" Type="http://schemas.openxmlformats.org/officeDocument/2006/relationships/customXml" Target="../ink/ink549.xml"/><Relationship Id="rId906" Type="http://schemas.openxmlformats.org/officeDocument/2006/relationships/customXml" Target="../ink/ink556.xml"/><Relationship Id="rId35" Type="http://schemas.openxmlformats.org/officeDocument/2006/relationships/image" Target="../media/image101.png"/><Relationship Id="rId100" Type="http://schemas.openxmlformats.org/officeDocument/2006/relationships/customXml" Target="../ink/ink149.xml"/><Relationship Id="rId338" Type="http://schemas.openxmlformats.org/officeDocument/2006/relationships/customXml" Target="../ink/ink269.xml"/><Relationship Id="rId545" Type="http://schemas.openxmlformats.org/officeDocument/2006/relationships/image" Target="../media/image353.png"/><Relationship Id="rId752" Type="http://schemas.openxmlformats.org/officeDocument/2006/relationships/customXml" Target="../ink/ink479.xml"/><Relationship Id="rId1175" Type="http://schemas.openxmlformats.org/officeDocument/2006/relationships/customXml" Target="../ink/ink692.xml"/><Relationship Id="rId184" Type="http://schemas.openxmlformats.org/officeDocument/2006/relationships/image" Target="../media/image175.png"/><Relationship Id="rId391" Type="http://schemas.openxmlformats.org/officeDocument/2006/relationships/image" Target="../media/image278.png"/><Relationship Id="rId405" Type="http://schemas.openxmlformats.org/officeDocument/2006/relationships/image" Target="../media/image285.png"/><Relationship Id="rId612" Type="http://schemas.openxmlformats.org/officeDocument/2006/relationships/customXml" Target="../ink/ink409.xml"/><Relationship Id="rId1035" Type="http://schemas.openxmlformats.org/officeDocument/2006/relationships/image" Target="../media/image597.png"/><Relationship Id="rId251" Type="http://schemas.openxmlformats.org/officeDocument/2006/relationships/customXml" Target="../ink/ink225.xml"/><Relationship Id="rId489" Type="http://schemas.openxmlformats.org/officeDocument/2006/relationships/image" Target="../media/image326.png"/><Relationship Id="rId696" Type="http://schemas.openxmlformats.org/officeDocument/2006/relationships/customXml" Target="../ink/ink451.xml"/><Relationship Id="rId917" Type="http://schemas.openxmlformats.org/officeDocument/2006/relationships/image" Target="../media/image538.png"/><Relationship Id="rId1102" Type="http://schemas.openxmlformats.org/officeDocument/2006/relationships/customXml" Target="../ink/ink654.xml"/><Relationship Id="rId46" Type="http://schemas.openxmlformats.org/officeDocument/2006/relationships/customXml" Target="../ink/ink122.xml"/><Relationship Id="rId349" Type="http://schemas.openxmlformats.org/officeDocument/2006/relationships/image" Target="../media/image257.png"/><Relationship Id="rId556" Type="http://schemas.openxmlformats.org/officeDocument/2006/relationships/customXml" Target="../ink/ink380.xml"/><Relationship Id="rId763" Type="http://schemas.openxmlformats.org/officeDocument/2006/relationships/image" Target="../media/image461.png"/><Relationship Id="rId1186" Type="http://schemas.openxmlformats.org/officeDocument/2006/relationships/image" Target="../media/image671.png"/><Relationship Id="rId111" Type="http://schemas.openxmlformats.org/officeDocument/2006/relationships/image" Target="../media/image139.png"/><Relationship Id="rId195" Type="http://schemas.openxmlformats.org/officeDocument/2006/relationships/customXml" Target="../ink/ink197.xml"/><Relationship Id="rId209" Type="http://schemas.openxmlformats.org/officeDocument/2006/relationships/customXml" Target="../ink/ink204.xml"/><Relationship Id="rId416" Type="http://schemas.openxmlformats.org/officeDocument/2006/relationships/image" Target="../media/image290.png"/><Relationship Id="rId970" Type="http://schemas.openxmlformats.org/officeDocument/2006/relationships/customXml" Target="../ink/ink588.xml"/><Relationship Id="rId1046" Type="http://schemas.openxmlformats.org/officeDocument/2006/relationships/customXml" Target="../ink/ink626.xml"/><Relationship Id="rId623" Type="http://schemas.openxmlformats.org/officeDocument/2006/relationships/image" Target="../media/image391.png"/><Relationship Id="rId830" Type="http://schemas.openxmlformats.org/officeDocument/2006/relationships/customXml" Target="../ink/ink518.xml"/><Relationship Id="rId928" Type="http://schemas.openxmlformats.org/officeDocument/2006/relationships/customXml" Target="../ink/ink567.xml"/><Relationship Id="rId57" Type="http://schemas.openxmlformats.org/officeDocument/2006/relationships/image" Target="../media/image112.png"/><Relationship Id="rId262" Type="http://schemas.openxmlformats.org/officeDocument/2006/relationships/image" Target="../media/image214.png"/><Relationship Id="rId567" Type="http://schemas.openxmlformats.org/officeDocument/2006/relationships/image" Target="../media/image364.png"/><Relationship Id="rId1113" Type="http://schemas.openxmlformats.org/officeDocument/2006/relationships/customXml" Target="../ink/ink660.xml"/><Relationship Id="rId1197" Type="http://schemas.openxmlformats.org/officeDocument/2006/relationships/customXml" Target="../ink/ink703.xml"/><Relationship Id="rId122" Type="http://schemas.openxmlformats.org/officeDocument/2006/relationships/customXml" Target="../ink/ink160.xml"/><Relationship Id="rId774" Type="http://schemas.openxmlformats.org/officeDocument/2006/relationships/customXml" Target="../ink/ink490.xml"/><Relationship Id="rId981" Type="http://schemas.openxmlformats.org/officeDocument/2006/relationships/image" Target="../media/image570.png"/><Relationship Id="rId1057" Type="http://schemas.openxmlformats.org/officeDocument/2006/relationships/image" Target="../media/image608.png"/><Relationship Id="rId427" Type="http://schemas.openxmlformats.org/officeDocument/2006/relationships/image" Target="../media/image295.png"/><Relationship Id="rId634" Type="http://schemas.openxmlformats.org/officeDocument/2006/relationships/customXml" Target="../ink/ink420.xml"/><Relationship Id="rId841" Type="http://schemas.openxmlformats.org/officeDocument/2006/relationships/image" Target="../media/image500.png"/><Relationship Id="rId273" Type="http://schemas.openxmlformats.org/officeDocument/2006/relationships/customXml" Target="../ink/ink236.xml"/><Relationship Id="rId480" Type="http://schemas.openxmlformats.org/officeDocument/2006/relationships/customXml" Target="../ink/ink341.xml"/><Relationship Id="rId701" Type="http://schemas.openxmlformats.org/officeDocument/2006/relationships/image" Target="../media/image430.png"/><Relationship Id="rId939" Type="http://schemas.openxmlformats.org/officeDocument/2006/relationships/image" Target="../media/image549.png"/><Relationship Id="rId1124" Type="http://schemas.openxmlformats.org/officeDocument/2006/relationships/image" Target="../media/image641.png"/><Relationship Id="rId68" Type="http://schemas.openxmlformats.org/officeDocument/2006/relationships/customXml" Target="../ink/ink133.xml"/><Relationship Id="rId133" Type="http://schemas.openxmlformats.org/officeDocument/2006/relationships/image" Target="../media/image150.png"/><Relationship Id="rId340" Type="http://schemas.openxmlformats.org/officeDocument/2006/relationships/customXml" Target="../ink/ink270.xml"/><Relationship Id="rId578" Type="http://schemas.openxmlformats.org/officeDocument/2006/relationships/image" Target="../media/image369.png"/><Relationship Id="rId785" Type="http://schemas.openxmlformats.org/officeDocument/2006/relationships/image" Target="../media/image472.png"/><Relationship Id="rId992" Type="http://schemas.openxmlformats.org/officeDocument/2006/relationships/customXml" Target="../ink/ink599.xml"/><Relationship Id="rId200" Type="http://schemas.openxmlformats.org/officeDocument/2006/relationships/image" Target="../media/image183.png"/><Relationship Id="rId438" Type="http://schemas.openxmlformats.org/officeDocument/2006/relationships/customXml" Target="../ink/ink320.xml"/><Relationship Id="rId645" Type="http://schemas.openxmlformats.org/officeDocument/2006/relationships/image" Target="../media/image402.png"/><Relationship Id="rId852" Type="http://schemas.openxmlformats.org/officeDocument/2006/relationships/customXml" Target="../ink/ink529.xml"/><Relationship Id="rId1068" Type="http://schemas.openxmlformats.org/officeDocument/2006/relationships/customXml" Target="../ink/ink637.xml"/><Relationship Id="rId284" Type="http://schemas.openxmlformats.org/officeDocument/2006/relationships/image" Target="../media/image225.png"/><Relationship Id="rId491" Type="http://schemas.openxmlformats.org/officeDocument/2006/relationships/image" Target="../media/image327.png"/><Relationship Id="rId505" Type="http://schemas.openxmlformats.org/officeDocument/2006/relationships/image" Target="../media/image333.png"/><Relationship Id="rId712" Type="http://schemas.openxmlformats.org/officeDocument/2006/relationships/customXml" Target="../ink/ink459.xml"/><Relationship Id="rId1135" Type="http://schemas.openxmlformats.org/officeDocument/2006/relationships/customXml" Target="../ink/ink671.xml"/><Relationship Id="rId79" Type="http://schemas.openxmlformats.org/officeDocument/2006/relationships/image" Target="../media/image123.png"/><Relationship Id="rId144" Type="http://schemas.openxmlformats.org/officeDocument/2006/relationships/customXml" Target="../ink/ink171.xml"/><Relationship Id="rId589" Type="http://schemas.openxmlformats.org/officeDocument/2006/relationships/customXml" Target="../ink/ink397.xml"/><Relationship Id="rId796" Type="http://schemas.openxmlformats.org/officeDocument/2006/relationships/customXml" Target="../ink/ink501.xml"/><Relationship Id="rId1202" Type="http://schemas.openxmlformats.org/officeDocument/2006/relationships/image" Target="../media/image679.png"/><Relationship Id="rId351" Type="http://schemas.openxmlformats.org/officeDocument/2006/relationships/image" Target="../media/image258.png"/><Relationship Id="rId449" Type="http://schemas.openxmlformats.org/officeDocument/2006/relationships/image" Target="../media/image306.png"/><Relationship Id="rId656" Type="http://schemas.openxmlformats.org/officeDocument/2006/relationships/customXml" Target="../ink/ink431.xml"/><Relationship Id="rId863" Type="http://schemas.openxmlformats.org/officeDocument/2006/relationships/image" Target="../media/image511.png"/><Relationship Id="rId1079" Type="http://schemas.openxmlformats.org/officeDocument/2006/relationships/image" Target="../media/image619.png"/><Relationship Id="rId211" Type="http://schemas.openxmlformats.org/officeDocument/2006/relationships/customXml" Target="../ink/ink205.xml"/><Relationship Id="rId295" Type="http://schemas.openxmlformats.org/officeDocument/2006/relationships/image" Target="../media/image230.png"/><Relationship Id="rId309" Type="http://schemas.openxmlformats.org/officeDocument/2006/relationships/image" Target="../media/image237.png"/><Relationship Id="rId516" Type="http://schemas.openxmlformats.org/officeDocument/2006/relationships/customXml" Target="../ink/ink360.xml"/><Relationship Id="rId1146" Type="http://schemas.openxmlformats.org/officeDocument/2006/relationships/customXml" Target="../ink/ink677.xml"/><Relationship Id="rId723" Type="http://schemas.openxmlformats.org/officeDocument/2006/relationships/image" Target="../media/image441.png"/><Relationship Id="rId930" Type="http://schemas.openxmlformats.org/officeDocument/2006/relationships/customXml" Target="../ink/ink568.xml"/><Relationship Id="rId1006" Type="http://schemas.openxmlformats.org/officeDocument/2006/relationships/customXml" Target="../ink/ink606.xml"/><Relationship Id="rId155" Type="http://schemas.openxmlformats.org/officeDocument/2006/relationships/image" Target="../media/image161.png"/><Relationship Id="rId362" Type="http://schemas.openxmlformats.org/officeDocument/2006/relationships/customXml" Target="../ink/ink281.xml"/><Relationship Id="rId222" Type="http://schemas.openxmlformats.org/officeDocument/2006/relationships/image" Target="../media/image194.png"/><Relationship Id="rId667" Type="http://schemas.openxmlformats.org/officeDocument/2006/relationships/image" Target="../media/image413.png"/><Relationship Id="rId874" Type="http://schemas.openxmlformats.org/officeDocument/2006/relationships/customXml" Target="../ink/ink540.xml"/><Relationship Id="rId17" Type="http://schemas.openxmlformats.org/officeDocument/2006/relationships/image" Target="../media/image9210.png"/><Relationship Id="rId527" Type="http://schemas.openxmlformats.org/officeDocument/2006/relationships/image" Target="../media/image344.png"/><Relationship Id="rId734" Type="http://schemas.openxmlformats.org/officeDocument/2006/relationships/customXml" Target="../ink/ink470.xml"/><Relationship Id="rId941" Type="http://schemas.openxmlformats.org/officeDocument/2006/relationships/image" Target="../media/image550.png"/><Relationship Id="rId1157" Type="http://schemas.openxmlformats.org/officeDocument/2006/relationships/image" Target="../media/image657.png"/><Relationship Id="rId70" Type="http://schemas.openxmlformats.org/officeDocument/2006/relationships/customXml" Target="../ink/ink134.xml"/><Relationship Id="rId166" Type="http://schemas.openxmlformats.org/officeDocument/2006/relationships/image" Target="../media/image166.png"/><Relationship Id="rId373" Type="http://schemas.openxmlformats.org/officeDocument/2006/relationships/image" Target="../media/image269.png"/><Relationship Id="rId580" Type="http://schemas.openxmlformats.org/officeDocument/2006/relationships/image" Target="../media/image370.png"/><Relationship Id="rId801" Type="http://schemas.openxmlformats.org/officeDocument/2006/relationships/image" Target="../media/image480.png"/><Relationship Id="rId1017" Type="http://schemas.openxmlformats.org/officeDocument/2006/relationships/image" Target="../media/image588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216.xml"/><Relationship Id="rId440" Type="http://schemas.openxmlformats.org/officeDocument/2006/relationships/customXml" Target="../ink/ink321.xml"/><Relationship Id="rId678" Type="http://schemas.openxmlformats.org/officeDocument/2006/relationships/customXml" Target="../ink/ink442.xml"/><Relationship Id="rId885" Type="http://schemas.openxmlformats.org/officeDocument/2006/relationships/image" Target="../media/image522.png"/><Relationship Id="rId1070" Type="http://schemas.openxmlformats.org/officeDocument/2006/relationships/customXml" Target="../ink/ink638.xml"/><Relationship Id="rId28" Type="http://schemas.openxmlformats.org/officeDocument/2006/relationships/customXml" Target="../ink/ink113.xml"/><Relationship Id="rId300" Type="http://schemas.openxmlformats.org/officeDocument/2006/relationships/customXml" Target="../ink/ink250.xml"/><Relationship Id="rId538" Type="http://schemas.openxmlformats.org/officeDocument/2006/relationships/customXml" Target="../ink/ink371.xml"/><Relationship Id="rId745" Type="http://schemas.openxmlformats.org/officeDocument/2006/relationships/image" Target="../media/image452.png"/><Relationship Id="rId952" Type="http://schemas.openxmlformats.org/officeDocument/2006/relationships/customXml" Target="../ink/ink579.xml"/><Relationship Id="rId1168" Type="http://schemas.openxmlformats.org/officeDocument/2006/relationships/image" Target="../media/image662.png"/><Relationship Id="rId81" Type="http://schemas.openxmlformats.org/officeDocument/2006/relationships/image" Target="../media/image124.png"/><Relationship Id="rId177" Type="http://schemas.openxmlformats.org/officeDocument/2006/relationships/customXml" Target="../ink/ink188.xml"/><Relationship Id="rId384" Type="http://schemas.openxmlformats.org/officeDocument/2006/relationships/customXml" Target="../ink/ink292.xml"/><Relationship Id="rId591" Type="http://schemas.openxmlformats.org/officeDocument/2006/relationships/customXml" Target="../ink/ink398.xml"/><Relationship Id="rId605" Type="http://schemas.openxmlformats.org/officeDocument/2006/relationships/image" Target="../media/image382.png"/><Relationship Id="rId812" Type="http://schemas.openxmlformats.org/officeDocument/2006/relationships/customXml" Target="../ink/ink509.xml"/><Relationship Id="rId1028" Type="http://schemas.openxmlformats.org/officeDocument/2006/relationships/customXml" Target="../ink/ink617.xml"/><Relationship Id="rId244" Type="http://schemas.openxmlformats.org/officeDocument/2006/relationships/image" Target="../media/image205.png"/><Relationship Id="rId689" Type="http://schemas.openxmlformats.org/officeDocument/2006/relationships/image" Target="../media/image424.png"/><Relationship Id="rId896" Type="http://schemas.openxmlformats.org/officeDocument/2006/relationships/customXml" Target="../ink/ink551.xml"/><Relationship Id="rId1081" Type="http://schemas.openxmlformats.org/officeDocument/2006/relationships/image" Target="../media/image620.png"/><Relationship Id="rId39" Type="http://schemas.openxmlformats.org/officeDocument/2006/relationships/image" Target="../media/image103.png"/><Relationship Id="rId451" Type="http://schemas.openxmlformats.org/officeDocument/2006/relationships/image" Target="../media/image307.png"/><Relationship Id="rId549" Type="http://schemas.openxmlformats.org/officeDocument/2006/relationships/image" Target="../media/image355.png"/><Relationship Id="rId756" Type="http://schemas.openxmlformats.org/officeDocument/2006/relationships/customXml" Target="../ink/ink481.xml"/><Relationship Id="rId1179" Type="http://schemas.openxmlformats.org/officeDocument/2006/relationships/customXml" Target="../ink/ink694.xml"/><Relationship Id="rId104" Type="http://schemas.openxmlformats.org/officeDocument/2006/relationships/customXml" Target="../ink/ink151.xml"/><Relationship Id="rId188" Type="http://schemas.openxmlformats.org/officeDocument/2006/relationships/image" Target="../media/image177.png"/><Relationship Id="rId311" Type="http://schemas.openxmlformats.org/officeDocument/2006/relationships/image" Target="../media/image238.png"/><Relationship Id="rId395" Type="http://schemas.openxmlformats.org/officeDocument/2006/relationships/image" Target="../media/image280.png"/><Relationship Id="rId409" Type="http://schemas.openxmlformats.org/officeDocument/2006/relationships/customXml" Target="../ink/ink305.xml"/><Relationship Id="rId963" Type="http://schemas.openxmlformats.org/officeDocument/2006/relationships/image" Target="../media/image561.png"/><Relationship Id="rId1039" Type="http://schemas.openxmlformats.org/officeDocument/2006/relationships/image" Target="../media/image599.png"/><Relationship Id="rId92" Type="http://schemas.openxmlformats.org/officeDocument/2006/relationships/customXml" Target="../ink/ink145.xml"/><Relationship Id="rId616" Type="http://schemas.openxmlformats.org/officeDocument/2006/relationships/customXml" Target="../ink/ink411.xml"/><Relationship Id="rId823" Type="http://schemas.openxmlformats.org/officeDocument/2006/relationships/image" Target="../media/image491.png"/><Relationship Id="rId255" Type="http://schemas.openxmlformats.org/officeDocument/2006/relationships/customXml" Target="../ink/ink227.xml"/><Relationship Id="rId462" Type="http://schemas.openxmlformats.org/officeDocument/2006/relationships/customXml" Target="../ink/ink332.xml"/><Relationship Id="rId1092" Type="http://schemas.openxmlformats.org/officeDocument/2006/relationships/customXml" Target="../ink/ink649.xml"/><Relationship Id="rId1106" Type="http://schemas.openxmlformats.org/officeDocument/2006/relationships/customXml" Target="../ink/ink656.xml"/><Relationship Id="rId115" Type="http://schemas.openxmlformats.org/officeDocument/2006/relationships/image" Target="../media/image141.png"/><Relationship Id="rId322" Type="http://schemas.openxmlformats.org/officeDocument/2006/relationships/customXml" Target="../ink/ink261.xml"/><Relationship Id="rId767" Type="http://schemas.openxmlformats.org/officeDocument/2006/relationships/image" Target="../media/image463.png"/><Relationship Id="rId974" Type="http://schemas.openxmlformats.org/officeDocument/2006/relationships/customXml" Target="../ink/ink590.xml"/><Relationship Id="rId199" Type="http://schemas.openxmlformats.org/officeDocument/2006/relationships/customXml" Target="../ink/ink199.xml"/><Relationship Id="rId627" Type="http://schemas.openxmlformats.org/officeDocument/2006/relationships/image" Target="../media/image393.png"/><Relationship Id="rId834" Type="http://schemas.openxmlformats.org/officeDocument/2006/relationships/customXml" Target="../ink/ink520.xml"/><Relationship Id="rId266" Type="http://schemas.openxmlformats.org/officeDocument/2006/relationships/image" Target="../media/image216.png"/><Relationship Id="rId473" Type="http://schemas.openxmlformats.org/officeDocument/2006/relationships/image" Target="../media/image318.png"/><Relationship Id="rId680" Type="http://schemas.openxmlformats.org/officeDocument/2006/relationships/customXml" Target="../ink/ink443.xml"/><Relationship Id="rId901" Type="http://schemas.openxmlformats.org/officeDocument/2006/relationships/image" Target="../media/image530.png"/><Relationship Id="rId1117" Type="http://schemas.openxmlformats.org/officeDocument/2006/relationships/customXml" Target="../ink/ink662.xml"/><Relationship Id="rId30" Type="http://schemas.openxmlformats.org/officeDocument/2006/relationships/customXml" Target="../ink/ink114.xml"/><Relationship Id="rId126" Type="http://schemas.openxmlformats.org/officeDocument/2006/relationships/customXml" Target="../ink/ink162.xml"/><Relationship Id="rId333" Type="http://schemas.openxmlformats.org/officeDocument/2006/relationships/image" Target="../media/image249.png"/><Relationship Id="rId540" Type="http://schemas.openxmlformats.org/officeDocument/2006/relationships/customXml" Target="../ink/ink372.xml"/><Relationship Id="rId778" Type="http://schemas.openxmlformats.org/officeDocument/2006/relationships/customXml" Target="../ink/ink492.xml"/><Relationship Id="rId985" Type="http://schemas.openxmlformats.org/officeDocument/2006/relationships/image" Target="../media/image572.png"/><Relationship Id="rId1170" Type="http://schemas.openxmlformats.org/officeDocument/2006/relationships/image" Target="../media/image663.png"/><Relationship Id="rId638" Type="http://schemas.openxmlformats.org/officeDocument/2006/relationships/customXml" Target="../ink/ink422.xml"/><Relationship Id="rId845" Type="http://schemas.openxmlformats.org/officeDocument/2006/relationships/image" Target="../media/image502.png"/><Relationship Id="rId1030" Type="http://schemas.openxmlformats.org/officeDocument/2006/relationships/customXml" Target="../ink/ink618.xml"/><Relationship Id="rId277" Type="http://schemas.openxmlformats.org/officeDocument/2006/relationships/customXml" Target="../ink/ink238.xml"/><Relationship Id="rId400" Type="http://schemas.openxmlformats.org/officeDocument/2006/relationships/customXml" Target="../ink/ink300.xml"/><Relationship Id="rId484" Type="http://schemas.openxmlformats.org/officeDocument/2006/relationships/customXml" Target="../ink/ink343.xml"/><Relationship Id="rId705" Type="http://schemas.openxmlformats.org/officeDocument/2006/relationships/image" Target="../media/image432.png"/><Relationship Id="rId1128" Type="http://schemas.openxmlformats.org/officeDocument/2006/relationships/image" Target="../media/image643.png"/><Relationship Id="rId137" Type="http://schemas.openxmlformats.org/officeDocument/2006/relationships/image" Target="../media/image152.png"/><Relationship Id="rId344" Type="http://schemas.openxmlformats.org/officeDocument/2006/relationships/customXml" Target="../ink/ink272.xml"/><Relationship Id="rId691" Type="http://schemas.openxmlformats.org/officeDocument/2006/relationships/image" Target="../media/image425.png"/><Relationship Id="rId789" Type="http://schemas.openxmlformats.org/officeDocument/2006/relationships/image" Target="../media/image474.png"/><Relationship Id="rId912" Type="http://schemas.openxmlformats.org/officeDocument/2006/relationships/customXml" Target="../ink/ink559.xml"/><Relationship Id="rId996" Type="http://schemas.openxmlformats.org/officeDocument/2006/relationships/customXml" Target="../ink/ink601.xml"/><Relationship Id="rId41" Type="http://schemas.openxmlformats.org/officeDocument/2006/relationships/image" Target="../media/image104.png"/><Relationship Id="rId551" Type="http://schemas.openxmlformats.org/officeDocument/2006/relationships/image" Target="../media/image356.png"/><Relationship Id="rId649" Type="http://schemas.openxmlformats.org/officeDocument/2006/relationships/image" Target="../media/image404.png"/><Relationship Id="rId856" Type="http://schemas.openxmlformats.org/officeDocument/2006/relationships/customXml" Target="../ink/ink531.xml"/><Relationship Id="rId1181" Type="http://schemas.openxmlformats.org/officeDocument/2006/relationships/customXml" Target="../ink/ink695.xml"/><Relationship Id="rId190" Type="http://schemas.openxmlformats.org/officeDocument/2006/relationships/image" Target="../media/image178.png"/><Relationship Id="rId204" Type="http://schemas.openxmlformats.org/officeDocument/2006/relationships/image" Target="../media/image185.png"/><Relationship Id="rId288" Type="http://schemas.openxmlformats.org/officeDocument/2006/relationships/image" Target="../media/image227.png"/><Relationship Id="rId411" Type="http://schemas.openxmlformats.org/officeDocument/2006/relationships/customXml" Target="../ink/ink306.xml"/><Relationship Id="rId509" Type="http://schemas.openxmlformats.org/officeDocument/2006/relationships/image" Target="../media/image335.png"/><Relationship Id="rId1041" Type="http://schemas.openxmlformats.org/officeDocument/2006/relationships/image" Target="../media/image600.png"/><Relationship Id="rId1139" Type="http://schemas.openxmlformats.org/officeDocument/2006/relationships/customXml" Target="../ink/ink673.xml"/><Relationship Id="rId495" Type="http://schemas.openxmlformats.org/officeDocument/2006/relationships/customXml" Target="../ink/ink349.xml"/><Relationship Id="rId716" Type="http://schemas.openxmlformats.org/officeDocument/2006/relationships/customXml" Target="../ink/ink461.xml"/><Relationship Id="rId923" Type="http://schemas.openxmlformats.org/officeDocument/2006/relationships/image" Target="../media/image541.png"/><Relationship Id="rId52" Type="http://schemas.openxmlformats.org/officeDocument/2006/relationships/customXml" Target="../ink/ink125.xml"/><Relationship Id="rId148" Type="http://schemas.openxmlformats.org/officeDocument/2006/relationships/customXml" Target="../ink/ink173.xml"/><Relationship Id="rId355" Type="http://schemas.openxmlformats.org/officeDocument/2006/relationships/image" Target="../media/image260.png"/><Relationship Id="rId562" Type="http://schemas.openxmlformats.org/officeDocument/2006/relationships/customXml" Target="../ink/ink383.xml"/><Relationship Id="rId1192" Type="http://schemas.openxmlformats.org/officeDocument/2006/relationships/image" Target="../media/image674.png"/><Relationship Id="rId1206" Type="http://schemas.openxmlformats.org/officeDocument/2006/relationships/image" Target="../media/image681.png"/><Relationship Id="rId215" Type="http://schemas.openxmlformats.org/officeDocument/2006/relationships/customXml" Target="../ink/ink207.xml"/><Relationship Id="rId422" Type="http://schemas.openxmlformats.org/officeDocument/2006/relationships/customXml" Target="../ink/ink312.xml"/><Relationship Id="rId867" Type="http://schemas.openxmlformats.org/officeDocument/2006/relationships/image" Target="../media/image513.png"/><Relationship Id="rId1052" Type="http://schemas.openxmlformats.org/officeDocument/2006/relationships/customXml" Target="../ink/ink629.xml"/><Relationship Id="rId299" Type="http://schemas.openxmlformats.org/officeDocument/2006/relationships/image" Target="../media/image232.png"/><Relationship Id="rId727" Type="http://schemas.openxmlformats.org/officeDocument/2006/relationships/image" Target="../media/image443.png"/><Relationship Id="rId934" Type="http://schemas.openxmlformats.org/officeDocument/2006/relationships/customXml" Target="../ink/ink570.xml"/><Relationship Id="rId63" Type="http://schemas.openxmlformats.org/officeDocument/2006/relationships/image" Target="../media/image115.png"/><Relationship Id="rId159" Type="http://schemas.openxmlformats.org/officeDocument/2006/relationships/customXml" Target="../ink/ink179.xml"/><Relationship Id="rId366" Type="http://schemas.openxmlformats.org/officeDocument/2006/relationships/customXml" Target="../ink/ink283.xml"/><Relationship Id="rId573" Type="http://schemas.openxmlformats.org/officeDocument/2006/relationships/customXml" Target="../ink/ink389.xml"/><Relationship Id="rId780" Type="http://schemas.openxmlformats.org/officeDocument/2006/relationships/customXml" Target="../ink/ink493.xml"/><Relationship Id="rId226" Type="http://schemas.openxmlformats.org/officeDocument/2006/relationships/image" Target="../media/image196.png"/><Relationship Id="rId433" Type="http://schemas.openxmlformats.org/officeDocument/2006/relationships/image" Target="../media/image298.png"/><Relationship Id="rId878" Type="http://schemas.openxmlformats.org/officeDocument/2006/relationships/customXml" Target="../ink/ink542.xml"/><Relationship Id="rId1063" Type="http://schemas.openxmlformats.org/officeDocument/2006/relationships/image" Target="../media/image611.png"/><Relationship Id="rId640" Type="http://schemas.openxmlformats.org/officeDocument/2006/relationships/customXml" Target="../ink/ink423.xml"/><Relationship Id="rId738" Type="http://schemas.openxmlformats.org/officeDocument/2006/relationships/customXml" Target="../ink/ink472.xml"/><Relationship Id="rId945" Type="http://schemas.openxmlformats.org/officeDocument/2006/relationships/image" Target="../media/image552.png"/><Relationship Id="rId74" Type="http://schemas.openxmlformats.org/officeDocument/2006/relationships/customXml" Target="../ink/ink136.xml"/><Relationship Id="rId377" Type="http://schemas.openxmlformats.org/officeDocument/2006/relationships/image" Target="../media/image271.png"/><Relationship Id="rId500" Type="http://schemas.openxmlformats.org/officeDocument/2006/relationships/image" Target="../media/image331.png"/><Relationship Id="rId584" Type="http://schemas.openxmlformats.org/officeDocument/2006/relationships/image" Target="../media/image372.png"/><Relationship Id="rId805" Type="http://schemas.openxmlformats.org/officeDocument/2006/relationships/image" Target="../media/image482.png"/><Relationship Id="rId1130" Type="http://schemas.openxmlformats.org/officeDocument/2006/relationships/image" Target="../media/image644.png"/><Relationship Id="rId5" Type="http://schemas.openxmlformats.org/officeDocument/2006/relationships/image" Target="../media/image8610.png"/><Relationship Id="rId237" Type="http://schemas.openxmlformats.org/officeDocument/2006/relationships/customXml" Target="../ink/ink218.xml"/><Relationship Id="rId791" Type="http://schemas.openxmlformats.org/officeDocument/2006/relationships/image" Target="../media/image475.png"/><Relationship Id="rId889" Type="http://schemas.openxmlformats.org/officeDocument/2006/relationships/image" Target="../media/image524.png"/><Relationship Id="rId1074" Type="http://schemas.openxmlformats.org/officeDocument/2006/relationships/customXml" Target="../ink/ink640.xml"/><Relationship Id="rId444" Type="http://schemas.openxmlformats.org/officeDocument/2006/relationships/customXml" Target="../ink/ink323.xml"/><Relationship Id="rId651" Type="http://schemas.openxmlformats.org/officeDocument/2006/relationships/image" Target="../media/image405.png"/><Relationship Id="rId749" Type="http://schemas.openxmlformats.org/officeDocument/2006/relationships/image" Target="../media/image454.png"/><Relationship Id="rId290" Type="http://schemas.openxmlformats.org/officeDocument/2006/relationships/image" Target="../media/image228.png"/><Relationship Id="rId304" Type="http://schemas.openxmlformats.org/officeDocument/2006/relationships/customXml" Target="../ink/ink252.xml"/><Relationship Id="rId388" Type="http://schemas.openxmlformats.org/officeDocument/2006/relationships/customXml" Target="../ink/ink294.xml"/><Relationship Id="rId511" Type="http://schemas.openxmlformats.org/officeDocument/2006/relationships/image" Target="../media/image336.png"/><Relationship Id="rId609" Type="http://schemas.openxmlformats.org/officeDocument/2006/relationships/image" Target="../media/image384.png"/><Relationship Id="rId956" Type="http://schemas.openxmlformats.org/officeDocument/2006/relationships/customXml" Target="../ink/ink581.xml"/><Relationship Id="rId1141" Type="http://schemas.openxmlformats.org/officeDocument/2006/relationships/customXml" Target="../ink/ink674.xml"/><Relationship Id="rId85" Type="http://schemas.openxmlformats.org/officeDocument/2006/relationships/image" Target="../media/image126.png"/><Relationship Id="rId150" Type="http://schemas.openxmlformats.org/officeDocument/2006/relationships/customXml" Target="../ink/ink174.xml"/><Relationship Id="rId595" Type="http://schemas.openxmlformats.org/officeDocument/2006/relationships/customXml" Target="../ink/ink400.xml"/><Relationship Id="rId816" Type="http://schemas.openxmlformats.org/officeDocument/2006/relationships/customXml" Target="../ink/ink511.xml"/><Relationship Id="rId1001" Type="http://schemas.openxmlformats.org/officeDocument/2006/relationships/image" Target="../media/image580.png"/><Relationship Id="rId248" Type="http://schemas.openxmlformats.org/officeDocument/2006/relationships/image" Target="../media/image207.png"/><Relationship Id="rId455" Type="http://schemas.openxmlformats.org/officeDocument/2006/relationships/image" Target="../media/image309.png"/><Relationship Id="rId662" Type="http://schemas.openxmlformats.org/officeDocument/2006/relationships/customXml" Target="../ink/ink434.xml"/><Relationship Id="rId1085" Type="http://schemas.openxmlformats.org/officeDocument/2006/relationships/image" Target="../media/image622.png"/><Relationship Id="rId12" Type="http://schemas.openxmlformats.org/officeDocument/2006/relationships/customXml" Target="../ink/ink105.xml"/><Relationship Id="rId108" Type="http://schemas.openxmlformats.org/officeDocument/2006/relationships/customXml" Target="../ink/ink153.xml"/><Relationship Id="rId315" Type="http://schemas.openxmlformats.org/officeDocument/2006/relationships/image" Target="../media/image240.png"/><Relationship Id="rId522" Type="http://schemas.openxmlformats.org/officeDocument/2006/relationships/customXml" Target="../ink/ink363.xml"/><Relationship Id="rId967" Type="http://schemas.openxmlformats.org/officeDocument/2006/relationships/image" Target="../media/image563.png"/><Relationship Id="rId1152" Type="http://schemas.openxmlformats.org/officeDocument/2006/relationships/customXml" Target="../ink/ink680.xml"/><Relationship Id="rId96" Type="http://schemas.openxmlformats.org/officeDocument/2006/relationships/customXml" Target="../ink/ink147.xml"/><Relationship Id="rId161" Type="http://schemas.openxmlformats.org/officeDocument/2006/relationships/customXml" Target="../ink/ink180.xml"/><Relationship Id="rId399" Type="http://schemas.openxmlformats.org/officeDocument/2006/relationships/image" Target="../media/image282.png"/><Relationship Id="rId827" Type="http://schemas.openxmlformats.org/officeDocument/2006/relationships/image" Target="../media/image493.png"/><Relationship Id="rId1012" Type="http://schemas.openxmlformats.org/officeDocument/2006/relationships/customXml" Target="../ink/ink609.xml"/><Relationship Id="rId259" Type="http://schemas.openxmlformats.org/officeDocument/2006/relationships/customXml" Target="../ink/ink229.xml"/><Relationship Id="rId466" Type="http://schemas.openxmlformats.org/officeDocument/2006/relationships/customXml" Target="../ink/ink334.xml"/><Relationship Id="rId673" Type="http://schemas.openxmlformats.org/officeDocument/2006/relationships/image" Target="../media/image416.png"/><Relationship Id="rId880" Type="http://schemas.openxmlformats.org/officeDocument/2006/relationships/customXml" Target="../ink/ink543.xml"/><Relationship Id="rId1096" Type="http://schemas.openxmlformats.org/officeDocument/2006/relationships/customXml" Target="../ink/ink651.xml"/><Relationship Id="rId23" Type="http://schemas.openxmlformats.org/officeDocument/2006/relationships/image" Target="../media/image9510.png"/><Relationship Id="rId119" Type="http://schemas.openxmlformats.org/officeDocument/2006/relationships/image" Target="../media/image143.png"/><Relationship Id="rId326" Type="http://schemas.openxmlformats.org/officeDocument/2006/relationships/customXml" Target="../ink/ink263.xml"/><Relationship Id="rId533" Type="http://schemas.openxmlformats.org/officeDocument/2006/relationships/image" Target="../media/image347.png"/><Relationship Id="rId978" Type="http://schemas.openxmlformats.org/officeDocument/2006/relationships/customXml" Target="../ink/ink592.xml"/><Relationship Id="rId1163" Type="http://schemas.openxmlformats.org/officeDocument/2006/relationships/customXml" Target="../ink/ink686.xml"/><Relationship Id="rId740" Type="http://schemas.openxmlformats.org/officeDocument/2006/relationships/customXml" Target="../ink/ink473.xml"/><Relationship Id="rId838" Type="http://schemas.openxmlformats.org/officeDocument/2006/relationships/customXml" Target="../ink/ink522.xml"/><Relationship Id="rId1023" Type="http://schemas.openxmlformats.org/officeDocument/2006/relationships/image" Target="../media/image591.png"/><Relationship Id="rId172" Type="http://schemas.openxmlformats.org/officeDocument/2006/relationships/image" Target="../media/image169.png"/><Relationship Id="rId477" Type="http://schemas.openxmlformats.org/officeDocument/2006/relationships/image" Target="../media/image320.png"/><Relationship Id="rId600" Type="http://schemas.openxmlformats.org/officeDocument/2006/relationships/image" Target="../media/image380.png"/><Relationship Id="rId684" Type="http://schemas.openxmlformats.org/officeDocument/2006/relationships/customXml" Target="../ink/ink445.xml"/><Relationship Id="rId337" Type="http://schemas.openxmlformats.org/officeDocument/2006/relationships/image" Target="../media/image251.png"/><Relationship Id="rId891" Type="http://schemas.openxmlformats.org/officeDocument/2006/relationships/image" Target="../media/image525.png"/><Relationship Id="rId905" Type="http://schemas.openxmlformats.org/officeDocument/2006/relationships/image" Target="../media/image532.png"/><Relationship Id="rId989" Type="http://schemas.openxmlformats.org/officeDocument/2006/relationships/image" Target="../media/image574.png"/><Relationship Id="rId34" Type="http://schemas.openxmlformats.org/officeDocument/2006/relationships/customXml" Target="../ink/ink116.xml"/><Relationship Id="rId544" Type="http://schemas.openxmlformats.org/officeDocument/2006/relationships/customXml" Target="../ink/ink374.xml"/><Relationship Id="rId751" Type="http://schemas.openxmlformats.org/officeDocument/2006/relationships/image" Target="../media/image455.png"/><Relationship Id="rId849" Type="http://schemas.openxmlformats.org/officeDocument/2006/relationships/image" Target="../media/image504.png"/><Relationship Id="rId1174" Type="http://schemas.openxmlformats.org/officeDocument/2006/relationships/image" Target="../media/image665.png"/><Relationship Id="rId183" Type="http://schemas.openxmlformats.org/officeDocument/2006/relationships/customXml" Target="../ink/ink191.xml"/><Relationship Id="rId390" Type="http://schemas.openxmlformats.org/officeDocument/2006/relationships/customXml" Target="../ink/ink295.xml"/><Relationship Id="rId404" Type="http://schemas.openxmlformats.org/officeDocument/2006/relationships/customXml" Target="../ink/ink302.xml"/><Relationship Id="rId611" Type="http://schemas.openxmlformats.org/officeDocument/2006/relationships/image" Target="../media/image385.png"/><Relationship Id="rId1034" Type="http://schemas.openxmlformats.org/officeDocument/2006/relationships/customXml" Target="../ink/ink620.xml"/><Relationship Id="rId250" Type="http://schemas.openxmlformats.org/officeDocument/2006/relationships/image" Target="../media/image208.png"/><Relationship Id="rId488" Type="http://schemas.openxmlformats.org/officeDocument/2006/relationships/customXml" Target="../ink/ink345.xml"/><Relationship Id="rId695" Type="http://schemas.openxmlformats.org/officeDocument/2006/relationships/image" Target="../media/image427.png"/><Relationship Id="rId709" Type="http://schemas.openxmlformats.org/officeDocument/2006/relationships/image" Target="../media/image434.png"/><Relationship Id="rId916" Type="http://schemas.openxmlformats.org/officeDocument/2006/relationships/customXml" Target="../ink/ink561.xml"/><Relationship Id="rId1101" Type="http://schemas.openxmlformats.org/officeDocument/2006/relationships/image" Target="../media/image630.png"/><Relationship Id="rId45" Type="http://schemas.openxmlformats.org/officeDocument/2006/relationships/image" Target="../media/image106.png"/><Relationship Id="rId110" Type="http://schemas.openxmlformats.org/officeDocument/2006/relationships/customXml" Target="../ink/ink154.xml"/><Relationship Id="rId348" Type="http://schemas.openxmlformats.org/officeDocument/2006/relationships/customXml" Target="../ink/ink274.xml"/><Relationship Id="rId555" Type="http://schemas.openxmlformats.org/officeDocument/2006/relationships/image" Target="../media/image358.png"/><Relationship Id="rId762" Type="http://schemas.openxmlformats.org/officeDocument/2006/relationships/customXml" Target="../ink/ink484.xml"/><Relationship Id="rId1185" Type="http://schemas.openxmlformats.org/officeDocument/2006/relationships/customXml" Target="../ink/ink697.xml"/><Relationship Id="rId194" Type="http://schemas.openxmlformats.org/officeDocument/2006/relationships/image" Target="../media/image180.png"/><Relationship Id="rId208" Type="http://schemas.openxmlformats.org/officeDocument/2006/relationships/image" Target="../media/image187.png"/><Relationship Id="rId415" Type="http://schemas.openxmlformats.org/officeDocument/2006/relationships/customXml" Target="../ink/ink308.xml"/><Relationship Id="rId622" Type="http://schemas.openxmlformats.org/officeDocument/2006/relationships/customXml" Target="../ink/ink414.xml"/><Relationship Id="rId1045" Type="http://schemas.openxmlformats.org/officeDocument/2006/relationships/image" Target="../media/image602.png"/><Relationship Id="rId261" Type="http://schemas.openxmlformats.org/officeDocument/2006/relationships/customXml" Target="../ink/ink230.xml"/><Relationship Id="rId499" Type="http://schemas.openxmlformats.org/officeDocument/2006/relationships/customXml" Target="../ink/ink351.xml"/><Relationship Id="rId927" Type="http://schemas.openxmlformats.org/officeDocument/2006/relationships/image" Target="../media/image543.png"/><Relationship Id="rId1112" Type="http://schemas.openxmlformats.org/officeDocument/2006/relationships/customXml" Target="../ink/ink659.xml"/><Relationship Id="rId56" Type="http://schemas.openxmlformats.org/officeDocument/2006/relationships/customXml" Target="../ink/ink127.xml"/><Relationship Id="rId359" Type="http://schemas.openxmlformats.org/officeDocument/2006/relationships/image" Target="../media/image262.png"/><Relationship Id="rId566" Type="http://schemas.openxmlformats.org/officeDocument/2006/relationships/customXml" Target="../ink/ink385.xml"/><Relationship Id="rId773" Type="http://schemas.openxmlformats.org/officeDocument/2006/relationships/image" Target="../media/image466.png"/><Relationship Id="rId1196" Type="http://schemas.openxmlformats.org/officeDocument/2006/relationships/image" Target="../media/image676.png"/><Relationship Id="rId121" Type="http://schemas.openxmlformats.org/officeDocument/2006/relationships/image" Target="../media/image144.png"/><Relationship Id="rId219" Type="http://schemas.openxmlformats.org/officeDocument/2006/relationships/customXml" Target="../ink/ink209.xml"/><Relationship Id="rId426" Type="http://schemas.openxmlformats.org/officeDocument/2006/relationships/customXml" Target="../ink/ink314.xml"/><Relationship Id="rId633" Type="http://schemas.openxmlformats.org/officeDocument/2006/relationships/image" Target="../media/image396.png"/><Relationship Id="rId980" Type="http://schemas.openxmlformats.org/officeDocument/2006/relationships/customXml" Target="../ink/ink593.xml"/><Relationship Id="rId1056" Type="http://schemas.openxmlformats.org/officeDocument/2006/relationships/customXml" Target="../ink/ink631.xml"/><Relationship Id="rId840" Type="http://schemas.openxmlformats.org/officeDocument/2006/relationships/customXml" Target="../ink/ink523.xml"/><Relationship Id="rId938" Type="http://schemas.openxmlformats.org/officeDocument/2006/relationships/customXml" Target="../ink/ink572.xml"/><Relationship Id="rId67" Type="http://schemas.openxmlformats.org/officeDocument/2006/relationships/image" Target="../media/image117.png"/><Relationship Id="rId272" Type="http://schemas.openxmlformats.org/officeDocument/2006/relationships/image" Target="../media/image219.png"/><Relationship Id="rId577" Type="http://schemas.openxmlformats.org/officeDocument/2006/relationships/customXml" Target="../ink/ink391.xml"/><Relationship Id="rId700" Type="http://schemas.openxmlformats.org/officeDocument/2006/relationships/customXml" Target="../ink/ink453.xml"/><Relationship Id="rId1123" Type="http://schemas.openxmlformats.org/officeDocument/2006/relationships/customXml" Target="../ink/ink665.xml"/><Relationship Id="rId132" Type="http://schemas.openxmlformats.org/officeDocument/2006/relationships/customXml" Target="../ink/ink165.xml"/><Relationship Id="rId784" Type="http://schemas.openxmlformats.org/officeDocument/2006/relationships/customXml" Target="../ink/ink495.xml"/><Relationship Id="rId991" Type="http://schemas.openxmlformats.org/officeDocument/2006/relationships/image" Target="../media/image575.png"/><Relationship Id="rId1067" Type="http://schemas.openxmlformats.org/officeDocument/2006/relationships/image" Target="../media/image613.png"/><Relationship Id="rId437" Type="http://schemas.openxmlformats.org/officeDocument/2006/relationships/image" Target="../media/image300.png"/><Relationship Id="rId644" Type="http://schemas.openxmlformats.org/officeDocument/2006/relationships/customXml" Target="../ink/ink425.xml"/><Relationship Id="rId851" Type="http://schemas.openxmlformats.org/officeDocument/2006/relationships/image" Target="../media/image505.png"/><Relationship Id="rId283" Type="http://schemas.openxmlformats.org/officeDocument/2006/relationships/customXml" Target="../ink/ink241.xml"/><Relationship Id="rId490" Type="http://schemas.openxmlformats.org/officeDocument/2006/relationships/customXml" Target="../ink/ink346.xml"/><Relationship Id="rId504" Type="http://schemas.openxmlformats.org/officeDocument/2006/relationships/customXml" Target="../ink/ink354.xml"/><Relationship Id="rId711" Type="http://schemas.openxmlformats.org/officeDocument/2006/relationships/image" Target="../media/image435.png"/><Relationship Id="rId949" Type="http://schemas.openxmlformats.org/officeDocument/2006/relationships/image" Target="../media/image554.png"/><Relationship Id="rId1134" Type="http://schemas.openxmlformats.org/officeDocument/2006/relationships/image" Target="../media/image646.png"/><Relationship Id="rId78" Type="http://schemas.openxmlformats.org/officeDocument/2006/relationships/customXml" Target="../ink/ink138.xml"/><Relationship Id="rId143" Type="http://schemas.openxmlformats.org/officeDocument/2006/relationships/image" Target="../media/image155.png"/><Relationship Id="rId350" Type="http://schemas.openxmlformats.org/officeDocument/2006/relationships/customXml" Target="../ink/ink275.xml"/><Relationship Id="rId588" Type="http://schemas.openxmlformats.org/officeDocument/2006/relationships/image" Target="../media/image374.png"/><Relationship Id="rId795" Type="http://schemas.openxmlformats.org/officeDocument/2006/relationships/image" Target="../media/image477.png"/><Relationship Id="rId809" Type="http://schemas.openxmlformats.org/officeDocument/2006/relationships/image" Target="../media/image484.png"/><Relationship Id="rId1201" Type="http://schemas.openxmlformats.org/officeDocument/2006/relationships/customXml" Target="../ink/ink705.xml"/><Relationship Id="rId9" Type="http://schemas.openxmlformats.org/officeDocument/2006/relationships/image" Target="../media/image8810.png"/><Relationship Id="rId210" Type="http://schemas.openxmlformats.org/officeDocument/2006/relationships/image" Target="../media/image188.png"/><Relationship Id="rId448" Type="http://schemas.openxmlformats.org/officeDocument/2006/relationships/customXml" Target="../ink/ink325.xml"/><Relationship Id="rId655" Type="http://schemas.openxmlformats.org/officeDocument/2006/relationships/image" Target="../media/image407.png"/><Relationship Id="rId862" Type="http://schemas.openxmlformats.org/officeDocument/2006/relationships/customXml" Target="../ink/ink534.xml"/><Relationship Id="rId1078" Type="http://schemas.openxmlformats.org/officeDocument/2006/relationships/customXml" Target="../ink/ink642.xml"/><Relationship Id="rId294" Type="http://schemas.openxmlformats.org/officeDocument/2006/relationships/customXml" Target="../ink/ink247.xml"/><Relationship Id="rId308" Type="http://schemas.openxmlformats.org/officeDocument/2006/relationships/customXml" Target="../ink/ink254.xml"/><Relationship Id="rId515" Type="http://schemas.openxmlformats.org/officeDocument/2006/relationships/image" Target="../media/image338.png"/><Relationship Id="rId722" Type="http://schemas.openxmlformats.org/officeDocument/2006/relationships/customXml" Target="../ink/ink464.xml"/><Relationship Id="rId1145" Type="http://schemas.openxmlformats.org/officeDocument/2006/relationships/customXml" Target="../ink/ink676.xml"/><Relationship Id="rId89" Type="http://schemas.openxmlformats.org/officeDocument/2006/relationships/image" Target="../media/image128.png"/><Relationship Id="rId154" Type="http://schemas.openxmlformats.org/officeDocument/2006/relationships/customXml" Target="../ink/ink176.xml"/><Relationship Id="rId361" Type="http://schemas.openxmlformats.org/officeDocument/2006/relationships/image" Target="../media/image263.png"/><Relationship Id="rId599" Type="http://schemas.openxmlformats.org/officeDocument/2006/relationships/customXml" Target="../ink/ink402.xml"/><Relationship Id="rId1005" Type="http://schemas.openxmlformats.org/officeDocument/2006/relationships/image" Target="../media/image582.png"/><Relationship Id="rId459" Type="http://schemas.openxmlformats.org/officeDocument/2006/relationships/image" Target="../media/image311.png"/><Relationship Id="rId666" Type="http://schemas.openxmlformats.org/officeDocument/2006/relationships/customXml" Target="../ink/ink436.xml"/><Relationship Id="rId873" Type="http://schemas.openxmlformats.org/officeDocument/2006/relationships/image" Target="../media/image516.png"/><Relationship Id="rId1089" Type="http://schemas.openxmlformats.org/officeDocument/2006/relationships/image" Target="../media/image624.png"/><Relationship Id="rId16" Type="http://schemas.openxmlformats.org/officeDocument/2006/relationships/customXml" Target="../ink/ink107.xml"/><Relationship Id="rId221" Type="http://schemas.openxmlformats.org/officeDocument/2006/relationships/customXml" Target="../ink/ink210.xml"/><Relationship Id="rId319" Type="http://schemas.openxmlformats.org/officeDocument/2006/relationships/image" Target="../media/image242.png"/><Relationship Id="rId526" Type="http://schemas.openxmlformats.org/officeDocument/2006/relationships/customXml" Target="../ink/ink365.xml"/><Relationship Id="rId1156" Type="http://schemas.openxmlformats.org/officeDocument/2006/relationships/customXml" Target="../ink/ink682.xml"/><Relationship Id="rId733" Type="http://schemas.openxmlformats.org/officeDocument/2006/relationships/image" Target="../media/image446.png"/><Relationship Id="rId940" Type="http://schemas.openxmlformats.org/officeDocument/2006/relationships/customXml" Target="../ink/ink573.xml"/><Relationship Id="rId1016" Type="http://schemas.openxmlformats.org/officeDocument/2006/relationships/customXml" Target="../ink/ink611.xml"/><Relationship Id="rId165" Type="http://schemas.openxmlformats.org/officeDocument/2006/relationships/customXml" Target="../ink/ink182.xml"/><Relationship Id="rId372" Type="http://schemas.openxmlformats.org/officeDocument/2006/relationships/customXml" Target="../ink/ink286.xml"/><Relationship Id="rId677" Type="http://schemas.openxmlformats.org/officeDocument/2006/relationships/image" Target="../media/image418.png"/><Relationship Id="rId800" Type="http://schemas.openxmlformats.org/officeDocument/2006/relationships/customXml" Target="../ink/ink503.xml"/><Relationship Id="rId232" Type="http://schemas.openxmlformats.org/officeDocument/2006/relationships/image" Target="../media/image199.png"/><Relationship Id="rId884" Type="http://schemas.openxmlformats.org/officeDocument/2006/relationships/customXml" Target="../ink/ink545.xml"/><Relationship Id="rId27" Type="http://schemas.openxmlformats.org/officeDocument/2006/relationships/image" Target="../media/image9710.png"/><Relationship Id="rId537" Type="http://schemas.openxmlformats.org/officeDocument/2006/relationships/image" Target="../media/image349.png"/><Relationship Id="rId744" Type="http://schemas.openxmlformats.org/officeDocument/2006/relationships/customXml" Target="../ink/ink475.xml"/><Relationship Id="rId951" Type="http://schemas.openxmlformats.org/officeDocument/2006/relationships/image" Target="../media/image555.png"/><Relationship Id="rId1167" Type="http://schemas.openxmlformats.org/officeDocument/2006/relationships/customXml" Target="../ink/ink688.xml"/><Relationship Id="rId80" Type="http://schemas.openxmlformats.org/officeDocument/2006/relationships/customXml" Target="../ink/ink139.xml"/><Relationship Id="rId176" Type="http://schemas.openxmlformats.org/officeDocument/2006/relationships/image" Target="../media/image171.png"/><Relationship Id="rId383" Type="http://schemas.openxmlformats.org/officeDocument/2006/relationships/image" Target="../media/image274.png"/><Relationship Id="rId590" Type="http://schemas.openxmlformats.org/officeDocument/2006/relationships/image" Target="../media/image375.png"/><Relationship Id="rId604" Type="http://schemas.openxmlformats.org/officeDocument/2006/relationships/customXml" Target="../ink/ink405.xml"/><Relationship Id="rId811" Type="http://schemas.openxmlformats.org/officeDocument/2006/relationships/image" Target="../media/image485.png"/><Relationship Id="rId1027" Type="http://schemas.openxmlformats.org/officeDocument/2006/relationships/image" Target="../media/image593.png"/><Relationship Id="rId243" Type="http://schemas.openxmlformats.org/officeDocument/2006/relationships/customXml" Target="../ink/ink221.xml"/><Relationship Id="rId450" Type="http://schemas.openxmlformats.org/officeDocument/2006/relationships/customXml" Target="../ink/ink326.xml"/><Relationship Id="rId688" Type="http://schemas.openxmlformats.org/officeDocument/2006/relationships/customXml" Target="../ink/ink447.xml"/><Relationship Id="rId895" Type="http://schemas.openxmlformats.org/officeDocument/2006/relationships/image" Target="../media/image527.png"/><Relationship Id="rId909" Type="http://schemas.openxmlformats.org/officeDocument/2006/relationships/image" Target="../media/image534.png"/><Relationship Id="rId1080" Type="http://schemas.openxmlformats.org/officeDocument/2006/relationships/customXml" Target="../ink/ink643.xml"/><Relationship Id="rId38" Type="http://schemas.openxmlformats.org/officeDocument/2006/relationships/customXml" Target="../ink/ink118.xml"/><Relationship Id="rId103" Type="http://schemas.openxmlformats.org/officeDocument/2006/relationships/image" Target="../media/image135.png"/><Relationship Id="rId310" Type="http://schemas.openxmlformats.org/officeDocument/2006/relationships/customXml" Target="../ink/ink255.xml"/><Relationship Id="rId548" Type="http://schemas.openxmlformats.org/officeDocument/2006/relationships/customXml" Target="../ink/ink376.xml"/><Relationship Id="rId755" Type="http://schemas.openxmlformats.org/officeDocument/2006/relationships/image" Target="../media/image457.png"/><Relationship Id="rId962" Type="http://schemas.openxmlformats.org/officeDocument/2006/relationships/customXml" Target="../ink/ink584.xml"/><Relationship Id="rId1178" Type="http://schemas.openxmlformats.org/officeDocument/2006/relationships/image" Target="../media/image667.png"/><Relationship Id="rId91" Type="http://schemas.openxmlformats.org/officeDocument/2006/relationships/image" Target="../media/image129.png"/><Relationship Id="rId187" Type="http://schemas.openxmlformats.org/officeDocument/2006/relationships/customXml" Target="../ink/ink193.xml"/><Relationship Id="rId394" Type="http://schemas.openxmlformats.org/officeDocument/2006/relationships/customXml" Target="../ink/ink297.xml"/><Relationship Id="rId408" Type="http://schemas.openxmlformats.org/officeDocument/2006/relationships/customXml" Target="../ink/ink304.xml"/><Relationship Id="rId615" Type="http://schemas.openxmlformats.org/officeDocument/2006/relationships/image" Target="../media/image387.png"/><Relationship Id="rId822" Type="http://schemas.openxmlformats.org/officeDocument/2006/relationships/customXml" Target="../ink/ink514.xml"/><Relationship Id="rId1038" Type="http://schemas.openxmlformats.org/officeDocument/2006/relationships/customXml" Target="../ink/ink622.xml"/><Relationship Id="rId254" Type="http://schemas.openxmlformats.org/officeDocument/2006/relationships/image" Target="../media/image210.png"/><Relationship Id="rId699" Type="http://schemas.openxmlformats.org/officeDocument/2006/relationships/image" Target="../media/image429.png"/><Relationship Id="rId1091" Type="http://schemas.openxmlformats.org/officeDocument/2006/relationships/image" Target="../media/image625.png"/><Relationship Id="rId1105" Type="http://schemas.openxmlformats.org/officeDocument/2006/relationships/image" Target="../media/image632.png"/><Relationship Id="rId49" Type="http://schemas.openxmlformats.org/officeDocument/2006/relationships/image" Target="../media/image108.png"/><Relationship Id="rId114" Type="http://schemas.openxmlformats.org/officeDocument/2006/relationships/customXml" Target="../ink/ink156.xml"/><Relationship Id="rId461" Type="http://schemas.openxmlformats.org/officeDocument/2006/relationships/image" Target="../media/image312.png"/><Relationship Id="rId559" Type="http://schemas.openxmlformats.org/officeDocument/2006/relationships/image" Target="../media/image360.png"/><Relationship Id="rId766" Type="http://schemas.openxmlformats.org/officeDocument/2006/relationships/customXml" Target="../ink/ink486.xml"/><Relationship Id="rId1189" Type="http://schemas.openxmlformats.org/officeDocument/2006/relationships/customXml" Target="../ink/ink699.xml"/><Relationship Id="rId198" Type="http://schemas.openxmlformats.org/officeDocument/2006/relationships/image" Target="../media/image182.png"/><Relationship Id="rId321" Type="http://schemas.openxmlformats.org/officeDocument/2006/relationships/image" Target="../media/image243.png"/><Relationship Id="rId419" Type="http://schemas.openxmlformats.org/officeDocument/2006/relationships/customXml" Target="../ink/ink310.xml"/><Relationship Id="rId626" Type="http://schemas.openxmlformats.org/officeDocument/2006/relationships/customXml" Target="../ink/ink416.xml"/><Relationship Id="rId973" Type="http://schemas.openxmlformats.org/officeDocument/2006/relationships/image" Target="../media/image566.png"/><Relationship Id="rId1049" Type="http://schemas.openxmlformats.org/officeDocument/2006/relationships/image" Target="../media/image604.png"/><Relationship Id="rId833" Type="http://schemas.openxmlformats.org/officeDocument/2006/relationships/image" Target="../media/image496.png"/><Relationship Id="rId1116" Type="http://schemas.openxmlformats.org/officeDocument/2006/relationships/image" Target="../media/image637.png"/><Relationship Id="rId265" Type="http://schemas.openxmlformats.org/officeDocument/2006/relationships/customXml" Target="../ink/ink232.xml"/><Relationship Id="rId472" Type="http://schemas.openxmlformats.org/officeDocument/2006/relationships/customXml" Target="../ink/ink337.xml"/><Relationship Id="rId900" Type="http://schemas.openxmlformats.org/officeDocument/2006/relationships/customXml" Target="../ink/ink553.xml"/><Relationship Id="rId125" Type="http://schemas.openxmlformats.org/officeDocument/2006/relationships/image" Target="../media/image146.png"/><Relationship Id="rId332" Type="http://schemas.openxmlformats.org/officeDocument/2006/relationships/customXml" Target="../ink/ink266.xml"/><Relationship Id="rId777" Type="http://schemas.openxmlformats.org/officeDocument/2006/relationships/image" Target="../media/image468.png"/><Relationship Id="rId984" Type="http://schemas.openxmlformats.org/officeDocument/2006/relationships/customXml" Target="../ink/ink595.xml"/><Relationship Id="rId637" Type="http://schemas.openxmlformats.org/officeDocument/2006/relationships/image" Target="../media/image398.png"/><Relationship Id="rId844" Type="http://schemas.openxmlformats.org/officeDocument/2006/relationships/customXml" Target="../ink/ink525.xml"/><Relationship Id="rId276" Type="http://schemas.openxmlformats.org/officeDocument/2006/relationships/image" Target="../media/image221.png"/><Relationship Id="rId483" Type="http://schemas.openxmlformats.org/officeDocument/2006/relationships/image" Target="../media/image323.png"/><Relationship Id="rId690" Type="http://schemas.openxmlformats.org/officeDocument/2006/relationships/customXml" Target="../ink/ink448.xml"/><Relationship Id="rId704" Type="http://schemas.openxmlformats.org/officeDocument/2006/relationships/customXml" Target="../ink/ink455.xml"/><Relationship Id="rId911" Type="http://schemas.openxmlformats.org/officeDocument/2006/relationships/image" Target="../media/image535.png"/><Relationship Id="rId1127" Type="http://schemas.openxmlformats.org/officeDocument/2006/relationships/customXml" Target="../ink/ink667.xml"/><Relationship Id="rId40" Type="http://schemas.openxmlformats.org/officeDocument/2006/relationships/customXml" Target="../ink/ink119.xml"/><Relationship Id="rId136" Type="http://schemas.openxmlformats.org/officeDocument/2006/relationships/customXml" Target="../ink/ink167.xml"/><Relationship Id="rId343" Type="http://schemas.openxmlformats.org/officeDocument/2006/relationships/image" Target="../media/image254.png"/><Relationship Id="rId550" Type="http://schemas.openxmlformats.org/officeDocument/2006/relationships/customXml" Target="../ink/ink377.xml"/><Relationship Id="rId788" Type="http://schemas.openxmlformats.org/officeDocument/2006/relationships/customXml" Target="../ink/ink497.xml"/><Relationship Id="rId995" Type="http://schemas.openxmlformats.org/officeDocument/2006/relationships/image" Target="../media/image577.png"/><Relationship Id="rId1180" Type="http://schemas.openxmlformats.org/officeDocument/2006/relationships/image" Target="../media/image668.png"/><Relationship Id="rId203" Type="http://schemas.openxmlformats.org/officeDocument/2006/relationships/customXml" Target="../ink/ink201.xml"/><Relationship Id="rId648" Type="http://schemas.openxmlformats.org/officeDocument/2006/relationships/customXml" Target="../ink/ink427.xml"/><Relationship Id="rId855" Type="http://schemas.openxmlformats.org/officeDocument/2006/relationships/image" Target="../media/image507.png"/><Relationship Id="rId1040" Type="http://schemas.openxmlformats.org/officeDocument/2006/relationships/customXml" Target="../ink/ink623.xml"/><Relationship Id="rId287" Type="http://schemas.openxmlformats.org/officeDocument/2006/relationships/customXml" Target="../ink/ink243.xml"/><Relationship Id="rId410" Type="http://schemas.openxmlformats.org/officeDocument/2006/relationships/image" Target="../media/image287.png"/><Relationship Id="rId494" Type="http://schemas.openxmlformats.org/officeDocument/2006/relationships/customXml" Target="../ink/ink348.xml"/><Relationship Id="rId508" Type="http://schemas.openxmlformats.org/officeDocument/2006/relationships/customXml" Target="../ink/ink356.xml"/><Relationship Id="rId715" Type="http://schemas.openxmlformats.org/officeDocument/2006/relationships/image" Target="../media/image437.png"/><Relationship Id="rId922" Type="http://schemas.openxmlformats.org/officeDocument/2006/relationships/customXml" Target="../ink/ink564.xml"/><Relationship Id="rId1138" Type="http://schemas.openxmlformats.org/officeDocument/2006/relationships/image" Target="../media/image648.png"/><Relationship Id="rId147" Type="http://schemas.openxmlformats.org/officeDocument/2006/relationships/image" Target="../media/image157.png"/><Relationship Id="rId354" Type="http://schemas.openxmlformats.org/officeDocument/2006/relationships/customXml" Target="../ink/ink277.xml"/><Relationship Id="rId799" Type="http://schemas.openxmlformats.org/officeDocument/2006/relationships/image" Target="../media/image479.png"/><Relationship Id="rId1191" Type="http://schemas.openxmlformats.org/officeDocument/2006/relationships/customXml" Target="../ink/ink700.xml"/><Relationship Id="rId1205" Type="http://schemas.openxmlformats.org/officeDocument/2006/relationships/customXml" Target="../ink/ink707.xml"/><Relationship Id="rId51" Type="http://schemas.openxmlformats.org/officeDocument/2006/relationships/image" Target="../media/image109.png"/><Relationship Id="rId561" Type="http://schemas.openxmlformats.org/officeDocument/2006/relationships/image" Target="../media/image361.png"/><Relationship Id="rId659" Type="http://schemas.openxmlformats.org/officeDocument/2006/relationships/image" Target="../media/image409.png"/><Relationship Id="rId866" Type="http://schemas.openxmlformats.org/officeDocument/2006/relationships/customXml" Target="../ink/ink536.xml"/><Relationship Id="rId214" Type="http://schemas.openxmlformats.org/officeDocument/2006/relationships/image" Target="../media/image190.png"/><Relationship Id="rId298" Type="http://schemas.openxmlformats.org/officeDocument/2006/relationships/customXml" Target="../ink/ink249.xml"/><Relationship Id="rId421" Type="http://schemas.openxmlformats.org/officeDocument/2006/relationships/customXml" Target="../ink/ink311.xml"/><Relationship Id="rId519" Type="http://schemas.openxmlformats.org/officeDocument/2006/relationships/image" Target="../media/image340.png"/><Relationship Id="rId1051" Type="http://schemas.openxmlformats.org/officeDocument/2006/relationships/image" Target="../media/image605.png"/><Relationship Id="rId1149" Type="http://schemas.openxmlformats.org/officeDocument/2006/relationships/image" Target="../media/image653.png"/><Relationship Id="rId158" Type="http://schemas.openxmlformats.org/officeDocument/2006/relationships/customXml" Target="../ink/ink178.xml"/><Relationship Id="rId726" Type="http://schemas.openxmlformats.org/officeDocument/2006/relationships/customXml" Target="../ink/ink466.xml"/><Relationship Id="rId933" Type="http://schemas.openxmlformats.org/officeDocument/2006/relationships/image" Target="../media/image546.png"/><Relationship Id="rId1009" Type="http://schemas.openxmlformats.org/officeDocument/2006/relationships/image" Target="../media/image584.png"/><Relationship Id="rId62" Type="http://schemas.openxmlformats.org/officeDocument/2006/relationships/customXml" Target="../ink/ink130.xml"/><Relationship Id="rId365" Type="http://schemas.openxmlformats.org/officeDocument/2006/relationships/image" Target="../media/image265.png"/><Relationship Id="rId572" Type="http://schemas.openxmlformats.org/officeDocument/2006/relationships/customXml" Target="../ink/ink388.xml"/><Relationship Id="rId225" Type="http://schemas.openxmlformats.org/officeDocument/2006/relationships/customXml" Target="../ink/ink212.xml"/><Relationship Id="rId432" Type="http://schemas.openxmlformats.org/officeDocument/2006/relationships/customXml" Target="../ink/ink317.xml"/><Relationship Id="rId877" Type="http://schemas.openxmlformats.org/officeDocument/2006/relationships/image" Target="../media/image518.png"/><Relationship Id="rId1062" Type="http://schemas.openxmlformats.org/officeDocument/2006/relationships/customXml" Target="../ink/ink634.xml"/><Relationship Id="rId737" Type="http://schemas.openxmlformats.org/officeDocument/2006/relationships/image" Target="../media/image448.png"/><Relationship Id="rId944" Type="http://schemas.openxmlformats.org/officeDocument/2006/relationships/customXml" Target="../ink/ink575.xml"/><Relationship Id="rId73" Type="http://schemas.openxmlformats.org/officeDocument/2006/relationships/image" Target="../media/image120.png"/><Relationship Id="rId169" Type="http://schemas.openxmlformats.org/officeDocument/2006/relationships/customXml" Target="../ink/ink184.xml"/><Relationship Id="rId376" Type="http://schemas.openxmlformats.org/officeDocument/2006/relationships/customXml" Target="../ink/ink288.xml"/><Relationship Id="rId583" Type="http://schemas.openxmlformats.org/officeDocument/2006/relationships/customXml" Target="../ink/ink394.xml"/><Relationship Id="rId790" Type="http://schemas.openxmlformats.org/officeDocument/2006/relationships/customXml" Target="../ink/ink498.xml"/><Relationship Id="rId804" Type="http://schemas.openxmlformats.org/officeDocument/2006/relationships/customXml" Target="../ink/ink505.xml"/><Relationship Id="rId4" Type="http://schemas.openxmlformats.org/officeDocument/2006/relationships/customXml" Target="../ink/ink101.xml"/><Relationship Id="rId236" Type="http://schemas.openxmlformats.org/officeDocument/2006/relationships/image" Target="../media/image201.png"/><Relationship Id="rId443" Type="http://schemas.openxmlformats.org/officeDocument/2006/relationships/image" Target="../media/image303.png"/><Relationship Id="rId650" Type="http://schemas.openxmlformats.org/officeDocument/2006/relationships/customXml" Target="../ink/ink428.xml"/><Relationship Id="rId888" Type="http://schemas.openxmlformats.org/officeDocument/2006/relationships/customXml" Target="../ink/ink547.xml"/><Relationship Id="rId1073" Type="http://schemas.openxmlformats.org/officeDocument/2006/relationships/image" Target="../media/image616.png"/><Relationship Id="rId303" Type="http://schemas.openxmlformats.org/officeDocument/2006/relationships/image" Target="../media/image234.png"/><Relationship Id="rId748" Type="http://schemas.openxmlformats.org/officeDocument/2006/relationships/customXml" Target="../ink/ink477.xml"/><Relationship Id="rId955" Type="http://schemas.openxmlformats.org/officeDocument/2006/relationships/image" Target="../media/image557.png"/><Relationship Id="rId1140" Type="http://schemas.openxmlformats.org/officeDocument/2006/relationships/image" Target="../media/image649.png"/><Relationship Id="rId84" Type="http://schemas.openxmlformats.org/officeDocument/2006/relationships/customXml" Target="../ink/ink141.xml"/><Relationship Id="rId387" Type="http://schemas.openxmlformats.org/officeDocument/2006/relationships/image" Target="../media/image276.png"/><Relationship Id="rId510" Type="http://schemas.openxmlformats.org/officeDocument/2006/relationships/customXml" Target="../ink/ink357.xml"/><Relationship Id="rId594" Type="http://schemas.openxmlformats.org/officeDocument/2006/relationships/image" Target="../media/image377.png"/><Relationship Id="rId608" Type="http://schemas.openxmlformats.org/officeDocument/2006/relationships/customXml" Target="../ink/ink407.xml"/><Relationship Id="rId815" Type="http://schemas.openxmlformats.org/officeDocument/2006/relationships/image" Target="../media/image487.png"/><Relationship Id="rId247" Type="http://schemas.openxmlformats.org/officeDocument/2006/relationships/customXml" Target="../ink/ink223.xml"/><Relationship Id="rId899" Type="http://schemas.openxmlformats.org/officeDocument/2006/relationships/image" Target="../media/image529.png"/><Relationship Id="rId1000" Type="http://schemas.openxmlformats.org/officeDocument/2006/relationships/customXml" Target="../ink/ink603.xml"/><Relationship Id="rId1084" Type="http://schemas.openxmlformats.org/officeDocument/2006/relationships/customXml" Target="../ink/ink645.xml"/><Relationship Id="rId107" Type="http://schemas.openxmlformats.org/officeDocument/2006/relationships/image" Target="../media/image137.png"/><Relationship Id="rId454" Type="http://schemas.openxmlformats.org/officeDocument/2006/relationships/customXml" Target="../ink/ink328.xml"/><Relationship Id="rId661" Type="http://schemas.openxmlformats.org/officeDocument/2006/relationships/image" Target="../media/image410.png"/><Relationship Id="rId759" Type="http://schemas.openxmlformats.org/officeDocument/2006/relationships/image" Target="../media/image459.png"/><Relationship Id="rId966" Type="http://schemas.openxmlformats.org/officeDocument/2006/relationships/customXml" Target="../ink/ink586.xml"/><Relationship Id="rId11" Type="http://schemas.openxmlformats.org/officeDocument/2006/relationships/image" Target="../media/image8910.png"/><Relationship Id="rId314" Type="http://schemas.openxmlformats.org/officeDocument/2006/relationships/customXml" Target="../ink/ink257.xml"/><Relationship Id="rId398" Type="http://schemas.openxmlformats.org/officeDocument/2006/relationships/customXml" Target="../ink/ink299.xml"/><Relationship Id="rId521" Type="http://schemas.openxmlformats.org/officeDocument/2006/relationships/image" Target="../media/image341.png"/><Relationship Id="rId619" Type="http://schemas.openxmlformats.org/officeDocument/2006/relationships/image" Target="../media/image389.png"/><Relationship Id="rId1151" Type="http://schemas.openxmlformats.org/officeDocument/2006/relationships/image" Target="../media/image654.png"/><Relationship Id="rId95" Type="http://schemas.openxmlformats.org/officeDocument/2006/relationships/image" Target="../media/image131.png"/><Relationship Id="rId160" Type="http://schemas.openxmlformats.org/officeDocument/2006/relationships/image" Target="../media/image163.png"/><Relationship Id="rId826" Type="http://schemas.openxmlformats.org/officeDocument/2006/relationships/customXml" Target="../ink/ink516.xml"/><Relationship Id="rId1011" Type="http://schemas.openxmlformats.org/officeDocument/2006/relationships/image" Target="../media/image585.png"/><Relationship Id="rId1109" Type="http://schemas.openxmlformats.org/officeDocument/2006/relationships/image" Target="../media/image634.png"/><Relationship Id="rId258" Type="http://schemas.openxmlformats.org/officeDocument/2006/relationships/image" Target="../media/image212.png"/><Relationship Id="rId465" Type="http://schemas.openxmlformats.org/officeDocument/2006/relationships/image" Target="../media/image314.png"/><Relationship Id="rId672" Type="http://schemas.openxmlformats.org/officeDocument/2006/relationships/customXml" Target="../ink/ink439.xml"/><Relationship Id="rId1095" Type="http://schemas.openxmlformats.org/officeDocument/2006/relationships/image" Target="../media/image627.png"/><Relationship Id="rId22" Type="http://schemas.openxmlformats.org/officeDocument/2006/relationships/customXml" Target="../ink/ink110.xml"/><Relationship Id="rId118" Type="http://schemas.openxmlformats.org/officeDocument/2006/relationships/customXml" Target="../ink/ink158.xml"/><Relationship Id="rId325" Type="http://schemas.openxmlformats.org/officeDocument/2006/relationships/image" Target="../media/image245.png"/><Relationship Id="rId532" Type="http://schemas.openxmlformats.org/officeDocument/2006/relationships/customXml" Target="../ink/ink368.xml"/><Relationship Id="rId977" Type="http://schemas.openxmlformats.org/officeDocument/2006/relationships/image" Target="../media/image568.png"/><Relationship Id="rId1162" Type="http://schemas.openxmlformats.org/officeDocument/2006/relationships/image" Target="../media/image659.png"/><Relationship Id="rId171" Type="http://schemas.openxmlformats.org/officeDocument/2006/relationships/customXml" Target="../ink/ink185.xml"/><Relationship Id="rId837" Type="http://schemas.openxmlformats.org/officeDocument/2006/relationships/image" Target="../media/image498.png"/><Relationship Id="rId1022" Type="http://schemas.openxmlformats.org/officeDocument/2006/relationships/customXml" Target="../ink/ink614.xml"/><Relationship Id="rId269" Type="http://schemas.openxmlformats.org/officeDocument/2006/relationships/customXml" Target="../ink/ink234.xml"/><Relationship Id="rId476" Type="http://schemas.openxmlformats.org/officeDocument/2006/relationships/customXml" Target="../ink/ink339.xml"/><Relationship Id="rId683" Type="http://schemas.openxmlformats.org/officeDocument/2006/relationships/image" Target="../media/image421.png"/><Relationship Id="rId890" Type="http://schemas.openxmlformats.org/officeDocument/2006/relationships/customXml" Target="../ink/ink548.xml"/><Relationship Id="rId904" Type="http://schemas.openxmlformats.org/officeDocument/2006/relationships/customXml" Target="../ink/ink555.xml"/><Relationship Id="rId33" Type="http://schemas.openxmlformats.org/officeDocument/2006/relationships/image" Target="../media/image100.png"/><Relationship Id="rId129" Type="http://schemas.openxmlformats.org/officeDocument/2006/relationships/image" Target="../media/image148.png"/><Relationship Id="rId336" Type="http://schemas.openxmlformats.org/officeDocument/2006/relationships/customXml" Target="../ink/ink268.xml"/><Relationship Id="rId543" Type="http://schemas.openxmlformats.org/officeDocument/2006/relationships/image" Target="../media/image352.png"/><Relationship Id="rId988" Type="http://schemas.openxmlformats.org/officeDocument/2006/relationships/customXml" Target="../ink/ink597.xml"/><Relationship Id="rId1173" Type="http://schemas.openxmlformats.org/officeDocument/2006/relationships/customXml" Target="../ink/ink691.xml"/><Relationship Id="rId182" Type="http://schemas.openxmlformats.org/officeDocument/2006/relationships/image" Target="../media/image174.png"/><Relationship Id="rId403" Type="http://schemas.openxmlformats.org/officeDocument/2006/relationships/image" Target="../media/image284.png"/><Relationship Id="rId750" Type="http://schemas.openxmlformats.org/officeDocument/2006/relationships/customXml" Target="../ink/ink478.xml"/><Relationship Id="rId848" Type="http://schemas.openxmlformats.org/officeDocument/2006/relationships/customXml" Target="../ink/ink527.xml"/><Relationship Id="rId1033" Type="http://schemas.openxmlformats.org/officeDocument/2006/relationships/image" Target="../media/image596.png"/><Relationship Id="rId487" Type="http://schemas.openxmlformats.org/officeDocument/2006/relationships/image" Target="../media/image325.png"/><Relationship Id="rId610" Type="http://schemas.openxmlformats.org/officeDocument/2006/relationships/customXml" Target="../ink/ink408.xml"/><Relationship Id="rId694" Type="http://schemas.openxmlformats.org/officeDocument/2006/relationships/customXml" Target="../ink/ink450.xml"/><Relationship Id="rId708" Type="http://schemas.openxmlformats.org/officeDocument/2006/relationships/customXml" Target="../ink/ink457.xml"/><Relationship Id="rId915" Type="http://schemas.openxmlformats.org/officeDocument/2006/relationships/image" Target="../media/image537.png"/><Relationship Id="rId347" Type="http://schemas.openxmlformats.org/officeDocument/2006/relationships/image" Target="../media/image256.png"/><Relationship Id="rId999" Type="http://schemas.openxmlformats.org/officeDocument/2006/relationships/image" Target="../media/image579.png"/><Relationship Id="rId1100" Type="http://schemas.openxmlformats.org/officeDocument/2006/relationships/customXml" Target="../ink/ink653.xml"/><Relationship Id="rId1184" Type="http://schemas.openxmlformats.org/officeDocument/2006/relationships/image" Target="../media/image670.png"/><Relationship Id="rId44" Type="http://schemas.openxmlformats.org/officeDocument/2006/relationships/customXml" Target="../ink/ink121.xml"/><Relationship Id="rId554" Type="http://schemas.openxmlformats.org/officeDocument/2006/relationships/customXml" Target="../ink/ink379.xml"/><Relationship Id="rId761" Type="http://schemas.openxmlformats.org/officeDocument/2006/relationships/image" Target="../media/image460.png"/><Relationship Id="rId859" Type="http://schemas.openxmlformats.org/officeDocument/2006/relationships/image" Target="../media/image509.png"/><Relationship Id="rId193" Type="http://schemas.openxmlformats.org/officeDocument/2006/relationships/customXml" Target="../ink/ink196.xml"/><Relationship Id="rId207" Type="http://schemas.openxmlformats.org/officeDocument/2006/relationships/customXml" Target="../ink/ink203.xml"/><Relationship Id="rId414" Type="http://schemas.openxmlformats.org/officeDocument/2006/relationships/image" Target="../media/image289.png"/><Relationship Id="rId498" Type="http://schemas.openxmlformats.org/officeDocument/2006/relationships/image" Target="../media/image330.png"/><Relationship Id="rId621" Type="http://schemas.openxmlformats.org/officeDocument/2006/relationships/image" Target="../media/image390.png"/><Relationship Id="rId1044" Type="http://schemas.openxmlformats.org/officeDocument/2006/relationships/customXml" Target="../ink/ink625.xml"/><Relationship Id="rId260" Type="http://schemas.openxmlformats.org/officeDocument/2006/relationships/image" Target="../media/image213.png"/><Relationship Id="rId719" Type="http://schemas.openxmlformats.org/officeDocument/2006/relationships/image" Target="../media/image439.png"/><Relationship Id="rId926" Type="http://schemas.openxmlformats.org/officeDocument/2006/relationships/customXml" Target="../ink/ink566.xml"/><Relationship Id="rId1111" Type="http://schemas.openxmlformats.org/officeDocument/2006/relationships/image" Target="../media/image635.png"/><Relationship Id="rId55" Type="http://schemas.openxmlformats.org/officeDocument/2006/relationships/image" Target="../media/image111.png"/><Relationship Id="rId120" Type="http://schemas.openxmlformats.org/officeDocument/2006/relationships/customXml" Target="../ink/ink159.xml"/><Relationship Id="rId358" Type="http://schemas.openxmlformats.org/officeDocument/2006/relationships/customXml" Target="../ink/ink279.xml"/><Relationship Id="rId565" Type="http://schemas.openxmlformats.org/officeDocument/2006/relationships/image" Target="../media/image363.png"/><Relationship Id="rId772" Type="http://schemas.openxmlformats.org/officeDocument/2006/relationships/customXml" Target="../ink/ink489.xml"/><Relationship Id="rId1195" Type="http://schemas.openxmlformats.org/officeDocument/2006/relationships/customXml" Target="../ink/ink702.xml"/><Relationship Id="rId1209" Type="http://schemas.openxmlformats.org/officeDocument/2006/relationships/customXml" Target="../ink/ink709.xml"/><Relationship Id="rId218" Type="http://schemas.openxmlformats.org/officeDocument/2006/relationships/image" Target="../media/image192.png"/><Relationship Id="rId425" Type="http://schemas.openxmlformats.org/officeDocument/2006/relationships/image" Target="../media/image294.png"/><Relationship Id="rId632" Type="http://schemas.openxmlformats.org/officeDocument/2006/relationships/customXml" Target="../ink/ink419.xml"/><Relationship Id="rId1055" Type="http://schemas.openxmlformats.org/officeDocument/2006/relationships/image" Target="../media/image607.png"/><Relationship Id="rId271" Type="http://schemas.openxmlformats.org/officeDocument/2006/relationships/customXml" Target="../ink/ink235.xml"/><Relationship Id="rId937" Type="http://schemas.openxmlformats.org/officeDocument/2006/relationships/image" Target="../media/image548.png"/><Relationship Id="rId1122" Type="http://schemas.openxmlformats.org/officeDocument/2006/relationships/image" Target="../media/image640.png"/><Relationship Id="rId66" Type="http://schemas.openxmlformats.org/officeDocument/2006/relationships/customXml" Target="../ink/ink132.xml"/><Relationship Id="rId131" Type="http://schemas.openxmlformats.org/officeDocument/2006/relationships/image" Target="../media/image149.png"/><Relationship Id="rId369" Type="http://schemas.openxmlformats.org/officeDocument/2006/relationships/image" Target="../media/image267.png"/><Relationship Id="rId576" Type="http://schemas.openxmlformats.org/officeDocument/2006/relationships/image" Target="../media/image368.png"/><Relationship Id="rId783" Type="http://schemas.openxmlformats.org/officeDocument/2006/relationships/image" Target="../media/image471.png"/><Relationship Id="rId990" Type="http://schemas.openxmlformats.org/officeDocument/2006/relationships/customXml" Target="../ink/ink598.xml"/><Relationship Id="rId229" Type="http://schemas.openxmlformats.org/officeDocument/2006/relationships/customXml" Target="../ink/ink214.xml"/><Relationship Id="rId436" Type="http://schemas.openxmlformats.org/officeDocument/2006/relationships/customXml" Target="../ink/ink319.xml"/><Relationship Id="rId643" Type="http://schemas.openxmlformats.org/officeDocument/2006/relationships/image" Target="../media/image401.png"/><Relationship Id="rId1066" Type="http://schemas.openxmlformats.org/officeDocument/2006/relationships/customXml" Target="../ink/ink636.xml"/><Relationship Id="rId850" Type="http://schemas.openxmlformats.org/officeDocument/2006/relationships/customXml" Target="../ink/ink528.xml"/><Relationship Id="rId948" Type="http://schemas.openxmlformats.org/officeDocument/2006/relationships/customXml" Target="../ink/ink577.xml"/><Relationship Id="rId1133" Type="http://schemas.openxmlformats.org/officeDocument/2006/relationships/customXml" Target="../ink/ink670.xml"/><Relationship Id="rId77" Type="http://schemas.openxmlformats.org/officeDocument/2006/relationships/image" Target="../media/image122.png"/><Relationship Id="rId282" Type="http://schemas.openxmlformats.org/officeDocument/2006/relationships/image" Target="../media/image224.png"/><Relationship Id="rId503" Type="http://schemas.openxmlformats.org/officeDocument/2006/relationships/customXml" Target="../ink/ink353.xml"/><Relationship Id="rId587" Type="http://schemas.openxmlformats.org/officeDocument/2006/relationships/customXml" Target="../ink/ink396.xml"/><Relationship Id="rId710" Type="http://schemas.openxmlformats.org/officeDocument/2006/relationships/customXml" Target="../ink/ink458.xml"/><Relationship Id="rId808" Type="http://schemas.openxmlformats.org/officeDocument/2006/relationships/customXml" Target="../ink/ink507.xml"/><Relationship Id="rId8" Type="http://schemas.openxmlformats.org/officeDocument/2006/relationships/customXml" Target="../ink/ink103.xml"/><Relationship Id="rId142" Type="http://schemas.openxmlformats.org/officeDocument/2006/relationships/customXml" Target="../ink/ink170.xml"/><Relationship Id="rId447" Type="http://schemas.openxmlformats.org/officeDocument/2006/relationships/image" Target="../media/image305.png"/><Relationship Id="rId794" Type="http://schemas.openxmlformats.org/officeDocument/2006/relationships/customXml" Target="../ink/ink500.xml"/><Relationship Id="rId1077" Type="http://schemas.openxmlformats.org/officeDocument/2006/relationships/image" Target="../media/image618.png"/><Relationship Id="rId1200" Type="http://schemas.openxmlformats.org/officeDocument/2006/relationships/image" Target="../media/image678.png"/><Relationship Id="rId654" Type="http://schemas.openxmlformats.org/officeDocument/2006/relationships/customXml" Target="../ink/ink430.xml"/><Relationship Id="rId861" Type="http://schemas.openxmlformats.org/officeDocument/2006/relationships/image" Target="../media/image510.png"/><Relationship Id="rId959" Type="http://schemas.openxmlformats.org/officeDocument/2006/relationships/image" Target="../media/image559.png"/><Relationship Id="rId293" Type="http://schemas.openxmlformats.org/officeDocument/2006/relationships/image" Target="../media/image229.png"/><Relationship Id="rId307" Type="http://schemas.openxmlformats.org/officeDocument/2006/relationships/image" Target="../media/image236.png"/><Relationship Id="rId514" Type="http://schemas.openxmlformats.org/officeDocument/2006/relationships/customXml" Target="../ink/ink359.xml"/><Relationship Id="rId721" Type="http://schemas.openxmlformats.org/officeDocument/2006/relationships/image" Target="../media/image440.png"/><Relationship Id="rId1144" Type="http://schemas.openxmlformats.org/officeDocument/2006/relationships/image" Target="../media/image651.png"/><Relationship Id="rId88" Type="http://schemas.openxmlformats.org/officeDocument/2006/relationships/customXml" Target="../ink/ink143.xml"/><Relationship Id="rId153" Type="http://schemas.openxmlformats.org/officeDocument/2006/relationships/image" Target="../media/image160.png"/><Relationship Id="rId360" Type="http://schemas.openxmlformats.org/officeDocument/2006/relationships/customXml" Target="../ink/ink280.xml"/><Relationship Id="rId598" Type="http://schemas.openxmlformats.org/officeDocument/2006/relationships/image" Target="../media/image379.png"/><Relationship Id="rId819" Type="http://schemas.openxmlformats.org/officeDocument/2006/relationships/image" Target="../media/image489.png"/><Relationship Id="rId1004" Type="http://schemas.openxmlformats.org/officeDocument/2006/relationships/customXml" Target="../ink/ink605.xml"/><Relationship Id="rId220" Type="http://schemas.openxmlformats.org/officeDocument/2006/relationships/image" Target="../media/image193.png"/><Relationship Id="rId458" Type="http://schemas.openxmlformats.org/officeDocument/2006/relationships/customXml" Target="../ink/ink330.xml"/><Relationship Id="rId665" Type="http://schemas.openxmlformats.org/officeDocument/2006/relationships/image" Target="../media/image412.png"/><Relationship Id="rId872" Type="http://schemas.openxmlformats.org/officeDocument/2006/relationships/customXml" Target="../ink/ink539.xml"/><Relationship Id="rId1088" Type="http://schemas.openxmlformats.org/officeDocument/2006/relationships/customXml" Target="../ink/ink647.xml"/><Relationship Id="rId15" Type="http://schemas.openxmlformats.org/officeDocument/2006/relationships/image" Target="../media/image9110.png"/><Relationship Id="rId318" Type="http://schemas.openxmlformats.org/officeDocument/2006/relationships/customXml" Target="../ink/ink259.xml"/><Relationship Id="rId525" Type="http://schemas.openxmlformats.org/officeDocument/2006/relationships/image" Target="../media/image343.png"/><Relationship Id="rId732" Type="http://schemas.openxmlformats.org/officeDocument/2006/relationships/customXml" Target="../ink/ink469.xml"/><Relationship Id="rId1155" Type="http://schemas.openxmlformats.org/officeDocument/2006/relationships/image" Target="../media/image656.png"/><Relationship Id="rId99" Type="http://schemas.openxmlformats.org/officeDocument/2006/relationships/image" Target="../media/image133.png"/><Relationship Id="rId164" Type="http://schemas.openxmlformats.org/officeDocument/2006/relationships/image" Target="../media/image165.png"/><Relationship Id="rId371" Type="http://schemas.openxmlformats.org/officeDocument/2006/relationships/image" Target="../media/image268.png"/><Relationship Id="rId1015" Type="http://schemas.openxmlformats.org/officeDocument/2006/relationships/image" Target="../media/image587.png"/><Relationship Id="rId469" Type="http://schemas.openxmlformats.org/officeDocument/2006/relationships/image" Target="../media/image316.png"/><Relationship Id="rId676" Type="http://schemas.openxmlformats.org/officeDocument/2006/relationships/customXml" Target="../ink/ink441.xml"/><Relationship Id="rId883" Type="http://schemas.openxmlformats.org/officeDocument/2006/relationships/image" Target="../media/image521.png"/><Relationship Id="rId1099" Type="http://schemas.openxmlformats.org/officeDocument/2006/relationships/image" Target="../media/image629.png"/><Relationship Id="rId26" Type="http://schemas.openxmlformats.org/officeDocument/2006/relationships/customXml" Target="../ink/ink112.xml"/><Relationship Id="rId231" Type="http://schemas.openxmlformats.org/officeDocument/2006/relationships/customXml" Target="../ink/ink215.xml"/><Relationship Id="rId329" Type="http://schemas.openxmlformats.org/officeDocument/2006/relationships/image" Target="../media/image247.png"/><Relationship Id="rId536" Type="http://schemas.openxmlformats.org/officeDocument/2006/relationships/customXml" Target="../ink/ink370.xml"/><Relationship Id="rId1166" Type="http://schemas.openxmlformats.org/officeDocument/2006/relationships/image" Target="../media/image661.png"/><Relationship Id="rId175" Type="http://schemas.openxmlformats.org/officeDocument/2006/relationships/customXml" Target="../ink/ink187.xml"/><Relationship Id="rId743" Type="http://schemas.openxmlformats.org/officeDocument/2006/relationships/image" Target="../media/image451.png"/><Relationship Id="rId950" Type="http://schemas.openxmlformats.org/officeDocument/2006/relationships/customXml" Target="../ink/ink578.xml"/><Relationship Id="rId1026" Type="http://schemas.openxmlformats.org/officeDocument/2006/relationships/customXml" Target="../ink/ink616.xml"/><Relationship Id="rId382" Type="http://schemas.openxmlformats.org/officeDocument/2006/relationships/customXml" Target="../ink/ink291.xml"/><Relationship Id="rId603" Type="http://schemas.openxmlformats.org/officeDocument/2006/relationships/image" Target="../media/image381.png"/><Relationship Id="rId687" Type="http://schemas.openxmlformats.org/officeDocument/2006/relationships/image" Target="../media/image423.png"/><Relationship Id="rId810" Type="http://schemas.openxmlformats.org/officeDocument/2006/relationships/customXml" Target="../ink/ink508.xml"/><Relationship Id="rId908" Type="http://schemas.openxmlformats.org/officeDocument/2006/relationships/customXml" Target="../ink/ink557.xml"/><Relationship Id="rId242" Type="http://schemas.openxmlformats.org/officeDocument/2006/relationships/image" Target="../media/image204.png"/><Relationship Id="rId894" Type="http://schemas.openxmlformats.org/officeDocument/2006/relationships/customXml" Target="../ink/ink550.xml"/><Relationship Id="rId1177" Type="http://schemas.openxmlformats.org/officeDocument/2006/relationships/customXml" Target="../ink/ink693.xml"/><Relationship Id="rId37" Type="http://schemas.openxmlformats.org/officeDocument/2006/relationships/image" Target="../media/image102.png"/><Relationship Id="rId102" Type="http://schemas.openxmlformats.org/officeDocument/2006/relationships/customXml" Target="../ink/ink150.xml"/><Relationship Id="rId547" Type="http://schemas.openxmlformats.org/officeDocument/2006/relationships/image" Target="../media/image354.png"/><Relationship Id="rId754" Type="http://schemas.openxmlformats.org/officeDocument/2006/relationships/customXml" Target="../ink/ink480.xml"/><Relationship Id="rId961" Type="http://schemas.openxmlformats.org/officeDocument/2006/relationships/image" Target="../media/image560.png"/><Relationship Id="rId90" Type="http://schemas.openxmlformats.org/officeDocument/2006/relationships/customXml" Target="../ink/ink144.xml"/><Relationship Id="rId186" Type="http://schemas.openxmlformats.org/officeDocument/2006/relationships/image" Target="../media/image176.png"/><Relationship Id="rId393" Type="http://schemas.openxmlformats.org/officeDocument/2006/relationships/image" Target="../media/image279.png"/><Relationship Id="rId407" Type="http://schemas.openxmlformats.org/officeDocument/2006/relationships/image" Target="../media/image286.png"/><Relationship Id="rId614" Type="http://schemas.openxmlformats.org/officeDocument/2006/relationships/customXml" Target="../ink/ink410.xml"/><Relationship Id="rId821" Type="http://schemas.openxmlformats.org/officeDocument/2006/relationships/image" Target="../media/image490.png"/><Relationship Id="rId1037" Type="http://schemas.openxmlformats.org/officeDocument/2006/relationships/image" Target="../media/image598.png"/><Relationship Id="rId253" Type="http://schemas.openxmlformats.org/officeDocument/2006/relationships/customXml" Target="../ink/ink226.xml"/><Relationship Id="rId460" Type="http://schemas.openxmlformats.org/officeDocument/2006/relationships/customXml" Target="../ink/ink331.xml"/><Relationship Id="rId698" Type="http://schemas.openxmlformats.org/officeDocument/2006/relationships/customXml" Target="../ink/ink452.xml"/><Relationship Id="rId919" Type="http://schemas.openxmlformats.org/officeDocument/2006/relationships/image" Target="../media/image539.png"/><Relationship Id="rId1090" Type="http://schemas.openxmlformats.org/officeDocument/2006/relationships/customXml" Target="../ink/ink648.xml"/><Relationship Id="rId1104" Type="http://schemas.openxmlformats.org/officeDocument/2006/relationships/customXml" Target="../ink/ink655.xml"/><Relationship Id="rId48" Type="http://schemas.openxmlformats.org/officeDocument/2006/relationships/customXml" Target="../ink/ink123.xml"/><Relationship Id="rId113" Type="http://schemas.openxmlformats.org/officeDocument/2006/relationships/image" Target="../media/image140.png"/><Relationship Id="rId320" Type="http://schemas.openxmlformats.org/officeDocument/2006/relationships/customXml" Target="../ink/ink260.xml"/><Relationship Id="rId558" Type="http://schemas.openxmlformats.org/officeDocument/2006/relationships/customXml" Target="../ink/ink381.xml"/><Relationship Id="rId765" Type="http://schemas.openxmlformats.org/officeDocument/2006/relationships/image" Target="../media/image462.png"/><Relationship Id="rId972" Type="http://schemas.openxmlformats.org/officeDocument/2006/relationships/customXml" Target="../ink/ink589.xml"/><Relationship Id="rId1188" Type="http://schemas.openxmlformats.org/officeDocument/2006/relationships/image" Target="../media/image672.png"/><Relationship Id="rId197" Type="http://schemas.openxmlformats.org/officeDocument/2006/relationships/customXml" Target="../ink/ink198.xml"/><Relationship Id="rId418" Type="http://schemas.openxmlformats.org/officeDocument/2006/relationships/image" Target="../media/image291.png"/><Relationship Id="rId625" Type="http://schemas.openxmlformats.org/officeDocument/2006/relationships/image" Target="../media/image392.png"/><Relationship Id="rId832" Type="http://schemas.openxmlformats.org/officeDocument/2006/relationships/customXml" Target="../ink/ink519.xml"/><Relationship Id="rId1048" Type="http://schemas.openxmlformats.org/officeDocument/2006/relationships/customXml" Target="../ink/ink627.xml"/><Relationship Id="rId264" Type="http://schemas.openxmlformats.org/officeDocument/2006/relationships/image" Target="../media/image215.png"/><Relationship Id="rId471" Type="http://schemas.openxmlformats.org/officeDocument/2006/relationships/image" Target="../media/image317.png"/><Relationship Id="rId1115" Type="http://schemas.openxmlformats.org/officeDocument/2006/relationships/customXml" Target="../ink/ink661.xml"/><Relationship Id="rId59" Type="http://schemas.openxmlformats.org/officeDocument/2006/relationships/image" Target="../media/image113.png"/><Relationship Id="rId124" Type="http://schemas.openxmlformats.org/officeDocument/2006/relationships/customXml" Target="../ink/ink161.xml"/><Relationship Id="rId569" Type="http://schemas.openxmlformats.org/officeDocument/2006/relationships/image" Target="../media/image365.png"/><Relationship Id="rId776" Type="http://schemas.openxmlformats.org/officeDocument/2006/relationships/customXml" Target="../ink/ink491.xml"/><Relationship Id="rId983" Type="http://schemas.openxmlformats.org/officeDocument/2006/relationships/image" Target="../media/image571.png"/><Relationship Id="rId1199" Type="http://schemas.openxmlformats.org/officeDocument/2006/relationships/customXml" Target="../ink/ink704.xml"/><Relationship Id="rId331" Type="http://schemas.openxmlformats.org/officeDocument/2006/relationships/image" Target="../media/image248.png"/><Relationship Id="rId429" Type="http://schemas.openxmlformats.org/officeDocument/2006/relationships/image" Target="../media/image296.png"/><Relationship Id="rId636" Type="http://schemas.openxmlformats.org/officeDocument/2006/relationships/customXml" Target="../ink/ink421.xml"/><Relationship Id="rId1059" Type="http://schemas.openxmlformats.org/officeDocument/2006/relationships/image" Target="../media/image609.png"/><Relationship Id="rId843" Type="http://schemas.openxmlformats.org/officeDocument/2006/relationships/image" Target="../media/image501.png"/><Relationship Id="rId1126" Type="http://schemas.openxmlformats.org/officeDocument/2006/relationships/image" Target="../media/image642.png"/><Relationship Id="rId275" Type="http://schemas.openxmlformats.org/officeDocument/2006/relationships/customXml" Target="../ink/ink237.xml"/><Relationship Id="rId482" Type="http://schemas.openxmlformats.org/officeDocument/2006/relationships/customXml" Target="../ink/ink342.xml"/><Relationship Id="rId703" Type="http://schemas.openxmlformats.org/officeDocument/2006/relationships/image" Target="../media/image431.png"/><Relationship Id="rId910" Type="http://schemas.openxmlformats.org/officeDocument/2006/relationships/customXml" Target="../ink/ink558.xml"/><Relationship Id="rId135" Type="http://schemas.openxmlformats.org/officeDocument/2006/relationships/image" Target="../media/image151.png"/><Relationship Id="rId342" Type="http://schemas.openxmlformats.org/officeDocument/2006/relationships/customXml" Target="../ink/ink271.xml"/><Relationship Id="rId787" Type="http://schemas.openxmlformats.org/officeDocument/2006/relationships/image" Target="../media/image473.png"/><Relationship Id="rId994" Type="http://schemas.openxmlformats.org/officeDocument/2006/relationships/customXml" Target="../ink/ink600.xml"/><Relationship Id="rId202" Type="http://schemas.openxmlformats.org/officeDocument/2006/relationships/image" Target="../media/image184.png"/><Relationship Id="rId647" Type="http://schemas.openxmlformats.org/officeDocument/2006/relationships/image" Target="../media/image403.png"/><Relationship Id="rId854" Type="http://schemas.openxmlformats.org/officeDocument/2006/relationships/customXml" Target="../ink/ink530.xml"/><Relationship Id="rId286" Type="http://schemas.openxmlformats.org/officeDocument/2006/relationships/image" Target="../media/image226.png"/><Relationship Id="rId493" Type="http://schemas.openxmlformats.org/officeDocument/2006/relationships/image" Target="../media/image328.png"/><Relationship Id="rId507" Type="http://schemas.openxmlformats.org/officeDocument/2006/relationships/image" Target="../media/image334.png"/><Relationship Id="rId714" Type="http://schemas.openxmlformats.org/officeDocument/2006/relationships/customXml" Target="../ink/ink460.xml"/><Relationship Id="rId921" Type="http://schemas.openxmlformats.org/officeDocument/2006/relationships/image" Target="../media/image540.png"/><Relationship Id="rId1137" Type="http://schemas.openxmlformats.org/officeDocument/2006/relationships/customXml" Target="../ink/ink672.xml"/><Relationship Id="rId50" Type="http://schemas.openxmlformats.org/officeDocument/2006/relationships/customXml" Target="../ink/ink124.xml"/><Relationship Id="rId146" Type="http://schemas.openxmlformats.org/officeDocument/2006/relationships/customXml" Target="../ink/ink172.xml"/><Relationship Id="rId353" Type="http://schemas.openxmlformats.org/officeDocument/2006/relationships/image" Target="../media/image259.png"/><Relationship Id="rId560" Type="http://schemas.openxmlformats.org/officeDocument/2006/relationships/customXml" Target="../ink/ink382.xml"/><Relationship Id="rId798" Type="http://schemas.openxmlformats.org/officeDocument/2006/relationships/customXml" Target="../ink/ink502.xml"/><Relationship Id="rId1190" Type="http://schemas.openxmlformats.org/officeDocument/2006/relationships/image" Target="../media/image673.png"/><Relationship Id="rId1204" Type="http://schemas.openxmlformats.org/officeDocument/2006/relationships/image" Target="../media/image680.png"/><Relationship Id="rId213" Type="http://schemas.openxmlformats.org/officeDocument/2006/relationships/customXml" Target="../ink/ink206.xml"/><Relationship Id="rId420" Type="http://schemas.openxmlformats.org/officeDocument/2006/relationships/image" Target="../media/image292.png"/><Relationship Id="rId658" Type="http://schemas.openxmlformats.org/officeDocument/2006/relationships/customXml" Target="../ink/ink432.xml"/><Relationship Id="rId865" Type="http://schemas.openxmlformats.org/officeDocument/2006/relationships/image" Target="../media/image512.png"/><Relationship Id="rId1050" Type="http://schemas.openxmlformats.org/officeDocument/2006/relationships/customXml" Target="../ink/ink628.xml"/><Relationship Id="rId297" Type="http://schemas.openxmlformats.org/officeDocument/2006/relationships/image" Target="../media/image231.png"/><Relationship Id="rId518" Type="http://schemas.openxmlformats.org/officeDocument/2006/relationships/customXml" Target="../ink/ink361.xml"/><Relationship Id="rId725" Type="http://schemas.openxmlformats.org/officeDocument/2006/relationships/image" Target="../media/image442.png"/><Relationship Id="rId932" Type="http://schemas.openxmlformats.org/officeDocument/2006/relationships/customXml" Target="../ink/ink569.xml"/><Relationship Id="rId1148" Type="http://schemas.openxmlformats.org/officeDocument/2006/relationships/customXml" Target="../ink/ink678.xml"/><Relationship Id="rId157" Type="http://schemas.openxmlformats.org/officeDocument/2006/relationships/image" Target="../media/image162.png"/><Relationship Id="rId364" Type="http://schemas.openxmlformats.org/officeDocument/2006/relationships/customXml" Target="../ink/ink282.xml"/><Relationship Id="rId1008" Type="http://schemas.openxmlformats.org/officeDocument/2006/relationships/customXml" Target="../ink/ink607.xml"/><Relationship Id="rId61" Type="http://schemas.openxmlformats.org/officeDocument/2006/relationships/image" Target="../media/image114.png"/><Relationship Id="rId571" Type="http://schemas.openxmlformats.org/officeDocument/2006/relationships/image" Target="../media/image366.png"/><Relationship Id="rId669" Type="http://schemas.openxmlformats.org/officeDocument/2006/relationships/image" Target="../media/image414.png"/><Relationship Id="rId876" Type="http://schemas.openxmlformats.org/officeDocument/2006/relationships/customXml" Target="../ink/ink541.xml"/><Relationship Id="rId19" Type="http://schemas.openxmlformats.org/officeDocument/2006/relationships/image" Target="../media/image9310.png"/><Relationship Id="rId224" Type="http://schemas.openxmlformats.org/officeDocument/2006/relationships/image" Target="../media/image195.png"/><Relationship Id="rId431" Type="http://schemas.openxmlformats.org/officeDocument/2006/relationships/image" Target="../media/image297.png"/><Relationship Id="rId529" Type="http://schemas.openxmlformats.org/officeDocument/2006/relationships/image" Target="../media/image345.png"/><Relationship Id="rId736" Type="http://schemas.openxmlformats.org/officeDocument/2006/relationships/customXml" Target="../ink/ink471.xml"/><Relationship Id="rId1061" Type="http://schemas.openxmlformats.org/officeDocument/2006/relationships/image" Target="../media/image610.png"/><Relationship Id="rId1159" Type="http://schemas.openxmlformats.org/officeDocument/2006/relationships/customXml" Target="../ink/ink684.xml"/><Relationship Id="rId168" Type="http://schemas.openxmlformats.org/officeDocument/2006/relationships/image" Target="../media/image167.png"/><Relationship Id="rId943" Type="http://schemas.openxmlformats.org/officeDocument/2006/relationships/image" Target="../media/image551.png"/><Relationship Id="rId1019" Type="http://schemas.openxmlformats.org/officeDocument/2006/relationships/image" Target="../media/image589.png"/><Relationship Id="rId72" Type="http://schemas.openxmlformats.org/officeDocument/2006/relationships/customXml" Target="../ink/ink135.xml"/><Relationship Id="rId375" Type="http://schemas.openxmlformats.org/officeDocument/2006/relationships/image" Target="../media/image270.png"/><Relationship Id="rId582" Type="http://schemas.openxmlformats.org/officeDocument/2006/relationships/image" Target="../media/image371.png"/><Relationship Id="rId803" Type="http://schemas.openxmlformats.org/officeDocument/2006/relationships/image" Target="../media/image481.png"/><Relationship Id="rId3" Type="http://schemas.openxmlformats.org/officeDocument/2006/relationships/image" Target="../media/image21.png"/><Relationship Id="rId235" Type="http://schemas.openxmlformats.org/officeDocument/2006/relationships/customXml" Target="../ink/ink217.xml"/><Relationship Id="rId442" Type="http://schemas.openxmlformats.org/officeDocument/2006/relationships/customXml" Target="../ink/ink322.xml"/><Relationship Id="rId887" Type="http://schemas.openxmlformats.org/officeDocument/2006/relationships/image" Target="../media/image523.png"/><Relationship Id="rId1072" Type="http://schemas.openxmlformats.org/officeDocument/2006/relationships/customXml" Target="../ink/ink639.xml"/><Relationship Id="rId302" Type="http://schemas.openxmlformats.org/officeDocument/2006/relationships/customXml" Target="../ink/ink251.xml"/><Relationship Id="rId747" Type="http://schemas.openxmlformats.org/officeDocument/2006/relationships/image" Target="../media/image453.png"/><Relationship Id="rId954" Type="http://schemas.openxmlformats.org/officeDocument/2006/relationships/customXml" Target="../ink/ink580.xml"/><Relationship Id="rId83" Type="http://schemas.openxmlformats.org/officeDocument/2006/relationships/image" Target="../media/image125.png"/><Relationship Id="rId179" Type="http://schemas.openxmlformats.org/officeDocument/2006/relationships/customXml" Target="../ink/ink189.xml"/><Relationship Id="rId386" Type="http://schemas.openxmlformats.org/officeDocument/2006/relationships/customXml" Target="../ink/ink293.xml"/><Relationship Id="rId593" Type="http://schemas.openxmlformats.org/officeDocument/2006/relationships/customXml" Target="../ink/ink399.xml"/><Relationship Id="rId607" Type="http://schemas.openxmlformats.org/officeDocument/2006/relationships/image" Target="../media/image383.png"/><Relationship Id="rId814" Type="http://schemas.openxmlformats.org/officeDocument/2006/relationships/customXml" Target="../ink/ink510.xml"/><Relationship Id="rId246" Type="http://schemas.openxmlformats.org/officeDocument/2006/relationships/image" Target="../media/image206.png"/><Relationship Id="rId453" Type="http://schemas.openxmlformats.org/officeDocument/2006/relationships/image" Target="../media/image308.png"/><Relationship Id="rId660" Type="http://schemas.openxmlformats.org/officeDocument/2006/relationships/customXml" Target="../ink/ink433.xml"/><Relationship Id="rId898" Type="http://schemas.openxmlformats.org/officeDocument/2006/relationships/customXml" Target="../ink/ink552.xml"/><Relationship Id="rId1083" Type="http://schemas.openxmlformats.org/officeDocument/2006/relationships/image" Target="../media/image621.png"/><Relationship Id="rId106" Type="http://schemas.openxmlformats.org/officeDocument/2006/relationships/customXml" Target="../ink/ink152.xml"/><Relationship Id="rId313" Type="http://schemas.openxmlformats.org/officeDocument/2006/relationships/image" Target="../media/image239.png"/><Relationship Id="rId758" Type="http://schemas.openxmlformats.org/officeDocument/2006/relationships/customXml" Target="../ink/ink482.xml"/><Relationship Id="rId965" Type="http://schemas.openxmlformats.org/officeDocument/2006/relationships/image" Target="../media/image562.png"/><Relationship Id="rId1150" Type="http://schemas.openxmlformats.org/officeDocument/2006/relationships/customXml" Target="../ink/ink679.xml"/><Relationship Id="rId10" Type="http://schemas.openxmlformats.org/officeDocument/2006/relationships/customXml" Target="../ink/ink104.xml"/><Relationship Id="rId94" Type="http://schemas.openxmlformats.org/officeDocument/2006/relationships/customXml" Target="../ink/ink146.xml"/><Relationship Id="rId397" Type="http://schemas.openxmlformats.org/officeDocument/2006/relationships/image" Target="../media/image281.png"/><Relationship Id="rId520" Type="http://schemas.openxmlformats.org/officeDocument/2006/relationships/customXml" Target="../ink/ink362.xml"/><Relationship Id="rId618" Type="http://schemas.openxmlformats.org/officeDocument/2006/relationships/customXml" Target="../ink/ink412.xml"/><Relationship Id="rId825" Type="http://schemas.openxmlformats.org/officeDocument/2006/relationships/image" Target="../media/image492.png"/><Relationship Id="rId257" Type="http://schemas.openxmlformats.org/officeDocument/2006/relationships/customXml" Target="../ink/ink228.xml"/><Relationship Id="rId464" Type="http://schemas.openxmlformats.org/officeDocument/2006/relationships/customXml" Target="../ink/ink333.xml"/><Relationship Id="rId1010" Type="http://schemas.openxmlformats.org/officeDocument/2006/relationships/customXml" Target="../ink/ink608.xml"/><Relationship Id="rId1094" Type="http://schemas.openxmlformats.org/officeDocument/2006/relationships/customXml" Target="../ink/ink650.xml"/><Relationship Id="rId1108" Type="http://schemas.openxmlformats.org/officeDocument/2006/relationships/customXml" Target="../ink/ink657.xml"/><Relationship Id="rId117" Type="http://schemas.openxmlformats.org/officeDocument/2006/relationships/image" Target="../media/image142.png"/><Relationship Id="rId671" Type="http://schemas.openxmlformats.org/officeDocument/2006/relationships/image" Target="../media/image415.png"/><Relationship Id="rId769" Type="http://schemas.openxmlformats.org/officeDocument/2006/relationships/image" Target="../media/image464.png"/><Relationship Id="rId976" Type="http://schemas.openxmlformats.org/officeDocument/2006/relationships/customXml" Target="../ink/ink591.xml"/><Relationship Id="rId324" Type="http://schemas.openxmlformats.org/officeDocument/2006/relationships/customXml" Target="../ink/ink262.xml"/><Relationship Id="rId531" Type="http://schemas.openxmlformats.org/officeDocument/2006/relationships/image" Target="../media/image346.png"/><Relationship Id="rId629" Type="http://schemas.openxmlformats.org/officeDocument/2006/relationships/image" Target="../media/image394.png"/><Relationship Id="rId1161" Type="http://schemas.openxmlformats.org/officeDocument/2006/relationships/customXml" Target="../ink/ink685.xml"/><Relationship Id="rId836" Type="http://schemas.openxmlformats.org/officeDocument/2006/relationships/customXml" Target="../ink/ink521.xml"/><Relationship Id="rId1021" Type="http://schemas.openxmlformats.org/officeDocument/2006/relationships/image" Target="../media/image590.png"/><Relationship Id="rId1119" Type="http://schemas.openxmlformats.org/officeDocument/2006/relationships/customXml" Target="../ink/ink663.xml"/><Relationship Id="rId903" Type="http://schemas.openxmlformats.org/officeDocument/2006/relationships/image" Target="../media/image531.png"/><Relationship Id="rId32" Type="http://schemas.openxmlformats.org/officeDocument/2006/relationships/customXml" Target="../ink/ink115.xml"/><Relationship Id="rId181" Type="http://schemas.openxmlformats.org/officeDocument/2006/relationships/customXml" Target="../ink/ink190.xml"/><Relationship Id="rId279" Type="http://schemas.openxmlformats.org/officeDocument/2006/relationships/customXml" Target="../ink/ink239.xml"/><Relationship Id="rId486" Type="http://schemas.openxmlformats.org/officeDocument/2006/relationships/customXml" Target="../ink/ink344.xml"/><Relationship Id="rId693" Type="http://schemas.openxmlformats.org/officeDocument/2006/relationships/image" Target="../media/image426.png"/><Relationship Id="rId139" Type="http://schemas.openxmlformats.org/officeDocument/2006/relationships/image" Target="../media/image153.png"/><Relationship Id="rId346" Type="http://schemas.openxmlformats.org/officeDocument/2006/relationships/customXml" Target="../ink/ink273.xml"/><Relationship Id="rId553" Type="http://schemas.openxmlformats.org/officeDocument/2006/relationships/image" Target="../media/image357.png"/><Relationship Id="rId760" Type="http://schemas.openxmlformats.org/officeDocument/2006/relationships/customXml" Target="../ink/ink483.xml"/><Relationship Id="rId998" Type="http://schemas.openxmlformats.org/officeDocument/2006/relationships/customXml" Target="../ink/ink602.xml"/><Relationship Id="rId1183" Type="http://schemas.openxmlformats.org/officeDocument/2006/relationships/customXml" Target="../ink/ink696.xml"/><Relationship Id="rId206" Type="http://schemas.openxmlformats.org/officeDocument/2006/relationships/image" Target="../media/image186.png"/><Relationship Id="rId413" Type="http://schemas.openxmlformats.org/officeDocument/2006/relationships/customXml" Target="../ink/ink307.xml"/><Relationship Id="rId858" Type="http://schemas.openxmlformats.org/officeDocument/2006/relationships/customXml" Target="../ink/ink532.xml"/><Relationship Id="rId1043" Type="http://schemas.openxmlformats.org/officeDocument/2006/relationships/image" Target="../media/image601.png"/><Relationship Id="rId620" Type="http://schemas.openxmlformats.org/officeDocument/2006/relationships/customXml" Target="../ink/ink413.xml"/><Relationship Id="rId718" Type="http://schemas.openxmlformats.org/officeDocument/2006/relationships/customXml" Target="../ink/ink462.xml"/><Relationship Id="rId925" Type="http://schemas.openxmlformats.org/officeDocument/2006/relationships/image" Target="../media/image542.png"/><Relationship Id="rId1110" Type="http://schemas.openxmlformats.org/officeDocument/2006/relationships/customXml" Target="../ink/ink658.xml"/><Relationship Id="rId1208" Type="http://schemas.openxmlformats.org/officeDocument/2006/relationships/image" Target="../media/image682.png"/><Relationship Id="rId54" Type="http://schemas.openxmlformats.org/officeDocument/2006/relationships/customXml" Target="../ink/ink126.xml"/><Relationship Id="rId270" Type="http://schemas.openxmlformats.org/officeDocument/2006/relationships/image" Target="../media/image218.png"/><Relationship Id="rId130" Type="http://schemas.openxmlformats.org/officeDocument/2006/relationships/customXml" Target="../ink/ink164.xml"/><Relationship Id="rId368" Type="http://schemas.openxmlformats.org/officeDocument/2006/relationships/customXml" Target="../ink/ink284.xml"/><Relationship Id="rId575" Type="http://schemas.openxmlformats.org/officeDocument/2006/relationships/customXml" Target="../ink/ink390.xml"/><Relationship Id="rId782" Type="http://schemas.openxmlformats.org/officeDocument/2006/relationships/customXml" Target="../ink/ink494.xml"/><Relationship Id="rId228" Type="http://schemas.openxmlformats.org/officeDocument/2006/relationships/image" Target="../media/image197.png"/><Relationship Id="rId435" Type="http://schemas.openxmlformats.org/officeDocument/2006/relationships/image" Target="../media/image299.png"/><Relationship Id="rId642" Type="http://schemas.openxmlformats.org/officeDocument/2006/relationships/customXml" Target="../ink/ink424.xml"/><Relationship Id="rId1065" Type="http://schemas.openxmlformats.org/officeDocument/2006/relationships/image" Target="../media/image612.png"/><Relationship Id="rId502" Type="http://schemas.openxmlformats.org/officeDocument/2006/relationships/image" Target="../media/image332.png"/><Relationship Id="rId947" Type="http://schemas.openxmlformats.org/officeDocument/2006/relationships/image" Target="../media/image553.png"/><Relationship Id="rId1132" Type="http://schemas.openxmlformats.org/officeDocument/2006/relationships/image" Target="../media/image645.png"/><Relationship Id="rId76" Type="http://schemas.openxmlformats.org/officeDocument/2006/relationships/customXml" Target="../ink/ink137.xml"/><Relationship Id="rId807" Type="http://schemas.openxmlformats.org/officeDocument/2006/relationships/image" Target="../media/image483.png"/><Relationship Id="rId292" Type="http://schemas.openxmlformats.org/officeDocument/2006/relationships/customXml" Target="../ink/ink246.xml"/><Relationship Id="rId597" Type="http://schemas.openxmlformats.org/officeDocument/2006/relationships/customXml" Target="../ink/ink401.xml"/><Relationship Id="rId152" Type="http://schemas.openxmlformats.org/officeDocument/2006/relationships/customXml" Target="../ink/ink175.xml"/><Relationship Id="rId457" Type="http://schemas.openxmlformats.org/officeDocument/2006/relationships/image" Target="../media/image310.png"/><Relationship Id="rId1087" Type="http://schemas.openxmlformats.org/officeDocument/2006/relationships/image" Target="../media/image623.png"/><Relationship Id="rId664" Type="http://schemas.openxmlformats.org/officeDocument/2006/relationships/customXml" Target="../ink/ink435.xml"/><Relationship Id="rId871" Type="http://schemas.openxmlformats.org/officeDocument/2006/relationships/image" Target="../media/image515.png"/><Relationship Id="rId969" Type="http://schemas.openxmlformats.org/officeDocument/2006/relationships/image" Target="../media/image564.png"/><Relationship Id="rId317" Type="http://schemas.openxmlformats.org/officeDocument/2006/relationships/image" Target="../media/image241.png"/><Relationship Id="rId524" Type="http://schemas.openxmlformats.org/officeDocument/2006/relationships/customXml" Target="../ink/ink364.xml"/><Relationship Id="rId731" Type="http://schemas.openxmlformats.org/officeDocument/2006/relationships/image" Target="../media/image445.png"/><Relationship Id="rId1154" Type="http://schemas.openxmlformats.org/officeDocument/2006/relationships/customXml" Target="../ink/ink681.xml"/><Relationship Id="rId98" Type="http://schemas.openxmlformats.org/officeDocument/2006/relationships/customXml" Target="../ink/ink148.xml"/><Relationship Id="rId829" Type="http://schemas.openxmlformats.org/officeDocument/2006/relationships/image" Target="../media/image494.png"/><Relationship Id="rId1014" Type="http://schemas.openxmlformats.org/officeDocument/2006/relationships/customXml" Target="../ink/ink610.xml"/><Relationship Id="rId25" Type="http://schemas.openxmlformats.org/officeDocument/2006/relationships/image" Target="../media/image9610.png"/><Relationship Id="rId174" Type="http://schemas.openxmlformats.org/officeDocument/2006/relationships/image" Target="../media/image170.png"/><Relationship Id="rId381" Type="http://schemas.openxmlformats.org/officeDocument/2006/relationships/image" Target="../media/image273.png"/><Relationship Id="rId241" Type="http://schemas.openxmlformats.org/officeDocument/2006/relationships/customXml" Target="../ink/ink220.xml"/><Relationship Id="rId479" Type="http://schemas.openxmlformats.org/officeDocument/2006/relationships/image" Target="../media/image321.png"/><Relationship Id="rId686" Type="http://schemas.openxmlformats.org/officeDocument/2006/relationships/customXml" Target="../ink/ink446.xml"/><Relationship Id="rId893" Type="http://schemas.openxmlformats.org/officeDocument/2006/relationships/image" Target="../media/image526.png"/><Relationship Id="rId339" Type="http://schemas.openxmlformats.org/officeDocument/2006/relationships/image" Target="../media/image252.png"/><Relationship Id="rId546" Type="http://schemas.openxmlformats.org/officeDocument/2006/relationships/customXml" Target="../ink/ink375.xml"/><Relationship Id="rId753" Type="http://schemas.openxmlformats.org/officeDocument/2006/relationships/image" Target="../media/image456.png"/><Relationship Id="rId1176" Type="http://schemas.openxmlformats.org/officeDocument/2006/relationships/image" Target="../media/image666.png"/><Relationship Id="rId101" Type="http://schemas.openxmlformats.org/officeDocument/2006/relationships/image" Target="../media/image134.png"/><Relationship Id="rId406" Type="http://schemas.openxmlformats.org/officeDocument/2006/relationships/customXml" Target="../ink/ink303.xml"/><Relationship Id="rId960" Type="http://schemas.openxmlformats.org/officeDocument/2006/relationships/customXml" Target="../ink/ink583.xml"/><Relationship Id="rId1036" Type="http://schemas.openxmlformats.org/officeDocument/2006/relationships/customXml" Target="../ink/ink621.xml"/><Relationship Id="rId613" Type="http://schemas.openxmlformats.org/officeDocument/2006/relationships/image" Target="../media/image386.png"/><Relationship Id="rId820" Type="http://schemas.openxmlformats.org/officeDocument/2006/relationships/customXml" Target="../ink/ink513.xml"/><Relationship Id="rId918" Type="http://schemas.openxmlformats.org/officeDocument/2006/relationships/customXml" Target="../ink/ink562.xml"/><Relationship Id="rId1103" Type="http://schemas.openxmlformats.org/officeDocument/2006/relationships/image" Target="../media/image631.png"/><Relationship Id="rId47" Type="http://schemas.openxmlformats.org/officeDocument/2006/relationships/image" Target="../media/image107.png"/><Relationship Id="rId196" Type="http://schemas.openxmlformats.org/officeDocument/2006/relationships/image" Target="../media/image181.png"/><Relationship Id="rId263" Type="http://schemas.openxmlformats.org/officeDocument/2006/relationships/customXml" Target="../ink/ink231.xml"/><Relationship Id="rId470" Type="http://schemas.openxmlformats.org/officeDocument/2006/relationships/customXml" Target="../ink/ink336.xml"/><Relationship Id="rId123" Type="http://schemas.openxmlformats.org/officeDocument/2006/relationships/image" Target="../media/image145.png"/><Relationship Id="rId330" Type="http://schemas.openxmlformats.org/officeDocument/2006/relationships/customXml" Target="../ink/ink265.xml"/><Relationship Id="rId568" Type="http://schemas.openxmlformats.org/officeDocument/2006/relationships/customXml" Target="../ink/ink386.xml"/><Relationship Id="rId775" Type="http://schemas.openxmlformats.org/officeDocument/2006/relationships/image" Target="../media/image467.png"/><Relationship Id="rId982" Type="http://schemas.openxmlformats.org/officeDocument/2006/relationships/customXml" Target="../ink/ink594.xml"/><Relationship Id="rId1198" Type="http://schemas.openxmlformats.org/officeDocument/2006/relationships/image" Target="../media/image677.png"/><Relationship Id="rId428" Type="http://schemas.openxmlformats.org/officeDocument/2006/relationships/customXml" Target="../ink/ink315.xml"/><Relationship Id="rId635" Type="http://schemas.openxmlformats.org/officeDocument/2006/relationships/image" Target="../media/image397.png"/><Relationship Id="rId842" Type="http://schemas.openxmlformats.org/officeDocument/2006/relationships/customXml" Target="../ink/ink524.xml"/><Relationship Id="rId1058" Type="http://schemas.openxmlformats.org/officeDocument/2006/relationships/customXml" Target="../ink/ink632.xml"/><Relationship Id="rId702" Type="http://schemas.openxmlformats.org/officeDocument/2006/relationships/customXml" Target="../ink/ink454.xml"/><Relationship Id="rId1125" Type="http://schemas.openxmlformats.org/officeDocument/2006/relationships/customXml" Target="../ink/ink666.xml"/><Relationship Id="rId69" Type="http://schemas.openxmlformats.org/officeDocument/2006/relationships/image" Target="../media/image118.png"/><Relationship Id="rId285" Type="http://schemas.openxmlformats.org/officeDocument/2006/relationships/customXml" Target="../ink/ink242.xml"/><Relationship Id="rId492" Type="http://schemas.openxmlformats.org/officeDocument/2006/relationships/customXml" Target="../ink/ink347.xml"/><Relationship Id="rId797" Type="http://schemas.openxmlformats.org/officeDocument/2006/relationships/image" Target="../media/image478.png"/><Relationship Id="rId145" Type="http://schemas.openxmlformats.org/officeDocument/2006/relationships/image" Target="../media/image156.png"/><Relationship Id="rId352" Type="http://schemas.openxmlformats.org/officeDocument/2006/relationships/customXml" Target="../ink/ink276.xml"/><Relationship Id="rId212" Type="http://schemas.openxmlformats.org/officeDocument/2006/relationships/image" Target="../media/image189.png"/><Relationship Id="rId657" Type="http://schemas.openxmlformats.org/officeDocument/2006/relationships/image" Target="../media/image408.png"/><Relationship Id="rId864" Type="http://schemas.openxmlformats.org/officeDocument/2006/relationships/customXml" Target="../ink/ink535.xml"/><Relationship Id="rId517" Type="http://schemas.openxmlformats.org/officeDocument/2006/relationships/image" Target="../media/image339.png"/><Relationship Id="rId724" Type="http://schemas.openxmlformats.org/officeDocument/2006/relationships/customXml" Target="../ink/ink465.xml"/><Relationship Id="rId931" Type="http://schemas.openxmlformats.org/officeDocument/2006/relationships/image" Target="../media/image545.png"/><Relationship Id="rId1147" Type="http://schemas.openxmlformats.org/officeDocument/2006/relationships/image" Target="../media/image652.png"/><Relationship Id="rId60" Type="http://schemas.openxmlformats.org/officeDocument/2006/relationships/customXml" Target="../ink/ink129.xml"/><Relationship Id="rId1007" Type="http://schemas.openxmlformats.org/officeDocument/2006/relationships/image" Target="../media/image583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41.png"/><Relationship Id="rId671" Type="http://schemas.openxmlformats.org/officeDocument/2006/relationships/image" Target="../media/image1018.png"/><Relationship Id="rId769" Type="http://schemas.openxmlformats.org/officeDocument/2006/relationships/image" Target="../media/image1067.png"/><Relationship Id="rId21" Type="http://schemas.openxmlformats.org/officeDocument/2006/relationships/image" Target="../media/image693.png"/><Relationship Id="rId324" Type="http://schemas.openxmlformats.org/officeDocument/2006/relationships/customXml" Target="../ink/ink871.xml"/><Relationship Id="rId531" Type="http://schemas.openxmlformats.org/officeDocument/2006/relationships/image" Target="../media/image948.png"/><Relationship Id="rId629" Type="http://schemas.openxmlformats.org/officeDocument/2006/relationships/image" Target="../media/image997.png"/><Relationship Id="rId170" Type="http://schemas.openxmlformats.org/officeDocument/2006/relationships/customXml" Target="../ink/ink794.xml"/><Relationship Id="rId268" Type="http://schemas.openxmlformats.org/officeDocument/2006/relationships/customXml" Target="../ink/ink843.xml"/><Relationship Id="rId475" Type="http://schemas.openxmlformats.org/officeDocument/2006/relationships/image" Target="../media/image920.png"/><Relationship Id="rId682" Type="http://schemas.openxmlformats.org/officeDocument/2006/relationships/customXml" Target="../ink/ink1050.xml"/><Relationship Id="rId32" Type="http://schemas.openxmlformats.org/officeDocument/2006/relationships/customXml" Target="../ink/ink725.xml"/><Relationship Id="rId128" Type="http://schemas.openxmlformats.org/officeDocument/2006/relationships/customXml" Target="../ink/ink773.xml"/><Relationship Id="rId335" Type="http://schemas.openxmlformats.org/officeDocument/2006/relationships/image" Target="../media/image850.png"/><Relationship Id="rId542" Type="http://schemas.openxmlformats.org/officeDocument/2006/relationships/customXml" Target="../ink/ink980.xml"/><Relationship Id="rId181" Type="http://schemas.openxmlformats.org/officeDocument/2006/relationships/image" Target="../media/image773.png"/><Relationship Id="rId402" Type="http://schemas.openxmlformats.org/officeDocument/2006/relationships/customXml" Target="../ink/ink910.xml"/><Relationship Id="rId279" Type="http://schemas.openxmlformats.org/officeDocument/2006/relationships/image" Target="../media/image822.png"/><Relationship Id="rId486" Type="http://schemas.openxmlformats.org/officeDocument/2006/relationships/customXml" Target="../ink/ink952.xml"/><Relationship Id="rId693" Type="http://schemas.openxmlformats.org/officeDocument/2006/relationships/image" Target="../media/image1029.png"/><Relationship Id="rId707" Type="http://schemas.openxmlformats.org/officeDocument/2006/relationships/image" Target="../media/image1036.png"/><Relationship Id="rId43" Type="http://schemas.openxmlformats.org/officeDocument/2006/relationships/image" Target="../media/image704.png"/><Relationship Id="rId139" Type="http://schemas.openxmlformats.org/officeDocument/2006/relationships/image" Target="../media/image752.png"/><Relationship Id="rId346" Type="http://schemas.openxmlformats.org/officeDocument/2006/relationships/customXml" Target="../ink/ink882.xml"/><Relationship Id="rId553" Type="http://schemas.openxmlformats.org/officeDocument/2006/relationships/image" Target="../media/image959.png"/><Relationship Id="rId760" Type="http://schemas.openxmlformats.org/officeDocument/2006/relationships/customXml" Target="../ink/ink1089.xml"/><Relationship Id="rId192" Type="http://schemas.openxmlformats.org/officeDocument/2006/relationships/customXml" Target="../ink/ink805.xml"/><Relationship Id="rId206" Type="http://schemas.openxmlformats.org/officeDocument/2006/relationships/customXml" Target="../ink/ink812.xml"/><Relationship Id="rId413" Type="http://schemas.openxmlformats.org/officeDocument/2006/relationships/image" Target="../media/image889.png"/><Relationship Id="rId497" Type="http://schemas.openxmlformats.org/officeDocument/2006/relationships/image" Target="../media/image931.png"/><Relationship Id="rId620" Type="http://schemas.openxmlformats.org/officeDocument/2006/relationships/customXml" Target="../ink/ink1019.xml"/><Relationship Id="rId718" Type="http://schemas.openxmlformats.org/officeDocument/2006/relationships/customXml" Target="../ink/ink1068.xml"/><Relationship Id="rId357" Type="http://schemas.openxmlformats.org/officeDocument/2006/relationships/image" Target="../media/image861.png"/><Relationship Id="rId54" Type="http://schemas.openxmlformats.org/officeDocument/2006/relationships/customXml" Target="../ink/ink736.xml"/><Relationship Id="rId217" Type="http://schemas.openxmlformats.org/officeDocument/2006/relationships/image" Target="../media/image791.png"/><Relationship Id="rId564" Type="http://schemas.openxmlformats.org/officeDocument/2006/relationships/customXml" Target="../ink/ink991.xml"/><Relationship Id="rId771" Type="http://schemas.openxmlformats.org/officeDocument/2006/relationships/image" Target="../media/image1068.png"/><Relationship Id="rId424" Type="http://schemas.openxmlformats.org/officeDocument/2006/relationships/customXml" Target="../ink/ink921.xml"/><Relationship Id="rId631" Type="http://schemas.openxmlformats.org/officeDocument/2006/relationships/image" Target="../media/image998.png"/><Relationship Id="rId729" Type="http://schemas.openxmlformats.org/officeDocument/2006/relationships/image" Target="../media/image1047.png"/><Relationship Id="rId270" Type="http://schemas.openxmlformats.org/officeDocument/2006/relationships/customXml" Target="../ink/ink844.xml"/><Relationship Id="rId65" Type="http://schemas.openxmlformats.org/officeDocument/2006/relationships/image" Target="../media/image715.png"/><Relationship Id="rId130" Type="http://schemas.openxmlformats.org/officeDocument/2006/relationships/customXml" Target="../ink/ink774.xml"/><Relationship Id="rId368" Type="http://schemas.openxmlformats.org/officeDocument/2006/relationships/customXml" Target="../ink/ink893.xml"/><Relationship Id="rId575" Type="http://schemas.openxmlformats.org/officeDocument/2006/relationships/image" Target="../media/image970.png"/><Relationship Id="rId782" Type="http://schemas.openxmlformats.org/officeDocument/2006/relationships/customXml" Target="../ink/ink1100.xml"/><Relationship Id="rId228" Type="http://schemas.openxmlformats.org/officeDocument/2006/relationships/customXml" Target="../ink/ink823.xml"/><Relationship Id="rId435" Type="http://schemas.openxmlformats.org/officeDocument/2006/relationships/image" Target="../media/image900.png"/><Relationship Id="rId642" Type="http://schemas.openxmlformats.org/officeDocument/2006/relationships/customXml" Target="../ink/ink1030.xml"/><Relationship Id="rId281" Type="http://schemas.openxmlformats.org/officeDocument/2006/relationships/image" Target="../media/image823.png"/><Relationship Id="rId502" Type="http://schemas.openxmlformats.org/officeDocument/2006/relationships/customXml" Target="../ink/ink960.xml"/><Relationship Id="rId76" Type="http://schemas.openxmlformats.org/officeDocument/2006/relationships/customXml" Target="../ink/ink747.xml"/><Relationship Id="rId141" Type="http://schemas.openxmlformats.org/officeDocument/2006/relationships/image" Target="../media/image753.png"/><Relationship Id="rId379" Type="http://schemas.openxmlformats.org/officeDocument/2006/relationships/image" Target="../media/image872.png"/><Relationship Id="rId586" Type="http://schemas.openxmlformats.org/officeDocument/2006/relationships/customXml" Target="../ink/ink1002.xml"/><Relationship Id="rId793" Type="http://schemas.openxmlformats.org/officeDocument/2006/relationships/image" Target="../media/image1079.png"/><Relationship Id="rId807" Type="http://schemas.openxmlformats.org/officeDocument/2006/relationships/image" Target="../media/image1086.png"/><Relationship Id="rId7" Type="http://schemas.openxmlformats.org/officeDocument/2006/relationships/image" Target="../media/image686.png"/><Relationship Id="rId239" Type="http://schemas.openxmlformats.org/officeDocument/2006/relationships/image" Target="../media/image802.png"/><Relationship Id="rId446" Type="http://schemas.openxmlformats.org/officeDocument/2006/relationships/customXml" Target="../ink/ink932.xml"/><Relationship Id="rId653" Type="http://schemas.openxmlformats.org/officeDocument/2006/relationships/image" Target="../media/image1009.png"/><Relationship Id="rId292" Type="http://schemas.openxmlformats.org/officeDocument/2006/relationships/customXml" Target="../ink/ink855.xml"/><Relationship Id="rId306" Type="http://schemas.openxmlformats.org/officeDocument/2006/relationships/customXml" Target="../ink/ink862.xml"/><Relationship Id="rId87" Type="http://schemas.openxmlformats.org/officeDocument/2006/relationships/image" Target="../media/image726.png"/><Relationship Id="rId513" Type="http://schemas.openxmlformats.org/officeDocument/2006/relationships/image" Target="../media/image939.png"/><Relationship Id="rId597" Type="http://schemas.openxmlformats.org/officeDocument/2006/relationships/image" Target="../media/image981.png"/><Relationship Id="rId720" Type="http://schemas.openxmlformats.org/officeDocument/2006/relationships/customXml" Target="../ink/ink1069.xml"/><Relationship Id="rId818" Type="http://schemas.openxmlformats.org/officeDocument/2006/relationships/customXml" Target="../ink/ink1118.xml"/><Relationship Id="rId152" Type="http://schemas.openxmlformats.org/officeDocument/2006/relationships/customXml" Target="../ink/ink785.xml"/><Relationship Id="rId457" Type="http://schemas.openxmlformats.org/officeDocument/2006/relationships/image" Target="../media/image911.png"/><Relationship Id="rId664" Type="http://schemas.openxmlformats.org/officeDocument/2006/relationships/customXml" Target="../ink/ink1041.xml"/><Relationship Id="rId14" Type="http://schemas.openxmlformats.org/officeDocument/2006/relationships/customXml" Target="../ink/ink716.xml"/><Relationship Id="rId317" Type="http://schemas.openxmlformats.org/officeDocument/2006/relationships/image" Target="../media/image841.png"/><Relationship Id="rId524" Type="http://schemas.openxmlformats.org/officeDocument/2006/relationships/customXml" Target="../ink/ink971.xml"/><Relationship Id="rId731" Type="http://schemas.openxmlformats.org/officeDocument/2006/relationships/image" Target="../media/image1048.png"/><Relationship Id="rId98" Type="http://schemas.openxmlformats.org/officeDocument/2006/relationships/customXml" Target="../ink/ink758.xml"/><Relationship Id="rId163" Type="http://schemas.openxmlformats.org/officeDocument/2006/relationships/image" Target="../media/image764.png"/><Relationship Id="rId370" Type="http://schemas.openxmlformats.org/officeDocument/2006/relationships/customXml" Target="../ink/ink894.xml"/><Relationship Id="rId230" Type="http://schemas.openxmlformats.org/officeDocument/2006/relationships/customXml" Target="../ink/ink824.xml"/><Relationship Id="rId468" Type="http://schemas.openxmlformats.org/officeDocument/2006/relationships/customXml" Target="../ink/ink943.xml"/><Relationship Id="rId675" Type="http://schemas.openxmlformats.org/officeDocument/2006/relationships/image" Target="../media/image1020.png"/><Relationship Id="rId25" Type="http://schemas.openxmlformats.org/officeDocument/2006/relationships/image" Target="../media/image695.png"/><Relationship Id="rId328" Type="http://schemas.openxmlformats.org/officeDocument/2006/relationships/customXml" Target="../ink/ink873.xml"/><Relationship Id="rId535" Type="http://schemas.openxmlformats.org/officeDocument/2006/relationships/image" Target="../media/image950.png"/><Relationship Id="rId742" Type="http://schemas.openxmlformats.org/officeDocument/2006/relationships/customXml" Target="../ink/ink1080.xml"/><Relationship Id="rId174" Type="http://schemas.openxmlformats.org/officeDocument/2006/relationships/customXml" Target="../ink/ink796.xml"/><Relationship Id="rId381" Type="http://schemas.openxmlformats.org/officeDocument/2006/relationships/image" Target="../media/image873.png"/><Relationship Id="rId602" Type="http://schemas.openxmlformats.org/officeDocument/2006/relationships/customXml" Target="../ink/ink1010.xml"/><Relationship Id="rId241" Type="http://schemas.openxmlformats.org/officeDocument/2006/relationships/image" Target="../media/image803.png"/><Relationship Id="rId479" Type="http://schemas.openxmlformats.org/officeDocument/2006/relationships/image" Target="../media/image922.png"/><Relationship Id="rId686" Type="http://schemas.openxmlformats.org/officeDocument/2006/relationships/customXml" Target="../ink/ink1052.xml"/><Relationship Id="rId36" Type="http://schemas.openxmlformats.org/officeDocument/2006/relationships/customXml" Target="../ink/ink727.xml"/><Relationship Id="rId339" Type="http://schemas.openxmlformats.org/officeDocument/2006/relationships/image" Target="../media/image852.png"/><Relationship Id="rId546" Type="http://schemas.openxmlformats.org/officeDocument/2006/relationships/customXml" Target="../ink/ink982.xml"/><Relationship Id="rId753" Type="http://schemas.openxmlformats.org/officeDocument/2006/relationships/image" Target="../media/image1059.png"/><Relationship Id="rId101" Type="http://schemas.openxmlformats.org/officeDocument/2006/relationships/image" Target="../media/image733.png"/><Relationship Id="rId185" Type="http://schemas.openxmlformats.org/officeDocument/2006/relationships/image" Target="../media/image775.png"/><Relationship Id="rId406" Type="http://schemas.openxmlformats.org/officeDocument/2006/relationships/customXml" Target="../ink/ink912.xml"/><Relationship Id="rId392" Type="http://schemas.openxmlformats.org/officeDocument/2006/relationships/customXml" Target="../ink/ink905.xml"/><Relationship Id="rId613" Type="http://schemas.openxmlformats.org/officeDocument/2006/relationships/image" Target="../media/image989.png"/><Relationship Id="rId697" Type="http://schemas.openxmlformats.org/officeDocument/2006/relationships/image" Target="../media/image1031.png"/><Relationship Id="rId820" Type="http://schemas.openxmlformats.org/officeDocument/2006/relationships/customXml" Target="../ink/ink1119.xml"/><Relationship Id="rId252" Type="http://schemas.openxmlformats.org/officeDocument/2006/relationships/customXml" Target="../ink/ink835.xml"/><Relationship Id="rId47" Type="http://schemas.openxmlformats.org/officeDocument/2006/relationships/image" Target="../media/image706.png"/><Relationship Id="rId112" Type="http://schemas.openxmlformats.org/officeDocument/2006/relationships/customXml" Target="../ink/ink765.xml"/><Relationship Id="rId557" Type="http://schemas.openxmlformats.org/officeDocument/2006/relationships/image" Target="../media/image961.png"/><Relationship Id="rId764" Type="http://schemas.openxmlformats.org/officeDocument/2006/relationships/customXml" Target="../ink/ink1091.xml"/><Relationship Id="rId196" Type="http://schemas.openxmlformats.org/officeDocument/2006/relationships/customXml" Target="../ink/ink807.xml"/><Relationship Id="rId417" Type="http://schemas.openxmlformats.org/officeDocument/2006/relationships/image" Target="../media/image891.png"/><Relationship Id="rId624" Type="http://schemas.openxmlformats.org/officeDocument/2006/relationships/customXml" Target="../ink/ink1021.xml"/><Relationship Id="rId263" Type="http://schemas.openxmlformats.org/officeDocument/2006/relationships/image" Target="../media/image814.png"/><Relationship Id="rId470" Type="http://schemas.openxmlformats.org/officeDocument/2006/relationships/customXml" Target="../ink/ink944.xml"/><Relationship Id="rId58" Type="http://schemas.openxmlformats.org/officeDocument/2006/relationships/customXml" Target="../ink/ink738.xml"/><Relationship Id="rId123" Type="http://schemas.openxmlformats.org/officeDocument/2006/relationships/image" Target="../media/image744.png"/><Relationship Id="rId330" Type="http://schemas.openxmlformats.org/officeDocument/2006/relationships/customXml" Target="../ink/ink874.xml"/><Relationship Id="rId568" Type="http://schemas.openxmlformats.org/officeDocument/2006/relationships/customXml" Target="../ink/ink993.xml"/><Relationship Id="rId775" Type="http://schemas.openxmlformats.org/officeDocument/2006/relationships/image" Target="../media/image1070.png"/><Relationship Id="rId428" Type="http://schemas.openxmlformats.org/officeDocument/2006/relationships/customXml" Target="../ink/ink923.xml"/><Relationship Id="rId635" Type="http://schemas.openxmlformats.org/officeDocument/2006/relationships/image" Target="../media/image1000.png"/><Relationship Id="rId274" Type="http://schemas.openxmlformats.org/officeDocument/2006/relationships/customXml" Target="../ink/ink846.xml"/><Relationship Id="rId481" Type="http://schemas.openxmlformats.org/officeDocument/2006/relationships/image" Target="../media/image923.png"/><Relationship Id="rId702" Type="http://schemas.openxmlformats.org/officeDocument/2006/relationships/customXml" Target="../ink/ink1060.xml"/><Relationship Id="rId69" Type="http://schemas.openxmlformats.org/officeDocument/2006/relationships/image" Target="../media/image717.png"/><Relationship Id="rId134" Type="http://schemas.openxmlformats.org/officeDocument/2006/relationships/customXml" Target="../ink/ink776.xml"/><Relationship Id="rId579" Type="http://schemas.openxmlformats.org/officeDocument/2006/relationships/image" Target="../media/image972.png"/><Relationship Id="rId786" Type="http://schemas.openxmlformats.org/officeDocument/2006/relationships/customXml" Target="../ink/ink1102.xml"/><Relationship Id="rId341" Type="http://schemas.openxmlformats.org/officeDocument/2006/relationships/image" Target="../media/image853.png"/><Relationship Id="rId439" Type="http://schemas.openxmlformats.org/officeDocument/2006/relationships/image" Target="../media/image902.png"/><Relationship Id="rId646" Type="http://schemas.openxmlformats.org/officeDocument/2006/relationships/customXml" Target="../ink/ink1032.xml"/><Relationship Id="rId201" Type="http://schemas.openxmlformats.org/officeDocument/2006/relationships/image" Target="../media/image783.png"/><Relationship Id="rId285" Type="http://schemas.openxmlformats.org/officeDocument/2006/relationships/image" Target="../media/image825.png"/><Relationship Id="rId506" Type="http://schemas.openxmlformats.org/officeDocument/2006/relationships/customXml" Target="../ink/ink962.xml"/><Relationship Id="rId492" Type="http://schemas.openxmlformats.org/officeDocument/2006/relationships/customXml" Target="../ink/ink955.xml"/><Relationship Id="rId713" Type="http://schemas.openxmlformats.org/officeDocument/2006/relationships/image" Target="../media/image1039.png"/><Relationship Id="rId797" Type="http://schemas.openxmlformats.org/officeDocument/2006/relationships/image" Target="../media/image1081.png"/><Relationship Id="rId145" Type="http://schemas.openxmlformats.org/officeDocument/2006/relationships/image" Target="../media/image755.png"/><Relationship Id="rId352" Type="http://schemas.openxmlformats.org/officeDocument/2006/relationships/customXml" Target="../ink/ink885.xml"/><Relationship Id="rId212" Type="http://schemas.openxmlformats.org/officeDocument/2006/relationships/customXml" Target="../ink/ink815.xml"/><Relationship Id="rId657" Type="http://schemas.openxmlformats.org/officeDocument/2006/relationships/image" Target="../media/image1011.png"/><Relationship Id="rId296" Type="http://schemas.openxmlformats.org/officeDocument/2006/relationships/customXml" Target="../ink/ink857.xml"/><Relationship Id="rId517" Type="http://schemas.openxmlformats.org/officeDocument/2006/relationships/image" Target="../media/image941.png"/><Relationship Id="rId724" Type="http://schemas.openxmlformats.org/officeDocument/2006/relationships/customXml" Target="../ink/ink1071.xml"/><Relationship Id="rId60" Type="http://schemas.openxmlformats.org/officeDocument/2006/relationships/customXml" Target="../ink/ink739.xml"/><Relationship Id="rId156" Type="http://schemas.openxmlformats.org/officeDocument/2006/relationships/customXml" Target="../ink/ink787.xml"/><Relationship Id="rId363" Type="http://schemas.openxmlformats.org/officeDocument/2006/relationships/image" Target="../media/image864.png"/><Relationship Id="rId570" Type="http://schemas.openxmlformats.org/officeDocument/2006/relationships/customXml" Target="../ink/ink994.xml"/><Relationship Id="rId223" Type="http://schemas.openxmlformats.org/officeDocument/2006/relationships/image" Target="../media/image794.png"/><Relationship Id="rId430" Type="http://schemas.openxmlformats.org/officeDocument/2006/relationships/customXml" Target="../ink/ink924.xml"/><Relationship Id="rId668" Type="http://schemas.openxmlformats.org/officeDocument/2006/relationships/customXml" Target="../ink/ink1043.xml"/><Relationship Id="rId18" Type="http://schemas.openxmlformats.org/officeDocument/2006/relationships/customXml" Target="../ink/ink718.xml"/><Relationship Id="rId528" Type="http://schemas.openxmlformats.org/officeDocument/2006/relationships/customXml" Target="../ink/ink973.xml"/><Relationship Id="rId735" Type="http://schemas.openxmlformats.org/officeDocument/2006/relationships/image" Target="../media/image1050.png"/><Relationship Id="rId167" Type="http://schemas.openxmlformats.org/officeDocument/2006/relationships/image" Target="../media/image766.png"/><Relationship Id="rId374" Type="http://schemas.openxmlformats.org/officeDocument/2006/relationships/customXml" Target="../ink/ink896.xml"/><Relationship Id="rId581" Type="http://schemas.openxmlformats.org/officeDocument/2006/relationships/image" Target="../media/image973.png"/><Relationship Id="rId71" Type="http://schemas.openxmlformats.org/officeDocument/2006/relationships/image" Target="../media/image718.png"/><Relationship Id="rId234" Type="http://schemas.openxmlformats.org/officeDocument/2006/relationships/customXml" Target="../ink/ink826.xml"/><Relationship Id="rId679" Type="http://schemas.openxmlformats.org/officeDocument/2006/relationships/image" Target="../media/image1022.png"/><Relationship Id="rId802" Type="http://schemas.openxmlformats.org/officeDocument/2006/relationships/customXml" Target="../ink/ink1110.xml"/><Relationship Id="rId2" Type="http://schemas.openxmlformats.org/officeDocument/2006/relationships/customXml" Target="../ink/ink710.xml"/><Relationship Id="rId29" Type="http://schemas.openxmlformats.org/officeDocument/2006/relationships/image" Target="../media/image697.png"/><Relationship Id="rId441" Type="http://schemas.openxmlformats.org/officeDocument/2006/relationships/image" Target="../media/image903.png"/><Relationship Id="rId539" Type="http://schemas.openxmlformats.org/officeDocument/2006/relationships/image" Target="../media/image952.png"/><Relationship Id="rId746" Type="http://schemas.openxmlformats.org/officeDocument/2006/relationships/customXml" Target="../ink/ink1082.xml"/><Relationship Id="rId178" Type="http://schemas.openxmlformats.org/officeDocument/2006/relationships/customXml" Target="../ink/ink798.xml"/><Relationship Id="rId301" Type="http://schemas.openxmlformats.org/officeDocument/2006/relationships/image" Target="../media/image833.png"/><Relationship Id="rId82" Type="http://schemas.openxmlformats.org/officeDocument/2006/relationships/customXml" Target="../ink/ink750.xml"/><Relationship Id="rId385" Type="http://schemas.openxmlformats.org/officeDocument/2006/relationships/image" Target="../media/image875.png"/><Relationship Id="rId592" Type="http://schemas.openxmlformats.org/officeDocument/2006/relationships/customXml" Target="../ink/ink1005.xml"/><Relationship Id="rId606" Type="http://schemas.openxmlformats.org/officeDocument/2006/relationships/customXml" Target="../ink/ink1012.xml"/><Relationship Id="rId813" Type="http://schemas.openxmlformats.org/officeDocument/2006/relationships/image" Target="../media/image1089.png"/><Relationship Id="rId245" Type="http://schemas.openxmlformats.org/officeDocument/2006/relationships/image" Target="../media/image805.png"/><Relationship Id="rId452" Type="http://schemas.openxmlformats.org/officeDocument/2006/relationships/customXml" Target="../ink/ink935.xml"/><Relationship Id="rId105" Type="http://schemas.openxmlformats.org/officeDocument/2006/relationships/image" Target="../media/image735.png"/><Relationship Id="rId312" Type="http://schemas.openxmlformats.org/officeDocument/2006/relationships/customXml" Target="../ink/ink865.xml"/><Relationship Id="rId757" Type="http://schemas.openxmlformats.org/officeDocument/2006/relationships/image" Target="../media/image1061.png"/><Relationship Id="rId93" Type="http://schemas.openxmlformats.org/officeDocument/2006/relationships/image" Target="../media/image729.png"/><Relationship Id="rId189" Type="http://schemas.openxmlformats.org/officeDocument/2006/relationships/image" Target="../media/image777.png"/><Relationship Id="rId396" Type="http://schemas.openxmlformats.org/officeDocument/2006/relationships/customXml" Target="../ink/ink907.xml"/><Relationship Id="rId617" Type="http://schemas.openxmlformats.org/officeDocument/2006/relationships/image" Target="../media/image991.png"/><Relationship Id="rId256" Type="http://schemas.openxmlformats.org/officeDocument/2006/relationships/customXml" Target="../ink/ink837.xml"/><Relationship Id="rId463" Type="http://schemas.openxmlformats.org/officeDocument/2006/relationships/image" Target="../media/image914.png"/><Relationship Id="rId670" Type="http://schemas.openxmlformats.org/officeDocument/2006/relationships/customXml" Target="../ink/ink1044.xml"/><Relationship Id="rId116" Type="http://schemas.openxmlformats.org/officeDocument/2006/relationships/customXml" Target="../ink/ink767.xml"/><Relationship Id="rId323" Type="http://schemas.openxmlformats.org/officeDocument/2006/relationships/image" Target="../media/image844.png"/><Relationship Id="rId530" Type="http://schemas.openxmlformats.org/officeDocument/2006/relationships/customXml" Target="../ink/ink974.xml"/><Relationship Id="rId768" Type="http://schemas.openxmlformats.org/officeDocument/2006/relationships/customXml" Target="../ink/ink1093.xml"/><Relationship Id="rId20" Type="http://schemas.openxmlformats.org/officeDocument/2006/relationships/customXml" Target="../ink/ink719.xml"/><Relationship Id="rId628" Type="http://schemas.openxmlformats.org/officeDocument/2006/relationships/customXml" Target="../ink/ink1023.xml"/><Relationship Id="rId267" Type="http://schemas.openxmlformats.org/officeDocument/2006/relationships/image" Target="../media/image816.png"/><Relationship Id="rId474" Type="http://schemas.openxmlformats.org/officeDocument/2006/relationships/customXml" Target="../ink/ink946.xml"/><Relationship Id="rId127" Type="http://schemas.openxmlformats.org/officeDocument/2006/relationships/image" Target="../media/image746.png"/><Relationship Id="rId681" Type="http://schemas.openxmlformats.org/officeDocument/2006/relationships/image" Target="../media/image1023.png"/><Relationship Id="rId779" Type="http://schemas.openxmlformats.org/officeDocument/2006/relationships/image" Target="../media/image1072.png"/><Relationship Id="rId31" Type="http://schemas.openxmlformats.org/officeDocument/2006/relationships/image" Target="../media/image698.png"/><Relationship Id="rId334" Type="http://schemas.openxmlformats.org/officeDocument/2006/relationships/customXml" Target="../ink/ink876.xml"/><Relationship Id="rId541" Type="http://schemas.openxmlformats.org/officeDocument/2006/relationships/image" Target="../media/image953.png"/><Relationship Id="rId639" Type="http://schemas.openxmlformats.org/officeDocument/2006/relationships/image" Target="../media/image1002.png"/><Relationship Id="rId180" Type="http://schemas.openxmlformats.org/officeDocument/2006/relationships/customXml" Target="../ink/ink799.xml"/><Relationship Id="rId278" Type="http://schemas.openxmlformats.org/officeDocument/2006/relationships/customXml" Target="../ink/ink848.xml"/><Relationship Id="rId401" Type="http://schemas.openxmlformats.org/officeDocument/2006/relationships/image" Target="../media/image883.png"/><Relationship Id="rId485" Type="http://schemas.openxmlformats.org/officeDocument/2006/relationships/image" Target="../media/image925.png"/><Relationship Id="rId692" Type="http://schemas.openxmlformats.org/officeDocument/2006/relationships/customXml" Target="../ink/ink1055.xml"/><Relationship Id="rId706" Type="http://schemas.openxmlformats.org/officeDocument/2006/relationships/customXml" Target="../ink/ink1062.xml"/><Relationship Id="rId42" Type="http://schemas.openxmlformats.org/officeDocument/2006/relationships/customXml" Target="../ink/ink730.xml"/><Relationship Id="rId138" Type="http://schemas.openxmlformats.org/officeDocument/2006/relationships/customXml" Target="../ink/ink778.xml"/><Relationship Id="rId345" Type="http://schemas.openxmlformats.org/officeDocument/2006/relationships/image" Target="../media/image855.png"/><Relationship Id="rId552" Type="http://schemas.openxmlformats.org/officeDocument/2006/relationships/customXml" Target="../ink/ink985.xml"/><Relationship Id="rId191" Type="http://schemas.openxmlformats.org/officeDocument/2006/relationships/image" Target="../media/image778.png"/><Relationship Id="rId205" Type="http://schemas.openxmlformats.org/officeDocument/2006/relationships/image" Target="../media/image785.png"/><Relationship Id="rId412" Type="http://schemas.openxmlformats.org/officeDocument/2006/relationships/customXml" Target="../ink/ink915.xml"/><Relationship Id="rId289" Type="http://schemas.openxmlformats.org/officeDocument/2006/relationships/image" Target="../media/image827.png"/><Relationship Id="rId496" Type="http://schemas.openxmlformats.org/officeDocument/2006/relationships/customXml" Target="../ink/ink957.xml"/><Relationship Id="rId717" Type="http://schemas.openxmlformats.org/officeDocument/2006/relationships/image" Target="../media/image1041.png"/><Relationship Id="rId53" Type="http://schemas.openxmlformats.org/officeDocument/2006/relationships/image" Target="../media/image709.png"/><Relationship Id="rId149" Type="http://schemas.openxmlformats.org/officeDocument/2006/relationships/image" Target="../media/image757.png"/><Relationship Id="rId356" Type="http://schemas.openxmlformats.org/officeDocument/2006/relationships/customXml" Target="../ink/ink887.xml"/><Relationship Id="rId563" Type="http://schemas.openxmlformats.org/officeDocument/2006/relationships/image" Target="../media/image964.png"/><Relationship Id="rId770" Type="http://schemas.openxmlformats.org/officeDocument/2006/relationships/customXml" Target="../ink/ink1094.xml"/><Relationship Id="rId216" Type="http://schemas.openxmlformats.org/officeDocument/2006/relationships/customXml" Target="../ink/ink817.xml"/><Relationship Id="rId423" Type="http://schemas.openxmlformats.org/officeDocument/2006/relationships/image" Target="../media/image894.png"/><Relationship Id="rId630" Type="http://schemas.openxmlformats.org/officeDocument/2006/relationships/customXml" Target="../ink/ink1024.xml"/><Relationship Id="rId728" Type="http://schemas.openxmlformats.org/officeDocument/2006/relationships/customXml" Target="../ink/ink1073.xml"/><Relationship Id="rId64" Type="http://schemas.openxmlformats.org/officeDocument/2006/relationships/customXml" Target="../ink/ink741.xml"/><Relationship Id="rId367" Type="http://schemas.openxmlformats.org/officeDocument/2006/relationships/image" Target="../media/image866.png"/><Relationship Id="rId574" Type="http://schemas.openxmlformats.org/officeDocument/2006/relationships/customXml" Target="../ink/ink996.xml"/><Relationship Id="rId227" Type="http://schemas.openxmlformats.org/officeDocument/2006/relationships/image" Target="../media/image796.png"/><Relationship Id="rId781" Type="http://schemas.openxmlformats.org/officeDocument/2006/relationships/image" Target="../media/image1073.png"/><Relationship Id="rId434" Type="http://schemas.openxmlformats.org/officeDocument/2006/relationships/customXml" Target="../ink/ink926.xml"/><Relationship Id="rId641" Type="http://schemas.openxmlformats.org/officeDocument/2006/relationships/image" Target="../media/image1003.png"/><Relationship Id="rId739" Type="http://schemas.openxmlformats.org/officeDocument/2006/relationships/image" Target="../media/image1052.png"/><Relationship Id="rId280" Type="http://schemas.openxmlformats.org/officeDocument/2006/relationships/customXml" Target="../ink/ink849.xml"/><Relationship Id="rId501" Type="http://schemas.openxmlformats.org/officeDocument/2006/relationships/image" Target="../media/image933.png"/><Relationship Id="rId75" Type="http://schemas.openxmlformats.org/officeDocument/2006/relationships/image" Target="../media/image720.png"/><Relationship Id="rId140" Type="http://schemas.openxmlformats.org/officeDocument/2006/relationships/customXml" Target="../ink/ink779.xml"/><Relationship Id="rId378" Type="http://schemas.openxmlformats.org/officeDocument/2006/relationships/customXml" Target="../ink/ink898.xml"/><Relationship Id="rId585" Type="http://schemas.openxmlformats.org/officeDocument/2006/relationships/image" Target="../media/image975.png"/><Relationship Id="rId792" Type="http://schemas.openxmlformats.org/officeDocument/2006/relationships/customXml" Target="../ink/ink1105.xml"/><Relationship Id="rId806" Type="http://schemas.openxmlformats.org/officeDocument/2006/relationships/customXml" Target="../ink/ink1112.xml"/><Relationship Id="rId6" Type="http://schemas.openxmlformats.org/officeDocument/2006/relationships/customXml" Target="../ink/ink712.xml"/><Relationship Id="rId238" Type="http://schemas.openxmlformats.org/officeDocument/2006/relationships/customXml" Target="../ink/ink828.xml"/><Relationship Id="rId445" Type="http://schemas.openxmlformats.org/officeDocument/2006/relationships/image" Target="../media/image905.png"/><Relationship Id="rId652" Type="http://schemas.openxmlformats.org/officeDocument/2006/relationships/customXml" Target="../ink/ink1035.xml"/><Relationship Id="rId291" Type="http://schemas.openxmlformats.org/officeDocument/2006/relationships/image" Target="../media/image828.png"/><Relationship Id="rId305" Type="http://schemas.openxmlformats.org/officeDocument/2006/relationships/image" Target="../media/image835.png"/><Relationship Id="rId512" Type="http://schemas.openxmlformats.org/officeDocument/2006/relationships/customXml" Target="../ink/ink965.xml"/><Relationship Id="rId44" Type="http://schemas.openxmlformats.org/officeDocument/2006/relationships/customXml" Target="../ink/ink731.xml"/><Relationship Id="rId86" Type="http://schemas.openxmlformats.org/officeDocument/2006/relationships/customXml" Target="../ink/ink752.xml"/><Relationship Id="rId151" Type="http://schemas.openxmlformats.org/officeDocument/2006/relationships/image" Target="../media/image758.png"/><Relationship Id="rId389" Type="http://schemas.openxmlformats.org/officeDocument/2006/relationships/image" Target="../media/image877.png"/><Relationship Id="rId554" Type="http://schemas.openxmlformats.org/officeDocument/2006/relationships/customXml" Target="../ink/ink986.xml"/><Relationship Id="rId596" Type="http://schemas.openxmlformats.org/officeDocument/2006/relationships/customXml" Target="../ink/ink1007.xml"/><Relationship Id="rId761" Type="http://schemas.openxmlformats.org/officeDocument/2006/relationships/image" Target="../media/image1063.png"/><Relationship Id="rId817" Type="http://schemas.openxmlformats.org/officeDocument/2006/relationships/image" Target="../media/image1091.png"/><Relationship Id="rId193" Type="http://schemas.openxmlformats.org/officeDocument/2006/relationships/image" Target="../media/image779.png"/><Relationship Id="rId207" Type="http://schemas.openxmlformats.org/officeDocument/2006/relationships/image" Target="../media/image786.png"/><Relationship Id="rId249" Type="http://schemas.openxmlformats.org/officeDocument/2006/relationships/image" Target="../media/image807.png"/><Relationship Id="rId414" Type="http://schemas.openxmlformats.org/officeDocument/2006/relationships/customXml" Target="../ink/ink916.xml"/><Relationship Id="rId456" Type="http://schemas.openxmlformats.org/officeDocument/2006/relationships/customXml" Target="../ink/ink937.xml"/><Relationship Id="rId498" Type="http://schemas.openxmlformats.org/officeDocument/2006/relationships/customXml" Target="../ink/ink958.xml"/><Relationship Id="rId621" Type="http://schemas.openxmlformats.org/officeDocument/2006/relationships/image" Target="../media/image993.png"/><Relationship Id="rId663" Type="http://schemas.openxmlformats.org/officeDocument/2006/relationships/image" Target="../media/image1014.png"/><Relationship Id="rId13" Type="http://schemas.openxmlformats.org/officeDocument/2006/relationships/image" Target="../media/image689.png"/><Relationship Id="rId109" Type="http://schemas.openxmlformats.org/officeDocument/2006/relationships/image" Target="../media/image737.png"/><Relationship Id="rId260" Type="http://schemas.openxmlformats.org/officeDocument/2006/relationships/customXml" Target="../ink/ink839.xml"/><Relationship Id="rId316" Type="http://schemas.openxmlformats.org/officeDocument/2006/relationships/customXml" Target="../ink/ink867.xml"/><Relationship Id="rId523" Type="http://schemas.openxmlformats.org/officeDocument/2006/relationships/image" Target="../media/image944.png"/><Relationship Id="rId719" Type="http://schemas.openxmlformats.org/officeDocument/2006/relationships/image" Target="../media/image1042.png"/><Relationship Id="rId55" Type="http://schemas.openxmlformats.org/officeDocument/2006/relationships/image" Target="../media/image710.png"/><Relationship Id="rId97" Type="http://schemas.openxmlformats.org/officeDocument/2006/relationships/image" Target="../media/image731.png"/><Relationship Id="rId120" Type="http://schemas.openxmlformats.org/officeDocument/2006/relationships/customXml" Target="../ink/ink769.xml"/><Relationship Id="rId358" Type="http://schemas.openxmlformats.org/officeDocument/2006/relationships/customXml" Target="../ink/ink888.xml"/><Relationship Id="rId565" Type="http://schemas.openxmlformats.org/officeDocument/2006/relationships/image" Target="../media/image965.png"/><Relationship Id="rId730" Type="http://schemas.openxmlformats.org/officeDocument/2006/relationships/customXml" Target="../ink/ink1074.xml"/><Relationship Id="rId772" Type="http://schemas.openxmlformats.org/officeDocument/2006/relationships/customXml" Target="../ink/ink1095.xml"/><Relationship Id="rId162" Type="http://schemas.openxmlformats.org/officeDocument/2006/relationships/customXml" Target="../ink/ink790.xml"/><Relationship Id="rId218" Type="http://schemas.openxmlformats.org/officeDocument/2006/relationships/customXml" Target="../ink/ink818.xml"/><Relationship Id="rId425" Type="http://schemas.openxmlformats.org/officeDocument/2006/relationships/image" Target="../media/image895.png"/><Relationship Id="rId467" Type="http://schemas.openxmlformats.org/officeDocument/2006/relationships/image" Target="../media/image916.png"/><Relationship Id="rId632" Type="http://schemas.openxmlformats.org/officeDocument/2006/relationships/customXml" Target="../ink/ink1025.xml"/><Relationship Id="rId271" Type="http://schemas.openxmlformats.org/officeDocument/2006/relationships/image" Target="../media/image818.png"/><Relationship Id="rId674" Type="http://schemas.openxmlformats.org/officeDocument/2006/relationships/customXml" Target="../ink/ink1046.xml"/><Relationship Id="rId24" Type="http://schemas.openxmlformats.org/officeDocument/2006/relationships/customXml" Target="../ink/ink721.xml"/><Relationship Id="rId66" Type="http://schemas.openxmlformats.org/officeDocument/2006/relationships/customXml" Target="../ink/ink742.xml"/><Relationship Id="rId131" Type="http://schemas.openxmlformats.org/officeDocument/2006/relationships/image" Target="../media/image748.png"/><Relationship Id="rId327" Type="http://schemas.openxmlformats.org/officeDocument/2006/relationships/image" Target="../media/image846.png"/><Relationship Id="rId369" Type="http://schemas.openxmlformats.org/officeDocument/2006/relationships/image" Target="../media/image867.png"/><Relationship Id="rId534" Type="http://schemas.openxmlformats.org/officeDocument/2006/relationships/customXml" Target="../ink/ink976.xml"/><Relationship Id="rId576" Type="http://schemas.openxmlformats.org/officeDocument/2006/relationships/customXml" Target="../ink/ink997.xml"/><Relationship Id="rId741" Type="http://schemas.openxmlformats.org/officeDocument/2006/relationships/image" Target="../media/image1053.png"/><Relationship Id="rId783" Type="http://schemas.openxmlformats.org/officeDocument/2006/relationships/image" Target="../media/image1074.png"/><Relationship Id="rId173" Type="http://schemas.openxmlformats.org/officeDocument/2006/relationships/image" Target="../media/image769.png"/><Relationship Id="rId229" Type="http://schemas.openxmlformats.org/officeDocument/2006/relationships/image" Target="../media/image797.png"/><Relationship Id="rId380" Type="http://schemas.openxmlformats.org/officeDocument/2006/relationships/customXml" Target="../ink/ink899.xml"/><Relationship Id="rId436" Type="http://schemas.openxmlformats.org/officeDocument/2006/relationships/customXml" Target="../ink/ink927.xml"/><Relationship Id="rId601" Type="http://schemas.openxmlformats.org/officeDocument/2006/relationships/image" Target="../media/image983.png"/><Relationship Id="rId643" Type="http://schemas.openxmlformats.org/officeDocument/2006/relationships/image" Target="../media/image1004.png"/><Relationship Id="rId240" Type="http://schemas.openxmlformats.org/officeDocument/2006/relationships/customXml" Target="../ink/ink829.xml"/><Relationship Id="rId478" Type="http://schemas.openxmlformats.org/officeDocument/2006/relationships/customXml" Target="../ink/ink948.xml"/><Relationship Id="rId685" Type="http://schemas.openxmlformats.org/officeDocument/2006/relationships/image" Target="../media/image1025.png"/><Relationship Id="rId35" Type="http://schemas.openxmlformats.org/officeDocument/2006/relationships/image" Target="../media/image700.png"/><Relationship Id="rId77" Type="http://schemas.openxmlformats.org/officeDocument/2006/relationships/image" Target="../media/image721.png"/><Relationship Id="rId100" Type="http://schemas.openxmlformats.org/officeDocument/2006/relationships/customXml" Target="../ink/ink759.xml"/><Relationship Id="rId282" Type="http://schemas.openxmlformats.org/officeDocument/2006/relationships/customXml" Target="../ink/ink850.xml"/><Relationship Id="rId338" Type="http://schemas.openxmlformats.org/officeDocument/2006/relationships/customXml" Target="../ink/ink878.xml"/><Relationship Id="rId503" Type="http://schemas.openxmlformats.org/officeDocument/2006/relationships/image" Target="../media/image934.png"/><Relationship Id="rId545" Type="http://schemas.openxmlformats.org/officeDocument/2006/relationships/image" Target="../media/image955.png"/><Relationship Id="rId587" Type="http://schemas.openxmlformats.org/officeDocument/2006/relationships/image" Target="../media/image976.png"/><Relationship Id="rId710" Type="http://schemas.openxmlformats.org/officeDocument/2006/relationships/customXml" Target="../ink/ink1064.xml"/><Relationship Id="rId752" Type="http://schemas.openxmlformats.org/officeDocument/2006/relationships/customXml" Target="../ink/ink1085.xml"/><Relationship Id="rId808" Type="http://schemas.openxmlformats.org/officeDocument/2006/relationships/customXml" Target="../ink/ink1113.xml"/><Relationship Id="rId8" Type="http://schemas.openxmlformats.org/officeDocument/2006/relationships/customXml" Target="../ink/ink713.xml"/><Relationship Id="rId142" Type="http://schemas.openxmlformats.org/officeDocument/2006/relationships/customXml" Target="../ink/ink780.xml"/><Relationship Id="rId184" Type="http://schemas.openxmlformats.org/officeDocument/2006/relationships/customXml" Target="../ink/ink801.xml"/><Relationship Id="rId391" Type="http://schemas.openxmlformats.org/officeDocument/2006/relationships/image" Target="../media/image878.png"/><Relationship Id="rId405" Type="http://schemas.openxmlformats.org/officeDocument/2006/relationships/image" Target="../media/image885.png"/><Relationship Id="rId447" Type="http://schemas.openxmlformats.org/officeDocument/2006/relationships/image" Target="../media/image906.png"/><Relationship Id="rId612" Type="http://schemas.openxmlformats.org/officeDocument/2006/relationships/customXml" Target="../ink/ink1015.xml"/><Relationship Id="rId794" Type="http://schemas.openxmlformats.org/officeDocument/2006/relationships/customXml" Target="../ink/ink1106.xml"/><Relationship Id="rId251" Type="http://schemas.openxmlformats.org/officeDocument/2006/relationships/image" Target="../media/image808.png"/><Relationship Id="rId489" Type="http://schemas.openxmlformats.org/officeDocument/2006/relationships/image" Target="../media/image927.png"/><Relationship Id="rId654" Type="http://schemas.openxmlformats.org/officeDocument/2006/relationships/customXml" Target="../ink/ink1036.xml"/><Relationship Id="rId696" Type="http://schemas.openxmlformats.org/officeDocument/2006/relationships/customXml" Target="../ink/ink1057.xml"/><Relationship Id="rId46" Type="http://schemas.openxmlformats.org/officeDocument/2006/relationships/customXml" Target="../ink/ink732.xml"/><Relationship Id="rId293" Type="http://schemas.openxmlformats.org/officeDocument/2006/relationships/image" Target="../media/image829.png"/><Relationship Id="rId307" Type="http://schemas.openxmlformats.org/officeDocument/2006/relationships/image" Target="../media/image836.png"/><Relationship Id="rId349" Type="http://schemas.openxmlformats.org/officeDocument/2006/relationships/image" Target="../media/image857.png"/><Relationship Id="rId514" Type="http://schemas.openxmlformats.org/officeDocument/2006/relationships/customXml" Target="../ink/ink966.xml"/><Relationship Id="rId556" Type="http://schemas.openxmlformats.org/officeDocument/2006/relationships/customXml" Target="../ink/ink987.xml"/><Relationship Id="rId721" Type="http://schemas.openxmlformats.org/officeDocument/2006/relationships/image" Target="../media/image1043.png"/><Relationship Id="rId763" Type="http://schemas.openxmlformats.org/officeDocument/2006/relationships/image" Target="../media/image1064.png"/><Relationship Id="rId88" Type="http://schemas.openxmlformats.org/officeDocument/2006/relationships/customXml" Target="../ink/ink753.xml"/><Relationship Id="rId111" Type="http://schemas.openxmlformats.org/officeDocument/2006/relationships/image" Target="../media/image738.png"/><Relationship Id="rId153" Type="http://schemas.openxmlformats.org/officeDocument/2006/relationships/image" Target="../media/image759.png"/><Relationship Id="rId195" Type="http://schemas.openxmlformats.org/officeDocument/2006/relationships/image" Target="../media/image780.png"/><Relationship Id="rId209" Type="http://schemas.openxmlformats.org/officeDocument/2006/relationships/image" Target="../media/image787.png"/><Relationship Id="rId360" Type="http://schemas.openxmlformats.org/officeDocument/2006/relationships/customXml" Target="../ink/ink889.xml"/><Relationship Id="rId416" Type="http://schemas.openxmlformats.org/officeDocument/2006/relationships/customXml" Target="../ink/ink917.xml"/><Relationship Id="rId598" Type="http://schemas.openxmlformats.org/officeDocument/2006/relationships/customXml" Target="../ink/ink1008.xml"/><Relationship Id="rId819" Type="http://schemas.openxmlformats.org/officeDocument/2006/relationships/image" Target="../media/image1092.png"/><Relationship Id="rId220" Type="http://schemas.openxmlformats.org/officeDocument/2006/relationships/customXml" Target="../ink/ink819.xml"/><Relationship Id="rId458" Type="http://schemas.openxmlformats.org/officeDocument/2006/relationships/customXml" Target="../ink/ink938.xml"/><Relationship Id="rId623" Type="http://schemas.openxmlformats.org/officeDocument/2006/relationships/image" Target="../media/image994.png"/><Relationship Id="rId665" Type="http://schemas.openxmlformats.org/officeDocument/2006/relationships/image" Target="../media/image1015.png"/><Relationship Id="rId15" Type="http://schemas.openxmlformats.org/officeDocument/2006/relationships/image" Target="../media/image690.png"/><Relationship Id="rId57" Type="http://schemas.openxmlformats.org/officeDocument/2006/relationships/image" Target="../media/image711.png"/><Relationship Id="rId262" Type="http://schemas.openxmlformats.org/officeDocument/2006/relationships/customXml" Target="../ink/ink840.xml"/><Relationship Id="rId318" Type="http://schemas.openxmlformats.org/officeDocument/2006/relationships/customXml" Target="../ink/ink868.xml"/><Relationship Id="rId525" Type="http://schemas.openxmlformats.org/officeDocument/2006/relationships/image" Target="../media/image945.png"/><Relationship Id="rId567" Type="http://schemas.openxmlformats.org/officeDocument/2006/relationships/image" Target="../media/image966.png"/><Relationship Id="rId732" Type="http://schemas.openxmlformats.org/officeDocument/2006/relationships/customXml" Target="../ink/ink1075.xml"/><Relationship Id="rId99" Type="http://schemas.openxmlformats.org/officeDocument/2006/relationships/image" Target="../media/image732.png"/><Relationship Id="rId122" Type="http://schemas.openxmlformats.org/officeDocument/2006/relationships/customXml" Target="../ink/ink770.xml"/><Relationship Id="rId164" Type="http://schemas.openxmlformats.org/officeDocument/2006/relationships/customXml" Target="../ink/ink791.xml"/><Relationship Id="rId371" Type="http://schemas.openxmlformats.org/officeDocument/2006/relationships/image" Target="../media/image868.png"/><Relationship Id="rId774" Type="http://schemas.openxmlformats.org/officeDocument/2006/relationships/customXml" Target="../ink/ink1096.xml"/><Relationship Id="rId427" Type="http://schemas.openxmlformats.org/officeDocument/2006/relationships/image" Target="../media/image896.png"/><Relationship Id="rId469" Type="http://schemas.openxmlformats.org/officeDocument/2006/relationships/image" Target="../media/image917.png"/><Relationship Id="rId634" Type="http://schemas.openxmlformats.org/officeDocument/2006/relationships/customXml" Target="../ink/ink1026.xml"/><Relationship Id="rId676" Type="http://schemas.openxmlformats.org/officeDocument/2006/relationships/customXml" Target="../ink/ink1047.xml"/><Relationship Id="rId26" Type="http://schemas.openxmlformats.org/officeDocument/2006/relationships/customXml" Target="../ink/ink722.xml"/><Relationship Id="rId231" Type="http://schemas.openxmlformats.org/officeDocument/2006/relationships/image" Target="../media/image798.png"/><Relationship Id="rId273" Type="http://schemas.openxmlformats.org/officeDocument/2006/relationships/image" Target="../media/image819.png"/><Relationship Id="rId329" Type="http://schemas.openxmlformats.org/officeDocument/2006/relationships/image" Target="../media/image847.png"/><Relationship Id="rId480" Type="http://schemas.openxmlformats.org/officeDocument/2006/relationships/customXml" Target="../ink/ink949.xml"/><Relationship Id="rId536" Type="http://schemas.openxmlformats.org/officeDocument/2006/relationships/customXml" Target="../ink/ink977.xml"/><Relationship Id="rId701" Type="http://schemas.openxmlformats.org/officeDocument/2006/relationships/image" Target="../media/image1033.png"/><Relationship Id="rId68" Type="http://schemas.openxmlformats.org/officeDocument/2006/relationships/customXml" Target="../ink/ink743.xml"/><Relationship Id="rId133" Type="http://schemas.openxmlformats.org/officeDocument/2006/relationships/image" Target="../media/image749.png"/><Relationship Id="rId175" Type="http://schemas.openxmlformats.org/officeDocument/2006/relationships/image" Target="../media/image770.png"/><Relationship Id="rId340" Type="http://schemas.openxmlformats.org/officeDocument/2006/relationships/customXml" Target="../ink/ink879.xml"/><Relationship Id="rId578" Type="http://schemas.openxmlformats.org/officeDocument/2006/relationships/customXml" Target="../ink/ink998.xml"/><Relationship Id="rId743" Type="http://schemas.openxmlformats.org/officeDocument/2006/relationships/image" Target="../media/image1054.png"/><Relationship Id="rId785" Type="http://schemas.openxmlformats.org/officeDocument/2006/relationships/image" Target="../media/image1075.png"/><Relationship Id="rId200" Type="http://schemas.openxmlformats.org/officeDocument/2006/relationships/customXml" Target="../ink/ink809.xml"/><Relationship Id="rId382" Type="http://schemas.openxmlformats.org/officeDocument/2006/relationships/customXml" Target="../ink/ink900.xml"/><Relationship Id="rId438" Type="http://schemas.openxmlformats.org/officeDocument/2006/relationships/customXml" Target="../ink/ink928.xml"/><Relationship Id="rId603" Type="http://schemas.openxmlformats.org/officeDocument/2006/relationships/image" Target="../media/image984.png"/><Relationship Id="rId645" Type="http://schemas.openxmlformats.org/officeDocument/2006/relationships/image" Target="../media/image1005.png"/><Relationship Id="rId687" Type="http://schemas.openxmlformats.org/officeDocument/2006/relationships/image" Target="../media/image1026.png"/><Relationship Id="rId810" Type="http://schemas.openxmlformats.org/officeDocument/2006/relationships/customXml" Target="../ink/ink1114.xml"/><Relationship Id="rId242" Type="http://schemas.openxmlformats.org/officeDocument/2006/relationships/customXml" Target="../ink/ink830.xml"/><Relationship Id="rId284" Type="http://schemas.openxmlformats.org/officeDocument/2006/relationships/customXml" Target="../ink/ink851.xml"/><Relationship Id="rId491" Type="http://schemas.openxmlformats.org/officeDocument/2006/relationships/image" Target="../media/image928.png"/><Relationship Id="rId505" Type="http://schemas.openxmlformats.org/officeDocument/2006/relationships/image" Target="../media/image935.png"/><Relationship Id="rId712" Type="http://schemas.openxmlformats.org/officeDocument/2006/relationships/customXml" Target="../ink/ink1065.xml"/><Relationship Id="rId37" Type="http://schemas.openxmlformats.org/officeDocument/2006/relationships/image" Target="../media/image701.png"/><Relationship Id="rId79" Type="http://schemas.openxmlformats.org/officeDocument/2006/relationships/image" Target="../media/image722.png"/><Relationship Id="rId102" Type="http://schemas.openxmlformats.org/officeDocument/2006/relationships/customXml" Target="../ink/ink760.xml"/><Relationship Id="rId144" Type="http://schemas.openxmlformats.org/officeDocument/2006/relationships/customXml" Target="../ink/ink781.xml"/><Relationship Id="rId547" Type="http://schemas.openxmlformats.org/officeDocument/2006/relationships/image" Target="../media/image956.png"/><Relationship Id="rId589" Type="http://schemas.openxmlformats.org/officeDocument/2006/relationships/image" Target="../media/image977.png"/><Relationship Id="rId754" Type="http://schemas.openxmlformats.org/officeDocument/2006/relationships/customXml" Target="../ink/ink1086.xml"/><Relationship Id="rId796" Type="http://schemas.openxmlformats.org/officeDocument/2006/relationships/customXml" Target="../ink/ink1107.xml"/><Relationship Id="rId90" Type="http://schemas.openxmlformats.org/officeDocument/2006/relationships/customXml" Target="../ink/ink754.xml"/><Relationship Id="rId186" Type="http://schemas.openxmlformats.org/officeDocument/2006/relationships/customXml" Target="../ink/ink802.xml"/><Relationship Id="rId351" Type="http://schemas.openxmlformats.org/officeDocument/2006/relationships/image" Target="../media/image858.png"/><Relationship Id="rId393" Type="http://schemas.openxmlformats.org/officeDocument/2006/relationships/image" Target="../media/image879.png"/><Relationship Id="rId407" Type="http://schemas.openxmlformats.org/officeDocument/2006/relationships/image" Target="../media/image886.png"/><Relationship Id="rId449" Type="http://schemas.openxmlformats.org/officeDocument/2006/relationships/image" Target="../media/image907.png"/><Relationship Id="rId614" Type="http://schemas.openxmlformats.org/officeDocument/2006/relationships/customXml" Target="../ink/ink1016.xml"/><Relationship Id="rId656" Type="http://schemas.openxmlformats.org/officeDocument/2006/relationships/customXml" Target="../ink/ink1037.xml"/><Relationship Id="rId821" Type="http://schemas.openxmlformats.org/officeDocument/2006/relationships/image" Target="../media/image1093.png"/><Relationship Id="rId211" Type="http://schemas.openxmlformats.org/officeDocument/2006/relationships/image" Target="../media/image788.png"/><Relationship Id="rId253" Type="http://schemas.openxmlformats.org/officeDocument/2006/relationships/image" Target="../media/image809.png"/><Relationship Id="rId295" Type="http://schemas.openxmlformats.org/officeDocument/2006/relationships/image" Target="../media/image830.png"/><Relationship Id="rId309" Type="http://schemas.openxmlformats.org/officeDocument/2006/relationships/image" Target="../media/image837.png"/><Relationship Id="rId460" Type="http://schemas.openxmlformats.org/officeDocument/2006/relationships/customXml" Target="../ink/ink939.xml"/><Relationship Id="rId516" Type="http://schemas.openxmlformats.org/officeDocument/2006/relationships/customXml" Target="../ink/ink967.xml"/><Relationship Id="rId698" Type="http://schemas.openxmlformats.org/officeDocument/2006/relationships/customXml" Target="../ink/ink1058.xml"/><Relationship Id="rId48" Type="http://schemas.openxmlformats.org/officeDocument/2006/relationships/customXml" Target="../ink/ink733.xml"/><Relationship Id="rId113" Type="http://schemas.openxmlformats.org/officeDocument/2006/relationships/image" Target="../media/image739.png"/><Relationship Id="rId320" Type="http://schemas.openxmlformats.org/officeDocument/2006/relationships/customXml" Target="../ink/ink869.xml"/><Relationship Id="rId558" Type="http://schemas.openxmlformats.org/officeDocument/2006/relationships/customXml" Target="../ink/ink988.xml"/><Relationship Id="rId723" Type="http://schemas.openxmlformats.org/officeDocument/2006/relationships/image" Target="../media/image1044.png"/><Relationship Id="rId765" Type="http://schemas.openxmlformats.org/officeDocument/2006/relationships/image" Target="../media/image1065.png"/><Relationship Id="rId155" Type="http://schemas.openxmlformats.org/officeDocument/2006/relationships/image" Target="../media/image760.png"/><Relationship Id="rId197" Type="http://schemas.openxmlformats.org/officeDocument/2006/relationships/image" Target="../media/image781.png"/><Relationship Id="rId362" Type="http://schemas.openxmlformats.org/officeDocument/2006/relationships/customXml" Target="../ink/ink890.xml"/><Relationship Id="rId418" Type="http://schemas.openxmlformats.org/officeDocument/2006/relationships/customXml" Target="../ink/ink918.xml"/><Relationship Id="rId625" Type="http://schemas.openxmlformats.org/officeDocument/2006/relationships/image" Target="../media/image995.png"/><Relationship Id="rId222" Type="http://schemas.openxmlformats.org/officeDocument/2006/relationships/customXml" Target="../ink/ink820.xml"/><Relationship Id="rId264" Type="http://schemas.openxmlformats.org/officeDocument/2006/relationships/customXml" Target="../ink/ink841.xml"/><Relationship Id="rId471" Type="http://schemas.openxmlformats.org/officeDocument/2006/relationships/image" Target="../media/image918.png"/><Relationship Id="rId667" Type="http://schemas.openxmlformats.org/officeDocument/2006/relationships/image" Target="../media/image1016.png"/><Relationship Id="rId17" Type="http://schemas.openxmlformats.org/officeDocument/2006/relationships/image" Target="../media/image691.png"/><Relationship Id="rId59" Type="http://schemas.openxmlformats.org/officeDocument/2006/relationships/image" Target="../media/image712.png"/><Relationship Id="rId124" Type="http://schemas.openxmlformats.org/officeDocument/2006/relationships/customXml" Target="../ink/ink771.xml"/><Relationship Id="rId527" Type="http://schemas.openxmlformats.org/officeDocument/2006/relationships/image" Target="../media/image946.png"/><Relationship Id="rId569" Type="http://schemas.openxmlformats.org/officeDocument/2006/relationships/image" Target="../media/image967.png"/><Relationship Id="rId734" Type="http://schemas.openxmlformats.org/officeDocument/2006/relationships/customXml" Target="../ink/ink1076.xml"/><Relationship Id="rId776" Type="http://schemas.openxmlformats.org/officeDocument/2006/relationships/customXml" Target="../ink/ink1097.xml"/><Relationship Id="rId70" Type="http://schemas.openxmlformats.org/officeDocument/2006/relationships/customXml" Target="../ink/ink744.xml"/><Relationship Id="rId166" Type="http://schemas.openxmlformats.org/officeDocument/2006/relationships/customXml" Target="../ink/ink792.xml"/><Relationship Id="rId331" Type="http://schemas.openxmlformats.org/officeDocument/2006/relationships/image" Target="../media/image848.png"/><Relationship Id="rId373" Type="http://schemas.openxmlformats.org/officeDocument/2006/relationships/image" Target="../media/image869.png"/><Relationship Id="rId429" Type="http://schemas.openxmlformats.org/officeDocument/2006/relationships/image" Target="../media/image897.png"/><Relationship Id="rId580" Type="http://schemas.openxmlformats.org/officeDocument/2006/relationships/customXml" Target="../ink/ink999.xml"/><Relationship Id="rId636" Type="http://schemas.openxmlformats.org/officeDocument/2006/relationships/customXml" Target="../ink/ink1027.xml"/><Relationship Id="rId801" Type="http://schemas.openxmlformats.org/officeDocument/2006/relationships/image" Target="../media/image1083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799.png"/><Relationship Id="rId440" Type="http://schemas.openxmlformats.org/officeDocument/2006/relationships/customXml" Target="../ink/ink929.xml"/><Relationship Id="rId678" Type="http://schemas.openxmlformats.org/officeDocument/2006/relationships/customXml" Target="../ink/ink1048.xml"/><Relationship Id="rId28" Type="http://schemas.openxmlformats.org/officeDocument/2006/relationships/customXml" Target="../ink/ink723.xml"/><Relationship Id="rId275" Type="http://schemas.openxmlformats.org/officeDocument/2006/relationships/image" Target="../media/image820.png"/><Relationship Id="rId300" Type="http://schemas.openxmlformats.org/officeDocument/2006/relationships/customXml" Target="../ink/ink859.xml"/><Relationship Id="rId482" Type="http://schemas.openxmlformats.org/officeDocument/2006/relationships/customXml" Target="../ink/ink950.xml"/><Relationship Id="rId538" Type="http://schemas.openxmlformats.org/officeDocument/2006/relationships/customXml" Target="../ink/ink978.xml"/><Relationship Id="rId703" Type="http://schemas.openxmlformats.org/officeDocument/2006/relationships/image" Target="../media/image1034.png"/><Relationship Id="rId745" Type="http://schemas.openxmlformats.org/officeDocument/2006/relationships/image" Target="../media/image1055.png"/><Relationship Id="rId81" Type="http://schemas.openxmlformats.org/officeDocument/2006/relationships/image" Target="../media/image723.png"/><Relationship Id="rId135" Type="http://schemas.openxmlformats.org/officeDocument/2006/relationships/image" Target="../media/image750.png"/><Relationship Id="rId177" Type="http://schemas.openxmlformats.org/officeDocument/2006/relationships/image" Target="../media/image771.png"/><Relationship Id="rId342" Type="http://schemas.openxmlformats.org/officeDocument/2006/relationships/customXml" Target="../ink/ink880.xml"/><Relationship Id="rId384" Type="http://schemas.openxmlformats.org/officeDocument/2006/relationships/customXml" Target="../ink/ink901.xml"/><Relationship Id="rId591" Type="http://schemas.openxmlformats.org/officeDocument/2006/relationships/image" Target="../media/image978.png"/><Relationship Id="rId605" Type="http://schemas.openxmlformats.org/officeDocument/2006/relationships/image" Target="../media/image985.png"/><Relationship Id="rId787" Type="http://schemas.openxmlformats.org/officeDocument/2006/relationships/image" Target="../media/image1076.png"/><Relationship Id="rId812" Type="http://schemas.openxmlformats.org/officeDocument/2006/relationships/customXml" Target="../ink/ink1115.xml"/><Relationship Id="rId202" Type="http://schemas.openxmlformats.org/officeDocument/2006/relationships/customXml" Target="../ink/ink810.xml"/><Relationship Id="rId244" Type="http://schemas.openxmlformats.org/officeDocument/2006/relationships/customXml" Target="../ink/ink831.xml"/><Relationship Id="rId647" Type="http://schemas.openxmlformats.org/officeDocument/2006/relationships/image" Target="../media/image1006.png"/><Relationship Id="rId689" Type="http://schemas.openxmlformats.org/officeDocument/2006/relationships/image" Target="../media/image1027.png"/><Relationship Id="rId39" Type="http://schemas.openxmlformats.org/officeDocument/2006/relationships/image" Target="../media/image702.png"/><Relationship Id="rId286" Type="http://schemas.openxmlformats.org/officeDocument/2006/relationships/customXml" Target="../ink/ink852.xml"/><Relationship Id="rId451" Type="http://schemas.openxmlformats.org/officeDocument/2006/relationships/image" Target="../media/image908.png"/><Relationship Id="rId493" Type="http://schemas.openxmlformats.org/officeDocument/2006/relationships/image" Target="../media/image929.png"/><Relationship Id="rId507" Type="http://schemas.openxmlformats.org/officeDocument/2006/relationships/image" Target="../media/image936.png"/><Relationship Id="rId549" Type="http://schemas.openxmlformats.org/officeDocument/2006/relationships/image" Target="../media/image957.png"/><Relationship Id="rId714" Type="http://schemas.openxmlformats.org/officeDocument/2006/relationships/customXml" Target="../ink/ink1066.xml"/><Relationship Id="rId756" Type="http://schemas.openxmlformats.org/officeDocument/2006/relationships/customXml" Target="../ink/ink1087.xml"/><Relationship Id="rId50" Type="http://schemas.openxmlformats.org/officeDocument/2006/relationships/customXml" Target="../ink/ink734.xml"/><Relationship Id="rId104" Type="http://schemas.openxmlformats.org/officeDocument/2006/relationships/customXml" Target="../ink/ink761.xml"/><Relationship Id="rId146" Type="http://schemas.openxmlformats.org/officeDocument/2006/relationships/customXml" Target="../ink/ink782.xml"/><Relationship Id="rId188" Type="http://schemas.openxmlformats.org/officeDocument/2006/relationships/customXml" Target="../ink/ink803.xml"/><Relationship Id="rId311" Type="http://schemas.openxmlformats.org/officeDocument/2006/relationships/image" Target="../media/image838.png"/><Relationship Id="rId353" Type="http://schemas.openxmlformats.org/officeDocument/2006/relationships/image" Target="../media/image859.png"/><Relationship Id="rId395" Type="http://schemas.openxmlformats.org/officeDocument/2006/relationships/image" Target="../media/image880.png"/><Relationship Id="rId409" Type="http://schemas.openxmlformats.org/officeDocument/2006/relationships/image" Target="../media/image887.png"/><Relationship Id="rId560" Type="http://schemas.openxmlformats.org/officeDocument/2006/relationships/customXml" Target="../ink/ink989.xml"/><Relationship Id="rId798" Type="http://schemas.openxmlformats.org/officeDocument/2006/relationships/customXml" Target="../ink/ink1108.xml"/><Relationship Id="rId92" Type="http://schemas.openxmlformats.org/officeDocument/2006/relationships/customXml" Target="../ink/ink755.xml"/><Relationship Id="rId213" Type="http://schemas.openxmlformats.org/officeDocument/2006/relationships/image" Target="../media/image789.png"/><Relationship Id="rId420" Type="http://schemas.openxmlformats.org/officeDocument/2006/relationships/customXml" Target="../ink/ink919.xml"/><Relationship Id="rId616" Type="http://schemas.openxmlformats.org/officeDocument/2006/relationships/customXml" Target="../ink/ink1017.xml"/><Relationship Id="rId658" Type="http://schemas.openxmlformats.org/officeDocument/2006/relationships/customXml" Target="../ink/ink1038.xml"/><Relationship Id="rId255" Type="http://schemas.openxmlformats.org/officeDocument/2006/relationships/image" Target="../media/image810.png"/><Relationship Id="rId297" Type="http://schemas.openxmlformats.org/officeDocument/2006/relationships/image" Target="../media/image831.png"/><Relationship Id="rId462" Type="http://schemas.openxmlformats.org/officeDocument/2006/relationships/customXml" Target="../ink/ink940.xml"/><Relationship Id="rId518" Type="http://schemas.openxmlformats.org/officeDocument/2006/relationships/customXml" Target="../ink/ink968.xml"/><Relationship Id="rId725" Type="http://schemas.openxmlformats.org/officeDocument/2006/relationships/image" Target="../media/image1045.png"/><Relationship Id="rId115" Type="http://schemas.openxmlformats.org/officeDocument/2006/relationships/image" Target="../media/image740.png"/><Relationship Id="rId157" Type="http://schemas.openxmlformats.org/officeDocument/2006/relationships/image" Target="../media/image761.png"/><Relationship Id="rId322" Type="http://schemas.openxmlformats.org/officeDocument/2006/relationships/customXml" Target="../ink/ink870.xml"/><Relationship Id="rId364" Type="http://schemas.openxmlformats.org/officeDocument/2006/relationships/customXml" Target="../ink/ink891.xml"/><Relationship Id="rId767" Type="http://schemas.openxmlformats.org/officeDocument/2006/relationships/image" Target="../media/image1066.png"/><Relationship Id="rId61" Type="http://schemas.openxmlformats.org/officeDocument/2006/relationships/image" Target="../media/image713.png"/><Relationship Id="rId199" Type="http://schemas.openxmlformats.org/officeDocument/2006/relationships/image" Target="../media/image782.png"/><Relationship Id="rId571" Type="http://schemas.openxmlformats.org/officeDocument/2006/relationships/image" Target="../media/image968.png"/><Relationship Id="rId627" Type="http://schemas.openxmlformats.org/officeDocument/2006/relationships/image" Target="../media/image996.png"/><Relationship Id="rId669" Type="http://schemas.openxmlformats.org/officeDocument/2006/relationships/image" Target="../media/image1017.png"/><Relationship Id="rId19" Type="http://schemas.openxmlformats.org/officeDocument/2006/relationships/image" Target="../media/image692.png"/><Relationship Id="rId224" Type="http://schemas.openxmlformats.org/officeDocument/2006/relationships/customXml" Target="../ink/ink821.xml"/><Relationship Id="rId266" Type="http://schemas.openxmlformats.org/officeDocument/2006/relationships/customXml" Target="../ink/ink842.xml"/><Relationship Id="rId431" Type="http://schemas.openxmlformats.org/officeDocument/2006/relationships/image" Target="../media/image898.png"/><Relationship Id="rId473" Type="http://schemas.openxmlformats.org/officeDocument/2006/relationships/image" Target="../media/image919.png"/><Relationship Id="rId529" Type="http://schemas.openxmlformats.org/officeDocument/2006/relationships/image" Target="../media/image947.png"/><Relationship Id="rId680" Type="http://schemas.openxmlformats.org/officeDocument/2006/relationships/customXml" Target="../ink/ink1049.xml"/><Relationship Id="rId736" Type="http://schemas.openxmlformats.org/officeDocument/2006/relationships/customXml" Target="../ink/ink1077.xml"/><Relationship Id="rId30" Type="http://schemas.openxmlformats.org/officeDocument/2006/relationships/customXml" Target="../ink/ink724.xml"/><Relationship Id="rId126" Type="http://schemas.openxmlformats.org/officeDocument/2006/relationships/customXml" Target="../ink/ink772.xml"/><Relationship Id="rId168" Type="http://schemas.openxmlformats.org/officeDocument/2006/relationships/customXml" Target="../ink/ink793.xml"/><Relationship Id="rId333" Type="http://schemas.openxmlformats.org/officeDocument/2006/relationships/image" Target="../media/image849.png"/><Relationship Id="rId540" Type="http://schemas.openxmlformats.org/officeDocument/2006/relationships/customXml" Target="../ink/ink979.xml"/><Relationship Id="rId778" Type="http://schemas.openxmlformats.org/officeDocument/2006/relationships/customXml" Target="../ink/ink1098.xml"/><Relationship Id="rId72" Type="http://schemas.openxmlformats.org/officeDocument/2006/relationships/customXml" Target="../ink/ink745.xml"/><Relationship Id="rId375" Type="http://schemas.openxmlformats.org/officeDocument/2006/relationships/image" Target="../media/image870.png"/><Relationship Id="rId582" Type="http://schemas.openxmlformats.org/officeDocument/2006/relationships/customXml" Target="../ink/ink1000.xml"/><Relationship Id="rId638" Type="http://schemas.openxmlformats.org/officeDocument/2006/relationships/customXml" Target="../ink/ink1028.xml"/><Relationship Id="rId803" Type="http://schemas.openxmlformats.org/officeDocument/2006/relationships/image" Target="../media/image1084.png"/><Relationship Id="rId3" Type="http://schemas.openxmlformats.org/officeDocument/2006/relationships/image" Target="../media/image684.png"/><Relationship Id="rId235" Type="http://schemas.openxmlformats.org/officeDocument/2006/relationships/image" Target="../media/image800.png"/><Relationship Id="rId277" Type="http://schemas.openxmlformats.org/officeDocument/2006/relationships/image" Target="../media/image821.png"/><Relationship Id="rId400" Type="http://schemas.openxmlformats.org/officeDocument/2006/relationships/customXml" Target="../ink/ink909.xml"/><Relationship Id="rId442" Type="http://schemas.openxmlformats.org/officeDocument/2006/relationships/customXml" Target="../ink/ink930.xml"/><Relationship Id="rId484" Type="http://schemas.openxmlformats.org/officeDocument/2006/relationships/customXml" Target="../ink/ink951.xml"/><Relationship Id="rId705" Type="http://schemas.openxmlformats.org/officeDocument/2006/relationships/image" Target="../media/image1035.png"/><Relationship Id="rId137" Type="http://schemas.openxmlformats.org/officeDocument/2006/relationships/image" Target="../media/image751.png"/><Relationship Id="rId302" Type="http://schemas.openxmlformats.org/officeDocument/2006/relationships/customXml" Target="../ink/ink860.xml"/><Relationship Id="rId344" Type="http://schemas.openxmlformats.org/officeDocument/2006/relationships/customXml" Target="../ink/ink881.xml"/><Relationship Id="rId691" Type="http://schemas.openxmlformats.org/officeDocument/2006/relationships/image" Target="../media/image1028.png"/><Relationship Id="rId747" Type="http://schemas.openxmlformats.org/officeDocument/2006/relationships/image" Target="../media/image1056.png"/><Relationship Id="rId789" Type="http://schemas.openxmlformats.org/officeDocument/2006/relationships/image" Target="../media/image1077.png"/><Relationship Id="rId41" Type="http://schemas.openxmlformats.org/officeDocument/2006/relationships/image" Target="../media/image703.png"/><Relationship Id="rId83" Type="http://schemas.openxmlformats.org/officeDocument/2006/relationships/image" Target="../media/image724.png"/><Relationship Id="rId179" Type="http://schemas.openxmlformats.org/officeDocument/2006/relationships/image" Target="../media/image772.png"/><Relationship Id="rId386" Type="http://schemas.openxmlformats.org/officeDocument/2006/relationships/customXml" Target="../ink/ink902.xml"/><Relationship Id="rId551" Type="http://schemas.openxmlformats.org/officeDocument/2006/relationships/image" Target="../media/image958.png"/><Relationship Id="rId593" Type="http://schemas.openxmlformats.org/officeDocument/2006/relationships/image" Target="../media/image979.png"/><Relationship Id="rId607" Type="http://schemas.openxmlformats.org/officeDocument/2006/relationships/image" Target="../media/image986.png"/><Relationship Id="rId649" Type="http://schemas.openxmlformats.org/officeDocument/2006/relationships/image" Target="../media/image1007.png"/><Relationship Id="rId814" Type="http://schemas.openxmlformats.org/officeDocument/2006/relationships/customXml" Target="../ink/ink1116.xml"/><Relationship Id="rId190" Type="http://schemas.openxmlformats.org/officeDocument/2006/relationships/customXml" Target="../ink/ink804.xml"/><Relationship Id="rId204" Type="http://schemas.openxmlformats.org/officeDocument/2006/relationships/customXml" Target="../ink/ink811.xml"/><Relationship Id="rId246" Type="http://schemas.openxmlformats.org/officeDocument/2006/relationships/customXml" Target="../ink/ink832.xml"/><Relationship Id="rId288" Type="http://schemas.openxmlformats.org/officeDocument/2006/relationships/customXml" Target="../ink/ink853.xml"/><Relationship Id="rId411" Type="http://schemas.openxmlformats.org/officeDocument/2006/relationships/image" Target="../media/image888.png"/><Relationship Id="rId453" Type="http://schemas.openxmlformats.org/officeDocument/2006/relationships/image" Target="../media/image909.png"/><Relationship Id="rId509" Type="http://schemas.openxmlformats.org/officeDocument/2006/relationships/image" Target="../media/image937.png"/><Relationship Id="rId660" Type="http://schemas.openxmlformats.org/officeDocument/2006/relationships/customXml" Target="../ink/ink1039.xml"/><Relationship Id="rId106" Type="http://schemas.openxmlformats.org/officeDocument/2006/relationships/customXml" Target="../ink/ink762.xml"/><Relationship Id="rId313" Type="http://schemas.openxmlformats.org/officeDocument/2006/relationships/image" Target="../media/image839.png"/><Relationship Id="rId495" Type="http://schemas.openxmlformats.org/officeDocument/2006/relationships/image" Target="../media/image930.png"/><Relationship Id="rId716" Type="http://schemas.openxmlformats.org/officeDocument/2006/relationships/customXml" Target="../ink/ink1067.xml"/><Relationship Id="rId758" Type="http://schemas.openxmlformats.org/officeDocument/2006/relationships/customXml" Target="../ink/ink1088.xml"/><Relationship Id="rId10" Type="http://schemas.openxmlformats.org/officeDocument/2006/relationships/customXml" Target="../ink/ink714.xml"/><Relationship Id="rId52" Type="http://schemas.openxmlformats.org/officeDocument/2006/relationships/customXml" Target="../ink/ink735.xml"/><Relationship Id="rId94" Type="http://schemas.openxmlformats.org/officeDocument/2006/relationships/customXml" Target="../ink/ink756.xml"/><Relationship Id="rId148" Type="http://schemas.openxmlformats.org/officeDocument/2006/relationships/customXml" Target="../ink/ink783.xml"/><Relationship Id="rId355" Type="http://schemas.openxmlformats.org/officeDocument/2006/relationships/image" Target="../media/image860.png"/><Relationship Id="rId397" Type="http://schemas.openxmlformats.org/officeDocument/2006/relationships/image" Target="../media/image881.png"/><Relationship Id="rId520" Type="http://schemas.openxmlformats.org/officeDocument/2006/relationships/customXml" Target="../ink/ink969.xml"/><Relationship Id="rId562" Type="http://schemas.openxmlformats.org/officeDocument/2006/relationships/customXml" Target="../ink/ink990.xml"/><Relationship Id="rId618" Type="http://schemas.openxmlformats.org/officeDocument/2006/relationships/customXml" Target="../ink/ink1018.xml"/><Relationship Id="rId215" Type="http://schemas.openxmlformats.org/officeDocument/2006/relationships/image" Target="../media/image790.png"/><Relationship Id="rId257" Type="http://schemas.openxmlformats.org/officeDocument/2006/relationships/image" Target="../media/image811.png"/><Relationship Id="rId422" Type="http://schemas.openxmlformats.org/officeDocument/2006/relationships/customXml" Target="../ink/ink920.xml"/><Relationship Id="rId464" Type="http://schemas.openxmlformats.org/officeDocument/2006/relationships/customXml" Target="../ink/ink941.xml"/><Relationship Id="rId299" Type="http://schemas.openxmlformats.org/officeDocument/2006/relationships/image" Target="../media/image832.png"/><Relationship Id="rId727" Type="http://schemas.openxmlformats.org/officeDocument/2006/relationships/image" Target="../media/image1046.png"/><Relationship Id="rId63" Type="http://schemas.openxmlformats.org/officeDocument/2006/relationships/image" Target="../media/image714.png"/><Relationship Id="rId159" Type="http://schemas.openxmlformats.org/officeDocument/2006/relationships/image" Target="../media/image762.png"/><Relationship Id="rId366" Type="http://schemas.openxmlformats.org/officeDocument/2006/relationships/customXml" Target="../ink/ink892.xml"/><Relationship Id="rId573" Type="http://schemas.openxmlformats.org/officeDocument/2006/relationships/image" Target="../media/image969.png"/><Relationship Id="rId780" Type="http://schemas.openxmlformats.org/officeDocument/2006/relationships/customXml" Target="../ink/ink1099.xml"/><Relationship Id="rId226" Type="http://schemas.openxmlformats.org/officeDocument/2006/relationships/customXml" Target="../ink/ink822.xml"/><Relationship Id="rId433" Type="http://schemas.openxmlformats.org/officeDocument/2006/relationships/image" Target="../media/image899.png"/><Relationship Id="rId640" Type="http://schemas.openxmlformats.org/officeDocument/2006/relationships/customXml" Target="../ink/ink1029.xml"/><Relationship Id="rId738" Type="http://schemas.openxmlformats.org/officeDocument/2006/relationships/customXml" Target="../ink/ink1078.xml"/><Relationship Id="rId74" Type="http://schemas.openxmlformats.org/officeDocument/2006/relationships/customXml" Target="../ink/ink746.xml"/><Relationship Id="rId377" Type="http://schemas.openxmlformats.org/officeDocument/2006/relationships/image" Target="../media/image871.png"/><Relationship Id="rId500" Type="http://schemas.openxmlformats.org/officeDocument/2006/relationships/customXml" Target="../ink/ink959.xml"/><Relationship Id="rId584" Type="http://schemas.openxmlformats.org/officeDocument/2006/relationships/customXml" Target="../ink/ink1001.xml"/><Relationship Id="rId805" Type="http://schemas.openxmlformats.org/officeDocument/2006/relationships/image" Target="../media/image1085.png"/><Relationship Id="rId5" Type="http://schemas.openxmlformats.org/officeDocument/2006/relationships/image" Target="../media/image685.png"/><Relationship Id="rId237" Type="http://schemas.openxmlformats.org/officeDocument/2006/relationships/image" Target="../media/image801.png"/><Relationship Id="rId791" Type="http://schemas.openxmlformats.org/officeDocument/2006/relationships/image" Target="../media/image1078.png"/><Relationship Id="rId444" Type="http://schemas.openxmlformats.org/officeDocument/2006/relationships/customXml" Target="../ink/ink931.xml"/><Relationship Id="rId651" Type="http://schemas.openxmlformats.org/officeDocument/2006/relationships/image" Target="../media/image1008.png"/><Relationship Id="rId749" Type="http://schemas.openxmlformats.org/officeDocument/2006/relationships/image" Target="../media/image1057.png"/><Relationship Id="rId290" Type="http://schemas.openxmlformats.org/officeDocument/2006/relationships/customXml" Target="../ink/ink854.xml"/><Relationship Id="rId304" Type="http://schemas.openxmlformats.org/officeDocument/2006/relationships/customXml" Target="../ink/ink861.xml"/><Relationship Id="rId388" Type="http://schemas.openxmlformats.org/officeDocument/2006/relationships/customXml" Target="../ink/ink903.xml"/><Relationship Id="rId511" Type="http://schemas.openxmlformats.org/officeDocument/2006/relationships/image" Target="../media/image938.png"/><Relationship Id="rId609" Type="http://schemas.openxmlformats.org/officeDocument/2006/relationships/image" Target="../media/image987.png"/><Relationship Id="rId85" Type="http://schemas.openxmlformats.org/officeDocument/2006/relationships/image" Target="../media/image725.png"/><Relationship Id="rId150" Type="http://schemas.openxmlformats.org/officeDocument/2006/relationships/customXml" Target="../ink/ink784.xml"/><Relationship Id="rId595" Type="http://schemas.openxmlformats.org/officeDocument/2006/relationships/image" Target="../media/image980.png"/><Relationship Id="rId816" Type="http://schemas.openxmlformats.org/officeDocument/2006/relationships/customXml" Target="../ink/ink1117.xml"/><Relationship Id="rId248" Type="http://schemas.openxmlformats.org/officeDocument/2006/relationships/customXml" Target="../ink/ink833.xml"/><Relationship Id="rId455" Type="http://schemas.openxmlformats.org/officeDocument/2006/relationships/image" Target="../media/image910.png"/><Relationship Id="rId662" Type="http://schemas.openxmlformats.org/officeDocument/2006/relationships/customXml" Target="../ink/ink1040.xml"/><Relationship Id="rId12" Type="http://schemas.openxmlformats.org/officeDocument/2006/relationships/customXml" Target="../ink/ink715.xml"/><Relationship Id="rId108" Type="http://schemas.openxmlformats.org/officeDocument/2006/relationships/customXml" Target="../ink/ink763.xml"/><Relationship Id="rId315" Type="http://schemas.openxmlformats.org/officeDocument/2006/relationships/image" Target="../media/image840.png"/><Relationship Id="rId522" Type="http://schemas.openxmlformats.org/officeDocument/2006/relationships/customXml" Target="../ink/ink970.xml"/><Relationship Id="rId96" Type="http://schemas.openxmlformats.org/officeDocument/2006/relationships/customXml" Target="../ink/ink757.xml"/><Relationship Id="rId161" Type="http://schemas.openxmlformats.org/officeDocument/2006/relationships/image" Target="../media/image763.png"/><Relationship Id="rId399" Type="http://schemas.openxmlformats.org/officeDocument/2006/relationships/image" Target="../media/image882.png"/><Relationship Id="rId259" Type="http://schemas.openxmlformats.org/officeDocument/2006/relationships/image" Target="../media/image812.png"/><Relationship Id="rId466" Type="http://schemas.openxmlformats.org/officeDocument/2006/relationships/customXml" Target="../ink/ink942.xml"/><Relationship Id="rId673" Type="http://schemas.openxmlformats.org/officeDocument/2006/relationships/image" Target="../media/image1019.png"/><Relationship Id="rId23" Type="http://schemas.openxmlformats.org/officeDocument/2006/relationships/image" Target="../media/image694.png"/><Relationship Id="rId119" Type="http://schemas.openxmlformats.org/officeDocument/2006/relationships/image" Target="../media/image742.png"/><Relationship Id="rId326" Type="http://schemas.openxmlformats.org/officeDocument/2006/relationships/customXml" Target="../ink/ink872.xml"/><Relationship Id="rId533" Type="http://schemas.openxmlformats.org/officeDocument/2006/relationships/image" Target="../media/image949.png"/><Relationship Id="rId740" Type="http://schemas.openxmlformats.org/officeDocument/2006/relationships/customXml" Target="../ink/ink1079.xml"/><Relationship Id="rId172" Type="http://schemas.openxmlformats.org/officeDocument/2006/relationships/customXml" Target="../ink/ink795.xml"/><Relationship Id="rId477" Type="http://schemas.openxmlformats.org/officeDocument/2006/relationships/image" Target="../media/image921.png"/><Relationship Id="rId600" Type="http://schemas.openxmlformats.org/officeDocument/2006/relationships/customXml" Target="../ink/ink1009.xml"/><Relationship Id="rId684" Type="http://schemas.openxmlformats.org/officeDocument/2006/relationships/customXml" Target="../ink/ink1051.xml"/><Relationship Id="rId337" Type="http://schemas.openxmlformats.org/officeDocument/2006/relationships/image" Target="../media/image851.png"/><Relationship Id="rId34" Type="http://schemas.openxmlformats.org/officeDocument/2006/relationships/customXml" Target="../ink/ink726.xml"/><Relationship Id="rId544" Type="http://schemas.openxmlformats.org/officeDocument/2006/relationships/customXml" Target="../ink/ink981.xml"/><Relationship Id="rId751" Type="http://schemas.openxmlformats.org/officeDocument/2006/relationships/image" Target="../media/image1058.png"/><Relationship Id="rId183" Type="http://schemas.openxmlformats.org/officeDocument/2006/relationships/image" Target="../media/image774.png"/><Relationship Id="rId390" Type="http://schemas.openxmlformats.org/officeDocument/2006/relationships/customXml" Target="../ink/ink904.xml"/><Relationship Id="rId404" Type="http://schemas.openxmlformats.org/officeDocument/2006/relationships/customXml" Target="../ink/ink911.xml"/><Relationship Id="rId611" Type="http://schemas.openxmlformats.org/officeDocument/2006/relationships/image" Target="../media/image988.png"/><Relationship Id="rId250" Type="http://schemas.openxmlformats.org/officeDocument/2006/relationships/customXml" Target="../ink/ink834.xml"/><Relationship Id="rId488" Type="http://schemas.openxmlformats.org/officeDocument/2006/relationships/customXml" Target="../ink/ink953.xml"/><Relationship Id="rId695" Type="http://schemas.openxmlformats.org/officeDocument/2006/relationships/image" Target="../media/image1030.png"/><Relationship Id="rId709" Type="http://schemas.openxmlformats.org/officeDocument/2006/relationships/image" Target="../media/image1037.png"/><Relationship Id="rId45" Type="http://schemas.openxmlformats.org/officeDocument/2006/relationships/image" Target="../media/image705.png"/><Relationship Id="rId110" Type="http://schemas.openxmlformats.org/officeDocument/2006/relationships/customXml" Target="../ink/ink764.xml"/><Relationship Id="rId348" Type="http://schemas.openxmlformats.org/officeDocument/2006/relationships/customXml" Target="../ink/ink883.xml"/><Relationship Id="rId555" Type="http://schemas.openxmlformats.org/officeDocument/2006/relationships/image" Target="../media/image960.png"/><Relationship Id="rId762" Type="http://schemas.openxmlformats.org/officeDocument/2006/relationships/customXml" Target="../ink/ink1090.xml"/><Relationship Id="rId194" Type="http://schemas.openxmlformats.org/officeDocument/2006/relationships/customXml" Target="../ink/ink806.xml"/><Relationship Id="rId208" Type="http://schemas.openxmlformats.org/officeDocument/2006/relationships/customXml" Target="../ink/ink813.xml"/><Relationship Id="rId415" Type="http://schemas.openxmlformats.org/officeDocument/2006/relationships/image" Target="../media/image890.png"/><Relationship Id="rId622" Type="http://schemas.openxmlformats.org/officeDocument/2006/relationships/customXml" Target="../ink/ink1020.xml"/><Relationship Id="rId261" Type="http://schemas.openxmlformats.org/officeDocument/2006/relationships/image" Target="../media/image813.png"/><Relationship Id="rId499" Type="http://schemas.openxmlformats.org/officeDocument/2006/relationships/image" Target="../media/image932.png"/><Relationship Id="rId56" Type="http://schemas.openxmlformats.org/officeDocument/2006/relationships/customXml" Target="../ink/ink737.xml"/><Relationship Id="rId359" Type="http://schemas.openxmlformats.org/officeDocument/2006/relationships/image" Target="../media/image862.png"/><Relationship Id="rId566" Type="http://schemas.openxmlformats.org/officeDocument/2006/relationships/customXml" Target="../ink/ink992.xml"/><Relationship Id="rId773" Type="http://schemas.openxmlformats.org/officeDocument/2006/relationships/image" Target="../media/image1069.png"/><Relationship Id="rId121" Type="http://schemas.openxmlformats.org/officeDocument/2006/relationships/image" Target="../media/image743.png"/><Relationship Id="rId219" Type="http://schemas.openxmlformats.org/officeDocument/2006/relationships/image" Target="../media/image792.png"/><Relationship Id="rId426" Type="http://schemas.openxmlformats.org/officeDocument/2006/relationships/customXml" Target="../ink/ink922.xml"/><Relationship Id="rId633" Type="http://schemas.openxmlformats.org/officeDocument/2006/relationships/image" Target="../media/image999.png"/><Relationship Id="rId67" Type="http://schemas.openxmlformats.org/officeDocument/2006/relationships/image" Target="../media/image716.png"/><Relationship Id="rId272" Type="http://schemas.openxmlformats.org/officeDocument/2006/relationships/customXml" Target="../ink/ink845.xml"/><Relationship Id="rId577" Type="http://schemas.openxmlformats.org/officeDocument/2006/relationships/image" Target="../media/image971.png"/><Relationship Id="rId700" Type="http://schemas.openxmlformats.org/officeDocument/2006/relationships/customXml" Target="../ink/ink1059.xml"/><Relationship Id="rId132" Type="http://schemas.openxmlformats.org/officeDocument/2006/relationships/customXml" Target="../ink/ink775.xml"/><Relationship Id="rId784" Type="http://schemas.openxmlformats.org/officeDocument/2006/relationships/customXml" Target="../ink/ink1101.xml"/><Relationship Id="rId437" Type="http://schemas.openxmlformats.org/officeDocument/2006/relationships/image" Target="../media/image901.png"/><Relationship Id="rId644" Type="http://schemas.openxmlformats.org/officeDocument/2006/relationships/customXml" Target="../ink/ink1031.xml"/><Relationship Id="rId283" Type="http://schemas.openxmlformats.org/officeDocument/2006/relationships/image" Target="../media/image824.png"/><Relationship Id="rId490" Type="http://schemas.openxmlformats.org/officeDocument/2006/relationships/customXml" Target="../ink/ink954.xml"/><Relationship Id="rId504" Type="http://schemas.openxmlformats.org/officeDocument/2006/relationships/customXml" Target="../ink/ink961.xml"/><Relationship Id="rId711" Type="http://schemas.openxmlformats.org/officeDocument/2006/relationships/image" Target="../media/image1038.png"/><Relationship Id="rId78" Type="http://schemas.openxmlformats.org/officeDocument/2006/relationships/customXml" Target="../ink/ink748.xml"/><Relationship Id="rId143" Type="http://schemas.openxmlformats.org/officeDocument/2006/relationships/image" Target="../media/image754.png"/><Relationship Id="rId350" Type="http://schemas.openxmlformats.org/officeDocument/2006/relationships/customXml" Target="../ink/ink884.xml"/><Relationship Id="rId588" Type="http://schemas.openxmlformats.org/officeDocument/2006/relationships/customXml" Target="../ink/ink1003.xml"/><Relationship Id="rId795" Type="http://schemas.openxmlformats.org/officeDocument/2006/relationships/image" Target="../media/image1080.png"/><Relationship Id="rId809" Type="http://schemas.openxmlformats.org/officeDocument/2006/relationships/image" Target="../media/image1087.png"/><Relationship Id="rId9" Type="http://schemas.openxmlformats.org/officeDocument/2006/relationships/image" Target="../media/image687.png"/><Relationship Id="rId210" Type="http://schemas.openxmlformats.org/officeDocument/2006/relationships/customXml" Target="../ink/ink814.xml"/><Relationship Id="rId448" Type="http://schemas.openxmlformats.org/officeDocument/2006/relationships/customXml" Target="../ink/ink933.xml"/><Relationship Id="rId655" Type="http://schemas.openxmlformats.org/officeDocument/2006/relationships/image" Target="../media/image1010.png"/><Relationship Id="rId294" Type="http://schemas.openxmlformats.org/officeDocument/2006/relationships/customXml" Target="../ink/ink856.xml"/><Relationship Id="rId308" Type="http://schemas.openxmlformats.org/officeDocument/2006/relationships/customXml" Target="../ink/ink863.xml"/><Relationship Id="rId515" Type="http://schemas.openxmlformats.org/officeDocument/2006/relationships/image" Target="../media/image940.png"/><Relationship Id="rId722" Type="http://schemas.openxmlformats.org/officeDocument/2006/relationships/customXml" Target="../ink/ink1070.xml"/><Relationship Id="rId89" Type="http://schemas.openxmlformats.org/officeDocument/2006/relationships/image" Target="../media/image727.png"/><Relationship Id="rId154" Type="http://schemas.openxmlformats.org/officeDocument/2006/relationships/customXml" Target="../ink/ink786.xml"/><Relationship Id="rId361" Type="http://schemas.openxmlformats.org/officeDocument/2006/relationships/image" Target="../media/image863.png"/><Relationship Id="rId599" Type="http://schemas.openxmlformats.org/officeDocument/2006/relationships/image" Target="../media/image982.png"/><Relationship Id="rId459" Type="http://schemas.openxmlformats.org/officeDocument/2006/relationships/image" Target="../media/image912.png"/><Relationship Id="rId666" Type="http://schemas.openxmlformats.org/officeDocument/2006/relationships/customXml" Target="../ink/ink1042.xml"/><Relationship Id="rId16" Type="http://schemas.openxmlformats.org/officeDocument/2006/relationships/customXml" Target="../ink/ink717.xml"/><Relationship Id="rId221" Type="http://schemas.openxmlformats.org/officeDocument/2006/relationships/image" Target="../media/image793.png"/><Relationship Id="rId319" Type="http://schemas.openxmlformats.org/officeDocument/2006/relationships/image" Target="../media/image842.png"/><Relationship Id="rId526" Type="http://schemas.openxmlformats.org/officeDocument/2006/relationships/customXml" Target="../ink/ink972.xml"/><Relationship Id="rId733" Type="http://schemas.openxmlformats.org/officeDocument/2006/relationships/image" Target="../media/image1049.png"/><Relationship Id="rId165" Type="http://schemas.openxmlformats.org/officeDocument/2006/relationships/image" Target="../media/image765.png"/><Relationship Id="rId372" Type="http://schemas.openxmlformats.org/officeDocument/2006/relationships/customXml" Target="../ink/ink895.xml"/><Relationship Id="rId677" Type="http://schemas.openxmlformats.org/officeDocument/2006/relationships/image" Target="../media/image1021.png"/><Relationship Id="rId800" Type="http://schemas.openxmlformats.org/officeDocument/2006/relationships/customXml" Target="../ink/ink1109.xml"/><Relationship Id="rId232" Type="http://schemas.openxmlformats.org/officeDocument/2006/relationships/customXml" Target="../ink/ink825.xml"/><Relationship Id="rId27" Type="http://schemas.openxmlformats.org/officeDocument/2006/relationships/image" Target="../media/image696.png"/><Relationship Id="rId537" Type="http://schemas.openxmlformats.org/officeDocument/2006/relationships/image" Target="../media/image951.png"/><Relationship Id="rId744" Type="http://schemas.openxmlformats.org/officeDocument/2006/relationships/customXml" Target="../ink/ink1081.xml"/><Relationship Id="rId80" Type="http://schemas.openxmlformats.org/officeDocument/2006/relationships/customXml" Target="../ink/ink749.xml"/><Relationship Id="rId176" Type="http://schemas.openxmlformats.org/officeDocument/2006/relationships/customXml" Target="../ink/ink797.xml"/><Relationship Id="rId383" Type="http://schemas.openxmlformats.org/officeDocument/2006/relationships/image" Target="../media/image874.png"/><Relationship Id="rId590" Type="http://schemas.openxmlformats.org/officeDocument/2006/relationships/customXml" Target="../ink/ink1004.xml"/><Relationship Id="rId604" Type="http://schemas.openxmlformats.org/officeDocument/2006/relationships/customXml" Target="../ink/ink1011.xml"/><Relationship Id="rId811" Type="http://schemas.openxmlformats.org/officeDocument/2006/relationships/image" Target="../media/image1088.png"/><Relationship Id="rId243" Type="http://schemas.openxmlformats.org/officeDocument/2006/relationships/image" Target="../media/image804.png"/><Relationship Id="rId450" Type="http://schemas.openxmlformats.org/officeDocument/2006/relationships/customXml" Target="../ink/ink934.xml"/><Relationship Id="rId688" Type="http://schemas.openxmlformats.org/officeDocument/2006/relationships/customXml" Target="../ink/ink1053.xml"/><Relationship Id="rId38" Type="http://schemas.openxmlformats.org/officeDocument/2006/relationships/customXml" Target="../ink/ink728.xml"/><Relationship Id="rId103" Type="http://schemas.openxmlformats.org/officeDocument/2006/relationships/image" Target="../media/image734.png"/><Relationship Id="rId310" Type="http://schemas.openxmlformats.org/officeDocument/2006/relationships/customXml" Target="../ink/ink864.xml"/><Relationship Id="rId548" Type="http://schemas.openxmlformats.org/officeDocument/2006/relationships/customXml" Target="../ink/ink983.xml"/><Relationship Id="rId755" Type="http://schemas.openxmlformats.org/officeDocument/2006/relationships/image" Target="../media/image1060.png"/><Relationship Id="rId91" Type="http://schemas.openxmlformats.org/officeDocument/2006/relationships/image" Target="../media/image728.png"/><Relationship Id="rId187" Type="http://schemas.openxmlformats.org/officeDocument/2006/relationships/image" Target="../media/image776.png"/><Relationship Id="rId394" Type="http://schemas.openxmlformats.org/officeDocument/2006/relationships/customXml" Target="../ink/ink906.xml"/><Relationship Id="rId408" Type="http://schemas.openxmlformats.org/officeDocument/2006/relationships/customXml" Target="../ink/ink913.xml"/><Relationship Id="rId615" Type="http://schemas.openxmlformats.org/officeDocument/2006/relationships/image" Target="../media/image990.png"/><Relationship Id="rId254" Type="http://schemas.openxmlformats.org/officeDocument/2006/relationships/customXml" Target="../ink/ink836.xml"/><Relationship Id="rId699" Type="http://schemas.openxmlformats.org/officeDocument/2006/relationships/image" Target="../media/image1032.png"/><Relationship Id="rId49" Type="http://schemas.openxmlformats.org/officeDocument/2006/relationships/image" Target="../media/image707.png"/><Relationship Id="rId114" Type="http://schemas.openxmlformats.org/officeDocument/2006/relationships/customXml" Target="../ink/ink766.xml"/><Relationship Id="rId461" Type="http://schemas.openxmlformats.org/officeDocument/2006/relationships/image" Target="../media/image913.png"/><Relationship Id="rId559" Type="http://schemas.openxmlformats.org/officeDocument/2006/relationships/image" Target="../media/image962.png"/><Relationship Id="rId766" Type="http://schemas.openxmlformats.org/officeDocument/2006/relationships/customXml" Target="../ink/ink1092.xml"/><Relationship Id="rId198" Type="http://schemas.openxmlformats.org/officeDocument/2006/relationships/customXml" Target="../ink/ink808.xml"/><Relationship Id="rId321" Type="http://schemas.openxmlformats.org/officeDocument/2006/relationships/image" Target="../media/image843.png"/><Relationship Id="rId419" Type="http://schemas.openxmlformats.org/officeDocument/2006/relationships/image" Target="../media/image892.png"/><Relationship Id="rId626" Type="http://schemas.openxmlformats.org/officeDocument/2006/relationships/customXml" Target="../ink/ink1022.xml"/><Relationship Id="rId265" Type="http://schemas.openxmlformats.org/officeDocument/2006/relationships/image" Target="../media/image815.png"/><Relationship Id="rId472" Type="http://schemas.openxmlformats.org/officeDocument/2006/relationships/customXml" Target="../ink/ink945.xml"/><Relationship Id="rId125" Type="http://schemas.openxmlformats.org/officeDocument/2006/relationships/image" Target="../media/image745.png"/><Relationship Id="rId332" Type="http://schemas.openxmlformats.org/officeDocument/2006/relationships/customXml" Target="../ink/ink875.xml"/><Relationship Id="rId777" Type="http://schemas.openxmlformats.org/officeDocument/2006/relationships/image" Target="../media/image1071.png"/><Relationship Id="rId637" Type="http://schemas.openxmlformats.org/officeDocument/2006/relationships/image" Target="../media/image1001.png"/><Relationship Id="rId276" Type="http://schemas.openxmlformats.org/officeDocument/2006/relationships/customXml" Target="../ink/ink847.xml"/><Relationship Id="rId483" Type="http://schemas.openxmlformats.org/officeDocument/2006/relationships/image" Target="../media/image924.png"/><Relationship Id="rId690" Type="http://schemas.openxmlformats.org/officeDocument/2006/relationships/customXml" Target="../ink/ink1054.xml"/><Relationship Id="rId704" Type="http://schemas.openxmlformats.org/officeDocument/2006/relationships/customXml" Target="../ink/ink1061.xml"/><Relationship Id="rId40" Type="http://schemas.openxmlformats.org/officeDocument/2006/relationships/customXml" Target="../ink/ink729.xml"/><Relationship Id="rId136" Type="http://schemas.openxmlformats.org/officeDocument/2006/relationships/customXml" Target="../ink/ink777.xml"/><Relationship Id="rId343" Type="http://schemas.openxmlformats.org/officeDocument/2006/relationships/image" Target="../media/image854.png"/><Relationship Id="rId550" Type="http://schemas.openxmlformats.org/officeDocument/2006/relationships/customXml" Target="../ink/ink984.xml"/><Relationship Id="rId788" Type="http://schemas.openxmlformats.org/officeDocument/2006/relationships/customXml" Target="../ink/ink1103.xml"/><Relationship Id="rId203" Type="http://schemas.openxmlformats.org/officeDocument/2006/relationships/image" Target="../media/image784.png"/><Relationship Id="rId648" Type="http://schemas.openxmlformats.org/officeDocument/2006/relationships/customXml" Target="../ink/ink1033.xml"/><Relationship Id="rId287" Type="http://schemas.openxmlformats.org/officeDocument/2006/relationships/image" Target="../media/image826.png"/><Relationship Id="rId410" Type="http://schemas.openxmlformats.org/officeDocument/2006/relationships/customXml" Target="../ink/ink914.xml"/><Relationship Id="rId494" Type="http://schemas.openxmlformats.org/officeDocument/2006/relationships/customXml" Target="../ink/ink956.xml"/><Relationship Id="rId508" Type="http://schemas.openxmlformats.org/officeDocument/2006/relationships/customXml" Target="../ink/ink963.xml"/><Relationship Id="rId715" Type="http://schemas.openxmlformats.org/officeDocument/2006/relationships/image" Target="../media/image1040.png"/><Relationship Id="rId147" Type="http://schemas.openxmlformats.org/officeDocument/2006/relationships/image" Target="../media/image756.png"/><Relationship Id="rId354" Type="http://schemas.openxmlformats.org/officeDocument/2006/relationships/customXml" Target="../ink/ink886.xml"/><Relationship Id="rId799" Type="http://schemas.openxmlformats.org/officeDocument/2006/relationships/image" Target="../media/image1082.png"/><Relationship Id="rId51" Type="http://schemas.openxmlformats.org/officeDocument/2006/relationships/image" Target="../media/image708.png"/><Relationship Id="rId561" Type="http://schemas.openxmlformats.org/officeDocument/2006/relationships/image" Target="../media/image963.png"/><Relationship Id="rId659" Type="http://schemas.openxmlformats.org/officeDocument/2006/relationships/image" Target="../media/image1012.png"/><Relationship Id="rId214" Type="http://schemas.openxmlformats.org/officeDocument/2006/relationships/customXml" Target="../ink/ink816.xml"/><Relationship Id="rId298" Type="http://schemas.openxmlformats.org/officeDocument/2006/relationships/customXml" Target="../ink/ink858.xml"/><Relationship Id="rId421" Type="http://schemas.openxmlformats.org/officeDocument/2006/relationships/image" Target="../media/image893.png"/><Relationship Id="rId519" Type="http://schemas.openxmlformats.org/officeDocument/2006/relationships/image" Target="../media/image942.png"/><Relationship Id="rId158" Type="http://schemas.openxmlformats.org/officeDocument/2006/relationships/customXml" Target="../ink/ink788.xml"/><Relationship Id="rId726" Type="http://schemas.openxmlformats.org/officeDocument/2006/relationships/customXml" Target="../ink/ink1072.xml"/><Relationship Id="rId62" Type="http://schemas.openxmlformats.org/officeDocument/2006/relationships/customXml" Target="../ink/ink740.xml"/><Relationship Id="rId365" Type="http://schemas.openxmlformats.org/officeDocument/2006/relationships/image" Target="../media/image865.png"/><Relationship Id="rId572" Type="http://schemas.openxmlformats.org/officeDocument/2006/relationships/customXml" Target="../ink/ink995.xml"/><Relationship Id="rId225" Type="http://schemas.openxmlformats.org/officeDocument/2006/relationships/image" Target="../media/image795.png"/><Relationship Id="rId432" Type="http://schemas.openxmlformats.org/officeDocument/2006/relationships/customXml" Target="../ink/ink925.xml"/><Relationship Id="rId737" Type="http://schemas.openxmlformats.org/officeDocument/2006/relationships/image" Target="../media/image1051.png"/><Relationship Id="rId73" Type="http://schemas.openxmlformats.org/officeDocument/2006/relationships/image" Target="../media/image719.png"/><Relationship Id="rId169" Type="http://schemas.openxmlformats.org/officeDocument/2006/relationships/image" Target="../media/image767.png"/><Relationship Id="rId376" Type="http://schemas.openxmlformats.org/officeDocument/2006/relationships/customXml" Target="../ink/ink897.xml"/><Relationship Id="rId583" Type="http://schemas.openxmlformats.org/officeDocument/2006/relationships/image" Target="../media/image974.png"/><Relationship Id="rId790" Type="http://schemas.openxmlformats.org/officeDocument/2006/relationships/customXml" Target="../ink/ink1104.xml"/><Relationship Id="rId804" Type="http://schemas.openxmlformats.org/officeDocument/2006/relationships/customXml" Target="../ink/ink1111.xml"/><Relationship Id="rId4" Type="http://schemas.openxmlformats.org/officeDocument/2006/relationships/customXml" Target="../ink/ink711.xml"/><Relationship Id="rId236" Type="http://schemas.openxmlformats.org/officeDocument/2006/relationships/customXml" Target="../ink/ink827.xml"/><Relationship Id="rId443" Type="http://schemas.openxmlformats.org/officeDocument/2006/relationships/image" Target="../media/image904.png"/><Relationship Id="rId650" Type="http://schemas.openxmlformats.org/officeDocument/2006/relationships/customXml" Target="../ink/ink1034.xml"/><Relationship Id="rId303" Type="http://schemas.openxmlformats.org/officeDocument/2006/relationships/image" Target="../media/image834.png"/><Relationship Id="rId748" Type="http://schemas.openxmlformats.org/officeDocument/2006/relationships/customXml" Target="../ink/ink1083.xml"/><Relationship Id="rId84" Type="http://schemas.openxmlformats.org/officeDocument/2006/relationships/customXml" Target="../ink/ink751.xml"/><Relationship Id="rId387" Type="http://schemas.openxmlformats.org/officeDocument/2006/relationships/image" Target="../media/image876.png"/><Relationship Id="rId510" Type="http://schemas.openxmlformats.org/officeDocument/2006/relationships/customXml" Target="../ink/ink964.xml"/><Relationship Id="rId594" Type="http://schemas.openxmlformats.org/officeDocument/2006/relationships/customXml" Target="../ink/ink1006.xml"/><Relationship Id="rId608" Type="http://schemas.openxmlformats.org/officeDocument/2006/relationships/customXml" Target="../ink/ink1013.xml"/><Relationship Id="rId815" Type="http://schemas.openxmlformats.org/officeDocument/2006/relationships/image" Target="../media/image1090.png"/><Relationship Id="rId247" Type="http://schemas.openxmlformats.org/officeDocument/2006/relationships/image" Target="../media/image806.png"/><Relationship Id="rId107" Type="http://schemas.openxmlformats.org/officeDocument/2006/relationships/image" Target="../media/image736.png"/><Relationship Id="rId454" Type="http://schemas.openxmlformats.org/officeDocument/2006/relationships/customXml" Target="../ink/ink936.xml"/><Relationship Id="rId661" Type="http://schemas.openxmlformats.org/officeDocument/2006/relationships/image" Target="../media/image1013.png"/><Relationship Id="rId759" Type="http://schemas.openxmlformats.org/officeDocument/2006/relationships/image" Target="../media/image1062.png"/><Relationship Id="rId11" Type="http://schemas.openxmlformats.org/officeDocument/2006/relationships/image" Target="../media/image688.png"/><Relationship Id="rId314" Type="http://schemas.openxmlformats.org/officeDocument/2006/relationships/customXml" Target="../ink/ink866.xml"/><Relationship Id="rId398" Type="http://schemas.openxmlformats.org/officeDocument/2006/relationships/customXml" Target="../ink/ink908.xml"/><Relationship Id="rId521" Type="http://schemas.openxmlformats.org/officeDocument/2006/relationships/image" Target="../media/image943.png"/><Relationship Id="rId619" Type="http://schemas.openxmlformats.org/officeDocument/2006/relationships/image" Target="../media/image992.png"/><Relationship Id="rId95" Type="http://schemas.openxmlformats.org/officeDocument/2006/relationships/image" Target="../media/image730.png"/><Relationship Id="rId160" Type="http://schemas.openxmlformats.org/officeDocument/2006/relationships/customXml" Target="../ink/ink789.xml"/><Relationship Id="rId258" Type="http://schemas.openxmlformats.org/officeDocument/2006/relationships/customXml" Target="../ink/ink838.xml"/><Relationship Id="rId465" Type="http://schemas.openxmlformats.org/officeDocument/2006/relationships/image" Target="../media/image915.png"/><Relationship Id="rId672" Type="http://schemas.openxmlformats.org/officeDocument/2006/relationships/customXml" Target="../ink/ink1045.xml"/><Relationship Id="rId22" Type="http://schemas.openxmlformats.org/officeDocument/2006/relationships/customXml" Target="../ink/ink720.xml"/><Relationship Id="rId118" Type="http://schemas.openxmlformats.org/officeDocument/2006/relationships/customXml" Target="../ink/ink768.xml"/><Relationship Id="rId325" Type="http://schemas.openxmlformats.org/officeDocument/2006/relationships/image" Target="../media/image845.png"/><Relationship Id="rId532" Type="http://schemas.openxmlformats.org/officeDocument/2006/relationships/customXml" Target="../ink/ink975.xml"/><Relationship Id="rId171" Type="http://schemas.openxmlformats.org/officeDocument/2006/relationships/image" Target="../media/image768.png"/><Relationship Id="rId269" Type="http://schemas.openxmlformats.org/officeDocument/2006/relationships/image" Target="../media/image817.png"/><Relationship Id="rId476" Type="http://schemas.openxmlformats.org/officeDocument/2006/relationships/customXml" Target="../ink/ink947.xml"/><Relationship Id="rId683" Type="http://schemas.openxmlformats.org/officeDocument/2006/relationships/image" Target="../media/image1024.png"/><Relationship Id="rId33" Type="http://schemas.openxmlformats.org/officeDocument/2006/relationships/image" Target="../media/image699.png"/><Relationship Id="rId129" Type="http://schemas.openxmlformats.org/officeDocument/2006/relationships/image" Target="../media/image747.png"/><Relationship Id="rId336" Type="http://schemas.openxmlformats.org/officeDocument/2006/relationships/customXml" Target="../ink/ink877.xml"/><Relationship Id="rId543" Type="http://schemas.openxmlformats.org/officeDocument/2006/relationships/image" Target="../media/image954.png"/><Relationship Id="rId182" Type="http://schemas.openxmlformats.org/officeDocument/2006/relationships/customXml" Target="../ink/ink800.xml"/><Relationship Id="rId403" Type="http://schemas.openxmlformats.org/officeDocument/2006/relationships/image" Target="../media/image884.png"/><Relationship Id="rId750" Type="http://schemas.openxmlformats.org/officeDocument/2006/relationships/customXml" Target="../ink/ink1084.xml"/><Relationship Id="rId487" Type="http://schemas.openxmlformats.org/officeDocument/2006/relationships/image" Target="../media/image926.png"/><Relationship Id="rId610" Type="http://schemas.openxmlformats.org/officeDocument/2006/relationships/customXml" Target="../ink/ink1014.xml"/><Relationship Id="rId694" Type="http://schemas.openxmlformats.org/officeDocument/2006/relationships/customXml" Target="../ink/ink1056.xml"/><Relationship Id="rId708" Type="http://schemas.openxmlformats.org/officeDocument/2006/relationships/customXml" Target="../ink/ink1063.xml"/><Relationship Id="rId347" Type="http://schemas.openxmlformats.org/officeDocument/2006/relationships/image" Target="../media/image85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95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971B7-33EB-4BC2-8BB2-56149CB51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554" y="2265082"/>
            <a:ext cx="9149918" cy="1309430"/>
          </a:xfrm>
        </p:spPr>
        <p:txBody>
          <a:bodyPr>
            <a:noAutofit/>
          </a:bodyPr>
          <a:lstStyle/>
          <a:p>
            <a:r>
              <a:rPr lang="de-DE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Advanced</a:t>
            </a:r>
            <a:r>
              <a:rPr lang="de-DE" sz="50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de-DE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de-DE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00375F8-BC01-4333-A1BB-F4E22450B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2147" y="4747574"/>
            <a:ext cx="9077325" cy="438788"/>
          </a:xfrm>
        </p:spPr>
        <p:txBody>
          <a:bodyPr>
            <a:noAutofit/>
          </a:bodyPr>
          <a:lstStyle/>
          <a:p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Summer term 2023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9785B7A5-5F1F-4A59-8352-502B0D44D345}"/>
              </a:ext>
            </a:extLst>
          </p:cNvPr>
          <p:cNvSpPr txBox="1">
            <a:spLocks/>
          </p:cNvSpPr>
          <p:nvPr/>
        </p:nvSpPr>
        <p:spPr>
          <a:xfrm>
            <a:off x="1591411" y="5470200"/>
            <a:ext cx="9078798" cy="451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Bernhard Köster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EBF484-332A-4E5A-ADB1-A980912EF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62" y="253071"/>
            <a:ext cx="25812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65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88640"/>
            <a:ext cx="8856984" cy="4262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5000" b="1" baseline="30000" dirty="0"/>
              <a:t>Random Variable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3" y="692696"/>
            <a:ext cx="9462165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b="1" dirty="0"/>
          </a:p>
          <a:p>
            <a:r>
              <a:rPr lang="de-DE" sz="2400" b="1" dirty="0"/>
              <a:t>Definition:</a:t>
            </a:r>
            <a:endParaRPr lang="de-DE" sz="2400" dirty="0"/>
          </a:p>
          <a:p>
            <a:r>
              <a:rPr lang="de-DE" sz="2400" dirty="0"/>
              <a:t>A </a:t>
            </a:r>
            <a:r>
              <a:rPr lang="de-DE" sz="2400" b="1" dirty="0"/>
              <a:t>Random Variable  X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mapping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sample </a:t>
            </a:r>
            <a:r>
              <a:rPr lang="de-DE" sz="2400" dirty="0" err="1"/>
              <a:t>space</a:t>
            </a:r>
            <a:r>
              <a:rPr lang="de-DE" sz="2400" dirty="0"/>
              <a:t> </a:t>
            </a:r>
            <a:r>
              <a:rPr lang="el-GR" sz="2400" dirty="0"/>
              <a:t>Ω</a:t>
            </a:r>
            <a:r>
              <a:rPr lang="de-DE" sz="2400" dirty="0"/>
              <a:t> </a:t>
            </a:r>
            <a:r>
              <a:rPr lang="de-DE" sz="2400" dirty="0" err="1"/>
              <a:t>into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real </a:t>
            </a:r>
            <a:r>
              <a:rPr lang="de-DE" sz="2400" dirty="0" err="1"/>
              <a:t>numbers</a:t>
            </a:r>
            <a:r>
              <a:rPr lang="de-DE" sz="2400" dirty="0"/>
              <a:t> R.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means</a:t>
            </a:r>
            <a:r>
              <a:rPr lang="de-DE" sz="2400" dirty="0"/>
              <a:t> </a:t>
            </a:r>
            <a:r>
              <a:rPr lang="de-DE" sz="2400" dirty="0" err="1"/>
              <a:t>every</a:t>
            </a:r>
            <a:r>
              <a:rPr lang="de-DE" sz="2400" dirty="0"/>
              <a:t> </a:t>
            </a:r>
            <a:r>
              <a:rPr lang="de-DE" sz="2400" dirty="0" err="1"/>
              <a:t>elementary</a:t>
            </a:r>
            <a:r>
              <a:rPr lang="de-DE" sz="2400" dirty="0"/>
              <a:t> </a:t>
            </a:r>
            <a:r>
              <a:rPr lang="de-DE" sz="2400" dirty="0" err="1"/>
              <a:t>event</a:t>
            </a:r>
            <a:r>
              <a:rPr lang="de-DE" sz="2400" dirty="0"/>
              <a:t> A</a:t>
            </a:r>
            <a:r>
              <a:rPr lang="de-DE" sz="2400" baseline="-25000" dirty="0"/>
              <a:t>i</a:t>
            </a:r>
            <a:r>
              <a:rPr lang="de-DE" sz="2400" dirty="0"/>
              <a:t> </a:t>
            </a:r>
            <a:r>
              <a:rPr lang="de-DE" sz="2400" dirty="0" err="1"/>
              <a:t>maps</a:t>
            </a:r>
            <a:r>
              <a:rPr lang="de-DE" sz="2400" dirty="0"/>
              <a:t> </a:t>
            </a:r>
            <a:r>
              <a:rPr lang="de-DE" sz="2400" dirty="0" err="1"/>
              <a:t>onto</a:t>
            </a:r>
            <a:r>
              <a:rPr lang="de-DE" sz="2400" dirty="0"/>
              <a:t> a real </a:t>
            </a:r>
            <a:r>
              <a:rPr lang="de-DE" sz="2400" dirty="0" err="1"/>
              <a:t>number</a:t>
            </a:r>
            <a:r>
              <a:rPr lang="de-DE" sz="2400" dirty="0"/>
              <a:t> x</a:t>
            </a:r>
            <a:r>
              <a:rPr lang="de-DE" sz="2400" baseline="-25000" dirty="0"/>
              <a:t>i</a:t>
            </a:r>
            <a:r>
              <a:rPr lang="de-DE" sz="2400" dirty="0"/>
              <a:t> and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p</a:t>
            </a:r>
            <a:r>
              <a:rPr lang="de-DE" sz="2400" baseline="-25000" dirty="0" err="1"/>
              <a:t>i</a:t>
            </a:r>
            <a:r>
              <a:rPr lang="de-DE" sz="2400" dirty="0"/>
              <a:t> = P(A</a:t>
            </a:r>
            <a:r>
              <a:rPr lang="de-DE" sz="2400" baseline="-25000" dirty="0"/>
              <a:t>i</a:t>
            </a:r>
            <a:r>
              <a:rPr lang="de-DE" sz="2400" dirty="0"/>
              <a:t>) = P(X=x</a:t>
            </a:r>
            <a:r>
              <a:rPr lang="de-DE" sz="2400" baseline="-25000" dirty="0"/>
              <a:t>i</a:t>
            </a:r>
            <a:r>
              <a:rPr lang="de-DE" sz="2400" dirty="0"/>
              <a:t>) = p(x</a:t>
            </a:r>
            <a:r>
              <a:rPr lang="de-DE" sz="2400" baseline="-25000" dirty="0"/>
              <a:t>i</a:t>
            </a:r>
            <a:r>
              <a:rPr lang="de-DE" sz="2400" dirty="0"/>
              <a:t>)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known</a:t>
            </a:r>
            <a:r>
              <a:rPr lang="de-DE" sz="2400" dirty="0"/>
              <a:t>.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→	</a:t>
            </a:r>
            <a:r>
              <a:rPr lang="de-DE" sz="2400" dirty="0" err="1"/>
              <a:t>p</a:t>
            </a:r>
            <a:r>
              <a:rPr lang="de-DE" sz="2400" baseline="-25000" dirty="0" err="1"/>
              <a:t>i</a:t>
            </a:r>
            <a:r>
              <a:rPr lang="de-DE" sz="2400" dirty="0"/>
              <a:t> ist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random</a:t>
            </a:r>
            <a:r>
              <a:rPr lang="de-DE" sz="2400" dirty="0"/>
              <a:t> variable X </a:t>
            </a:r>
            <a:r>
              <a:rPr lang="de-DE" sz="2400" dirty="0" err="1"/>
              <a:t>equals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outcome</a:t>
            </a:r>
            <a:r>
              <a:rPr lang="de-DE" sz="2400" dirty="0"/>
              <a:t> x</a:t>
            </a:r>
            <a:r>
              <a:rPr lang="de-DE" sz="2400" baseline="-25000" dirty="0"/>
              <a:t>i</a:t>
            </a:r>
            <a:r>
              <a:rPr lang="de-DE" sz="2400" dirty="0"/>
              <a:t>.</a:t>
            </a:r>
          </a:p>
          <a:p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4166943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Random Variable – </a:t>
            </a:r>
            <a:r>
              <a:rPr lang="de-DE" sz="3200" dirty="0" err="1"/>
              <a:t>Explainations</a:t>
            </a:r>
            <a:r>
              <a:rPr lang="de-DE" sz="3200" dirty="0"/>
              <a:t> 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692696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Every possible </a:t>
            </a:r>
            <a:r>
              <a:rPr lang="de-DE" sz="2400" dirty="0" err="1"/>
              <a:t>event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</a:t>
            </a:r>
            <a:r>
              <a:rPr lang="de-DE" sz="2400" dirty="0" err="1"/>
              <a:t>random</a:t>
            </a:r>
            <a:r>
              <a:rPr lang="de-DE" sz="2400" dirty="0"/>
              <a:t> </a:t>
            </a:r>
            <a:r>
              <a:rPr lang="de-DE" sz="2400" dirty="0" err="1"/>
              <a:t>experiment</a:t>
            </a:r>
            <a:r>
              <a:rPr lang="de-DE" sz="2400" dirty="0"/>
              <a:t>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expressed</a:t>
            </a:r>
            <a:r>
              <a:rPr lang="de-DE" sz="2400" dirty="0"/>
              <a:t> via a </a:t>
            </a:r>
            <a:r>
              <a:rPr lang="de-DE" sz="2400" dirty="0" err="1"/>
              <a:t>random</a:t>
            </a:r>
            <a:r>
              <a:rPr lang="de-DE" sz="2400" dirty="0"/>
              <a:t> variable.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Random variables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expressed</a:t>
            </a:r>
            <a:r>
              <a:rPr lang="de-DE" sz="2400" dirty="0"/>
              <a:t> in </a:t>
            </a:r>
            <a:r>
              <a:rPr lang="de-DE" sz="2400" dirty="0" err="1"/>
              <a:t>capital</a:t>
            </a:r>
            <a:r>
              <a:rPr lang="de-DE" sz="2400" dirty="0"/>
              <a:t> </a:t>
            </a:r>
            <a:r>
              <a:rPr lang="de-DE" sz="2400" dirty="0" err="1"/>
              <a:t>letters</a:t>
            </a:r>
            <a:r>
              <a:rPr lang="de-DE" sz="2400" dirty="0"/>
              <a:t>.</a:t>
            </a:r>
            <a:br>
              <a:rPr lang="de-DE" sz="2400" dirty="0"/>
            </a:br>
            <a:r>
              <a:rPr lang="de-DE" sz="2400" dirty="0" err="1"/>
              <a:t>Example</a:t>
            </a:r>
            <a:r>
              <a:rPr lang="de-DE" sz="2400" dirty="0"/>
              <a:t>: </a:t>
            </a:r>
            <a:r>
              <a:rPr lang="de-DE" sz="2400" dirty="0" err="1"/>
              <a:t>dice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sample </a:t>
            </a:r>
            <a:r>
              <a:rPr lang="de-DE" sz="2400" dirty="0" err="1"/>
              <a:t>space</a:t>
            </a:r>
            <a:r>
              <a:rPr lang="de-DE" sz="2400" dirty="0"/>
              <a:t> X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element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{1,2,3,4,5,6}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The </a:t>
            </a:r>
            <a:r>
              <a:rPr lang="de-DE" sz="2400" dirty="0" err="1"/>
              <a:t>realization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</a:t>
            </a:r>
            <a:r>
              <a:rPr lang="de-DE" sz="2400" dirty="0" err="1"/>
              <a:t>random</a:t>
            </a:r>
            <a:r>
              <a:rPr lang="de-DE" sz="2400" dirty="0"/>
              <a:t> variable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expressed</a:t>
            </a:r>
            <a:r>
              <a:rPr lang="de-DE" sz="2400" dirty="0"/>
              <a:t> in </a:t>
            </a:r>
            <a:r>
              <a:rPr lang="de-DE" sz="2400" dirty="0" err="1"/>
              <a:t>lowercase</a:t>
            </a:r>
            <a:r>
              <a:rPr lang="de-DE" sz="2400" dirty="0"/>
              <a:t> </a:t>
            </a:r>
            <a:r>
              <a:rPr lang="de-DE" sz="2400" dirty="0" err="1"/>
              <a:t>letters</a:t>
            </a:r>
            <a:r>
              <a:rPr lang="de-DE" sz="2400" dirty="0"/>
              <a:t>:</a:t>
            </a:r>
            <a:br>
              <a:rPr lang="de-DE" sz="2400" dirty="0"/>
            </a:br>
            <a:r>
              <a:rPr lang="de-DE" sz="2400" dirty="0" err="1"/>
              <a:t>Example</a:t>
            </a:r>
            <a:r>
              <a:rPr lang="de-DE" sz="2400" dirty="0"/>
              <a:t> </a:t>
            </a:r>
            <a:r>
              <a:rPr lang="de-DE" sz="2400" dirty="0" err="1"/>
              <a:t>rolling</a:t>
            </a:r>
            <a:r>
              <a:rPr lang="de-DE" sz="2400" dirty="0"/>
              <a:t> </a:t>
            </a:r>
            <a:r>
              <a:rPr lang="de-DE" sz="2400" dirty="0" err="1"/>
              <a:t>dice</a:t>
            </a:r>
            <a:r>
              <a:rPr lang="de-DE" sz="2400" dirty="0"/>
              <a:t>: X </a:t>
            </a:r>
            <a:r>
              <a:rPr lang="de-DE" sz="2400" dirty="0" err="1"/>
              <a:t>realizes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value</a:t>
            </a:r>
            <a:r>
              <a:rPr lang="de-DE" sz="2400" dirty="0"/>
              <a:t> x = 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Probality</a:t>
            </a:r>
            <a:r>
              <a:rPr lang="de-DE" sz="2400" dirty="0"/>
              <a:t> in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example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rolling</a:t>
            </a:r>
            <a:r>
              <a:rPr lang="de-DE" sz="2400" dirty="0"/>
              <a:t> </a:t>
            </a:r>
            <a:r>
              <a:rPr lang="de-DE" sz="2400" dirty="0" err="1"/>
              <a:t>dice</a:t>
            </a:r>
            <a:r>
              <a:rPr lang="de-DE" sz="2400" dirty="0"/>
              <a:t>:</a:t>
            </a:r>
            <a:br>
              <a:rPr lang="de-DE" sz="2400" dirty="0"/>
            </a:br>
            <a:r>
              <a:rPr lang="de-DE" sz="2400" dirty="0"/>
              <a:t> P(x &lt; 5) = ?? </a:t>
            </a:r>
          </a:p>
        </p:txBody>
      </p:sp>
    </p:spTree>
    <p:extLst>
      <p:ext uri="{BB962C8B-B14F-4D97-AF65-F5344CB8AC3E}">
        <p14:creationId xmlns:p14="http://schemas.microsoft.com/office/powerpoint/2010/main" val="3471386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Discrete</a:t>
            </a:r>
            <a:r>
              <a:rPr lang="de-DE" sz="3200" dirty="0"/>
              <a:t> and </a:t>
            </a:r>
            <a:r>
              <a:rPr lang="de-DE" sz="3200" dirty="0" err="1"/>
              <a:t>continous</a:t>
            </a:r>
            <a:r>
              <a:rPr lang="de-DE" sz="3200" dirty="0"/>
              <a:t> </a:t>
            </a:r>
            <a:r>
              <a:rPr lang="de-DE" sz="3200" dirty="0" err="1"/>
              <a:t>random</a:t>
            </a:r>
            <a:r>
              <a:rPr lang="de-DE" sz="3200" dirty="0"/>
              <a:t> variables (RV)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1654393"/>
            <a:ext cx="8856984" cy="37374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b="1" dirty="0" err="1"/>
              <a:t>Discrete</a:t>
            </a:r>
            <a:r>
              <a:rPr lang="de-DE" sz="2400" b="1" dirty="0"/>
              <a:t> RV:</a:t>
            </a:r>
          </a:p>
          <a:p>
            <a:endParaRPr lang="de-DE" sz="2400" b="1" dirty="0"/>
          </a:p>
          <a:p>
            <a:r>
              <a:rPr lang="de-DE" sz="2400" dirty="0"/>
              <a:t>RV, </a:t>
            </a:r>
            <a:r>
              <a:rPr lang="de-DE" sz="2400" dirty="0" err="1"/>
              <a:t>which</a:t>
            </a:r>
            <a:r>
              <a:rPr lang="de-DE" sz="2400" dirty="0"/>
              <a:t> </a:t>
            </a:r>
            <a:r>
              <a:rPr lang="de-DE" sz="2400" dirty="0" err="1"/>
              <a:t>have</a:t>
            </a:r>
            <a:r>
              <a:rPr lang="de-DE" sz="2400" dirty="0"/>
              <a:t> </a:t>
            </a:r>
            <a:r>
              <a:rPr lang="de-DE" sz="2400" dirty="0" err="1"/>
              <a:t>only</a:t>
            </a:r>
            <a:r>
              <a:rPr lang="de-DE" sz="2400" dirty="0"/>
              <a:t> a finite </a:t>
            </a:r>
            <a:r>
              <a:rPr lang="de-DE" sz="2400" dirty="0" err="1"/>
              <a:t>or</a:t>
            </a:r>
            <a:r>
              <a:rPr lang="de-DE" sz="2400" dirty="0"/>
              <a:t> </a:t>
            </a:r>
            <a:r>
              <a:rPr lang="de-DE" sz="2400" dirty="0" err="1"/>
              <a:t>countably</a:t>
            </a:r>
            <a:r>
              <a:rPr lang="de-DE" sz="2400" dirty="0"/>
              <a:t> infinite </a:t>
            </a:r>
            <a:r>
              <a:rPr lang="de-DE" sz="2400" dirty="0" err="1"/>
              <a:t>realizations</a:t>
            </a:r>
            <a:r>
              <a:rPr lang="de-DE" sz="2400" dirty="0"/>
              <a:t>.</a:t>
            </a:r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b="1" dirty="0" err="1"/>
              <a:t>Continous</a:t>
            </a:r>
            <a:r>
              <a:rPr lang="de-DE" sz="2400" b="1" dirty="0"/>
              <a:t> RV:</a:t>
            </a:r>
          </a:p>
          <a:p>
            <a:endParaRPr lang="de-DE" sz="2400" b="1" dirty="0"/>
          </a:p>
          <a:p>
            <a:r>
              <a:rPr lang="de-DE" sz="2400" dirty="0"/>
              <a:t>RV </a:t>
            </a:r>
            <a:r>
              <a:rPr lang="de-DE" sz="2400" dirty="0" err="1"/>
              <a:t>which</a:t>
            </a:r>
            <a:r>
              <a:rPr lang="de-DE" sz="2400" dirty="0"/>
              <a:t>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realize</a:t>
            </a:r>
            <a:r>
              <a:rPr lang="de-DE" sz="2400" dirty="0"/>
              <a:t> </a:t>
            </a:r>
            <a:r>
              <a:rPr lang="de-DE" sz="2400" dirty="0" err="1"/>
              <a:t>within</a:t>
            </a:r>
            <a:r>
              <a:rPr lang="de-DE" sz="2400" dirty="0"/>
              <a:t> an </a:t>
            </a:r>
            <a:r>
              <a:rPr lang="de-DE" sz="2400" dirty="0" err="1"/>
              <a:t>intervall</a:t>
            </a:r>
            <a:r>
              <a:rPr lang="de-DE" sz="2400" dirty="0"/>
              <a:t> </a:t>
            </a:r>
            <a:r>
              <a:rPr lang="de-DE" sz="2400" dirty="0" err="1"/>
              <a:t>every</a:t>
            </a:r>
            <a:r>
              <a:rPr lang="de-DE" sz="2400" dirty="0"/>
              <a:t> possible real </a:t>
            </a:r>
            <a:r>
              <a:rPr lang="de-DE" sz="2400" dirty="0" err="1"/>
              <a:t>number</a:t>
            </a:r>
            <a:r>
              <a:rPr lang="de-DE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38655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6023991" y="-27384"/>
            <a:ext cx="5143249" cy="6552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b="1" dirty="0" err="1"/>
              <a:t>Continous</a:t>
            </a:r>
            <a:endParaRPr lang="de-DE" sz="32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Probability</a:t>
            </a:r>
            <a:r>
              <a:rPr lang="de-DE" sz="2400" b="1" dirty="0"/>
              <a:t> </a:t>
            </a:r>
            <a:r>
              <a:rPr lang="de-DE" sz="2400" b="1" dirty="0" err="1"/>
              <a:t>density</a:t>
            </a:r>
            <a:r>
              <a:rPr lang="de-DE" sz="2400" b="1" dirty="0"/>
              <a:t> </a:t>
            </a:r>
            <a:r>
              <a:rPr lang="de-DE" sz="2400" b="1" dirty="0" err="1"/>
              <a:t>function</a:t>
            </a:r>
            <a:r>
              <a:rPr lang="de-DE" sz="2400" b="1" dirty="0"/>
              <a:t>: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Cumulative</a:t>
            </a:r>
            <a:r>
              <a:rPr lang="de-DE" sz="2400" b="1" dirty="0"/>
              <a:t> </a:t>
            </a:r>
            <a:r>
              <a:rPr lang="de-DE" sz="2400" b="1" dirty="0" err="1"/>
              <a:t>distribution</a:t>
            </a:r>
            <a:r>
              <a:rPr lang="de-DE" sz="2400" b="1" dirty="0"/>
              <a:t> </a:t>
            </a:r>
            <a:r>
              <a:rPr lang="de-DE" sz="2400" b="1" dirty="0" err="1"/>
              <a:t>function</a:t>
            </a:r>
            <a:r>
              <a:rPr lang="de-DE" sz="2400" b="1" dirty="0"/>
              <a:t>: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Expectation</a:t>
            </a:r>
            <a:r>
              <a:rPr lang="de-DE" sz="2400" b="1" dirty="0"/>
              <a:t> </a:t>
            </a:r>
            <a:r>
              <a:rPr lang="de-DE" sz="2400" b="1" dirty="0" err="1"/>
              <a:t>value</a:t>
            </a:r>
            <a:r>
              <a:rPr lang="de-DE" sz="2400" b="1" dirty="0"/>
              <a:t> :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Variance</a:t>
            </a:r>
            <a:r>
              <a:rPr lang="de-DE" sz="2400" b="1" dirty="0"/>
              <a:t>: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38200" y="-27384"/>
            <a:ext cx="5257800" cy="6552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b="1" dirty="0" err="1"/>
              <a:t>Discret</a:t>
            </a:r>
            <a:endParaRPr lang="de-DE" sz="32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Probability</a:t>
            </a:r>
            <a:r>
              <a:rPr lang="de-DE" sz="2400" b="1" dirty="0"/>
              <a:t> </a:t>
            </a:r>
            <a:r>
              <a:rPr lang="de-DE" sz="2400" b="1" dirty="0" err="1"/>
              <a:t>mass</a:t>
            </a:r>
            <a:r>
              <a:rPr lang="de-DE" sz="2400" b="1" dirty="0"/>
              <a:t> </a:t>
            </a:r>
            <a:r>
              <a:rPr lang="de-DE" sz="2400" b="1" dirty="0" err="1"/>
              <a:t>function</a:t>
            </a:r>
            <a:r>
              <a:rPr lang="de-DE" sz="2400" b="1" dirty="0"/>
              <a:t>: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Cumulative</a:t>
            </a:r>
            <a:r>
              <a:rPr lang="de-DE" sz="2400" b="1" dirty="0"/>
              <a:t> </a:t>
            </a:r>
            <a:r>
              <a:rPr lang="de-DE" sz="2400" b="1" dirty="0" err="1"/>
              <a:t>distribution</a:t>
            </a:r>
            <a:r>
              <a:rPr lang="de-DE" sz="2400" b="1" dirty="0"/>
              <a:t> </a:t>
            </a:r>
            <a:r>
              <a:rPr lang="de-DE" sz="2400" b="1" dirty="0" err="1"/>
              <a:t>function</a:t>
            </a:r>
            <a:r>
              <a:rPr lang="de-DE" sz="2400" b="1" dirty="0"/>
              <a:t>: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Expectation</a:t>
            </a:r>
            <a:r>
              <a:rPr lang="de-DE" sz="2400" b="1" dirty="0"/>
              <a:t> </a:t>
            </a:r>
            <a:r>
              <a:rPr lang="de-DE" sz="2400" b="1" dirty="0" err="1"/>
              <a:t>value</a:t>
            </a:r>
            <a:r>
              <a:rPr lang="de-DE" sz="2400" b="1" dirty="0"/>
              <a:t>: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Variance</a:t>
            </a:r>
            <a:r>
              <a:rPr lang="de-DE" sz="2400" b="1" dirty="0"/>
              <a:t>: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3071664" y="1527896"/>
          <a:ext cx="1601788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939600" imgH="228600" progId="Equation.3">
                  <p:embed/>
                </p:oleObj>
              </mc:Choice>
              <mc:Fallback>
                <p:oleObj name="Formel" r:id="rId2" imgW="939600" imgH="228600" progId="Equation.3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664" y="1527896"/>
                        <a:ext cx="1601788" cy="3889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2779714" y="2849563"/>
          <a:ext cx="2185987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1282680" imgH="368280" progId="Equation.3">
                  <p:embed/>
                </p:oleObj>
              </mc:Choice>
              <mc:Fallback>
                <p:oleObj name="Formel" r:id="rId4" imgW="1282680" imgH="368280" progId="Equation.3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9714" y="2849563"/>
                        <a:ext cx="2185987" cy="6270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2913064" y="4314826"/>
          <a:ext cx="197167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6" imgW="1358640" imgH="431640" progId="Equation.3">
                  <p:embed/>
                </p:oleObj>
              </mc:Choice>
              <mc:Fallback>
                <p:oleObj name="Formel" r:id="rId6" imgW="1358640" imgH="431640" progId="Equation.3">
                  <p:embed/>
                  <p:pic>
                    <p:nvPicPr>
                      <p:cNvPr id="8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3064" y="4314826"/>
                        <a:ext cx="1971675" cy="62706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/>
          </p:cNvGraphicFramePr>
          <p:nvPr/>
        </p:nvGraphicFramePr>
        <p:xfrm>
          <a:off x="2423592" y="5683251"/>
          <a:ext cx="290353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8" imgW="1981080" imgH="431640" progId="Equation.3">
                  <p:embed/>
                </p:oleObj>
              </mc:Choice>
              <mc:Fallback>
                <p:oleObj name="Formel" r:id="rId8" imgW="1981080" imgH="431640" progId="Equation.3">
                  <p:embed/>
                  <p:pic>
                    <p:nvPicPr>
                      <p:cNvPr id="9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3592" y="5683251"/>
                        <a:ext cx="2903538" cy="6254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/>
        </p:nvGraphicFramePr>
        <p:xfrm>
          <a:off x="7235825" y="2752725"/>
          <a:ext cx="201295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0" imgW="1180800" imgH="482400" progId="Equation.3">
                  <p:embed/>
                </p:oleObj>
              </mc:Choice>
              <mc:Fallback>
                <p:oleObj name="Formel" r:id="rId10" imgW="1180800" imgH="482400" progId="Equation.3">
                  <p:embed/>
                  <p:pic>
                    <p:nvPicPr>
                      <p:cNvPr id="12" name="Objek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2752725"/>
                        <a:ext cx="2012950" cy="8207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/>
        </p:nvGraphicFramePr>
        <p:xfrm>
          <a:off x="7948613" y="1547814"/>
          <a:ext cx="5842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2" imgW="342720" imgH="203040" progId="Equation.3">
                  <p:embed/>
                </p:oleObj>
              </mc:Choice>
              <mc:Fallback>
                <p:oleObj name="Formel" r:id="rId12" imgW="342720" imgH="203040" progId="Equation.3">
                  <p:embed/>
                  <p:pic>
                    <p:nvPicPr>
                      <p:cNvPr id="13" name="Objek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8613" y="1547814"/>
                        <a:ext cx="584200" cy="3460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/>
        </p:nvGraphicFramePr>
        <p:xfrm>
          <a:off x="7000876" y="4264025"/>
          <a:ext cx="2468563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4" imgW="1447560" imgH="482400" progId="Equation.3">
                  <p:embed/>
                </p:oleObj>
              </mc:Choice>
              <mc:Fallback>
                <p:oleObj name="Formel" r:id="rId14" imgW="1447560" imgH="482400" progId="Equation.3">
                  <p:embed/>
                  <p:pic>
                    <p:nvPicPr>
                      <p:cNvPr id="15" name="Objek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76" y="4264025"/>
                        <a:ext cx="2468563" cy="8207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/>
          <p:cNvGraphicFramePr>
            <a:graphicFrameLocks noChangeAspect="1"/>
          </p:cNvGraphicFramePr>
          <p:nvPr/>
        </p:nvGraphicFramePr>
        <p:xfrm>
          <a:off x="6418264" y="5632600"/>
          <a:ext cx="3551237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6" imgW="2082600" imgH="482400" progId="Equation.3">
                  <p:embed/>
                </p:oleObj>
              </mc:Choice>
              <mc:Fallback>
                <p:oleObj name="Formel" r:id="rId16" imgW="2082600" imgH="482400" progId="Equation.3">
                  <p:embed/>
                  <p:pic>
                    <p:nvPicPr>
                      <p:cNvPr id="16" name="Objek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8264" y="5632600"/>
                        <a:ext cx="3551237" cy="8207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025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454783" y="22126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Calculating</a:t>
            </a:r>
            <a:r>
              <a:rPr lang="de-DE" sz="3200" dirty="0"/>
              <a:t> </a:t>
            </a:r>
            <a:r>
              <a:rPr lang="de-DE" sz="3200" dirty="0" err="1"/>
              <a:t>with</a:t>
            </a:r>
            <a:r>
              <a:rPr lang="de-DE" sz="3200" dirty="0"/>
              <a:t> </a:t>
            </a:r>
            <a:r>
              <a:rPr lang="de-DE" sz="3200" dirty="0" err="1"/>
              <a:t>Expectation</a:t>
            </a:r>
            <a:r>
              <a:rPr lang="de-DE" sz="3200" dirty="0"/>
              <a:t> Value and </a:t>
            </a:r>
            <a:r>
              <a:rPr lang="de-DE" sz="3200" dirty="0" err="1"/>
              <a:t>Variance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692696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b="1" dirty="0"/>
              <a:t>Constant:</a:t>
            </a:r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dirty="0"/>
          </a:p>
          <a:p>
            <a:r>
              <a:rPr lang="de-DE" sz="2400" b="1" dirty="0"/>
              <a:t>Constant </a:t>
            </a:r>
            <a:r>
              <a:rPr lang="de-DE" sz="2400" b="1" dirty="0" err="1"/>
              <a:t>factor</a:t>
            </a:r>
            <a:r>
              <a:rPr lang="de-DE" sz="2400" b="1" dirty="0"/>
              <a:t>:</a:t>
            </a:r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r>
              <a:rPr lang="de-DE" sz="2400" b="1" dirty="0"/>
              <a:t>Linear Transformation:</a:t>
            </a:r>
            <a:endParaRPr lang="de-DE" sz="2400" dirty="0"/>
          </a:p>
        </p:txBody>
      </p:sp>
      <p:graphicFrame>
        <p:nvGraphicFramePr>
          <p:cNvPr id="5" name="Objekt 4"/>
          <p:cNvGraphicFramePr>
            <a:graphicFrameLocks/>
          </p:cNvGraphicFramePr>
          <p:nvPr/>
        </p:nvGraphicFramePr>
        <p:xfrm>
          <a:off x="2423592" y="1343620"/>
          <a:ext cx="1823042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571252" imgH="203112" progId="Equation.3">
                  <p:embed/>
                </p:oleObj>
              </mc:Choice>
              <mc:Fallback>
                <p:oleObj name="Formel" r:id="rId2" imgW="571252" imgH="203112" progId="Equation.3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3592" y="1343620"/>
                        <a:ext cx="1823042" cy="540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/>
          </p:cNvGraphicFramePr>
          <p:nvPr/>
        </p:nvGraphicFramePr>
        <p:xfrm>
          <a:off x="2423593" y="1988839"/>
          <a:ext cx="2186399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685800" imgH="203200" progId="Equation.3">
                  <p:embed/>
                </p:oleObj>
              </mc:Choice>
              <mc:Fallback>
                <p:oleObj name="Formel" r:id="rId4" imgW="685800" imgH="203200" progId="Equation.3">
                  <p:embed/>
                  <p:pic>
                    <p:nvPicPr>
                      <p:cNvPr id="8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3593" y="1988839"/>
                        <a:ext cx="2186399" cy="540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/>
          </p:cNvGraphicFramePr>
          <p:nvPr/>
        </p:nvGraphicFramePr>
        <p:xfrm>
          <a:off x="2239963" y="3127375"/>
          <a:ext cx="364331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6" imgW="1143000" imgH="203040" progId="Equation.3">
                  <p:embed/>
                </p:oleObj>
              </mc:Choice>
              <mc:Fallback>
                <p:oleObj name="Formel" r:id="rId6" imgW="1143000" imgH="203040" progId="Equation.3">
                  <p:embed/>
                  <p:pic>
                    <p:nvPicPr>
                      <p:cNvPr id="9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963" y="3127375"/>
                        <a:ext cx="3643312" cy="5397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/>
          </p:cNvGraphicFramePr>
          <p:nvPr/>
        </p:nvGraphicFramePr>
        <p:xfrm>
          <a:off x="2207569" y="3936478"/>
          <a:ext cx="3996001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8" imgW="1409400" imgH="228600" progId="Equation.3">
                  <p:embed/>
                </p:oleObj>
              </mc:Choice>
              <mc:Fallback>
                <p:oleObj name="Formel" r:id="rId8" imgW="1409400" imgH="228600" progId="Equation.3">
                  <p:embed/>
                  <p:pic>
                    <p:nvPicPr>
                      <p:cNvPr id="1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7569" y="3936478"/>
                        <a:ext cx="3996001" cy="540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/>
          </p:cNvGraphicFramePr>
          <p:nvPr/>
        </p:nvGraphicFramePr>
        <p:xfrm>
          <a:off x="2172766" y="5984875"/>
          <a:ext cx="485933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0" imgW="1714320" imgH="228600" progId="Equation.3">
                  <p:embed/>
                </p:oleObj>
              </mc:Choice>
              <mc:Fallback>
                <p:oleObj name="Formel" r:id="rId10" imgW="1714320" imgH="228600" progId="Equation.3">
                  <p:embed/>
                  <p:pic>
                    <p:nvPicPr>
                      <p:cNvPr id="11" name="Objek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2766" y="5984875"/>
                        <a:ext cx="4859338" cy="5397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/>
          </p:cNvGraphicFramePr>
          <p:nvPr/>
        </p:nvGraphicFramePr>
        <p:xfrm>
          <a:off x="2135560" y="5175250"/>
          <a:ext cx="497998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2" imgW="1562040" imgH="203040" progId="Equation.3">
                  <p:embed/>
                </p:oleObj>
              </mc:Choice>
              <mc:Fallback>
                <p:oleObj name="Formel" r:id="rId12" imgW="1562040" imgH="203040" progId="Equation.3">
                  <p:embed/>
                  <p:pic>
                    <p:nvPicPr>
                      <p:cNvPr id="12" name="Objek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60" y="5175250"/>
                        <a:ext cx="4979988" cy="5397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6074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Probability</a:t>
            </a:r>
            <a:r>
              <a:rPr lang="de-DE" sz="3200" dirty="0"/>
              <a:t> Axioms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631504" y="1180271"/>
                <a:ext cx="8856984" cy="496855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200" b="1" dirty="0"/>
                  <a:t>Axiom 1: </a:t>
                </a:r>
                <a14:m>
                  <m:oMath xmlns:m="http://schemas.openxmlformats.org/officeDocument/2006/math">
                    <m:r>
                      <a:rPr lang="de-DE" sz="22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de-DE" sz="2200" b="1" dirty="0"/>
                  <a:t> </a:t>
                </a:r>
                <a:r>
                  <a:rPr lang="de-DE" sz="2200" b="1" dirty="0" err="1"/>
                  <a:t>for</a:t>
                </a:r>
                <a:r>
                  <a:rPr lang="de-DE" sz="2200" b="1" dirty="0"/>
                  <a:t> all </a:t>
                </a:r>
                <a14:m>
                  <m:oMath xmlns:m="http://schemas.openxmlformats.org/officeDocument/2006/math">
                    <m:r>
                      <a:rPr lang="de-DE" sz="22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𝛀</m:t>
                    </m:r>
                  </m:oMath>
                </a14:m>
                <a:endParaRPr lang="de-DE" sz="2200" b="1" dirty="0"/>
              </a:p>
              <a:p>
                <a:r>
                  <a:rPr lang="de-DE" sz="2200" dirty="0"/>
                  <a:t>Every </a:t>
                </a:r>
                <a:r>
                  <a:rPr lang="de-DE" sz="2200" dirty="0" err="1"/>
                  <a:t>event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has</a:t>
                </a:r>
                <a:r>
                  <a:rPr lang="de-DE" sz="2200" dirty="0"/>
                  <a:t> a non negative </a:t>
                </a:r>
                <a:r>
                  <a:rPr lang="de-DE" sz="2200" dirty="0" err="1"/>
                  <a:t>probability</a:t>
                </a:r>
                <a:endParaRPr lang="de-DE" sz="2200" dirty="0"/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r>
                  <a:rPr lang="de-DE" sz="2200" b="1" dirty="0"/>
                  <a:t>Axiom 2: </a:t>
                </a:r>
                <a14:m>
                  <m:oMath xmlns:m="http://schemas.openxmlformats.org/officeDocument/2006/math">
                    <m:r>
                      <a:rPr lang="de-DE" sz="22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𝛀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de-DE" sz="2200" b="1" dirty="0"/>
              </a:p>
              <a:p>
                <a:r>
                  <a:rPr lang="de-DE" sz="2200" dirty="0"/>
                  <a:t>The </a:t>
                </a:r>
                <a:r>
                  <a:rPr lang="de-DE" sz="2200" dirty="0" err="1"/>
                  <a:t>certain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event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has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probability</a:t>
                </a:r>
                <a:r>
                  <a:rPr lang="de-DE" sz="2200" dirty="0"/>
                  <a:t> 1</a:t>
                </a:r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r>
                  <a:rPr lang="de-DE" sz="2200" b="1" dirty="0"/>
                  <a:t>Axiom 3: </a:t>
                </a:r>
                <a14:m>
                  <m:oMath xmlns:m="http://schemas.openxmlformats.org/officeDocument/2006/math">
                    <m:r>
                      <a:rPr lang="de-DE" sz="22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de-DE" sz="2200" b="1" dirty="0"/>
                  <a:t> if </a:t>
                </a:r>
                <a14:m>
                  <m:oMath xmlns:m="http://schemas.openxmlformats.org/officeDocument/2006/math"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=⌀</m:t>
                    </m:r>
                  </m:oMath>
                </a14:m>
                <a:endParaRPr lang="de-DE" sz="2200" b="1" dirty="0"/>
              </a:p>
              <a:p>
                <a:r>
                  <a:rPr lang="de-DE" sz="2200" dirty="0"/>
                  <a:t>Addition </a:t>
                </a:r>
                <a:r>
                  <a:rPr lang="de-DE" sz="2200" dirty="0" err="1"/>
                  <a:t>rule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for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disjoint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events</a:t>
                </a:r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400" dirty="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1180271"/>
                <a:ext cx="8856984" cy="4968552"/>
              </a:xfrm>
              <a:prstGeom prst="rect">
                <a:avLst/>
              </a:prstGeom>
              <a:blipFill>
                <a:blip r:embed="rId2"/>
                <a:stretch>
                  <a:fillRect l="-895" t="-8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4947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Rules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631504" y="1268760"/>
                <a:ext cx="8856984" cy="460851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200" b="1" dirty="0"/>
                  <a:t>Rule 1: </a:t>
                </a:r>
                <a14:m>
                  <m:oMath xmlns:m="http://schemas.openxmlformats.org/officeDocument/2006/math">
                    <m:r>
                      <a:rPr lang="de-DE" sz="22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200" b="1" dirty="0"/>
              </a:p>
              <a:p>
                <a:r>
                  <a:rPr lang="de-DE" sz="2200" dirty="0" err="1"/>
                  <a:t>Addtion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rule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for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any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events</a:t>
                </a:r>
                <a:endParaRPr lang="de-DE" sz="2200" dirty="0"/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r>
                  <a:rPr lang="de-DE" sz="2200" b="1" dirty="0"/>
                  <a:t>Rule 2: </a:t>
                </a:r>
                <a14:m>
                  <m:oMath xmlns:m="http://schemas.openxmlformats.org/officeDocument/2006/math">
                    <m:r>
                      <a:rPr lang="de-DE" sz="22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𝐀</m:t>
                        </m:r>
                        <m:r>
                          <a:rPr lang="de-DE" sz="22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\</m:t>
                        </m:r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200" b="1" dirty="0"/>
              </a:p>
              <a:p>
                <a:r>
                  <a:rPr lang="de-DE" sz="2200" dirty="0"/>
                  <a:t>A </a:t>
                </a:r>
                <a:r>
                  <a:rPr lang="de-DE" sz="2200" dirty="0" err="1"/>
                  <a:t>without</a:t>
                </a:r>
                <a:r>
                  <a:rPr lang="de-DE" sz="2200" dirty="0"/>
                  <a:t> B</a:t>
                </a:r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r>
                  <a:rPr lang="de-DE" sz="2200" b="1" dirty="0"/>
                  <a:t>Rule 3:</a:t>
                </a:r>
                <a14:m>
                  <m:oMath xmlns:m="http://schemas.openxmlformats.org/officeDocument/2006/math">
                    <m:r>
                      <a:rPr lang="de-DE" sz="22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de-DE" sz="2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e>
                    </m:d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</m:d>
                  </m:oMath>
                </a14:m>
                <a:endParaRPr lang="de-DE" sz="2200" b="1" dirty="0"/>
              </a:p>
              <a:p>
                <a:endParaRPr lang="de-DE" sz="2200" b="1" dirty="0"/>
              </a:p>
              <a:p>
                <a:r>
                  <a:rPr lang="de-DE" sz="2200" dirty="0" err="1"/>
                  <a:t>Probality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of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complementary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events</a:t>
                </a:r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400" dirty="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1268760"/>
                <a:ext cx="8856984" cy="4608512"/>
              </a:xfrm>
              <a:prstGeom prst="rect">
                <a:avLst/>
              </a:prstGeom>
              <a:blipFill>
                <a:blip r:embed="rId2"/>
                <a:stretch>
                  <a:fillRect l="-895" t="-926" b="-26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2522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Conditional</a:t>
            </a:r>
            <a:r>
              <a:rPr lang="de-DE" sz="3200" dirty="0"/>
              <a:t> </a:t>
            </a:r>
            <a:r>
              <a:rPr lang="de-DE" sz="3200" dirty="0" err="1"/>
              <a:t>probability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692696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dirty="0"/>
              <a:t>The </a:t>
            </a:r>
            <a:r>
              <a:rPr lang="de-DE" sz="2200" dirty="0" err="1"/>
              <a:t>conditional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an </a:t>
            </a:r>
            <a:r>
              <a:rPr lang="de-DE" sz="2200" dirty="0" err="1"/>
              <a:t>event</a:t>
            </a:r>
            <a:r>
              <a:rPr lang="de-DE" sz="2200" dirty="0"/>
              <a:t> A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probablity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occurence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event</a:t>
            </a:r>
            <a:r>
              <a:rPr lang="de-DE" sz="2200" dirty="0"/>
              <a:t> A </a:t>
            </a:r>
            <a:r>
              <a:rPr lang="de-DE" sz="2200" dirty="0" err="1"/>
              <a:t>given</a:t>
            </a:r>
            <a:r>
              <a:rPr lang="de-DE" sz="2200" dirty="0"/>
              <a:t> </a:t>
            </a:r>
            <a:r>
              <a:rPr lang="de-DE" sz="2200" dirty="0" err="1"/>
              <a:t>event</a:t>
            </a:r>
            <a:r>
              <a:rPr lang="de-DE" sz="2200" dirty="0"/>
              <a:t> B </a:t>
            </a:r>
            <a:r>
              <a:rPr lang="de-DE" sz="2200" dirty="0" err="1"/>
              <a:t>has</a:t>
            </a:r>
            <a:r>
              <a:rPr lang="de-DE" sz="2200" dirty="0"/>
              <a:t> </a:t>
            </a:r>
            <a:r>
              <a:rPr lang="de-DE" sz="2200" dirty="0" err="1"/>
              <a:t>happened</a:t>
            </a:r>
            <a:r>
              <a:rPr lang="de-DE" sz="2200" dirty="0"/>
              <a:t> (</a:t>
            </a:r>
            <a:r>
              <a:rPr lang="de-DE" sz="2200" dirty="0" err="1"/>
              <a:t>or</a:t>
            </a:r>
            <a:r>
              <a:rPr lang="de-DE" sz="2200" dirty="0"/>
              <a:t> </a:t>
            </a:r>
            <a:r>
              <a:rPr lang="de-DE" sz="2200" dirty="0" err="1"/>
              <a:t>happens</a:t>
            </a:r>
            <a:r>
              <a:rPr lang="de-DE" sz="2200" dirty="0"/>
              <a:t> </a:t>
            </a:r>
            <a:r>
              <a:rPr lang="de-DE" sz="2200" dirty="0" err="1"/>
              <a:t>simultaneously</a:t>
            </a:r>
            <a:r>
              <a:rPr lang="de-DE" sz="2200" dirty="0"/>
              <a:t> </a:t>
            </a:r>
            <a:r>
              <a:rPr lang="de-DE" sz="2200" dirty="0" err="1"/>
              <a:t>with</a:t>
            </a:r>
            <a:r>
              <a:rPr lang="de-DE" sz="2200" dirty="0"/>
              <a:t> A)</a:t>
            </a:r>
          </a:p>
          <a:p>
            <a:endParaRPr lang="de-DE" sz="2200" dirty="0"/>
          </a:p>
          <a:p>
            <a:r>
              <a:rPr lang="de-DE" sz="2200" dirty="0"/>
              <a:t>→	 </a:t>
            </a:r>
            <a:r>
              <a:rPr lang="de-DE" sz="2200" dirty="0" err="1"/>
              <a:t>conditional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A </a:t>
            </a:r>
            <a:r>
              <a:rPr lang="de-DE" sz="2200" dirty="0" err="1"/>
              <a:t>given</a:t>
            </a:r>
            <a:r>
              <a:rPr lang="de-DE" sz="2200" dirty="0"/>
              <a:t>: P(A│B).</a:t>
            </a:r>
          </a:p>
          <a:p>
            <a:endParaRPr lang="de-DE" sz="2200" dirty="0"/>
          </a:p>
          <a:p>
            <a:r>
              <a:rPr lang="de-DE" altLang="de-DE" sz="2200" b="1" dirty="0"/>
              <a:t>Definition:</a:t>
            </a:r>
          </a:p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b="1" dirty="0"/>
          </a:p>
          <a:p>
            <a:r>
              <a:rPr lang="de-DE" sz="2200" b="1" dirty="0"/>
              <a:t>Bayes Theorem:</a:t>
            </a:r>
          </a:p>
          <a:p>
            <a:endParaRPr lang="de-DE" sz="2400" dirty="0"/>
          </a:p>
          <a:p>
            <a:endParaRPr lang="de-DE" sz="2400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4463852" y="2996953"/>
          <a:ext cx="220821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1295400" imgH="419100" progId="Equation.3">
                  <p:embed/>
                </p:oleObj>
              </mc:Choice>
              <mc:Fallback>
                <p:oleObj name="Formel" r:id="rId2" imgW="1295400" imgH="419100" progId="Equation.3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3852" y="2996953"/>
                        <a:ext cx="2208213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4412730" y="4658842"/>
          <a:ext cx="26193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1536480" imgH="419040" progId="Equation.3">
                  <p:embed/>
                </p:oleObj>
              </mc:Choice>
              <mc:Fallback>
                <p:oleObj name="Formel" r:id="rId4" imgW="1536480" imgH="419040" progId="Equation.3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2730" y="4658842"/>
                        <a:ext cx="2619375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9794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1268760"/>
            <a:ext cx="8856984" cy="46085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dirty="0" err="1"/>
              <a:t>Suppose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probabilities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known</a:t>
            </a:r>
            <a:r>
              <a:rPr lang="de-DE" dirty="0"/>
              <a:t>:</a:t>
            </a:r>
          </a:p>
          <a:p>
            <a:r>
              <a:rPr lang="de-DE" dirty="0"/>
              <a:t> </a:t>
            </a:r>
          </a:p>
          <a:p>
            <a:r>
              <a:rPr lang="de-DE" dirty="0"/>
              <a:t>P(A) = 0,5;	P(B) = 0,3;	P(A∩B) = 0,2</a:t>
            </a:r>
          </a:p>
          <a:p>
            <a:pPr lvl="0"/>
            <a:endParaRPr lang="de-DE" dirty="0"/>
          </a:p>
          <a:p>
            <a:pPr lvl="0"/>
            <a:r>
              <a:rPr lang="de-DE" dirty="0" err="1"/>
              <a:t>Calculate</a:t>
            </a:r>
            <a:endParaRPr lang="de-DE" dirty="0"/>
          </a:p>
          <a:p>
            <a:pPr marL="342900" lvl="0" indent="-342900">
              <a:buAutoNum type="arabicParenR"/>
            </a:pPr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2F46C104-6DAE-42B7-96F9-24E694818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2862470"/>
            <a:ext cx="7331480" cy="31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24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19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667508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Statistically</a:t>
            </a:r>
            <a:r>
              <a:rPr lang="de-DE" sz="3200" dirty="0"/>
              <a:t> </a:t>
            </a:r>
            <a:r>
              <a:rPr lang="de-DE" sz="3200" dirty="0" err="1"/>
              <a:t>independent</a:t>
            </a:r>
            <a:r>
              <a:rPr lang="de-DE" sz="3200" dirty="0"/>
              <a:t> </a:t>
            </a:r>
            <a:r>
              <a:rPr lang="de-DE" sz="3200" dirty="0" err="1"/>
              <a:t>events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908720"/>
            <a:ext cx="8856984" cy="27363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  <a:p>
            <a:pPr algn="ctr"/>
            <a:r>
              <a:rPr lang="de-DE" sz="2400" dirty="0"/>
              <a:t>P(A|B) = P(A)		</a:t>
            </a:r>
            <a:r>
              <a:rPr lang="de-DE" sz="2400" dirty="0" err="1"/>
              <a:t>or</a:t>
            </a:r>
            <a:r>
              <a:rPr lang="de-DE" sz="2400" dirty="0"/>
              <a:t>		P(B|A) = P(B)</a:t>
            </a:r>
          </a:p>
          <a:p>
            <a:pPr algn="ctr"/>
            <a:endParaRPr lang="de-DE" sz="2200" dirty="0"/>
          </a:p>
          <a:p>
            <a:pPr algn="ctr"/>
            <a:endParaRPr lang="de-DE" sz="2200" dirty="0"/>
          </a:p>
          <a:p>
            <a:pPr algn="ctr"/>
            <a:endParaRPr lang="de-DE" sz="2200" dirty="0"/>
          </a:p>
          <a:p>
            <a:pPr algn="ctr"/>
            <a:endParaRPr lang="de-DE" sz="2200" dirty="0"/>
          </a:p>
          <a:p>
            <a:pPr algn="ctr"/>
            <a:endParaRPr lang="de-DE" sz="2200" dirty="0"/>
          </a:p>
          <a:p>
            <a:r>
              <a:rPr lang="de-DE" sz="2200" dirty="0"/>
              <a:t>→</a:t>
            </a:r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4270350" y="4873154"/>
          <a:ext cx="362585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1473200" imgH="203200" progId="Equation.3">
                  <p:embed/>
                </p:oleObj>
              </mc:Choice>
              <mc:Fallback>
                <p:oleObj name="Formel" r:id="rId2" imgW="1473200" imgH="203200" progId="Equation.3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50" y="4873154"/>
                        <a:ext cx="3625850" cy="5000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4906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631505" y="116632"/>
            <a:ext cx="9982426" cy="6552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400" dirty="0">
                <a:solidFill>
                  <a:srgbClr val="000000"/>
                </a:solidFill>
              </a:rPr>
              <a:t>Prof. Dr. Bernhard Köster</a:t>
            </a:r>
          </a:p>
          <a:p>
            <a:endParaRPr lang="de-DE" sz="2400" dirty="0"/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Room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:			S 113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  <a:ea typeface="Droid Sans Fallback"/>
              </a:rPr>
              <a:t>Street:			Friedrich-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Paffrath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-Straße 101</a:t>
            </a:r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location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:		26389 Wilhelmshaven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  <a:ea typeface="Droid Sans Fallback"/>
              </a:rPr>
              <a:t>Tel.			+49 4421 985-2766</a:t>
            </a:r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  <a:ea typeface="Droid Sans Fallback"/>
              </a:rPr>
              <a:t>Email:			bernhard.koester@jade-hs.de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Consultation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hour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:	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by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arrangement</a:t>
            </a:r>
            <a:endParaRPr lang="de-DE" sz="2400" dirty="0"/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  <a:ea typeface="Droid Sans Fallback"/>
              </a:rPr>
              <a:t>			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or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just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have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a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look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into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my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office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!</a:t>
            </a:r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</a:rPr>
              <a:t>			</a:t>
            </a:r>
            <a:r>
              <a:rPr lang="de-DE" sz="2400" dirty="0" err="1">
                <a:solidFill>
                  <a:srgbClr val="000000"/>
                </a:solidFill>
              </a:rPr>
              <a:t>or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Webex</a:t>
            </a:r>
            <a:r>
              <a:rPr lang="de-DE" sz="2400" dirty="0">
                <a:solidFill>
                  <a:srgbClr val="000000"/>
                </a:solidFill>
              </a:rPr>
              <a:t>/Zoom …</a:t>
            </a: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847411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20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Statistically</a:t>
            </a:r>
            <a:r>
              <a:rPr lang="de-DE" sz="3200" dirty="0"/>
              <a:t> </a:t>
            </a:r>
            <a:r>
              <a:rPr lang="de-DE" sz="3200" dirty="0" err="1"/>
              <a:t>independent</a:t>
            </a:r>
            <a:r>
              <a:rPr lang="de-DE" sz="3200" dirty="0"/>
              <a:t> </a:t>
            </a:r>
            <a:r>
              <a:rPr lang="de-DE" sz="3200" dirty="0" err="1"/>
              <a:t>events</a:t>
            </a:r>
            <a:r>
              <a:rPr lang="de-DE" sz="3200" dirty="0"/>
              <a:t>: </a:t>
            </a:r>
            <a:r>
              <a:rPr lang="de-DE" sz="3200" dirty="0" err="1"/>
              <a:t>Example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1124744"/>
            <a:ext cx="8856984" cy="32749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  <a:p>
            <a:r>
              <a:rPr lang="de-DE" sz="2400" dirty="0"/>
              <a:t>Sylvester 1988 in Casino in Konstanz at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roulette</a:t>
            </a:r>
            <a:r>
              <a:rPr lang="de-DE" sz="2400" dirty="0"/>
              <a:t> </a:t>
            </a:r>
            <a:r>
              <a:rPr lang="de-DE" sz="2400" dirty="0" err="1"/>
              <a:t>table</a:t>
            </a:r>
            <a:r>
              <a:rPr lang="de-DE" sz="2400" dirty="0"/>
              <a:t>,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event</a:t>
            </a:r>
            <a:endParaRPr lang="de-DE" sz="2400" dirty="0"/>
          </a:p>
          <a:p>
            <a:r>
              <a:rPr lang="de-DE" sz="2400" dirty="0"/>
              <a:t>A = {0,3}</a:t>
            </a:r>
            <a:r>
              <a:rPr lang="de-DE" sz="2400" dirty="0" err="1"/>
              <a:t>occured</a:t>
            </a:r>
            <a:r>
              <a:rPr lang="de-DE" sz="2400" dirty="0"/>
              <a:t> 9 </a:t>
            </a:r>
            <a:r>
              <a:rPr lang="de-DE" sz="2400" dirty="0" err="1"/>
              <a:t>times</a:t>
            </a:r>
            <a:r>
              <a:rPr lang="de-DE" sz="2400" dirty="0"/>
              <a:t> in a </a:t>
            </a:r>
            <a:r>
              <a:rPr lang="de-DE" sz="2400" dirty="0" err="1"/>
              <a:t>row</a:t>
            </a:r>
            <a:r>
              <a:rPr lang="de-DE" sz="2400" dirty="0"/>
              <a:t>. </a:t>
            </a: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this</a:t>
            </a:r>
            <a:r>
              <a:rPr lang="de-DE" sz="2400" dirty="0"/>
              <a:t> </a:t>
            </a:r>
            <a:r>
              <a:rPr lang="de-DE" sz="2400" dirty="0" err="1"/>
              <a:t>event</a:t>
            </a:r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r>
              <a:rPr lang="de-DE" sz="2400" dirty="0" err="1"/>
              <a:t>Suppose</a:t>
            </a:r>
            <a:r>
              <a:rPr lang="de-DE" sz="2400" dirty="0"/>
              <a:t> in </a:t>
            </a:r>
            <a:r>
              <a:rPr lang="de-DE" sz="2400" dirty="0" err="1"/>
              <a:t>class</a:t>
            </a:r>
            <a:r>
              <a:rPr lang="de-DE" sz="2400" dirty="0"/>
              <a:t> </a:t>
            </a:r>
            <a:r>
              <a:rPr lang="de-DE" sz="2400" dirty="0" err="1"/>
              <a:t>two</a:t>
            </a:r>
            <a:r>
              <a:rPr lang="de-DE" sz="2400" dirty="0"/>
              <a:t> </a:t>
            </a:r>
            <a:r>
              <a:rPr lang="de-DE" sz="2400" dirty="0" err="1"/>
              <a:t>students</a:t>
            </a:r>
            <a:r>
              <a:rPr lang="de-DE" sz="2400" dirty="0"/>
              <a:t> </a:t>
            </a:r>
            <a:r>
              <a:rPr lang="de-DE" sz="2400" dirty="0" err="1"/>
              <a:t>have</a:t>
            </a:r>
            <a:r>
              <a:rPr lang="de-DE" sz="2400" dirty="0"/>
              <a:t> </a:t>
            </a:r>
            <a:r>
              <a:rPr lang="de-DE" sz="2400" dirty="0" err="1"/>
              <a:t>birthday</a:t>
            </a:r>
            <a:r>
              <a:rPr lang="de-DE" sz="2400" dirty="0"/>
              <a:t> at </a:t>
            </a:r>
            <a:r>
              <a:rPr lang="de-DE" sz="2400" dirty="0" err="1"/>
              <a:t>the</a:t>
            </a:r>
            <a:r>
              <a:rPr lang="de-DE" sz="2400" dirty="0"/>
              <a:t> same </a:t>
            </a:r>
            <a:r>
              <a:rPr lang="de-DE" sz="2400" dirty="0" err="1"/>
              <a:t>day</a:t>
            </a:r>
            <a:r>
              <a:rPr lang="de-DE" sz="2400" dirty="0"/>
              <a:t>. </a:t>
            </a:r>
            <a:r>
              <a:rPr lang="de-DE" sz="2400" dirty="0" err="1"/>
              <a:t>What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minimum</a:t>
            </a:r>
            <a:r>
              <a:rPr lang="de-DE" sz="2400" dirty="0"/>
              <a:t> </a:t>
            </a:r>
            <a:r>
              <a:rPr lang="de-DE" sz="2400" dirty="0" err="1"/>
              <a:t>number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students</a:t>
            </a:r>
            <a:r>
              <a:rPr lang="de-DE" sz="2400" dirty="0"/>
              <a:t> in </a:t>
            </a:r>
            <a:r>
              <a:rPr lang="de-DE" sz="2400" dirty="0" err="1"/>
              <a:t>class</a:t>
            </a:r>
            <a:r>
              <a:rPr lang="de-DE" sz="2400" dirty="0"/>
              <a:t>,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this</a:t>
            </a:r>
            <a:r>
              <a:rPr lang="de-DE" sz="2400" dirty="0"/>
              <a:t> </a:t>
            </a:r>
            <a:r>
              <a:rPr lang="de-DE" sz="2400" dirty="0" err="1"/>
              <a:t>event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50%?</a:t>
            </a:r>
          </a:p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587061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21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Total </a:t>
            </a:r>
            <a:r>
              <a:rPr lang="de-DE" sz="3200" dirty="0" err="1"/>
              <a:t>Probability</a:t>
            </a:r>
            <a:endParaRPr lang="de-DE" sz="3200" baseline="300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F93BCA5-2C69-4EBC-9A98-CB65F061898E}"/>
              </a:ext>
            </a:extLst>
          </p:cNvPr>
          <p:cNvSpPr txBox="1"/>
          <p:nvPr/>
        </p:nvSpPr>
        <p:spPr>
          <a:xfrm>
            <a:off x="1718486" y="1184263"/>
            <a:ext cx="8856984" cy="23762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r>
              <a:rPr lang="de-DE" sz="2200" dirty="0" err="1"/>
              <a:t>If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sample </a:t>
            </a:r>
            <a:r>
              <a:rPr lang="de-DE" sz="2200" dirty="0" err="1"/>
              <a:t>space</a:t>
            </a:r>
            <a:r>
              <a:rPr lang="de-DE" sz="2200" dirty="0"/>
              <a:t> Ω </a:t>
            </a:r>
            <a:r>
              <a:rPr lang="de-DE" sz="2200" dirty="0" err="1"/>
              <a:t>consists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in k </a:t>
            </a:r>
            <a:r>
              <a:rPr lang="de-DE" sz="2200" dirty="0" err="1"/>
              <a:t>disjoint</a:t>
            </a:r>
            <a:r>
              <a:rPr lang="de-DE" sz="2200" dirty="0"/>
              <a:t> </a:t>
            </a:r>
            <a:r>
              <a:rPr lang="de-DE" sz="2200" dirty="0" err="1"/>
              <a:t>elemtary</a:t>
            </a:r>
            <a:r>
              <a:rPr lang="de-DE" sz="2200" dirty="0"/>
              <a:t> </a:t>
            </a:r>
            <a:r>
              <a:rPr lang="de-DE" sz="2200" dirty="0" err="1"/>
              <a:t>events</a:t>
            </a:r>
            <a:r>
              <a:rPr lang="de-DE" sz="2200" dirty="0"/>
              <a:t> A</a:t>
            </a:r>
            <a:r>
              <a:rPr lang="de-DE" sz="2200" baseline="-25000" dirty="0"/>
              <a:t>i</a:t>
            </a:r>
            <a:r>
              <a:rPr lang="de-DE" sz="2200" dirty="0"/>
              <a:t>, </a:t>
            </a:r>
            <a:r>
              <a:rPr lang="de-DE" sz="2200" dirty="0" err="1"/>
              <a:t>then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event</a:t>
            </a:r>
            <a:r>
              <a:rPr lang="de-DE" sz="2200" dirty="0"/>
              <a:t> B </a:t>
            </a:r>
            <a:r>
              <a:rPr lang="de-DE" sz="2200" dirty="0" err="1"/>
              <a:t>is</a:t>
            </a:r>
            <a:r>
              <a:rPr lang="de-DE" sz="2200" dirty="0"/>
              <a:t>:</a:t>
            </a:r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r>
              <a:rPr lang="de-DE" sz="2200" dirty="0"/>
              <a:t>→</a:t>
            </a:r>
          </a:p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8F937200-36B2-4A4C-B75A-29F7EDA628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79777" y="3071813"/>
          <a:ext cx="273208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1651000" imgH="431800" progId="Equation.3">
                  <p:embed/>
                </p:oleObj>
              </mc:Choice>
              <mc:Fallback>
                <p:oleObj name="Formel" r:id="rId2" imgW="1651000" imgH="431800" progId="Equation.3">
                  <p:embed/>
                  <p:pic>
                    <p:nvPicPr>
                      <p:cNvPr id="9" name="Objekt 8">
                        <a:extLst>
                          <a:ext uri="{FF2B5EF4-FFF2-40B4-BE49-F238E27FC236}">
                            <a16:creationId xmlns:a16="http://schemas.microsoft.com/office/drawing/2014/main" id="{8F937200-36B2-4A4C-B75A-29F7EDA628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777" y="3071813"/>
                        <a:ext cx="2732087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4227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Total </a:t>
            </a:r>
            <a:r>
              <a:rPr lang="de-DE" sz="3200" dirty="0" err="1"/>
              <a:t>Probability</a:t>
            </a:r>
            <a:r>
              <a:rPr lang="de-DE" sz="3200" dirty="0"/>
              <a:t>: </a:t>
            </a:r>
            <a:r>
              <a:rPr lang="de-DE" sz="3200" dirty="0" err="1"/>
              <a:t>Example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1556792"/>
            <a:ext cx="8856984" cy="27363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dirty="0"/>
              <a:t>Every </a:t>
            </a:r>
            <a:r>
              <a:rPr lang="de-DE" sz="2200" dirty="0" err="1"/>
              <a:t>day</a:t>
            </a:r>
            <a:r>
              <a:rPr lang="de-DE" sz="2200" dirty="0"/>
              <a:t> a </a:t>
            </a:r>
            <a:r>
              <a:rPr lang="de-DE" sz="2200" dirty="0" err="1"/>
              <a:t>small</a:t>
            </a:r>
            <a:r>
              <a:rPr lang="de-DE" sz="2200" dirty="0"/>
              <a:t> </a:t>
            </a:r>
            <a:r>
              <a:rPr lang="de-DE" sz="2200" dirty="0" err="1"/>
              <a:t>village</a:t>
            </a:r>
            <a:r>
              <a:rPr lang="de-DE" sz="2200" dirty="0"/>
              <a:t>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visited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a </a:t>
            </a:r>
            <a:r>
              <a:rPr lang="de-DE" sz="2200" dirty="0" err="1"/>
              <a:t>postman</a:t>
            </a:r>
            <a:r>
              <a:rPr lang="de-DE" sz="2200" dirty="0"/>
              <a:t>. </a:t>
            </a:r>
            <a:r>
              <a:rPr lang="de-DE" sz="2200" dirty="0" err="1"/>
              <a:t>If</a:t>
            </a:r>
            <a:r>
              <a:rPr lang="de-DE" sz="2200" dirty="0"/>
              <a:t> he </a:t>
            </a:r>
            <a:r>
              <a:rPr lang="de-DE" sz="2200" dirty="0" err="1"/>
              <a:t>is</a:t>
            </a:r>
            <a:r>
              <a:rPr lang="de-DE" sz="2200" dirty="0"/>
              <a:t> in </a:t>
            </a:r>
            <a:r>
              <a:rPr lang="de-DE" sz="2200" dirty="0" err="1"/>
              <a:t>good</a:t>
            </a:r>
            <a:r>
              <a:rPr lang="de-DE" sz="2200" dirty="0"/>
              <a:t> </a:t>
            </a:r>
            <a:r>
              <a:rPr lang="de-DE" sz="2200" dirty="0" err="1"/>
              <a:t>mood</a:t>
            </a:r>
            <a:r>
              <a:rPr lang="de-DE" sz="2200" dirty="0"/>
              <a:t> he </a:t>
            </a:r>
            <a:r>
              <a:rPr lang="de-DE" sz="2200" dirty="0" err="1"/>
              <a:t>is</a:t>
            </a:r>
            <a:r>
              <a:rPr lang="de-DE" sz="2200" dirty="0"/>
              <a:t> in time </a:t>
            </a:r>
            <a:r>
              <a:rPr lang="de-DE" sz="2200" dirty="0" err="1"/>
              <a:t>with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90%. </a:t>
            </a:r>
            <a:r>
              <a:rPr lang="de-DE" sz="2200" dirty="0" err="1"/>
              <a:t>If</a:t>
            </a:r>
            <a:r>
              <a:rPr lang="de-DE" sz="2200" dirty="0"/>
              <a:t> he </a:t>
            </a:r>
            <a:r>
              <a:rPr lang="de-DE" sz="2200" dirty="0" err="1"/>
              <a:t>is</a:t>
            </a:r>
            <a:r>
              <a:rPr lang="de-DE" sz="2200" dirty="0"/>
              <a:t> in </a:t>
            </a:r>
            <a:r>
              <a:rPr lang="de-DE" sz="2200" dirty="0" err="1"/>
              <a:t>bad</a:t>
            </a:r>
            <a:r>
              <a:rPr lang="de-DE" sz="2200" dirty="0"/>
              <a:t> </a:t>
            </a:r>
            <a:r>
              <a:rPr lang="de-DE" sz="2200" dirty="0" err="1"/>
              <a:t>mood</a:t>
            </a:r>
            <a:r>
              <a:rPr lang="de-DE" sz="2200" dirty="0"/>
              <a:t> he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late</a:t>
            </a:r>
            <a:r>
              <a:rPr lang="de-DE" sz="2200" dirty="0"/>
              <a:t> </a:t>
            </a:r>
            <a:r>
              <a:rPr lang="de-DE" sz="2200" dirty="0" err="1"/>
              <a:t>with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40%. </a:t>
            </a:r>
          </a:p>
          <a:p>
            <a:endParaRPr lang="de-DE" sz="2200" dirty="0"/>
          </a:p>
          <a:p>
            <a:r>
              <a:rPr lang="de-DE" sz="2200" dirty="0" err="1"/>
              <a:t>What</a:t>
            </a:r>
            <a:r>
              <a:rPr lang="de-DE" sz="2200" dirty="0"/>
              <a:t>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</a:t>
            </a:r>
            <a:r>
              <a:rPr lang="de-DE" sz="2200" dirty="0" err="1"/>
              <a:t>that</a:t>
            </a:r>
            <a:r>
              <a:rPr lang="de-DE" sz="2200" dirty="0"/>
              <a:t> he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late</a:t>
            </a:r>
            <a:r>
              <a:rPr lang="de-DE" sz="2200" dirty="0"/>
              <a:t> at </a:t>
            </a:r>
            <a:r>
              <a:rPr lang="de-DE" sz="2200" dirty="0" err="1"/>
              <a:t>any</a:t>
            </a:r>
            <a:r>
              <a:rPr lang="de-DE" sz="2200" dirty="0"/>
              <a:t> </a:t>
            </a:r>
            <a:r>
              <a:rPr lang="de-DE" sz="2200" dirty="0" err="1"/>
              <a:t>day</a:t>
            </a:r>
            <a:r>
              <a:rPr lang="de-DE" sz="2200" dirty="0"/>
              <a:t>, </a:t>
            </a:r>
            <a:r>
              <a:rPr lang="de-DE" sz="2200" dirty="0" err="1"/>
              <a:t>if</a:t>
            </a:r>
            <a:r>
              <a:rPr lang="de-DE" sz="2200" dirty="0"/>
              <a:t> he </a:t>
            </a:r>
            <a:r>
              <a:rPr lang="de-DE" sz="2200" dirty="0" err="1"/>
              <a:t>is</a:t>
            </a:r>
            <a:r>
              <a:rPr lang="de-DE" sz="2200" dirty="0"/>
              <a:t> on </a:t>
            </a:r>
            <a:r>
              <a:rPr lang="de-DE" sz="2200" dirty="0" err="1"/>
              <a:t>average</a:t>
            </a:r>
            <a:r>
              <a:rPr lang="de-DE" sz="2200" dirty="0"/>
              <a:t> in </a:t>
            </a:r>
            <a:r>
              <a:rPr lang="de-DE" sz="2200" dirty="0" err="1"/>
              <a:t>good</a:t>
            </a:r>
            <a:r>
              <a:rPr lang="de-DE" sz="2200" dirty="0"/>
              <a:t> at 7 out </a:t>
            </a:r>
            <a:r>
              <a:rPr lang="de-DE" sz="2200" dirty="0" err="1"/>
              <a:t>of</a:t>
            </a:r>
            <a:r>
              <a:rPr lang="de-DE" sz="2200" dirty="0"/>
              <a:t> 10 </a:t>
            </a:r>
            <a:r>
              <a:rPr lang="de-DE" sz="2200" dirty="0" err="1"/>
              <a:t>days</a:t>
            </a:r>
            <a:r>
              <a:rPr lang="de-DE" sz="2200" dirty="0"/>
              <a:t>?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631504" y="4077072"/>
            <a:ext cx="8856984" cy="23762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01095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Total </a:t>
            </a:r>
            <a:r>
              <a:rPr lang="de-DE" sz="3200" dirty="0" err="1"/>
              <a:t>Probability</a:t>
            </a:r>
            <a:r>
              <a:rPr lang="de-DE" sz="3200" dirty="0"/>
              <a:t> and Bayes Theorem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631504" y="1556792"/>
                <a:ext cx="8856984" cy="348566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dirty="0" err="1"/>
                  <a:t>Suppose</a:t>
                </a:r>
                <a:r>
                  <a:rPr lang="de-DE" dirty="0"/>
                  <a:t> </a:t>
                </a:r>
                <a:r>
                  <a:rPr lang="de-DE" dirty="0" err="1"/>
                  <a:t>you</a:t>
                </a:r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</a:t>
                </a:r>
                <a:r>
                  <a:rPr lang="de-DE" dirty="0" err="1"/>
                  <a:t>testing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a rare </a:t>
                </a:r>
                <a:r>
                  <a:rPr lang="de-DE" dirty="0" err="1"/>
                  <a:t>illness</a:t>
                </a:r>
                <a:r>
                  <a:rPr lang="de-DE" dirty="0"/>
                  <a:t> and </a:t>
                </a:r>
                <a:r>
                  <a:rPr lang="de-DE" dirty="0" err="1"/>
                  <a:t>you</a:t>
                </a:r>
                <a:r>
                  <a:rPr lang="de-DE" dirty="0"/>
                  <a:t> </a:t>
                </a:r>
                <a:r>
                  <a:rPr lang="de-DE" dirty="0" err="1"/>
                  <a:t>have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following</a:t>
                </a:r>
                <a:r>
                  <a:rPr lang="de-DE" dirty="0"/>
                  <a:t> </a:t>
                </a:r>
                <a:r>
                  <a:rPr lang="de-DE" dirty="0" err="1"/>
                  <a:t>probabilities</a:t>
                </a:r>
                <a:r>
                  <a:rPr lang="de-DE" dirty="0"/>
                  <a:t>:</a:t>
                </a:r>
              </a:p>
              <a:p>
                <a:endParaRPr lang="de-DE" sz="1600" dirty="0"/>
              </a:p>
              <a:p>
                <a:pPr lvl="0"/>
                <a:r>
                  <a:rPr lang="de-DE" dirty="0"/>
                  <a:t>A = {</a:t>
                </a:r>
                <a:r>
                  <a:rPr lang="de-DE" dirty="0" err="1"/>
                  <a:t>patient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ill</a:t>
                </a:r>
                <a:r>
                  <a:rPr lang="de-DE" dirty="0"/>
                  <a:t>}</a:t>
                </a:r>
              </a:p>
              <a:p>
                <a:pPr lvl="0"/>
                <a:r>
                  <a:rPr lang="de-DE" dirty="0"/>
                  <a:t>B = {</a:t>
                </a:r>
                <a:r>
                  <a:rPr lang="de-DE" dirty="0" err="1"/>
                  <a:t>test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positive}</a:t>
                </a:r>
              </a:p>
              <a:p>
                <a:pPr lvl="0"/>
                <a:r>
                  <a:rPr lang="de-DE" dirty="0" err="1"/>
                  <a:t>Since</a:t>
                </a:r>
                <a:r>
                  <a:rPr lang="de-DE" dirty="0"/>
                  <a:t> </a:t>
                </a:r>
                <a:r>
                  <a:rPr lang="de-DE" dirty="0" err="1"/>
                  <a:t>we</a:t>
                </a:r>
                <a:r>
                  <a:rPr lang="de-DE" dirty="0"/>
                  <a:t> </a:t>
                </a:r>
                <a:r>
                  <a:rPr lang="de-DE" dirty="0" err="1"/>
                  <a:t>have</a:t>
                </a:r>
                <a:r>
                  <a:rPr lang="de-DE" dirty="0"/>
                  <a:t> a rare </a:t>
                </a:r>
                <a:r>
                  <a:rPr lang="de-DE" dirty="0" err="1"/>
                  <a:t>illness</a:t>
                </a:r>
                <a:r>
                  <a:rPr lang="de-DE" dirty="0"/>
                  <a:t>: P(A) = 0,1%.</a:t>
                </a:r>
              </a:p>
              <a:p>
                <a:pPr lvl="0"/>
                <a:endParaRPr lang="de-DE" dirty="0"/>
              </a:p>
              <a:p>
                <a:pPr lvl="0"/>
                <a:r>
                  <a:rPr lang="de-DE" dirty="0" err="1"/>
                  <a:t>Since</a:t>
                </a:r>
                <a:r>
                  <a:rPr lang="de-DE" dirty="0"/>
                  <a:t> a </a:t>
                </a:r>
                <a:r>
                  <a:rPr lang="de-DE" dirty="0" err="1"/>
                  <a:t>test</a:t>
                </a:r>
                <a:r>
                  <a:rPr lang="de-DE" dirty="0"/>
                  <a:t> </a:t>
                </a:r>
                <a:r>
                  <a:rPr lang="de-DE" dirty="0" err="1"/>
                  <a:t>does</a:t>
                </a:r>
                <a:r>
                  <a:rPr lang="de-DE" dirty="0"/>
                  <a:t> not </a:t>
                </a:r>
                <a:r>
                  <a:rPr lang="de-DE" dirty="0" err="1"/>
                  <a:t>have</a:t>
                </a:r>
                <a:r>
                  <a:rPr lang="de-DE" dirty="0"/>
                  <a:t> 100% </a:t>
                </a:r>
                <a:r>
                  <a:rPr lang="de-DE" dirty="0" err="1"/>
                  <a:t>accurancy</a:t>
                </a:r>
                <a:r>
                  <a:rPr lang="de-DE" dirty="0"/>
                  <a:t>, </a:t>
                </a:r>
                <a:r>
                  <a:rPr lang="de-DE" dirty="0" err="1"/>
                  <a:t>from</a:t>
                </a:r>
                <a:r>
                  <a:rPr lang="de-DE" dirty="0"/>
                  <a:t> </a:t>
                </a:r>
                <a:r>
                  <a:rPr lang="de-DE" dirty="0" err="1"/>
                  <a:t>surveys</a:t>
                </a:r>
                <a:r>
                  <a:rPr lang="de-DE" dirty="0"/>
                  <a:t> </a:t>
                </a:r>
                <a:r>
                  <a:rPr lang="de-DE" dirty="0" err="1"/>
                  <a:t>we</a:t>
                </a:r>
                <a:r>
                  <a:rPr lang="de-DE" dirty="0"/>
                  <a:t> </a:t>
                </a:r>
                <a:r>
                  <a:rPr lang="de-DE" dirty="0" err="1"/>
                  <a:t>have</a:t>
                </a:r>
                <a:r>
                  <a:rPr lang="de-DE" dirty="0"/>
                  <a:t>:	</a:t>
                </a:r>
              </a:p>
              <a:p>
                <a:pPr lvl="1"/>
                <a:r>
                  <a:rPr lang="de-DE" dirty="0"/>
                  <a:t>P(B|A) = 0,98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de-D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 = 0,03</a:t>
                </a:r>
              </a:p>
              <a:p>
                <a:r>
                  <a:rPr lang="de-DE" dirty="0"/>
                  <a:t> </a:t>
                </a:r>
              </a:p>
              <a:p>
                <a:r>
                  <a:rPr lang="de-DE" dirty="0" err="1"/>
                  <a:t>Suppose</a:t>
                </a:r>
                <a:r>
                  <a:rPr lang="de-DE" dirty="0"/>
                  <a:t> </a:t>
                </a:r>
                <a:r>
                  <a:rPr lang="de-DE" dirty="0" err="1"/>
                  <a:t>your</a:t>
                </a:r>
                <a:r>
                  <a:rPr lang="de-DE" dirty="0"/>
                  <a:t> </a:t>
                </a:r>
                <a:r>
                  <a:rPr lang="de-DE" dirty="0" err="1"/>
                  <a:t>test</a:t>
                </a:r>
                <a:r>
                  <a:rPr lang="de-DE" dirty="0"/>
                  <a:t> </a:t>
                </a:r>
                <a:r>
                  <a:rPr lang="de-DE" dirty="0" err="1"/>
                  <a:t>result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positive. </a:t>
                </a:r>
                <a:r>
                  <a:rPr lang="de-DE" dirty="0" err="1"/>
                  <a:t>What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probability</a:t>
                </a:r>
                <a:r>
                  <a:rPr lang="de-DE" dirty="0"/>
                  <a:t>,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:r>
                  <a:rPr lang="de-DE" dirty="0" err="1"/>
                  <a:t>you</a:t>
                </a:r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</a:t>
                </a:r>
                <a:r>
                  <a:rPr lang="de-DE" dirty="0" err="1"/>
                  <a:t>really</a:t>
                </a:r>
                <a:r>
                  <a:rPr lang="de-DE" dirty="0"/>
                  <a:t> </a:t>
                </a:r>
                <a:r>
                  <a:rPr lang="de-DE" dirty="0" err="1"/>
                  <a:t>ill</a:t>
                </a:r>
                <a:r>
                  <a:rPr lang="de-DE" dirty="0"/>
                  <a:t>?</a:t>
                </a:r>
                <a:endParaRPr lang="de-DE" sz="16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1556792"/>
                <a:ext cx="8856984" cy="3485660"/>
              </a:xfrm>
              <a:prstGeom prst="rect">
                <a:avLst/>
              </a:prstGeom>
              <a:blipFill>
                <a:blip r:embed="rId2"/>
                <a:stretch>
                  <a:fillRect l="-619" t="-87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1631504" y="4077072"/>
            <a:ext cx="8856984" cy="23762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989984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 </a:t>
            </a:r>
            <a:r>
              <a:rPr lang="de-DE" sz="3200" dirty="0" err="1"/>
              <a:t>Binomial</a:t>
            </a:r>
            <a:r>
              <a:rPr lang="de-DE" sz="3200" dirty="0"/>
              <a:t> </a:t>
            </a:r>
            <a:r>
              <a:rPr lang="de-DE" sz="3200" dirty="0" err="1"/>
              <a:t>distribution</a:t>
            </a:r>
            <a:r>
              <a:rPr lang="de-DE" sz="3200" dirty="0"/>
              <a:t> 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631504" y="692696"/>
                <a:ext cx="9504206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endParaRPr lang="de-DE" sz="24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A </a:t>
                </a:r>
                <a:r>
                  <a:rPr lang="de-DE" sz="2400" dirty="0" err="1"/>
                  <a:t>random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experiment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has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two</a:t>
                </a:r>
                <a:r>
                  <a:rPr lang="de-DE" sz="2400" dirty="0"/>
                  <a:t> possible </a:t>
                </a:r>
                <a:r>
                  <a:rPr lang="de-DE" sz="2400" dirty="0" err="1"/>
                  <a:t>outcomes</a:t>
                </a:r>
                <a:r>
                  <a:rPr lang="de-DE" sz="2400" dirty="0"/>
                  <a:t> (</a:t>
                </a:r>
                <a:r>
                  <a:rPr lang="de-DE" sz="2400" dirty="0" err="1"/>
                  <a:t>success</a:t>
                </a:r>
                <a:r>
                  <a:rPr lang="de-DE" sz="2400" dirty="0"/>
                  <a:t> and </a:t>
                </a:r>
                <a:r>
                  <a:rPr lang="de-DE" sz="2400" dirty="0" err="1"/>
                  <a:t>failure</a:t>
                </a:r>
                <a:r>
                  <a:rPr lang="de-DE" sz="2400" dirty="0"/>
                  <a:t>).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The </a:t>
                </a:r>
                <a:r>
                  <a:rPr lang="de-DE" sz="2400" dirty="0" err="1"/>
                  <a:t>random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experiment</a:t>
                </a:r>
                <a:r>
                  <a:rPr lang="de-DE" sz="2400" dirty="0"/>
                  <a:t> will </a:t>
                </a:r>
                <a:r>
                  <a:rPr lang="de-DE" sz="2400" dirty="0" err="1"/>
                  <a:t>be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repeated</a:t>
                </a:r>
                <a:r>
                  <a:rPr lang="de-DE" sz="2400" dirty="0"/>
                  <a:t> n </a:t>
                </a:r>
                <a:r>
                  <a:rPr lang="de-DE" sz="2400" dirty="0" err="1"/>
                  <a:t>times</a:t>
                </a:r>
                <a:r>
                  <a:rPr lang="de-DE" sz="24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 err="1"/>
                  <a:t>What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probability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to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</a:t>
                </a:r>
                <a:r>
                  <a:rPr lang="de-DE" sz="2400" dirty="0"/>
                  <a:t> k </a:t>
                </a:r>
                <a:r>
                  <a:rPr lang="de-DE" sz="2400" dirty="0" err="1"/>
                  <a:t>times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successful</a:t>
                </a:r>
                <a:r>
                  <a:rPr lang="de-DE" sz="2400" dirty="0"/>
                  <a:t> </a:t>
                </a:r>
                <a:r>
                  <a:rPr lang="de-DE" sz="2400" dirty="0" err="1"/>
                  <a:t>within</a:t>
                </a:r>
                <a:r>
                  <a:rPr lang="de-DE" sz="2400" dirty="0"/>
                  <a:t> n</a:t>
                </a:r>
                <a:r>
                  <a:rPr lang="de-DE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 </m:t>
                    </m:r>
                  </m:oMath>
                </a14:m>
                <a:r>
                  <a:rPr lang="de-DE" sz="2400" dirty="0"/>
                  <a:t>k </a:t>
                </a:r>
                <a:r>
                  <a:rPr lang="de-DE" sz="2400" dirty="0" err="1"/>
                  <a:t>repetions</a:t>
                </a: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Every </a:t>
                </a:r>
                <a:r>
                  <a:rPr lang="de-DE" sz="2400" dirty="0" err="1"/>
                  <a:t>repetition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independent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from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each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other</a:t>
                </a:r>
                <a:r>
                  <a:rPr lang="de-DE" sz="2400" dirty="0"/>
                  <a:t>. </a:t>
                </a:r>
                <a:r>
                  <a:rPr lang="de-DE" sz="2400" dirty="0" err="1"/>
                  <a:t>Within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every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repetition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succes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has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probability</a:t>
                </a:r>
                <a:r>
                  <a:rPr lang="de-DE" sz="2400" dirty="0"/>
                  <a:t> p und </a:t>
                </a:r>
                <a:r>
                  <a:rPr lang="de-DE" sz="2400" dirty="0" err="1"/>
                  <a:t>failure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probability</a:t>
                </a:r>
                <a:r>
                  <a:rPr lang="de-DE" sz="2400" dirty="0"/>
                  <a:t> 1-p.</a:t>
                </a: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692696"/>
                <a:ext cx="9504206" cy="5976664"/>
              </a:xfrm>
              <a:prstGeom prst="rect">
                <a:avLst/>
              </a:prstGeom>
              <a:blipFill>
                <a:blip r:embed="rId2"/>
                <a:stretch>
                  <a:fillRect l="-89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5771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65758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Binomial</a:t>
            </a:r>
            <a:r>
              <a:rPr lang="de-DE" sz="3200" dirty="0"/>
              <a:t> Distribution 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213944" y="645399"/>
                <a:ext cx="10841421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400" dirty="0"/>
                  <a:t>Suppose p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„</a:t>
                </a:r>
                <a:r>
                  <a:rPr lang="de-DE" sz="2400" dirty="0" err="1"/>
                  <a:t>success</a:t>
                </a:r>
                <a:r>
                  <a:rPr lang="de-DE" sz="2400" dirty="0"/>
                  <a:t>“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known</a:t>
                </a:r>
                <a:r>
                  <a:rPr lang="de-DE" sz="2400" dirty="0"/>
                  <a:t>, </a:t>
                </a:r>
                <a:r>
                  <a:rPr lang="de-DE" sz="2400" dirty="0" err="1"/>
                  <a:t>define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random</a:t>
                </a:r>
                <a:r>
                  <a:rPr lang="de-DE" sz="2400" dirty="0"/>
                  <a:t> variable X =„</a:t>
                </a:r>
                <a:r>
                  <a:rPr lang="de-DE" sz="2400" dirty="0" err="1"/>
                  <a:t>number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succes</a:t>
                </a:r>
                <a:r>
                  <a:rPr lang="de-DE" sz="2400" dirty="0"/>
                  <a:t> k“ </a:t>
                </a:r>
                <a:r>
                  <a:rPr lang="de-DE" sz="2400" dirty="0" err="1"/>
                  <a:t>within</a:t>
                </a:r>
                <a:r>
                  <a:rPr lang="de-DE" sz="2400" dirty="0"/>
                  <a:t> n</a:t>
                </a:r>
                <a:r>
                  <a:rPr lang="de-DE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de-DE" sz="2400" dirty="0"/>
                  <a:t> k </a:t>
                </a:r>
                <a:r>
                  <a:rPr lang="de-DE" sz="2400" dirty="0" err="1"/>
                  <a:t>repetitions</a:t>
                </a:r>
                <a:r>
                  <a:rPr lang="de-DE" sz="2400" dirty="0"/>
                  <a:t>. </a:t>
                </a:r>
              </a:p>
              <a:p>
                <a:endParaRPr lang="de-DE" sz="2400" dirty="0"/>
              </a:p>
              <a:p>
                <a:r>
                  <a:rPr lang="de-DE" sz="2400" dirty="0"/>
                  <a:t>→ X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Binomial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distributed</a:t>
                </a:r>
                <a:r>
                  <a:rPr lang="de-DE" sz="2400" dirty="0"/>
                  <a:t>                                    </a:t>
                </a:r>
                <a:r>
                  <a:rPr lang="de-DE" sz="2400" dirty="0" err="1"/>
                  <a:t>with</a:t>
                </a:r>
                <a:endParaRPr lang="de-DE" sz="2400" dirty="0"/>
              </a:p>
              <a:p>
                <a:r>
                  <a:rPr lang="de-DE" sz="2400" dirty="0"/>
                  <a:t> </a:t>
                </a:r>
              </a:p>
              <a:p>
                <a:endParaRPr lang="de-DE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de-DE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de-DE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  <m:r>
                        <a:rPr lang="de-DE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de-DE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944" y="645399"/>
                <a:ext cx="10841421" cy="5976664"/>
              </a:xfrm>
              <a:prstGeom prst="rect">
                <a:avLst/>
              </a:prstGeom>
              <a:blipFill>
                <a:blip r:embed="rId3"/>
                <a:stretch>
                  <a:fillRect l="-843" t="-816" r="-134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k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3867484"/>
              </p:ext>
            </p:extLst>
          </p:nvPr>
        </p:nvGraphicFramePr>
        <p:xfrm>
          <a:off x="4995983" y="1803623"/>
          <a:ext cx="2471738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774360" imgH="203040" progId="Equation.3">
                  <p:embed/>
                </p:oleObj>
              </mc:Choice>
              <mc:Fallback>
                <p:oleObj name="Formel" r:id="rId4" imgW="774360" imgH="203040" progId="Equation.3">
                  <p:embed/>
                  <p:pic>
                    <p:nvPicPr>
                      <p:cNvPr id="5" name="Objek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5983" y="1803623"/>
                        <a:ext cx="2471738" cy="432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0816819"/>
              </p:ext>
            </p:extLst>
          </p:nvPr>
        </p:nvGraphicFramePr>
        <p:xfrm>
          <a:off x="5593008" y="3767138"/>
          <a:ext cx="2230438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6" imgW="698400" imgH="203040" progId="Equation.3">
                  <p:embed/>
                </p:oleObj>
              </mc:Choice>
              <mc:Fallback>
                <p:oleObj name="Formel" r:id="rId6" imgW="698400" imgH="203040" progId="Equation.3">
                  <p:embed/>
                  <p:pic>
                    <p:nvPicPr>
                      <p:cNvPr id="8" name="Objekt 7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3008" y="3767138"/>
                        <a:ext cx="2230438" cy="541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106310"/>
              </p:ext>
            </p:extLst>
          </p:nvPr>
        </p:nvGraphicFramePr>
        <p:xfrm>
          <a:off x="4760912" y="4622378"/>
          <a:ext cx="3849688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8" imgW="1206360" imgH="203040" progId="Equation.3">
                  <p:embed/>
                </p:oleObj>
              </mc:Choice>
              <mc:Fallback>
                <p:oleObj name="Formel" r:id="rId8" imgW="1206360" imgH="203040" progId="Equation.3">
                  <p:embed/>
                  <p:pic>
                    <p:nvPicPr>
                      <p:cNvPr id="9" name="Objekt 8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0912" y="4622378"/>
                        <a:ext cx="3849688" cy="5413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4814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Examples</a:t>
            </a:r>
            <a:r>
              <a:rPr lang="de-DE" sz="3200" dirty="0"/>
              <a:t> </a:t>
            </a:r>
            <a:r>
              <a:rPr lang="de-DE" sz="3200" dirty="0" err="1"/>
              <a:t>Binomial</a:t>
            </a:r>
            <a:r>
              <a:rPr lang="de-DE" sz="3200" dirty="0"/>
              <a:t> 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692560" y="672818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within</a:t>
            </a:r>
            <a:r>
              <a:rPr lang="de-DE" sz="2400" dirty="0"/>
              <a:t> 10 </a:t>
            </a:r>
            <a:r>
              <a:rPr lang="de-DE" sz="2400" dirty="0" err="1"/>
              <a:t>throws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</a:t>
            </a:r>
            <a:r>
              <a:rPr lang="de-DE" sz="2400" dirty="0" err="1"/>
              <a:t>dice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obtain</a:t>
            </a:r>
            <a:r>
              <a:rPr lang="de-DE" sz="2400" dirty="0"/>
              <a:t> 3 </a:t>
            </a:r>
            <a:r>
              <a:rPr lang="de-DE" sz="2400" dirty="0" err="1"/>
              <a:t>times</a:t>
            </a:r>
            <a:r>
              <a:rPr lang="de-DE" sz="2400" dirty="0"/>
              <a:t> a 6?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move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first</a:t>
            </a:r>
            <a:r>
              <a:rPr lang="de-DE" sz="2400" dirty="0"/>
              <a:t> time in </a:t>
            </a:r>
            <a:r>
              <a:rPr lang="de-DE" sz="2400" dirty="0" err="1"/>
              <a:t>the</a:t>
            </a:r>
            <a:r>
              <a:rPr lang="de-DE" sz="2400" dirty="0"/>
              <a:t> game „Mensch ärgere Dich </a:t>
            </a:r>
            <a:r>
              <a:rPr lang="de-DE" sz="2400"/>
              <a:t>nicht“?</a:t>
            </a:r>
            <a:endParaRPr lang="de-DE" sz="2400" dirty="0"/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play</a:t>
            </a:r>
            <a:r>
              <a:rPr lang="de-DE" sz="2400" dirty="0"/>
              <a:t> </a:t>
            </a:r>
            <a:r>
              <a:rPr lang="de-DE" sz="2400" dirty="0" err="1"/>
              <a:t>four</a:t>
            </a:r>
            <a:r>
              <a:rPr lang="de-DE" sz="2400" dirty="0"/>
              <a:t> different </a:t>
            </a:r>
            <a:r>
              <a:rPr lang="de-DE" sz="2400" dirty="0" err="1"/>
              <a:t>statistically</a:t>
            </a:r>
            <a:r>
              <a:rPr lang="de-DE" sz="2400" dirty="0"/>
              <a:t> </a:t>
            </a:r>
            <a:r>
              <a:rPr lang="de-DE" sz="2400" dirty="0" err="1"/>
              <a:t>independent</a:t>
            </a:r>
            <a:r>
              <a:rPr lang="de-DE" sz="2400" dirty="0"/>
              <a:t> </a:t>
            </a:r>
            <a:r>
              <a:rPr lang="de-DE" sz="2400" dirty="0" err="1"/>
              <a:t>Lotteries</a:t>
            </a:r>
            <a:r>
              <a:rPr lang="de-DE" sz="2400" dirty="0"/>
              <a:t>. The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success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always</a:t>
            </a:r>
            <a:r>
              <a:rPr lang="de-DE" sz="2400" dirty="0"/>
              <a:t> 20 %.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914400" lvl="1" indent="-457200">
              <a:buFont typeface="+mj-lt"/>
              <a:buAutoNum type="alphaLcParenR"/>
            </a:pPr>
            <a:r>
              <a:rPr lang="de-DE" sz="2400" dirty="0" err="1"/>
              <a:t>What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expectated</a:t>
            </a:r>
            <a:r>
              <a:rPr lang="de-DE" sz="2400" dirty="0"/>
              <a:t> </a:t>
            </a:r>
            <a:r>
              <a:rPr lang="de-DE" sz="2400" dirty="0" err="1"/>
              <a:t>value</a:t>
            </a:r>
            <a:r>
              <a:rPr lang="de-DE" sz="2400" dirty="0"/>
              <a:t> and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variance</a:t>
            </a:r>
            <a:r>
              <a:rPr lang="de-DE" sz="2400" dirty="0"/>
              <a:t> and </a:t>
            </a:r>
            <a:r>
              <a:rPr lang="de-DE" sz="2400" dirty="0" err="1"/>
              <a:t>standard</a:t>
            </a:r>
            <a:r>
              <a:rPr lang="de-DE" sz="2400" dirty="0"/>
              <a:t> </a:t>
            </a:r>
            <a:r>
              <a:rPr lang="de-DE" sz="2400" dirty="0" err="1"/>
              <a:t>deviation</a:t>
            </a:r>
            <a:r>
              <a:rPr lang="de-DE" sz="2400" dirty="0"/>
              <a:t>?</a:t>
            </a:r>
          </a:p>
          <a:p>
            <a:pPr marL="914400" lvl="1" indent="-457200">
              <a:buFont typeface="+mj-lt"/>
              <a:buAutoNum type="alphaLcParenR"/>
            </a:pPr>
            <a:r>
              <a:rPr lang="de-DE" sz="2400" dirty="0" err="1"/>
              <a:t>What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expected</a:t>
            </a:r>
            <a:r>
              <a:rPr lang="de-DE" sz="2400" dirty="0"/>
              <a:t> </a:t>
            </a:r>
            <a:r>
              <a:rPr lang="de-DE" sz="2400" dirty="0" err="1"/>
              <a:t>payoff</a:t>
            </a:r>
            <a:r>
              <a:rPr lang="de-DE" sz="2400" dirty="0"/>
              <a:t>, </a:t>
            </a: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 err="1"/>
              <a:t>every</a:t>
            </a:r>
            <a:r>
              <a:rPr lang="de-DE" sz="2400" dirty="0"/>
              <a:t> </a:t>
            </a:r>
            <a:r>
              <a:rPr lang="de-DE" sz="2400" dirty="0" err="1"/>
              <a:t>successs</a:t>
            </a:r>
            <a:r>
              <a:rPr lang="de-DE" sz="2400" dirty="0"/>
              <a:t> </a:t>
            </a:r>
            <a:r>
              <a:rPr lang="de-DE" sz="2400" dirty="0" err="1"/>
              <a:t>counts</a:t>
            </a:r>
            <a:r>
              <a:rPr lang="de-DE" sz="2400" dirty="0"/>
              <a:t> 10 Euros?</a:t>
            </a:r>
          </a:p>
          <a:p>
            <a:pPr marL="914400" lvl="1" indent="-457200">
              <a:buFont typeface="+mj-lt"/>
              <a:buAutoNum type="alphaLcParenR"/>
            </a:pP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win</a:t>
            </a:r>
            <a:r>
              <a:rPr lang="de-DE" sz="2400" dirty="0"/>
              <a:t> </a:t>
            </a:r>
            <a:r>
              <a:rPr lang="de-DE" sz="2400" dirty="0" err="1"/>
              <a:t>exactly</a:t>
            </a:r>
            <a:r>
              <a:rPr lang="de-DE" sz="2400" dirty="0"/>
              <a:t> </a:t>
            </a:r>
            <a:r>
              <a:rPr lang="de-DE" sz="2400" dirty="0" err="1"/>
              <a:t>two</a:t>
            </a:r>
            <a:r>
              <a:rPr lang="de-DE" sz="2400" dirty="0"/>
              <a:t> </a:t>
            </a:r>
            <a:r>
              <a:rPr lang="de-DE" sz="2400" dirty="0" err="1"/>
              <a:t>times</a:t>
            </a:r>
            <a:endParaRPr lang="de-DE" sz="2400" dirty="0"/>
          </a:p>
          <a:p>
            <a:pPr marL="914400" lvl="1" indent="-457200">
              <a:buFont typeface="+mj-lt"/>
              <a:buAutoNum type="alphaLcParenR"/>
            </a:pP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loose</a:t>
            </a:r>
            <a:r>
              <a:rPr lang="de-DE" sz="2400" dirty="0"/>
              <a:t> at least </a:t>
            </a:r>
            <a:r>
              <a:rPr lang="de-DE" sz="2400" dirty="0" err="1"/>
              <a:t>three</a:t>
            </a:r>
            <a:r>
              <a:rPr lang="de-DE" sz="2400" dirty="0"/>
              <a:t> </a:t>
            </a:r>
            <a:r>
              <a:rPr lang="de-DE" sz="2400" dirty="0" err="1"/>
              <a:t>times</a:t>
            </a:r>
            <a:r>
              <a:rPr lang="de-DE" sz="2400" dirty="0"/>
              <a:t>. </a:t>
            </a:r>
          </a:p>
          <a:p>
            <a:pPr marL="914400" lvl="1" indent="-457200">
              <a:buFont typeface="+mj-lt"/>
              <a:buAutoNum type="alphaLcParenR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 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895115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Continous</a:t>
            </a:r>
            <a:r>
              <a:rPr lang="de-DE" sz="3200" dirty="0"/>
              <a:t> Random Variables</a:t>
            </a:r>
          </a:p>
        </p:txBody>
      </p:sp>
      <p:sp>
        <p:nvSpPr>
          <p:cNvPr id="5" name="Rechteck 4"/>
          <p:cNvSpPr/>
          <p:nvPr/>
        </p:nvSpPr>
        <p:spPr>
          <a:xfrm>
            <a:off x="1703512" y="1124745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r>
              <a:rPr lang="de-DE" sz="2400" dirty="0"/>
              <a:t>The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realization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X </a:t>
            </a:r>
            <a:r>
              <a:rPr lang="de-DE" sz="2400" dirty="0" err="1"/>
              <a:t>within</a:t>
            </a:r>
            <a:r>
              <a:rPr lang="de-DE" sz="2400" dirty="0"/>
              <a:t> </a:t>
            </a:r>
            <a:r>
              <a:rPr lang="de-DE" sz="2400" dirty="0" err="1"/>
              <a:t>some</a:t>
            </a:r>
            <a:r>
              <a:rPr lang="de-DE" sz="2400" dirty="0"/>
              <a:t> </a:t>
            </a:r>
            <a:r>
              <a:rPr lang="de-DE" sz="2400" dirty="0" err="1"/>
              <a:t>specific</a:t>
            </a:r>
            <a:r>
              <a:rPr lang="de-DE" sz="2400" dirty="0"/>
              <a:t> </a:t>
            </a:r>
            <a:r>
              <a:rPr lang="de-DE" sz="2400" dirty="0" err="1"/>
              <a:t>interval</a:t>
            </a:r>
            <a:r>
              <a:rPr lang="de-DE" sz="2400" dirty="0"/>
              <a:t> [</a:t>
            </a:r>
            <a:r>
              <a:rPr lang="de-DE" sz="2400" dirty="0" err="1"/>
              <a:t>a,b</a:t>
            </a:r>
            <a:r>
              <a:rPr lang="de-DE" sz="2400" dirty="0"/>
              <a:t>]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area</a:t>
            </a:r>
            <a:r>
              <a:rPr lang="de-DE" sz="2400" dirty="0"/>
              <a:t> </a:t>
            </a:r>
            <a:r>
              <a:rPr lang="de-DE" sz="2400" dirty="0" err="1"/>
              <a:t>below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density</a:t>
            </a:r>
            <a:r>
              <a:rPr lang="de-DE" sz="2400" dirty="0"/>
              <a:t> </a:t>
            </a:r>
            <a:r>
              <a:rPr lang="de-DE" sz="2400" dirty="0" err="1"/>
              <a:t>function</a:t>
            </a:r>
            <a:r>
              <a:rPr lang="de-DE" sz="2400" dirty="0"/>
              <a:t> f(x):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r>
              <a:rPr lang="de-DE" sz="2400" dirty="0"/>
              <a:t>                                    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023241"/>
              </p:ext>
            </p:extLst>
          </p:nvPr>
        </p:nvGraphicFramePr>
        <p:xfrm>
          <a:off x="4711353" y="2643187"/>
          <a:ext cx="2481262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1524000" imgH="482600" progId="Equation.3">
                  <p:embed/>
                </p:oleObj>
              </mc:Choice>
              <mc:Fallback>
                <p:oleObj name="Formel" r:id="rId2" imgW="1524000" imgH="482600" progId="Equation.3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353" y="2643187"/>
                        <a:ext cx="2481262" cy="7858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45686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28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Properties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density</a:t>
            </a:r>
            <a:r>
              <a:rPr lang="de-DE" sz="3200" dirty="0"/>
              <a:t> </a:t>
            </a:r>
            <a:r>
              <a:rPr lang="de-DE" sz="3200" dirty="0" err="1"/>
              <a:t>function</a:t>
            </a:r>
            <a:endParaRPr lang="de-DE" sz="3200" dirty="0"/>
          </a:p>
        </p:txBody>
      </p:sp>
      <p:sp>
        <p:nvSpPr>
          <p:cNvPr id="5" name="Rechteck 4"/>
          <p:cNvSpPr/>
          <p:nvPr/>
        </p:nvSpPr>
        <p:spPr>
          <a:xfrm>
            <a:off x="1703511" y="1124744"/>
            <a:ext cx="885698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Values </a:t>
            </a:r>
            <a:r>
              <a:rPr lang="de-DE" sz="2400" dirty="0" err="1"/>
              <a:t>of</a:t>
            </a:r>
            <a:r>
              <a:rPr lang="de-DE" sz="2400" dirty="0"/>
              <a:t> f(x) </a:t>
            </a:r>
            <a:r>
              <a:rPr lang="de-DE" sz="2400" dirty="0" err="1"/>
              <a:t>cannot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interpreted</a:t>
            </a:r>
            <a:r>
              <a:rPr lang="de-DE" sz="2400" dirty="0"/>
              <a:t>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length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intervall</a:t>
            </a:r>
            <a:r>
              <a:rPr lang="de-DE" sz="2400" dirty="0"/>
              <a:t> </a:t>
            </a:r>
            <a:r>
              <a:rPr lang="de-DE" sz="2400" dirty="0" err="1"/>
              <a:t>reaches</a:t>
            </a:r>
            <a:r>
              <a:rPr lang="de-DE" sz="2400" dirty="0"/>
              <a:t> </a:t>
            </a:r>
            <a:r>
              <a:rPr lang="de-DE" sz="2400" dirty="0" err="1"/>
              <a:t>zero</a:t>
            </a:r>
            <a:r>
              <a:rPr lang="de-DE" sz="2400" dirty="0"/>
              <a:t> (a = b), also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area</a:t>
            </a:r>
            <a:r>
              <a:rPr lang="de-DE" sz="2400" dirty="0"/>
              <a:t> </a:t>
            </a:r>
            <a:r>
              <a:rPr lang="de-DE" sz="2400" dirty="0" err="1"/>
              <a:t>reaches</a:t>
            </a:r>
            <a:r>
              <a:rPr lang="de-DE" sz="2400" dirty="0"/>
              <a:t> </a:t>
            </a:r>
            <a:r>
              <a:rPr lang="de-DE" sz="2400" dirty="0" err="1"/>
              <a:t>zero</a:t>
            </a:r>
            <a:r>
              <a:rPr lang="de-DE" sz="2400" dirty="0"/>
              <a:t>:</a:t>
            </a:r>
            <a:br>
              <a:rPr lang="de-DE" sz="2400" dirty="0"/>
            </a:br>
            <a:endParaRPr lang="de-DE" sz="2400" dirty="0"/>
          </a:p>
          <a:p>
            <a:r>
              <a:rPr lang="de-DE" sz="2400" dirty="0"/>
              <a:t>			→	P(X = x) = 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The </a:t>
            </a:r>
            <a:r>
              <a:rPr lang="de-DE" sz="2400" dirty="0" err="1"/>
              <a:t>whole</a:t>
            </a:r>
            <a:r>
              <a:rPr lang="de-DE" sz="2400" dirty="0"/>
              <a:t> </a:t>
            </a:r>
            <a:r>
              <a:rPr lang="de-DE" sz="2400" dirty="0" err="1"/>
              <a:t>area</a:t>
            </a:r>
            <a:r>
              <a:rPr lang="de-DE" sz="2400" dirty="0"/>
              <a:t> </a:t>
            </a:r>
            <a:r>
              <a:rPr lang="de-DE" sz="2400" dirty="0" err="1"/>
              <a:t>below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density</a:t>
            </a:r>
            <a:r>
              <a:rPr lang="de-DE" sz="2400" dirty="0"/>
              <a:t> </a:t>
            </a:r>
            <a:r>
              <a:rPr lang="de-DE" sz="2400" dirty="0" err="1"/>
              <a:t>function</a:t>
            </a:r>
            <a:r>
              <a:rPr lang="de-DE" sz="2400" dirty="0"/>
              <a:t> </a:t>
            </a:r>
            <a:r>
              <a:rPr lang="de-DE" sz="2400" dirty="0" err="1"/>
              <a:t>equals</a:t>
            </a:r>
            <a:r>
              <a:rPr lang="de-DE" sz="2400" dirty="0"/>
              <a:t> 1 (</a:t>
            </a:r>
            <a:r>
              <a:rPr lang="de-DE" sz="2400" dirty="0" err="1"/>
              <a:t>certain</a:t>
            </a:r>
            <a:r>
              <a:rPr lang="de-DE" sz="2400" dirty="0"/>
              <a:t> </a:t>
            </a:r>
            <a:r>
              <a:rPr lang="de-DE" sz="2400" dirty="0" err="1"/>
              <a:t>event</a:t>
            </a:r>
            <a:r>
              <a:rPr lang="de-DE" sz="2400" dirty="0"/>
              <a:t>):</a:t>
            </a: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4943873" y="4437113"/>
          <a:ext cx="1357313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799753" imgH="469696" progId="Equation.3">
                  <p:embed/>
                </p:oleObj>
              </mc:Choice>
              <mc:Fallback>
                <p:oleObj name="Formel" r:id="rId2" imgW="799753" imgH="469696" progId="Equation.3">
                  <p:embed/>
                  <p:pic>
                    <p:nvPicPr>
                      <p:cNvPr id="6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873" y="4437113"/>
                        <a:ext cx="1357313" cy="7969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40046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29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</a:t>
            </a:r>
            <a:r>
              <a:rPr lang="de-DE" sz="3200" dirty="0"/>
              <a:t> Density </a:t>
            </a:r>
            <a:r>
              <a:rPr lang="de-DE" sz="3200" dirty="0" err="1"/>
              <a:t>Function</a:t>
            </a:r>
            <a:endParaRPr lang="de-DE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/>
              <p:cNvSpPr/>
              <p:nvPr/>
            </p:nvSpPr>
            <p:spPr>
              <a:xfrm>
                <a:off x="1703512" y="835491"/>
                <a:ext cx="8496944" cy="5703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2400" dirty="0"/>
                  <a:t>Student Mike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always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late</a:t>
                </a:r>
                <a:r>
                  <a:rPr lang="de-DE" sz="2400" dirty="0"/>
                  <a:t> in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statistics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lecture</a:t>
                </a:r>
                <a:r>
                  <a:rPr lang="de-DE" sz="2400" dirty="0"/>
                  <a:t>. His </a:t>
                </a:r>
                <a:r>
                  <a:rPr lang="de-DE" sz="2400" dirty="0" err="1"/>
                  <a:t>delay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a </a:t>
                </a:r>
                <a:r>
                  <a:rPr lang="de-DE" sz="2400" dirty="0" err="1"/>
                  <a:t>continous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random</a:t>
                </a:r>
                <a:r>
                  <a:rPr lang="de-DE" sz="2400" dirty="0"/>
                  <a:t> variable </a:t>
                </a:r>
                <a:r>
                  <a:rPr lang="de-DE" sz="2400" dirty="0" err="1"/>
                  <a:t>with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following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density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function</a:t>
                </a:r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de-DE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de-DE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de-DE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de-DE" sz="2400" i="1">
                                              <a:latin typeface="Cambria Math" panose="02040503050406030204" pitchFamily="18" charset="0"/>
                                            </a:rPr>
                                            <m:t>8</m:t>
                                          </m:r>
                                        </m:den>
                                      </m:f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for</m:t>
                                      </m:r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  0≤</m:t>
                                      </m:r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≤4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  <m:t>0  </m:t>
                                      </m:r>
                                      <m:r>
                                        <a:rPr lang="de-DE" sz="2400" b="0" i="0" smtClean="0">
                                          <a:latin typeface="Cambria Math" panose="02040503050406030204" pitchFamily="18" charset="0"/>
                                        </a:rPr>
                                        <m:t>  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sz="2400" b="0" i="0" smtClean="0">
                                          <a:latin typeface="Cambria Math" panose="02040503050406030204" pitchFamily="18" charset="0"/>
                                        </a:rPr>
                                        <m:t>otherwise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sz="2400" dirty="0" err="1"/>
                  <a:t>What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a?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sz="2400" dirty="0"/>
                  <a:t>Sketch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density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graphically</a:t>
                </a:r>
                <a:endParaRPr lang="de-DE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sz="2400" dirty="0" err="1"/>
                  <a:t>Calculate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probability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that</a:t>
                </a:r>
                <a:r>
                  <a:rPr lang="de-DE" sz="2400" dirty="0"/>
                  <a:t> Mike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between</a:t>
                </a:r>
                <a:r>
                  <a:rPr lang="de-DE" sz="2400" dirty="0"/>
                  <a:t> 1 und 2 </a:t>
                </a:r>
                <a:r>
                  <a:rPr lang="de-DE" sz="2400" dirty="0" err="1"/>
                  <a:t>minutes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late</a:t>
                </a:r>
                <a:r>
                  <a:rPr lang="de-DE" sz="2400" dirty="0"/>
                  <a:t> at </a:t>
                </a:r>
                <a:r>
                  <a:rPr lang="de-DE" sz="2400" dirty="0" err="1"/>
                  <a:t>some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specific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day</a:t>
                </a:r>
                <a:r>
                  <a:rPr lang="de-DE" sz="2400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sz="2400" dirty="0"/>
                  <a:t>Sketch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cumulative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distribution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function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graphically</a:t>
                </a:r>
                <a:endParaRPr lang="de-DE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sz="2400" dirty="0" err="1"/>
                  <a:t>Calculate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Expected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value</a:t>
                </a:r>
                <a:r>
                  <a:rPr lang="de-DE" sz="2400" dirty="0"/>
                  <a:t> and </a:t>
                </a:r>
                <a:r>
                  <a:rPr lang="de-DE" sz="2400" dirty="0" err="1"/>
                  <a:t>Variance</a:t>
                </a:r>
                <a:endParaRPr lang="de-DE" sz="2400" dirty="0"/>
              </a:p>
            </p:txBody>
          </p:sp>
        </mc:Choice>
        <mc:Fallback xmlns="">
          <p:sp>
            <p:nvSpPr>
              <p:cNvPr id="5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2" y="835491"/>
                <a:ext cx="8496944" cy="5703421"/>
              </a:xfrm>
              <a:prstGeom prst="rect">
                <a:avLst/>
              </a:prstGeom>
              <a:blipFill>
                <a:blip r:embed="rId2"/>
                <a:stretch>
                  <a:fillRect l="-1076" t="-855" b="-149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9551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24175" y="116632"/>
            <a:ext cx="11389756" cy="6552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400" dirty="0" err="1">
                <a:solidFill>
                  <a:srgbClr val="000000"/>
                </a:solidFill>
              </a:rPr>
              <a:t>Literature</a:t>
            </a:r>
            <a:endParaRPr lang="de-DE" sz="2400" dirty="0">
              <a:solidFill>
                <a:srgbClr val="000000"/>
              </a:solidFill>
            </a:endParaRPr>
          </a:p>
          <a:p>
            <a:pPr algn="ctr"/>
            <a:endParaRPr lang="de-DE" sz="24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Statistics for Business and Economics</a:t>
            </a:r>
            <a:r>
              <a:rPr lang="en-US" sz="2000" dirty="0">
                <a:solidFill>
                  <a:srgbClr val="000000"/>
                </a:solidFill>
              </a:rPr>
              <a:t>, Anderson, Sweeney, Williams, </a:t>
            </a:r>
            <a:r>
              <a:rPr lang="en-US" sz="2000" dirty="0" err="1">
                <a:solidFill>
                  <a:srgbClr val="000000"/>
                </a:solidFill>
              </a:rPr>
              <a:t>Camm</a:t>
            </a:r>
            <a:r>
              <a:rPr lang="en-US" sz="2000" dirty="0">
                <a:solidFill>
                  <a:srgbClr val="000000"/>
                </a:solidFill>
              </a:rPr>
              <a:t>, Cochran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Mathematical Statistics for Economics and Business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Mittelhammer</a:t>
            </a: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Statistics for Business and Economics, Global Edition</a:t>
            </a:r>
            <a:r>
              <a:rPr lang="en-US" sz="2000" dirty="0">
                <a:solidFill>
                  <a:srgbClr val="000000"/>
                </a:solidFill>
              </a:rPr>
              <a:t>, Newbold, Thorne, Carlson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000000"/>
                </a:solidFill>
              </a:rPr>
              <a:t>A Guide </a:t>
            </a:r>
            <a:r>
              <a:rPr lang="de-DE" sz="2000" b="1" dirty="0" err="1">
                <a:solidFill>
                  <a:srgbClr val="000000"/>
                </a:solidFill>
              </a:rPr>
              <a:t>to</a:t>
            </a:r>
            <a:r>
              <a:rPr lang="de-DE" sz="2000" b="1" dirty="0">
                <a:solidFill>
                  <a:srgbClr val="000000"/>
                </a:solidFill>
              </a:rPr>
              <a:t> Modern </a:t>
            </a:r>
            <a:r>
              <a:rPr lang="de-DE" sz="2000" b="1" dirty="0" err="1">
                <a:solidFill>
                  <a:srgbClr val="000000"/>
                </a:solidFill>
              </a:rPr>
              <a:t>Econometrics</a:t>
            </a:r>
            <a:r>
              <a:rPr lang="de-DE" sz="2000" dirty="0">
                <a:solidFill>
                  <a:srgbClr val="000000"/>
                </a:solidFill>
              </a:rPr>
              <a:t>, Verbeek</a:t>
            </a:r>
          </a:p>
          <a:p>
            <a:endParaRPr lang="de-DE" sz="2000" dirty="0"/>
          </a:p>
          <a:p>
            <a:r>
              <a:rPr lang="de-DE" sz="2000" dirty="0" err="1"/>
              <a:t>Some</a:t>
            </a:r>
            <a:r>
              <a:rPr lang="de-DE" sz="2000" dirty="0"/>
              <a:t> open </a:t>
            </a:r>
            <a:r>
              <a:rPr lang="de-DE" sz="2000" dirty="0" err="1"/>
              <a:t>resources</a:t>
            </a:r>
            <a:endParaRPr lang="de-DE" sz="2000" dirty="0"/>
          </a:p>
          <a:p>
            <a:pPr lvl="1"/>
            <a:endParaRPr lang="de-DE" sz="2000" dirty="0">
              <a:hlinkClick r:id="rId2"/>
            </a:endParaRPr>
          </a:p>
          <a:p>
            <a:pPr lvl="1"/>
            <a:r>
              <a:rPr lang="de-DE" sz="2000" dirty="0" err="1">
                <a:hlinkClick r:id="rId2"/>
              </a:rPr>
              <a:t>OpenIntro</a:t>
            </a:r>
            <a:r>
              <a:rPr lang="de-DE" sz="2000" dirty="0">
                <a:hlinkClick r:id="rId2"/>
              </a:rPr>
              <a:t> </a:t>
            </a:r>
            <a:r>
              <a:rPr lang="de-DE" sz="2000" dirty="0" err="1">
                <a:hlinkClick r:id="rId2"/>
              </a:rPr>
              <a:t>Statistics</a:t>
            </a:r>
            <a:endParaRPr lang="de-DE" sz="2000" dirty="0"/>
          </a:p>
          <a:p>
            <a:pPr lvl="1"/>
            <a:endParaRPr lang="de-DE" sz="2000" dirty="0"/>
          </a:p>
          <a:p>
            <a:pPr lvl="1"/>
            <a:r>
              <a:rPr lang="en-US" sz="2000" dirty="0">
                <a:hlinkClick r:id="rId3"/>
              </a:rPr>
              <a:t>Statistical Thinking for the 21st Century</a:t>
            </a:r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>
                <a:hlinkClick r:id="rId4"/>
              </a:rPr>
              <a:t>MIT OPENCOURSEWARE</a:t>
            </a:r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-&gt; </a:t>
            </a:r>
            <a:r>
              <a:rPr lang="de-DE" sz="2000" dirty="0" err="1"/>
              <a:t>there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much</a:t>
            </a:r>
            <a:r>
              <a:rPr lang="de-DE" sz="2000" dirty="0"/>
              <a:t> </a:t>
            </a:r>
            <a:r>
              <a:rPr lang="de-DE" sz="2000" dirty="0" err="1"/>
              <a:t>more</a:t>
            </a:r>
            <a:r>
              <a:rPr lang="de-DE" sz="2000" dirty="0"/>
              <a:t>!!!</a:t>
            </a:r>
          </a:p>
          <a:p>
            <a:endParaRPr lang="de-DE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9A6A3C9-A721-4436-8722-1CEC9525C584}"/>
                  </a:ext>
                </a:extLst>
              </p14:cNvPr>
              <p14:cNvContentPartPr/>
              <p14:nvPr/>
            </p14:nvContentPartPr>
            <p14:xfrm>
              <a:off x="461987" y="724740"/>
              <a:ext cx="5294880" cy="19389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9A6A3C9-A721-4436-8722-1CEC9525C58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7667" y="720420"/>
                <a:ext cx="5303520" cy="19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3266A78D-1E10-48B8-B4E9-6A5968808C6C}"/>
                  </a:ext>
                </a:extLst>
              </p14:cNvPr>
              <p14:cNvContentPartPr/>
              <p14:nvPr/>
            </p14:nvContentPartPr>
            <p14:xfrm>
              <a:off x="4952267" y="2105700"/>
              <a:ext cx="39600" cy="72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3266A78D-1E10-48B8-B4E9-6A5968808C6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47947" y="2101380"/>
                <a:ext cx="4824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D4171CD5-697B-49B9-9D9E-098DD3106AC4}"/>
                  </a:ext>
                </a:extLst>
              </p14:cNvPr>
              <p14:cNvContentPartPr/>
              <p14:nvPr/>
            </p14:nvContentPartPr>
            <p14:xfrm>
              <a:off x="-55693" y="2549940"/>
              <a:ext cx="5886000" cy="73872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D4171CD5-697B-49B9-9D9E-098DD3106AC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60013" y="2545620"/>
                <a:ext cx="5894640" cy="74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CB67EF0-F393-47DF-B565-0FF2ABD1E8B8}"/>
              </a:ext>
            </a:extLst>
          </p:cNvPr>
          <p:cNvGrpSpPr/>
          <p:nvPr/>
        </p:nvGrpSpPr>
        <p:grpSpPr>
          <a:xfrm>
            <a:off x="593387" y="3748020"/>
            <a:ext cx="4693680" cy="1251720"/>
            <a:chOff x="593387" y="3748020"/>
            <a:chExt cx="4693680" cy="125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E89130F2-F025-4C61-9901-952C869CE0EF}"/>
                    </a:ext>
                  </a:extLst>
                </p14:cNvPr>
                <p14:cNvContentPartPr/>
                <p14:nvPr/>
              </p14:nvContentPartPr>
              <p14:xfrm>
                <a:off x="593387" y="3748020"/>
                <a:ext cx="2511720" cy="7128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E89130F2-F025-4C61-9901-952C869CE0E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89067" y="3743700"/>
                  <a:ext cx="2520360" cy="72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694AFE60-0F27-4517-9A38-006F39EC5AEC}"/>
                    </a:ext>
                  </a:extLst>
                </p14:cNvPr>
                <p14:cNvContentPartPr/>
                <p14:nvPr/>
              </p14:nvContentPartPr>
              <p14:xfrm>
                <a:off x="714707" y="4401780"/>
                <a:ext cx="4572360" cy="5979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694AFE60-0F27-4517-9A38-006F39EC5AE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10387" y="4397460"/>
                  <a:ext cx="4581000" cy="60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8440EC5C-1DDA-42C5-AF03-5191A992380C}"/>
                  </a:ext>
                </a:extLst>
              </p14:cNvPr>
              <p14:cNvContentPartPr/>
              <p14:nvPr/>
            </p14:nvContentPartPr>
            <p14:xfrm>
              <a:off x="267947" y="5023860"/>
              <a:ext cx="3767760" cy="77832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8440EC5C-1DDA-42C5-AF03-5191A992380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3627" y="5019540"/>
                <a:ext cx="3776400" cy="78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10290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30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7513982" y="35364"/>
            <a:ext cx="460364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</a:t>
            </a:r>
            <a:r>
              <a:rPr lang="de-DE" sz="3200" dirty="0"/>
              <a:t> Density </a:t>
            </a:r>
            <a:r>
              <a:rPr lang="de-DE" sz="3200" dirty="0" err="1"/>
              <a:t>Function</a:t>
            </a:r>
            <a:endParaRPr lang="de-DE" sz="3200" dirty="0"/>
          </a:p>
        </p:txBody>
      </p:sp>
      <p:sp>
        <p:nvSpPr>
          <p:cNvPr id="5" name="Rechteck 4"/>
          <p:cNvSpPr/>
          <p:nvPr/>
        </p:nvSpPr>
        <p:spPr>
          <a:xfrm>
            <a:off x="172886" y="136525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/>
              <a:t>a [1,2] </a:t>
            </a:r>
            <a:r>
              <a:rPr lang="de-DE" sz="2400" dirty="0" err="1"/>
              <a:t>density</a:t>
            </a:r>
            <a:r>
              <a:rPr lang="de-DE" sz="2400" dirty="0"/>
              <a:t>, </a:t>
            </a:r>
            <a:r>
              <a:rPr lang="de-DE" sz="2400" dirty="0" err="1"/>
              <a:t>cumulative</a:t>
            </a:r>
            <a:r>
              <a:rPr lang="de-DE" sz="2400" dirty="0"/>
              <a:t> </a:t>
            </a:r>
            <a:r>
              <a:rPr lang="de-DE" sz="2400" dirty="0" err="1"/>
              <a:t>distribution</a:t>
            </a:r>
            <a:r>
              <a:rPr lang="de-DE" sz="2400" dirty="0"/>
              <a:t>, E(x), Var(x)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5E58551B-3D03-4021-AD73-96E9CBBB25A3}"/>
                  </a:ext>
                </a:extLst>
              </p:cNvPr>
              <p:cNvSpPr/>
              <p:nvPr/>
            </p:nvSpPr>
            <p:spPr>
              <a:xfrm>
                <a:off x="74374" y="598190"/>
                <a:ext cx="3326488" cy="976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8</m:t>
                                          </m:r>
                                        </m:den>
                                      </m:f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for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  0≤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≤4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0  </m:t>
                                      </m:r>
                                      <m:r>
                                        <a:rPr lang="de-DE">
                                          <a:latin typeface="Cambria Math" panose="02040503050406030204" pitchFamily="18" charset="0"/>
                                        </a:rPr>
                                        <m:t>  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>
                                          <a:latin typeface="Cambria Math" panose="02040503050406030204" pitchFamily="18" charset="0"/>
                                        </a:rPr>
                                        <m:t>otherwise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5E58551B-3D03-4021-AD73-96E9CBBB25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4" y="598190"/>
                <a:ext cx="3326488" cy="9766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85727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31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Uniform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559496" y="495180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The </a:t>
            </a:r>
            <a:r>
              <a:rPr lang="de-DE" sz="2400" dirty="0" err="1"/>
              <a:t>density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constant</a:t>
            </a:r>
            <a:r>
              <a:rPr lang="de-DE" sz="2400" dirty="0"/>
              <a:t> </a:t>
            </a:r>
            <a:r>
              <a:rPr lang="de-DE" sz="2400" dirty="0" err="1"/>
              <a:t>over</a:t>
            </a:r>
            <a:r>
              <a:rPr lang="de-DE" sz="2400" dirty="0"/>
              <a:t> a </a:t>
            </a:r>
            <a:r>
              <a:rPr lang="de-DE" sz="2400" dirty="0" err="1"/>
              <a:t>given</a:t>
            </a:r>
            <a:r>
              <a:rPr lang="de-DE" sz="2400" dirty="0"/>
              <a:t> </a:t>
            </a:r>
            <a:r>
              <a:rPr lang="de-DE" sz="2400" dirty="0" err="1"/>
              <a:t>Interval</a:t>
            </a:r>
            <a:r>
              <a:rPr lang="de-DE" sz="2400" dirty="0"/>
              <a:t> [</a:t>
            </a:r>
            <a:r>
              <a:rPr lang="de-DE" sz="2400" dirty="0" err="1"/>
              <a:t>a,b</a:t>
            </a:r>
            <a:r>
              <a:rPr lang="de-DE" sz="2400" dirty="0"/>
              <a:t>]. This </a:t>
            </a:r>
            <a:r>
              <a:rPr lang="de-DE" sz="2400" dirty="0" err="1"/>
              <a:t>means</a:t>
            </a:r>
            <a:r>
              <a:rPr lang="de-DE" sz="2400" dirty="0"/>
              <a:t>,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every</a:t>
            </a:r>
            <a:r>
              <a:rPr lang="de-DE" sz="2400" dirty="0"/>
              <a:t> </a:t>
            </a:r>
            <a:r>
              <a:rPr lang="de-DE" sz="2400" dirty="0" err="1"/>
              <a:t>subinterval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same </a:t>
            </a:r>
            <a:r>
              <a:rPr lang="de-DE" sz="2400" dirty="0" err="1"/>
              <a:t>length</a:t>
            </a:r>
            <a:r>
              <a:rPr lang="de-DE" sz="2400" dirty="0"/>
              <a:t> </a:t>
            </a:r>
            <a:r>
              <a:rPr lang="de-DE" sz="2400" dirty="0" err="1"/>
              <a:t>have</a:t>
            </a:r>
            <a:r>
              <a:rPr lang="de-DE" sz="2400" dirty="0"/>
              <a:t> same </a:t>
            </a:r>
            <a:r>
              <a:rPr lang="de-DE" sz="2400" dirty="0" err="1"/>
              <a:t>probability</a:t>
            </a:r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 </a:t>
            </a:r>
          </a:p>
          <a:p>
            <a:endParaRPr lang="de-DE" sz="2400" dirty="0"/>
          </a:p>
        </p:txBody>
      </p:sp>
      <p:graphicFrame>
        <p:nvGraphicFramePr>
          <p:cNvPr id="8" name="Objekt 7"/>
          <p:cNvGraphicFramePr>
            <a:graphicFrameLocks/>
          </p:cNvGraphicFramePr>
          <p:nvPr/>
        </p:nvGraphicFramePr>
        <p:xfrm>
          <a:off x="4295800" y="3933056"/>
          <a:ext cx="2757488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863280" imgH="393480" progId="Equation.3">
                  <p:embed/>
                </p:oleObj>
              </mc:Choice>
              <mc:Fallback>
                <p:oleObj name="Formel" r:id="rId2" imgW="863280" imgH="393480" progId="Equation.3">
                  <p:embed/>
                  <p:pic>
                    <p:nvPicPr>
                      <p:cNvPr id="8" name="Objekt 7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5800" y="3933056"/>
                        <a:ext cx="2757488" cy="1049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/>
          </p:cNvGraphicFramePr>
          <p:nvPr/>
        </p:nvGraphicFramePr>
        <p:xfrm>
          <a:off x="3692526" y="5445225"/>
          <a:ext cx="4092575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1282680" imgH="393480" progId="Equation.3">
                  <p:embed/>
                </p:oleObj>
              </mc:Choice>
              <mc:Fallback>
                <p:oleObj name="Formel" r:id="rId4" imgW="1282680" imgH="393480" progId="Equation.3">
                  <p:embed/>
                  <p:pic>
                    <p:nvPicPr>
                      <p:cNvPr id="9" name="Objekt 8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2526" y="5445225"/>
                        <a:ext cx="4092575" cy="10493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1D040B8E-3E73-4300-BD25-7730E97D06AD}"/>
                  </a:ext>
                </a:extLst>
              </p:cNvPr>
              <p:cNvSpPr/>
              <p:nvPr/>
            </p:nvSpPr>
            <p:spPr>
              <a:xfrm>
                <a:off x="3834905" y="1858465"/>
                <a:ext cx="3679277" cy="11732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2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de-DE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de-DE" sz="22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de-DE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  <m:r>
                                            <a:rPr lang="de-DE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de-DE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den>
                                      </m:f>
                                      <m: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  <m:t>    </m:t>
                                      </m:r>
                                      <m:r>
                                        <a:rPr lang="de-DE" sz="22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  <m:t>≤</m:t>
                                      </m:r>
                                      <m: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  <m:t>≤</m:t>
                                      </m:r>
                                      <m:r>
                                        <a:rPr lang="de-DE" sz="22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  <m:t>0  </m:t>
                                      </m:r>
                                      <m:r>
                                        <a:rPr lang="de-DE" sz="2200">
                                          <a:latin typeface="Cambria Math" panose="02040503050406030204" pitchFamily="18" charset="0"/>
                                        </a:rPr>
                                        <m:t>  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sz="2200">
                                          <a:latin typeface="Cambria Math" panose="02040503050406030204" pitchFamily="18" charset="0"/>
                                        </a:rPr>
                                        <m:t>otherwise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de-DE" sz="2200" dirty="0"/>
              </a:p>
            </p:txBody>
          </p:sp>
        </mc:Choice>
        <mc:Fallback xmlns="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1D040B8E-3E73-4300-BD25-7730E97D06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905" y="1858465"/>
                <a:ext cx="3679277" cy="11732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0598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Uniform </a:t>
            </a:r>
            <a:r>
              <a:rPr lang="de-DE" sz="3200" dirty="0" err="1"/>
              <a:t>distribution</a:t>
            </a:r>
            <a:endParaRPr lang="de-DE" sz="3200" dirty="0"/>
          </a:p>
        </p:txBody>
      </p:sp>
      <p:cxnSp>
        <p:nvCxnSpPr>
          <p:cNvPr id="6" name="Gerade Verbindung mit Pfeil 5"/>
          <p:cNvCxnSpPr/>
          <p:nvPr/>
        </p:nvCxnSpPr>
        <p:spPr>
          <a:xfrm flipV="1">
            <a:off x="2495600" y="2420888"/>
            <a:ext cx="0" cy="29523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2279576" y="5157192"/>
            <a:ext cx="316835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 flipV="1">
            <a:off x="2927648" y="3717032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2927648" y="3717032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4295800" y="3717032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2776390" y="522920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4151784" y="52292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919537" y="270892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f(x)</a:t>
            </a:r>
          </a:p>
        </p:txBody>
      </p:sp>
      <p:cxnSp>
        <p:nvCxnSpPr>
          <p:cNvPr id="21" name="Gerade Verbindung 20"/>
          <p:cNvCxnSpPr/>
          <p:nvPr/>
        </p:nvCxnSpPr>
        <p:spPr>
          <a:xfrm flipH="1">
            <a:off x="2199162" y="3717032"/>
            <a:ext cx="512463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1393782" y="3518428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1/(b-a)</a:t>
            </a:r>
          </a:p>
        </p:txBody>
      </p:sp>
      <p:cxnSp>
        <p:nvCxnSpPr>
          <p:cNvPr id="23" name="Gerade Verbindung mit Pfeil 22"/>
          <p:cNvCxnSpPr/>
          <p:nvPr/>
        </p:nvCxnSpPr>
        <p:spPr>
          <a:xfrm flipV="1">
            <a:off x="6600056" y="2411596"/>
            <a:ext cx="0" cy="29523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>
            <a:off x="6384032" y="5147900"/>
            <a:ext cx="316835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V="1">
            <a:off x="7032104" y="4221088"/>
            <a:ext cx="1368152" cy="926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 flipH="1">
            <a:off x="8400257" y="4221088"/>
            <a:ext cx="9231" cy="92681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6880846" y="521990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8256240" y="521990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6023993" y="269962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F(x)</a:t>
            </a:r>
          </a:p>
        </p:txBody>
      </p:sp>
      <p:cxnSp>
        <p:nvCxnSpPr>
          <p:cNvPr id="33" name="Gerade Verbindung 32"/>
          <p:cNvCxnSpPr/>
          <p:nvPr/>
        </p:nvCxnSpPr>
        <p:spPr>
          <a:xfrm>
            <a:off x="8400256" y="4221088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 flipH="1">
            <a:off x="6384033" y="4221088"/>
            <a:ext cx="2025457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/>
          <p:cNvSpPr txBox="1"/>
          <p:nvPr/>
        </p:nvSpPr>
        <p:spPr>
          <a:xfrm>
            <a:off x="6168008" y="40050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822603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842108" y="136525"/>
            <a:ext cx="3020009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</a:t>
            </a:r>
            <a:endParaRPr lang="de-DE" sz="3200" dirty="0"/>
          </a:p>
        </p:txBody>
      </p:sp>
      <p:sp>
        <p:nvSpPr>
          <p:cNvPr id="5" name="Rechteck 4"/>
          <p:cNvSpPr/>
          <p:nvPr/>
        </p:nvSpPr>
        <p:spPr>
          <a:xfrm>
            <a:off x="239146" y="136525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err="1"/>
              <a:t>Suppose</a:t>
            </a:r>
            <a:r>
              <a:rPr lang="de-DE" sz="2400" dirty="0"/>
              <a:t>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COP (Chief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Production</a:t>
            </a:r>
            <a:r>
              <a:rPr lang="de-DE" sz="2400" dirty="0"/>
              <a:t>) </a:t>
            </a:r>
            <a:r>
              <a:rPr lang="de-DE" sz="2400" dirty="0" err="1"/>
              <a:t>within</a:t>
            </a:r>
            <a:r>
              <a:rPr lang="de-DE" sz="2400" dirty="0"/>
              <a:t> a </a:t>
            </a:r>
            <a:r>
              <a:rPr lang="de-DE" sz="2400" dirty="0" err="1"/>
              <a:t>brewery</a:t>
            </a:r>
            <a:r>
              <a:rPr lang="de-DE" sz="2400" dirty="0"/>
              <a:t>.</a:t>
            </a:r>
          </a:p>
          <a:p>
            <a:r>
              <a:rPr lang="de-DE" sz="2400" dirty="0" err="1"/>
              <a:t>Furthermore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maschine</a:t>
            </a:r>
            <a:r>
              <a:rPr lang="de-DE" sz="2400" dirty="0"/>
              <a:t> </a:t>
            </a:r>
            <a:r>
              <a:rPr lang="de-DE" sz="2400" dirty="0" err="1"/>
              <a:t>shows</a:t>
            </a:r>
            <a:r>
              <a:rPr lang="de-DE" sz="2400" dirty="0"/>
              <a:t> a </a:t>
            </a:r>
            <a:r>
              <a:rPr lang="de-DE" sz="2400" dirty="0" err="1"/>
              <a:t>filling</a:t>
            </a:r>
            <a:r>
              <a:rPr lang="de-DE" sz="2400" dirty="0"/>
              <a:t> </a:t>
            </a:r>
            <a:r>
              <a:rPr lang="de-DE" sz="2400" dirty="0" err="1"/>
              <a:t>quanatity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bottles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0,568L. But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suppose</a:t>
            </a:r>
            <a:r>
              <a:rPr lang="de-DE" sz="2400" dirty="0"/>
              <a:t>, </a:t>
            </a:r>
            <a:r>
              <a:rPr lang="de-DE" sz="2400" dirty="0" err="1"/>
              <a:t>that</a:t>
            </a:r>
            <a:r>
              <a:rPr lang="de-DE" sz="2400" dirty="0"/>
              <a:t> real </a:t>
            </a:r>
            <a:r>
              <a:rPr lang="de-DE" sz="2400" dirty="0" err="1"/>
              <a:t>filling</a:t>
            </a:r>
            <a:r>
              <a:rPr lang="de-DE" sz="2400" dirty="0"/>
              <a:t> </a:t>
            </a:r>
            <a:r>
              <a:rPr lang="de-DE" sz="2400" dirty="0" err="1"/>
              <a:t>quantity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uniformly</a:t>
            </a:r>
            <a:r>
              <a:rPr lang="de-DE" sz="2400" dirty="0"/>
              <a:t> </a:t>
            </a:r>
            <a:r>
              <a:rPr lang="de-DE" sz="2400" dirty="0" err="1"/>
              <a:t>distributed</a:t>
            </a:r>
            <a:r>
              <a:rPr lang="de-DE" sz="2400" dirty="0"/>
              <a:t> </a:t>
            </a:r>
            <a:r>
              <a:rPr lang="de-DE" sz="2400" dirty="0" err="1"/>
              <a:t>around</a:t>
            </a:r>
            <a:r>
              <a:rPr lang="de-DE" sz="2400" dirty="0"/>
              <a:t> 0,556L and 0,58L.</a:t>
            </a:r>
          </a:p>
          <a:p>
            <a:endParaRPr lang="de-DE" sz="2400" dirty="0"/>
          </a:p>
          <a:p>
            <a:r>
              <a:rPr lang="de-DE" sz="2400" dirty="0" err="1"/>
              <a:t>What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filling</a:t>
            </a:r>
            <a:r>
              <a:rPr lang="de-DE" sz="2400" dirty="0"/>
              <a:t> </a:t>
            </a:r>
            <a:r>
              <a:rPr lang="de-DE" sz="2400" dirty="0" err="1"/>
              <a:t>quantity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less</a:t>
            </a:r>
            <a:r>
              <a:rPr lang="de-DE" sz="2400" dirty="0"/>
              <a:t> </a:t>
            </a:r>
            <a:r>
              <a:rPr lang="de-DE" sz="2400" dirty="0" err="1"/>
              <a:t>than</a:t>
            </a:r>
            <a:r>
              <a:rPr lang="de-DE" sz="2400" dirty="0"/>
              <a:t> 0,56L?</a:t>
            </a:r>
          </a:p>
        </p:txBody>
      </p:sp>
    </p:spTree>
    <p:extLst>
      <p:ext uri="{BB962C8B-B14F-4D97-AF65-F5344CB8AC3E}">
        <p14:creationId xmlns:p14="http://schemas.microsoft.com/office/powerpoint/2010/main" val="22360827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Normal 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631504" y="692696"/>
                <a:ext cx="8856984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400" dirty="0"/>
                  <a:t>The normal </a:t>
                </a:r>
                <a:r>
                  <a:rPr lang="de-DE" sz="2400" dirty="0" err="1"/>
                  <a:t>distribution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or</a:t>
                </a:r>
                <a:r>
                  <a:rPr lang="de-DE" sz="2400" dirty="0"/>
                  <a:t> </a:t>
                </a:r>
                <a:r>
                  <a:rPr lang="de-DE" sz="2400" dirty="0" err="1"/>
                  <a:t>gaussian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distribution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most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important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distribution</a:t>
                </a:r>
                <a:r>
                  <a:rPr lang="de-DE" sz="2400" dirty="0"/>
                  <a:t>.</a:t>
                </a:r>
              </a:p>
              <a:p>
                <a:endParaRPr lang="de-DE" sz="2400" dirty="0"/>
              </a:p>
              <a:p>
                <a:r>
                  <a:rPr lang="de-DE" sz="2400" dirty="0" err="1"/>
                  <a:t>We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write</a:t>
                </a:r>
                <a:r>
                  <a:rPr lang="de-DE" sz="2400" dirty="0"/>
                  <a:t>:</a:t>
                </a:r>
              </a:p>
              <a:p>
                <a:endParaRPr lang="de-DE" sz="2400" dirty="0"/>
              </a:p>
              <a:p>
                <a:r>
                  <a:rPr lang="de-DE" sz="2400" dirty="0"/>
                  <a:t>The </a:t>
                </a:r>
                <a:r>
                  <a:rPr lang="de-DE" sz="2400" dirty="0" err="1"/>
                  <a:t>density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function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given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by</a:t>
                </a:r>
                <a:r>
                  <a:rPr lang="de-DE" sz="2400" dirty="0"/>
                  <a:t>:</a:t>
                </a:r>
              </a:p>
              <a:p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r>
                  <a:rPr lang="de-DE" sz="2400" dirty="0"/>
                  <a:t>The </a:t>
                </a:r>
                <a:r>
                  <a:rPr lang="de-DE" sz="2400" dirty="0" err="1"/>
                  <a:t>cumulative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distribution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function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by</a:t>
                </a:r>
                <a:r>
                  <a:rPr lang="de-DE" sz="2400" dirty="0"/>
                  <a:t>:</a:t>
                </a:r>
              </a:p>
              <a:p>
                <a:endParaRPr lang="de-DE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de-DE" sz="2000" dirty="0"/>
              </a:p>
              <a:p>
                <a:r>
                  <a:rPr lang="de-DE" sz="2400" dirty="0"/>
                  <a:t> </a:t>
                </a:r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692696"/>
                <a:ext cx="8856984" cy="5976664"/>
              </a:xfrm>
              <a:prstGeom prst="rect">
                <a:avLst/>
              </a:prstGeom>
              <a:blipFill>
                <a:blip r:embed="rId3"/>
                <a:stretch>
                  <a:fillRect l="-1101" t="-8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k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1140438"/>
              </p:ext>
            </p:extLst>
          </p:nvPr>
        </p:nvGraphicFramePr>
        <p:xfrm>
          <a:off x="4514445" y="1516645"/>
          <a:ext cx="287655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901440" imgH="228600" progId="Equation.3">
                  <p:embed/>
                </p:oleObj>
              </mc:Choice>
              <mc:Fallback>
                <p:oleObj name="Formel" r:id="rId4" imgW="901440" imgH="228600" progId="Equation.3">
                  <p:embed/>
                  <p:pic>
                    <p:nvPicPr>
                      <p:cNvPr id="5" name="Objek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445" y="1516645"/>
                        <a:ext cx="2876550" cy="4873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5588945"/>
              </p:ext>
            </p:extLst>
          </p:nvPr>
        </p:nvGraphicFramePr>
        <p:xfrm>
          <a:off x="2315888" y="5894635"/>
          <a:ext cx="2068512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6" imgW="647640" imgH="203040" progId="Equation.3">
                  <p:embed/>
                </p:oleObj>
              </mc:Choice>
              <mc:Fallback>
                <p:oleObj name="Formel" r:id="rId6" imgW="647640" imgH="203040" progId="Equation.3">
                  <p:embed/>
                  <p:pic>
                    <p:nvPicPr>
                      <p:cNvPr id="8" name="Objekt 7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5888" y="5894635"/>
                        <a:ext cx="2068512" cy="541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2015447"/>
              </p:ext>
            </p:extLst>
          </p:nvPr>
        </p:nvGraphicFramePr>
        <p:xfrm>
          <a:off x="6859587" y="5929312"/>
          <a:ext cx="26336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8" imgW="825480" imgH="228600" progId="Equation.3">
                  <p:embed/>
                </p:oleObj>
              </mc:Choice>
              <mc:Fallback>
                <p:oleObj name="Formel" r:id="rId8" imgW="825480" imgH="228600" progId="Equation.3">
                  <p:embed/>
                  <p:pic>
                    <p:nvPicPr>
                      <p:cNvPr id="9" name="Objekt 8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9587" y="5929312"/>
                        <a:ext cx="2633662" cy="609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BD8E61BD-8952-45C9-AAC9-8CFC3F18820B}"/>
                  </a:ext>
                </a:extLst>
              </p:cNvPr>
              <p:cNvSpPr txBox="1"/>
              <p:nvPr/>
            </p:nvSpPr>
            <p:spPr>
              <a:xfrm>
                <a:off x="4208556" y="3007357"/>
                <a:ext cx="3488327" cy="9593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2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8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de-DE" sz="280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sSup>
                        <m:sSupPr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i="1" smtClean="0"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de-DE" sz="280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DE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280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sz="280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de-DE" sz="280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sz="28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de-DE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80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de-DE" sz="28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BD8E61BD-8952-45C9-AAC9-8CFC3F188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556" y="3007357"/>
                <a:ext cx="3488327" cy="95930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C06DC00F-C923-4A25-A0E0-F10CBE372BEC}"/>
                  </a:ext>
                </a:extLst>
              </p:cNvPr>
              <p:cNvSpPr/>
              <p:nvPr/>
            </p:nvSpPr>
            <p:spPr>
              <a:xfrm>
                <a:off x="1158697" y="4750381"/>
                <a:ext cx="5573192" cy="11499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𝜋𝜎</m:t>
                                  </m:r>
                                </m:e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nary>
                        <m:naryPr>
                          <m:limLoc m:val="undOvr"/>
                          <m:grow m:val="on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ⅇ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𝑟𝑓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sSup>
                                        <m:sSup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C06DC00F-C923-4A25-A0E0-F10CBE372B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697" y="4750381"/>
                <a:ext cx="5573192" cy="114993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981AC47C-23EF-44D0-82CB-746BD3876E74}"/>
                  </a:ext>
                </a:extLst>
              </p:cNvPr>
              <p:cNvSpPr/>
              <p:nvPr/>
            </p:nvSpPr>
            <p:spPr>
              <a:xfrm>
                <a:off x="7390995" y="4865738"/>
                <a:ext cx="2656946" cy="904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𝑒𝑟𝑓</m:t>
                          </m:r>
                        </m:fName>
                        <m:e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nary>
                        <m:naryPr>
                          <m:limLoc m:val="undOvr"/>
                          <m:grow m:val="on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981AC47C-23EF-44D0-82CB-746BD3876E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995" y="4865738"/>
                <a:ext cx="2656946" cy="9045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hteck 12">
            <a:extLst>
              <a:ext uri="{FF2B5EF4-FFF2-40B4-BE49-F238E27FC236}">
                <a16:creationId xmlns:a16="http://schemas.microsoft.com/office/drawing/2014/main" id="{0C81C49A-7DC8-4725-B165-FA15819D9A53}"/>
              </a:ext>
            </a:extLst>
          </p:cNvPr>
          <p:cNvSpPr/>
          <p:nvPr/>
        </p:nvSpPr>
        <p:spPr>
          <a:xfrm>
            <a:off x="9882253" y="5140680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(Error </a:t>
            </a:r>
            <a:r>
              <a:rPr lang="de-DE" dirty="0" err="1"/>
              <a:t>function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004466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76399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The </a:t>
            </a:r>
            <a:r>
              <a:rPr lang="de-DE" sz="3200" dirty="0" err="1"/>
              <a:t>importance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3" y="692696"/>
            <a:ext cx="9586461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Many </a:t>
            </a:r>
            <a:r>
              <a:rPr lang="de-DE" sz="2400" dirty="0" err="1"/>
              <a:t>empirical</a:t>
            </a:r>
            <a:r>
              <a:rPr lang="de-DE" sz="2400" dirty="0"/>
              <a:t> </a:t>
            </a:r>
            <a:r>
              <a:rPr lang="de-DE" sz="2400" dirty="0" err="1"/>
              <a:t>distributions</a:t>
            </a:r>
            <a:r>
              <a:rPr lang="de-DE" sz="2400" dirty="0"/>
              <a:t> follow at least </a:t>
            </a:r>
            <a:r>
              <a:rPr lang="de-DE" sz="2400" dirty="0" err="1"/>
              <a:t>approximately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normal </a:t>
            </a:r>
            <a:r>
              <a:rPr lang="de-DE" sz="2400" dirty="0" err="1"/>
              <a:t>distribution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Many </a:t>
            </a:r>
            <a:r>
              <a:rPr lang="de-DE" sz="2400" dirty="0" err="1"/>
              <a:t>discrete</a:t>
            </a:r>
            <a:r>
              <a:rPr lang="de-DE" sz="2400" dirty="0"/>
              <a:t> </a:t>
            </a:r>
            <a:r>
              <a:rPr lang="de-DE" sz="2400" dirty="0" err="1"/>
              <a:t>distribtions</a:t>
            </a:r>
            <a:r>
              <a:rPr lang="de-DE" sz="2400" dirty="0"/>
              <a:t>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approximated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normal </a:t>
            </a:r>
            <a:r>
              <a:rPr lang="de-DE" sz="2400" dirty="0" err="1"/>
              <a:t>distribution</a:t>
            </a:r>
            <a:r>
              <a:rPr lang="de-DE" sz="2400" dirty="0"/>
              <a:t>. I.e. </a:t>
            </a:r>
            <a:r>
              <a:rPr lang="de-DE" sz="2400" dirty="0" err="1"/>
              <a:t>Binomial</a:t>
            </a:r>
            <a:r>
              <a:rPr lang="de-DE" sz="2400" dirty="0"/>
              <a:t> </a:t>
            </a:r>
            <a:r>
              <a:rPr lang="de-DE" sz="2400" dirty="0" err="1"/>
              <a:t>distribution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The </a:t>
            </a:r>
            <a:r>
              <a:rPr lang="de-DE" sz="2400" dirty="0" err="1"/>
              <a:t>distribution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sample </a:t>
            </a:r>
            <a:r>
              <a:rPr lang="de-DE" sz="2400" dirty="0" err="1"/>
              <a:t>indepent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respect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underlying</a:t>
            </a:r>
            <a:r>
              <a:rPr lang="de-DE" sz="2400" dirty="0"/>
              <a:t> </a:t>
            </a:r>
            <a:r>
              <a:rPr lang="de-DE" sz="2400" dirty="0" err="1"/>
              <a:t>true</a:t>
            </a:r>
            <a:r>
              <a:rPr lang="de-DE" sz="2400" dirty="0"/>
              <a:t> </a:t>
            </a:r>
            <a:r>
              <a:rPr lang="de-DE" sz="2400" dirty="0" err="1"/>
              <a:t>distritibution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approximated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normal </a:t>
            </a:r>
            <a:r>
              <a:rPr lang="de-DE" sz="2400" dirty="0" err="1"/>
              <a:t>distribution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large sample </a:t>
            </a:r>
            <a:r>
              <a:rPr lang="de-DE" sz="2400" dirty="0" err="1"/>
              <a:t>size</a:t>
            </a:r>
            <a:r>
              <a:rPr lang="de-DE" sz="2400" dirty="0"/>
              <a:t> N (</a:t>
            </a:r>
            <a:r>
              <a:rPr lang="de-DE" sz="2400" dirty="0" err="1"/>
              <a:t>central</a:t>
            </a:r>
            <a:r>
              <a:rPr lang="de-DE" sz="2400" dirty="0"/>
              <a:t> </a:t>
            </a:r>
            <a:r>
              <a:rPr lang="de-DE" sz="2400" dirty="0" err="1"/>
              <a:t>limit</a:t>
            </a:r>
            <a:r>
              <a:rPr lang="de-DE" sz="2400" dirty="0"/>
              <a:t> </a:t>
            </a:r>
            <a:r>
              <a:rPr lang="de-DE" sz="2400" dirty="0" err="1"/>
              <a:t>theorem</a:t>
            </a:r>
            <a:r>
              <a:rPr lang="de-DE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The normal </a:t>
            </a:r>
            <a:r>
              <a:rPr lang="de-DE" sz="2400" dirty="0" err="1"/>
              <a:t>distribution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basis</a:t>
            </a:r>
            <a:r>
              <a:rPr lang="de-DE" sz="2400" dirty="0"/>
              <a:t> </a:t>
            </a:r>
            <a:r>
              <a:rPr lang="de-DE" sz="2400" dirty="0" err="1"/>
              <a:t>theoretical</a:t>
            </a:r>
            <a:r>
              <a:rPr lang="de-DE" sz="2400" dirty="0"/>
              <a:t> </a:t>
            </a:r>
            <a:r>
              <a:rPr lang="de-DE" sz="2400" dirty="0" err="1"/>
              <a:t>models</a:t>
            </a:r>
            <a:r>
              <a:rPr lang="de-DE" sz="2400" dirty="0"/>
              <a:t> (i.e. </a:t>
            </a:r>
            <a:r>
              <a:rPr lang="de-DE" sz="2400" dirty="0" err="1"/>
              <a:t>white</a:t>
            </a:r>
            <a:r>
              <a:rPr lang="de-DE" sz="2400" dirty="0"/>
              <a:t> </a:t>
            </a:r>
            <a:r>
              <a:rPr lang="de-DE" sz="2400" dirty="0" err="1"/>
              <a:t>noise</a:t>
            </a:r>
            <a:r>
              <a:rPr lang="de-DE" sz="2400" dirty="0"/>
              <a:t>)</a:t>
            </a:r>
          </a:p>
          <a:p>
            <a:endParaRPr lang="de-DE" sz="2400" dirty="0"/>
          </a:p>
          <a:p>
            <a:r>
              <a:rPr lang="de-DE" sz="2400" dirty="0"/>
              <a:t> 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7780946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Normal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2452689" y="1428751"/>
          <a:ext cx="2644775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1638000" imgH="482400" progId="Equation.3">
                  <p:embed/>
                </p:oleObj>
              </mc:Choice>
              <mc:Fallback>
                <p:oleObj name="Formel" r:id="rId2" imgW="1638000" imgH="482400" progId="Equation.3">
                  <p:embed/>
                  <p:pic>
                    <p:nvPicPr>
                      <p:cNvPr id="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9" y="1428751"/>
                        <a:ext cx="2644775" cy="7794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6850063" y="1500189"/>
          <a:ext cx="269081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1866600" imgH="495000" progId="Equation.3">
                  <p:embed/>
                </p:oleObj>
              </mc:Choice>
              <mc:Fallback>
                <p:oleObj name="Formel" r:id="rId4" imgW="1866600" imgH="495000" progId="Equation.3">
                  <p:embed/>
                  <p:pic>
                    <p:nvPicPr>
                      <p:cNvPr id="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0063" y="1500189"/>
                        <a:ext cx="2690812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52625" y="2500314"/>
            <a:ext cx="3708400" cy="2714625"/>
          </a:xfrm>
          <a:prstGeom prst="rect">
            <a:avLst/>
          </a:prstGeom>
          <a:noFill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8875" y="2500314"/>
            <a:ext cx="3708400" cy="2714625"/>
          </a:xfrm>
          <a:prstGeom prst="rect">
            <a:avLst/>
          </a:prstGeom>
          <a:noFill/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309813" y="5214938"/>
            <a:ext cx="2952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CC3300"/>
              </a:buClr>
            </a:pPr>
            <a:r>
              <a:rPr lang="de-DE" altLang="de-DE" sz="1400" dirty="0"/>
              <a:t>Density </a:t>
            </a:r>
            <a:r>
              <a:rPr lang="de-DE" altLang="de-DE" sz="1400" dirty="0" err="1"/>
              <a:t>function</a:t>
            </a:r>
            <a:r>
              <a:rPr lang="de-DE" altLang="de-DE" sz="1400" dirty="0"/>
              <a:t> </a:t>
            </a:r>
            <a:r>
              <a:rPr lang="de-DE" altLang="de-DE" sz="1400" dirty="0">
                <a:latin typeface="Symbol" pitchFamily="18" charset="2"/>
              </a:rPr>
              <a:t>m</a:t>
            </a:r>
            <a:r>
              <a:rPr lang="de-DE" altLang="de-DE" sz="1400" dirty="0"/>
              <a:t> = 0 und </a:t>
            </a:r>
            <a:r>
              <a:rPr lang="de-DE" altLang="de-DE" sz="1400" dirty="0">
                <a:latin typeface="Symbol" pitchFamily="18" charset="2"/>
              </a:rPr>
              <a:t>s</a:t>
            </a:r>
            <a:r>
              <a:rPr lang="de-DE" altLang="de-DE" sz="1400" dirty="0"/>
              <a:t> = 1</a:t>
            </a:r>
          </a:p>
          <a:p>
            <a:pPr eaLnBrk="1" hangingPunct="1">
              <a:buClr>
                <a:srgbClr val="CC3300"/>
              </a:buClr>
            </a:pPr>
            <a:endParaRPr lang="de-DE" altLang="de-DE" sz="1400" dirty="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096000" y="5214938"/>
            <a:ext cx="3929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CC3300"/>
              </a:buClr>
            </a:pPr>
            <a:r>
              <a:rPr lang="de-DE" altLang="de-DE" sz="1400" dirty="0" err="1"/>
              <a:t>Cumulative</a:t>
            </a:r>
            <a:r>
              <a:rPr lang="de-DE" altLang="de-DE" sz="1400" dirty="0"/>
              <a:t> </a:t>
            </a:r>
            <a:r>
              <a:rPr lang="de-DE" altLang="de-DE" sz="1400" dirty="0" err="1"/>
              <a:t>distribution</a:t>
            </a:r>
            <a:r>
              <a:rPr lang="de-DE" altLang="de-DE" sz="1400" dirty="0"/>
              <a:t> </a:t>
            </a:r>
            <a:r>
              <a:rPr lang="de-DE" altLang="de-DE" sz="1400" dirty="0" err="1"/>
              <a:t>function</a:t>
            </a:r>
            <a:r>
              <a:rPr lang="de-DE" altLang="de-DE" sz="1400" dirty="0"/>
              <a:t> </a:t>
            </a:r>
            <a:r>
              <a:rPr lang="de-DE" altLang="de-DE" sz="1400" dirty="0">
                <a:latin typeface="Symbol" pitchFamily="18" charset="2"/>
              </a:rPr>
              <a:t>m</a:t>
            </a:r>
            <a:r>
              <a:rPr lang="de-DE" altLang="de-DE" sz="1400" dirty="0"/>
              <a:t> = 0 und </a:t>
            </a:r>
            <a:r>
              <a:rPr lang="de-DE" altLang="de-DE" sz="1400" dirty="0">
                <a:latin typeface="Symbol" pitchFamily="18" charset="2"/>
              </a:rPr>
              <a:t>s</a:t>
            </a:r>
            <a:r>
              <a:rPr lang="de-DE" altLang="de-DE" sz="1400" dirty="0"/>
              <a:t> = 1</a:t>
            </a:r>
          </a:p>
          <a:p>
            <a:pPr eaLnBrk="1" hangingPunct="1">
              <a:buClr>
                <a:srgbClr val="CC3300"/>
              </a:buClr>
            </a:pPr>
            <a:endParaRPr lang="de-DE" altLang="de-DE" sz="1400" dirty="0"/>
          </a:p>
        </p:txBody>
      </p:sp>
      <p:sp>
        <p:nvSpPr>
          <p:cNvPr id="2" name="Textfeld 1"/>
          <p:cNvSpPr txBox="1"/>
          <p:nvPr/>
        </p:nvSpPr>
        <p:spPr>
          <a:xfrm rot="16200000">
            <a:off x="6202781" y="3655574"/>
            <a:ext cx="355084" cy="1949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aseline="-25000" dirty="0"/>
              <a:t>[%]</a:t>
            </a:r>
          </a:p>
        </p:txBody>
      </p:sp>
    </p:spTree>
    <p:extLst>
      <p:ext uri="{BB962C8B-B14F-4D97-AF65-F5344CB8AC3E}">
        <p14:creationId xmlns:p14="http://schemas.microsoft.com/office/powerpoint/2010/main" val="4497650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Properties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631504" y="692696"/>
                <a:ext cx="9314792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altLang="de-DE" sz="2400" dirty="0"/>
                  <a:t>The normal </a:t>
                </a:r>
                <a:r>
                  <a:rPr lang="de-DE" altLang="de-DE" sz="2400" dirty="0" err="1"/>
                  <a:t>distribution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is</a:t>
                </a:r>
                <a:r>
                  <a:rPr lang="de-DE" altLang="de-DE" sz="2400" dirty="0"/>
                  <a:t> a 2-parameter-distribution in </a:t>
                </a:r>
                <a:r>
                  <a:rPr lang="de-DE" altLang="de-DE" sz="2400" i="1" dirty="0">
                    <a:latin typeface="Symbol" pitchFamily="18" charset="2"/>
                  </a:rPr>
                  <a:t>m </a:t>
                </a:r>
                <a:r>
                  <a:rPr lang="de-DE" altLang="de-DE" sz="2400" dirty="0"/>
                  <a:t>and </a:t>
                </a:r>
                <a:r>
                  <a:rPr lang="de-DE" altLang="de-DE" sz="2400" i="1" dirty="0">
                    <a:latin typeface="Symbol" pitchFamily="18" charset="2"/>
                  </a:rPr>
                  <a:t>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alt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altLang="de-DE" sz="2400" dirty="0"/>
                  <a:t>N(</a:t>
                </a:r>
                <a:r>
                  <a:rPr lang="de-DE" altLang="de-DE" sz="2400" i="1" dirty="0">
                    <a:latin typeface="Symbol" pitchFamily="18" charset="2"/>
                  </a:rPr>
                  <a:t>m, s</a:t>
                </a:r>
                <a:r>
                  <a:rPr lang="de-DE" altLang="de-DE" sz="2400" i="1" baseline="30000" dirty="0">
                    <a:latin typeface="Symbol" pitchFamily="18" charset="2"/>
                  </a:rPr>
                  <a:t>2</a:t>
                </a:r>
                <a:r>
                  <a:rPr lang="de-DE" altLang="de-DE" sz="2400" dirty="0"/>
                  <a:t>)  </a:t>
                </a:r>
                <a:r>
                  <a:rPr lang="de-DE" altLang="de-DE" sz="2400" dirty="0" err="1"/>
                  <a:t>is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symmetrically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around</a:t>
                </a:r>
                <a:r>
                  <a:rPr lang="de-DE" altLang="de-DE" sz="2400" dirty="0"/>
                  <a:t> </a:t>
                </a:r>
                <a:r>
                  <a:rPr lang="de-DE" altLang="de-DE" sz="2400" i="1" dirty="0">
                    <a:latin typeface="Times" pitchFamily="18" charset="0"/>
                  </a:rPr>
                  <a:t>x</a:t>
                </a:r>
                <a:r>
                  <a:rPr lang="de-DE" altLang="de-DE" sz="2400" dirty="0">
                    <a:latin typeface="Times" pitchFamily="18" charset="0"/>
                  </a:rPr>
                  <a:t> =</a:t>
                </a:r>
                <a:r>
                  <a:rPr lang="de-DE" altLang="de-DE" sz="2400" i="1" dirty="0">
                    <a:latin typeface="Times" pitchFamily="18" charset="0"/>
                  </a:rPr>
                  <a:t> </a:t>
                </a:r>
                <a:r>
                  <a:rPr lang="de-DE" altLang="de-DE" sz="2400" i="1" dirty="0">
                    <a:latin typeface="Symbol" pitchFamily="18" charset="2"/>
                  </a:rPr>
                  <a:t>m</a:t>
                </a:r>
                <a:r>
                  <a:rPr lang="de-DE" altLang="de-DE" sz="2400" dirty="0"/>
                  <a:t> 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altLang="de-DE" sz="2400" dirty="0"/>
                  <a:t>The </a:t>
                </a:r>
                <a:r>
                  <a:rPr lang="de-DE" altLang="de-DE" sz="2400" dirty="0" err="1"/>
                  <a:t>density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function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has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turning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points</a:t>
                </a:r>
                <a:r>
                  <a:rPr lang="de-DE" altLang="de-DE" sz="2400" dirty="0"/>
                  <a:t> at  </a:t>
                </a:r>
                <a:r>
                  <a:rPr lang="de-DE" altLang="de-DE" sz="2400" i="1" dirty="0">
                    <a:latin typeface="Times" pitchFamily="18" charset="0"/>
                  </a:rPr>
                  <a:t>x</a:t>
                </a:r>
                <a:r>
                  <a:rPr lang="de-DE" altLang="de-DE" sz="2400" dirty="0">
                    <a:latin typeface="Times" pitchFamily="18" charset="0"/>
                  </a:rPr>
                  <a:t> = </a:t>
                </a:r>
                <a:r>
                  <a:rPr lang="de-DE" altLang="de-DE" sz="2400" i="1" dirty="0">
                    <a:latin typeface="Symbol" pitchFamily="18" charset="2"/>
                  </a:rPr>
                  <a:t>m</a:t>
                </a:r>
                <a:r>
                  <a:rPr lang="de-DE" altLang="de-DE" sz="2400" dirty="0">
                    <a:latin typeface="Times" pitchFamily="18" charset="0"/>
                  </a:rPr>
                  <a:t> + </a:t>
                </a:r>
                <a:r>
                  <a:rPr lang="de-DE" altLang="de-DE" sz="2400" i="1" dirty="0">
                    <a:latin typeface="Symbol" pitchFamily="18" charset="2"/>
                  </a:rPr>
                  <a:t>s</a:t>
                </a:r>
                <a:r>
                  <a:rPr lang="de-DE" altLang="de-DE" sz="2400" dirty="0">
                    <a:latin typeface="Times" pitchFamily="18" charset="0"/>
                  </a:rPr>
                  <a:t>  </a:t>
                </a:r>
                <a:r>
                  <a:rPr lang="de-DE" altLang="de-DE" sz="2400" dirty="0"/>
                  <a:t> and</a:t>
                </a:r>
                <a:r>
                  <a:rPr lang="de-DE" altLang="de-DE" sz="2400" dirty="0">
                    <a:latin typeface="Times" pitchFamily="18" charset="0"/>
                  </a:rPr>
                  <a:t>  </a:t>
                </a:r>
                <a:r>
                  <a:rPr lang="de-DE" altLang="de-DE" sz="2400" i="1" dirty="0">
                    <a:latin typeface="Times" pitchFamily="18" charset="0"/>
                  </a:rPr>
                  <a:t>x</a:t>
                </a:r>
                <a:r>
                  <a:rPr lang="de-DE" altLang="de-DE" sz="2400" dirty="0">
                    <a:latin typeface="Times" pitchFamily="18" charset="0"/>
                  </a:rPr>
                  <a:t> = </a:t>
                </a:r>
                <a:r>
                  <a:rPr lang="de-DE" altLang="de-DE" sz="2400" i="1" dirty="0">
                    <a:latin typeface="Symbol" pitchFamily="18" charset="2"/>
                  </a:rPr>
                  <a:t>m</a:t>
                </a:r>
                <a:r>
                  <a:rPr lang="de-DE" altLang="de-DE" sz="2400" dirty="0">
                    <a:latin typeface="Times" pitchFamily="18" charset="0"/>
                  </a:rPr>
                  <a:t> – </a:t>
                </a:r>
                <a:r>
                  <a:rPr lang="de-DE" altLang="de-DE" sz="2400" i="1" dirty="0">
                    <a:latin typeface="Symbol" pitchFamily="18" charset="2"/>
                  </a:rPr>
                  <a:t>s</a:t>
                </a:r>
                <a:r>
                  <a:rPr lang="de-DE" altLang="de-DE" sz="2400" dirty="0">
                    <a:latin typeface="Times" pitchFamily="18" charset="0"/>
                  </a:rPr>
                  <a:t> </a:t>
                </a:r>
              </a:p>
              <a:p>
                <a:pPr marL="342900" indent="-3429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endParaRPr lang="de-DE" altLang="de-DE" sz="2400" dirty="0">
                  <a:latin typeface="Times" pitchFamily="18" charset="0"/>
                </a:endParaRPr>
              </a:p>
              <a:p>
                <a:pPr marL="342900" indent="-3429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endParaRPr lang="de-DE" altLang="de-DE" sz="2400" dirty="0">
                  <a:latin typeface="Times" pitchFamily="18" charset="0"/>
                </a:endParaRP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de-DE" altLang="de-DE" sz="2400" dirty="0"/>
                  <a:t>The </a:t>
                </a:r>
                <a:r>
                  <a:rPr lang="de-DE" altLang="de-DE" sz="2400" dirty="0" err="1"/>
                  <a:t>density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function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flattens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if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the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variance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goes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up</a:t>
                </a:r>
                <a:r>
                  <a:rPr lang="de-DE" altLang="de-DE" sz="2400" dirty="0"/>
                  <a:t>.</a:t>
                </a: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de-DE" altLang="de-DE" sz="2400" dirty="0"/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de-DE" altLang="de-DE" sz="2400" dirty="0"/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de-DE" altLang="de-DE" sz="2400" dirty="0"/>
                  <a:t>The </a:t>
                </a:r>
                <a:r>
                  <a:rPr lang="de-DE" altLang="de-DE" sz="2400" dirty="0" err="1"/>
                  <a:t>density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function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reaches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the</a:t>
                </a:r>
                <a:r>
                  <a:rPr lang="de-DE" altLang="de-DE" sz="2400" dirty="0"/>
                  <a:t> x-</a:t>
                </a:r>
                <a:r>
                  <a:rPr lang="de-DE" altLang="de-DE" sz="2400" dirty="0" err="1"/>
                  <a:t>axes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asymptotically</a:t>
                </a:r>
                <a:r>
                  <a:rPr lang="de-DE" altLang="de-DE" sz="2400" dirty="0"/>
                  <a:t> at </a:t>
                </a:r>
                <a14:m>
                  <m:oMath xmlns:m="http://schemas.openxmlformats.org/officeDocument/2006/math">
                    <m:r>
                      <a:rPr lang="de-DE" sz="24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de-DE" altLang="de-DE" sz="2400" dirty="0"/>
                  <a:t> and </a:t>
                </a:r>
                <a14:m>
                  <m:oMath xmlns:m="http://schemas.openxmlformats.org/officeDocument/2006/math">
                    <m:r>
                      <a:rPr lang="de-DE" sz="2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∞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de-DE" altLang="de-DE" sz="2400" dirty="0">
                  <a:solidFill>
                    <a:srgbClr val="CC0000"/>
                  </a:solidFill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692696"/>
                <a:ext cx="9314792" cy="5976664"/>
              </a:xfrm>
              <a:prstGeom prst="rect">
                <a:avLst/>
              </a:prstGeom>
              <a:blipFill>
                <a:blip r:embed="rId2"/>
                <a:stretch>
                  <a:fillRect l="-9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56221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38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The </a:t>
            </a:r>
            <a:r>
              <a:rPr lang="de-DE" sz="3200" dirty="0" err="1"/>
              <a:t>standard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692696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Normal </a:t>
            </a:r>
            <a:r>
              <a:rPr lang="de-DE" sz="2400" dirty="0" err="1"/>
              <a:t>distribution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altLang="de-DE" sz="2400" i="1" dirty="0">
                <a:latin typeface="Symbol" pitchFamily="18" charset="2"/>
              </a:rPr>
              <a:t>m=0 </a:t>
            </a:r>
            <a:r>
              <a:rPr lang="de-DE" altLang="de-DE" sz="2400" dirty="0">
                <a:latin typeface="Times" pitchFamily="18" charset="0"/>
              </a:rPr>
              <a:t>   </a:t>
            </a:r>
            <a:r>
              <a:rPr lang="de-DE" altLang="de-DE" sz="2400" i="1" dirty="0">
                <a:latin typeface="Symbol" pitchFamily="18" charset="2"/>
              </a:rPr>
              <a:t>s =1</a:t>
            </a:r>
            <a:br>
              <a:rPr lang="de-DE" sz="2400" dirty="0"/>
            </a:b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Maximum at z = 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Turning</a:t>
            </a:r>
            <a:r>
              <a:rPr lang="de-DE" sz="2400" dirty="0"/>
              <a:t> </a:t>
            </a:r>
            <a:r>
              <a:rPr lang="de-DE" sz="2400" dirty="0" err="1"/>
              <a:t>points</a:t>
            </a:r>
            <a:r>
              <a:rPr lang="de-DE" sz="2400" dirty="0"/>
              <a:t> at z = -1 and z =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In </a:t>
            </a:r>
            <a:r>
              <a:rPr lang="de-DE" sz="2400" dirty="0" err="1"/>
              <a:t>order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probabilities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cumulative</a:t>
            </a:r>
            <a:r>
              <a:rPr lang="de-DE" sz="2400" dirty="0"/>
              <a:t> </a:t>
            </a:r>
            <a:r>
              <a:rPr lang="de-DE" sz="2400" dirty="0" err="1"/>
              <a:t>distribution</a:t>
            </a:r>
            <a:r>
              <a:rPr lang="de-DE" sz="2400" dirty="0"/>
              <a:t> </a:t>
            </a:r>
            <a:r>
              <a:rPr lang="de-DE" sz="2400" dirty="0" err="1"/>
              <a:t>function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tabulated</a:t>
            </a:r>
            <a:r>
              <a:rPr lang="de-DE" sz="2400" dirty="0"/>
              <a:t> and </a:t>
            </a:r>
            <a:r>
              <a:rPr lang="de-DE" sz="2400" dirty="0" err="1"/>
              <a:t>implemented</a:t>
            </a:r>
            <a:r>
              <a:rPr lang="de-DE" sz="2400" dirty="0"/>
              <a:t> in </a:t>
            </a:r>
            <a:r>
              <a:rPr lang="de-DE" sz="2400" dirty="0" err="1"/>
              <a:t>every</a:t>
            </a:r>
            <a:r>
              <a:rPr lang="de-DE" sz="2400" dirty="0"/>
              <a:t> </a:t>
            </a:r>
            <a:r>
              <a:rPr lang="de-DE" sz="2400" dirty="0" err="1"/>
              <a:t>standard</a:t>
            </a:r>
            <a:r>
              <a:rPr lang="de-DE" sz="2400" dirty="0"/>
              <a:t> </a:t>
            </a:r>
            <a:r>
              <a:rPr lang="de-DE" sz="2400" dirty="0" err="1"/>
              <a:t>spreadsheet</a:t>
            </a:r>
            <a:r>
              <a:rPr lang="de-DE" sz="2400" dirty="0"/>
              <a:t> </a:t>
            </a:r>
            <a:r>
              <a:rPr lang="de-DE" sz="2400" dirty="0" err="1"/>
              <a:t>programm</a:t>
            </a:r>
            <a:r>
              <a:rPr lang="de-DE" sz="2400" dirty="0"/>
              <a:t> like </a:t>
            </a:r>
            <a:r>
              <a:rPr lang="de-DE" sz="2400" dirty="0" err="1"/>
              <a:t>excel</a:t>
            </a:r>
            <a:r>
              <a:rPr lang="de-DE" sz="2400" dirty="0"/>
              <a:t> (MS </a:t>
            </a:r>
            <a:r>
              <a:rPr lang="de-DE" sz="2400" dirty="0" err="1"/>
              <a:t>office</a:t>
            </a:r>
            <a:r>
              <a:rPr lang="de-DE" sz="2400" dirty="0"/>
              <a:t>) </a:t>
            </a:r>
            <a:r>
              <a:rPr lang="de-DE" sz="2400" dirty="0" err="1"/>
              <a:t>or</a:t>
            </a:r>
            <a:r>
              <a:rPr lang="de-DE" sz="2400" dirty="0"/>
              <a:t> </a:t>
            </a:r>
            <a:r>
              <a:rPr lang="de-DE" sz="2400" dirty="0" err="1"/>
              <a:t>calc</a:t>
            </a:r>
            <a:r>
              <a:rPr lang="de-DE" sz="2400" dirty="0"/>
              <a:t> (</a:t>
            </a:r>
            <a:r>
              <a:rPr lang="de-DE" sz="2400" dirty="0" err="1"/>
              <a:t>libreoffice</a:t>
            </a:r>
            <a:r>
              <a:rPr lang="de-DE" sz="2400" dirty="0"/>
              <a:t>)</a:t>
            </a:r>
          </a:p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Every </a:t>
            </a:r>
            <a:r>
              <a:rPr lang="de-DE" sz="2400" dirty="0" err="1"/>
              <a:t>normally</a:t>
            </a:r>
            <a:r>
              <a:rPr lang="de-DE" sz="2400" dirty="0"/>
              <a:t> </a:t>
            </a:r>
            <a:r>
              <a:rPr lang="de-DE" sz="2400" dirty="0" err="1"/>
              <a:t>distributed</a:t>
            </a:r>
            <a:r>
              <a:rPr lang="de-DE" sz="2400" dirty="0"/>
              <a:t> </a:t>
            </a:r>
            <a:r>
              <a:rPr lang="de-DE" sz="2400" dirty="0" err="1"/>
              <a:t>random</a:t>
            </a:r>
            <a:r>
              <a:rPr lang="de-DE" sz="2400" dirty="0"/>
              <a:t> variable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transformed</a:t>
            </a:r>
            <a:r>
              <a:rPr lang="de-DE" sz="2400" dirty="0"/>
              <a:t> in a </a:t>
            </a:r>
            <a:r>
              <a:rPr lang="de-DE" sz="2400" dirty="0" err="1"/>
              <a:t>standard</a:t>
            </a:r>
            <a:r>
              <a:rPr lang="de-DE" sz="2400" dirty="0"/>
              <a:t> </a:t>
            </a:r>
            <a:r>
              <a:rPr lang="de-DE" sz="2400" dirty="0" err="1"/>
              <a:t>normally</a:t>
            </a:r>
            <a:r>
              <a:rPr lang="de-DE" sz="2400" dirty="0"/>
              <a:t> </a:t>
            </a:r>
            <a:r>
              <a:rPr lang="de-DE" sz="2400" dirty="0" err="1"/>
              <a:t>distributed</a:t>
            </a:r>
            <a:r>
              <a:rPr lang="de-DE" sz="2400" dirty="0"/>
              <a:t> </a:t>
            </a:r>
            <a:r>
              <a:rPr lang="de-DE" sz="2400" dirty="0" err="1"/>
              <a:t>random</a:t>
            </a:r>
            <a:r>
              <a:rPr lang="de-DE" sz="2400" dirty="0"/>
              <a:t> variable (Standardisierung)</a:t>
            </a:r>
          </a:p>
        </p:txBody>
      </p:sp>
      <p:graphicFrame>
        <p:nvGraphicFramePr>
          <p:cNvPr id="2" name="Objekt 1"/>
          <p:cNvGraphicFramePr>
            <a:graphicFrameLocks/>
          </p:cNvGraphicFramePr>
          <p:nvPr/>
        </p:nvGraphicFramePr>
        <p:xfrm>
          <a:off x="2066950" y="1223964"/>
          <a:ext cx="222885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698400" imgH="203040" progId="Equation.3">
                  <p:embed/>
                </p:oleObj>
              </mc:Choice>
              <mc:Fallback>
                <p:oleObj name="Formel" r:id="rId2" imgW="698400" imgH="203040" progId="Equation.3">
                  <p:embed/>
                  <p:pic>
                    <p:nvPicPr>
                      <p:cNvPr id="2" name="Objekt 1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950" y="1223964"/>
                        <a:ext cx="2228850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F4D0A7EF-5FA5-471C-9A97-097BFA0A87EE}"/>
                  </a:ext>
                </a:extLst>
              </p:cNvPr>
              <p:cNvSpPr txBox="1"/>
              <p:nvPr/>
            </p:nvSpPr>
            <p:spPr>
              <a:xfrm>
                <a:off x="4469736" y="4535557"/>
                <a:ext cx="2490554" cy="8104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de-DE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nary>
                        <m:naryPr>
                          <m:limLoc m:val="undOvr"/>
                          <m:grow m:val="on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  <m:e>
                          <m:sSup>
                            <m:sSup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 smtClean="0"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</m:e>
                            <m:sup>
                              <m:r>
                                <a:rPr lang="de-DE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de-DE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F4D0A7EF-5FA5-471C-9A97-097BFA0A8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736" y="4535557"/>
                <a:ext cx="2490554" cy="8104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25152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39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Normal </a:t>
            </a:r>
            <a:r>
              <a:rPr lang="de-DE" sz="3200" dirty="0" err="1"/>
              <a:t>distribution</a:t>
            </a:r>
            <a:r>
              <a:rPr lang="de-DE" sz="3200" dirty="0"/>
              <a:t> and </a:t>
            </a:r>
            <a:r>
              <a:rPr lang="de-DE" sz="3200" dirty="0" err="1"/>
              <a:t>standard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r>
              <a:rPr lang="de-DE" sz="3200" dirty="0"/>
              <a:t> 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524000" y="692696"/>
            <a:ext cx="9144000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Suppose</a:t>
            </a:r>
            <a:r>
              <a:rPr lang="de-DE" sz="2400" dirty="0"/>
              <a:t>                                        </a:t>
            </a:r>
            <a:r>
              <a:rPr lang="de-DE" sz="2400" dirty="0" err="1"/>
              <a:t>then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have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Generally, </a:t>
            </a: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obtain</a:t>
            </a:r>
            <a:r>
              <a:rPr lang="de-DE" sz="24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r>
              <a:rPr lang="de-DE" sz="2400" dirty="0"/>
              <a:t>				</a:t>
            </a:r>
            <a:r>
              <a:rPr lang="de-DE" sz="2400" dirty="0" err="1"/>
              <a:t>or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r>
              <a:rPr lang="de-DE" sz="2400" dirty="0"/>
              <a:t> </a:t>
            </a:r>
          </a:p>
        </p:txBody>
      </p:sp>
      <p:graphicFrame>
        <p:nvGraphicFramePr>
          <p:cNvPr id="2" name="Objek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4301563"/>
              </p:ext>
            </p:extLst>
          </p:nvPr>
        </p:nvGraphicFramePr>
        <p:xfrm>
          <a:off x="3072070" y="1045122"/>
          <a:ext cx="287655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901440" imgH="228600" progId="Equation.3">
                  <p:embed/>
                </p:oleObj>
              </mc:Choice>
              <mc:Fallback>
                <p:oleObj name="Formel" r:id="rId2" imgW="901440" imgH="228600" progId="Equation.3">
                  <p:embed/>
                  <p:pic>
                    <p:nvPicPr>
                      <p:cNvPr id="2" name="Objekt 1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2070" y="1045122"/>
                        <a:ext cx="2876550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/>
          </p:cNvGraphicFramePr>
          <p:nvPr/>
        </p:nvGraphicFramePr>
        <p:xfrm>
          <a:off x="3151684" y="1628801"/>
          <a:ext cx="3808413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1193760" imgH="393480" progId="Equation.3">
                  <p:embed/>
                </p:oleObj>
              </mc:Choice>
              <mc:Fallback>
                <p:oleObj name="Formel" r:id="rId4" imgW="1193760" imgH="393480" progId="Equation.3">
                  <p:embed/>
                  <p:pic>
                    <p:nvPicPr>
                      <p:cNvPr id="5" name="Objek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684" y="1628801"/>
                        <a:ext cx="3808413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1073509"/>
              </p:ext>
            </p:extLst>
          </p:nvPr>
        </p:nvGraphicFramePr>
        <p:xfrm>
          <a:off x="3151684" y="2587923"/>
          <a:ext cx="336232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6" imgW="1054080" imgH="203040" progId="Equation.3">
                  <p:embed/>
                </p:oleObj>
              </mc:Choice>
              <mc:Fallback>
                <p:oleObj name="Formel" r:id="rId6" imgW="1054080" imgH="203040" progId="Equation.3">
                  <p:embed/>
                  <p:pic>
                    <p:nvPicPr>
                      <p:cNvPr id="9" name="Objekt 8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684" y="2587923"/>
                        <a:ext cx="3362325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/>
          </p:cNvGraphicFramePr>
          <p:nvPr/>
        </p:nvGraphicFramePr>
        <p:xfrm>
          <a:off x="3508226" y="5301209"/>
          <a:ext cx="4171950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8" imgW="1307880" imgH="393480" progId="Equation.3">
                  <p:embed/>
                </p:oleObj>
              </mc:Choice>
              <mc:Fallback>
                <p:oleObj name="Formel" r:id="rId8" imgW="1307880" imgH="393480" progId="Equation.3">
                  <p:embed/>
                  <p:pic>
                    <p:nvPicPr>
                      <p:cNvPr id="10" name="Objekt 9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226" y="5301209"/>
                        <a:ext cx="4171950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/>
          </p:cNvGraphicFramePr>
          <p:nvPr/>
        </p:nvGraphicFramePr>
        <p:xfrm>
          <a:off x="1991545" y="3789364"/>
          <a:ext cx="8221663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0" imgW="2577960" imgH="393480" progId="Equation.3">
                  <p:embed/>
                </p:oleObj>
              </mc:Choice>
              <mc:Fallback>
                <p:oleObj name="Formel" r:id="rId10" imgW="2577960" imgH="393480" progId="Equation.3">
                  <p:embed/>
                  <p:pic>
                    <p:nvPicPr>
                      <p:cNvPr id="11" name="Objek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545" y="3789364"/>
                        <a:ext cx="8221663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8721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83669" y="63732"/>
            <a:ext cx="11389756" cy="6552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400" dirty="0" err="1">
                <a:solidFill>
                  <a:srgbClr val="000000"/>
                </a:solidFill>
              </a:rPr>
              <a:t>Introduction</a:t>
            </a:r>
            <a:r>
              <a:rPr lang="de-DE" sz="2400" dirty="0">
                <a:solidFill>
                  <a:srgbClr val="000000"/>
                </a:solidFill>
              </a:rPr>
              <a:t> and Revision</a:t>
            </a:r>
          </a:p>
          <a:p>
            <a:pPr algn="ctr"/>
            <a:endParaRPr lang="de-DE" sz="24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Means and Median</a:t>
            </a: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Dispersion: MAD, Variance, Standard Deviation, </a:t>
            </a:r>
            <a:r>
              <a:rPr lang="en-US" sz="2000" b="1" dirty="0" err="1">
                <a:solidFill>
                  <a:srgbClr val="000000"/>
                </a:solidFill>
              </a:rPr>
              <a:t>Coefficiant</a:t>
            </a:r>
            <a:r>
              <a:rPr lang="en-US" sz="2000" b="1" dirty="0">
                <a:solidFill>
                  <a:srgbClr val="000000"/>
                </a:solidFill>
              </a:rPr>
              <a:t> of Variation</a:t>
            </a: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Contingency table and independence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Bayes` Theorem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Random Variable</a:t>
            </a: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err="1">
                <a:solidFill>
                  <a:srgbClr val="000000"/>
                </a:solidFill>
              </a:rPr>
              <a:t>Probability</a:t>
            </a:r>
            <a:r>
              <a:rPr lang="de-DE" sz="2000" b="1" dirty="0">
                <a:solidFill>
                  <a:srgbClr val="000000"/>
                </a:solidFill>
              </a:rPr>
              <a:t> </a:t>
            </a:r>
            <a:r>
              <a:rPr lang="de-DE" sz="2000" b="1" dirty="0" err="1">
                <a:solidFill>
                  <a:srgbClr val="000000"/>
                </a:solidFill>
              </a:rPr>
              <a:t>Distributions</a:t>
            </a:r>
            <a:r>
              <a:rPr lang="de-DE" sz="2000" b="1" dirty="0">
                <a:solidFill>
                  <a:srgbClr val="000000"/>
                </a:solidFill>
              </a:rPr>
              <a:t>, </a:t>
            </a:r>
            <a:r>
              <a:rPr lang="de-DE" sz="2000" b="1" dirty="0" err="1">
                <a:solidFill>
                  <a:srgbClr val="000000"/>
                </a:solidFill>
              </a:rPr>
              <a:t>density</a:t>
            </a:r>
            <a:r>
              <a:rPr lang="de-DE" sz="2000" b="1" dirty="0">
                <a:solidFill>
                  <a:srgbClr val="000000"/>
                </a:solidFill>
              </a:rPr>
              <a:t> </a:t>
            </a:r>
            <a:r>
              <a:rPr lang="de-DE" sz="2000" b="1" dirty="0" err="1">
                <a:solidFill>
                  <a:srgbClr val="000000"/>
                </a:solidFill>
              </a:rPr>
              <a:t>function</a:t>
            </a:r>
            <a:r>
              <a:rPr lang="de-DE" sz="2000" b="1" dirty="0">
                <a:solidFill>
                  <a:srgbClr val="000000"/>
                </a:solidFill>
              </a:rPr>
              <a:t> and </a:t>
            </a:r>
            <a:r>
              <a:rPr lang="de-DE" sz="2000" b="1" dirty="0" err="1">
                <a:solidFill>
                  <a:srgbClr val="000000"/>
                </a:solidFill>
              </a:rPr>
              <a:t>cumulative</a:t>
            </a:r>
            <a:r>
              <a:rPr lang="de-DE" sz="2000" b="1" dirty="0">
                <a:solidFill>
                  <a:srgbClr val="000000"/>
                </a:solidFill>
              </a:rPr>
              <a:t> </a:t>
            </a:r>
            <a:r>
              <a:rPr lang="de-DE" sz="2000" b="1" dirty="0" err="1">
                <a:solidFill>
                  <a:srgbClr val="000000"/>
                </a:solidFill>
              </a:rPr>
              <a:t>distribution</a:t>
            </a:r>
            <a:r>
              <a:rPr lang="de-DE" sz="2000" b="1" dirty="0">
                <a:solidFill>
                  <a:srgbClr val="000000"/>
                </a:solidFill>
              </a:rPr>
              <a:t> </a:t>
            </a:r>
            <a:r>
              <a:rPr lang="de-DE" sz="2000" b="1" dirty="0" err="1">
                <a:solidFill>
                  <a:srgbClr val="000000"/>
                </a:solidFill>
              </a:rPr>
              <a:t>function</a:t>
            </a:r>
            <a:endParaRPr lang="de-DE" sz="2000" b="1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b="1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000000"/>
                </a:solidFill>
              </a:rPr>
              <a:t>Central </a:t>
            </a:r>
            <a:r>
              <a:rPr lang="de-DE" sz="2000" b="1" dirty="0" err="1">
                <a:solidFill>
                  <a:srgbClr val="000000"/>
                </a:solidFill>
              </a:rPr>
              <a:t>limit</a:t>
            </a:r>
            <a:r>
              <a:rPr lang="de-DE" sz="2000" b="1" dirty="0">
                <a:solidFill>
                  <a:srgbClr val="000000"/>
                </a:solidFill>
              </a:rPr>
              <a:t> </a:t>
            </a:r>
            <a:r>
              <a:rPr lang="de-DE" sz="2000" b="1" dirty="0" err="1">
                <a:solidFill>
                  <a:srgbClr val="000000"/>
                </a:solidFill>
              </a:rPr>
              <a:t>theorem</a:t>
            </a:r>
            <a:endParaRPr lang="de-DE" sz="2000" dirty="0">
              <a:solidFill>
                <a:srgbClr val="000000"/>
              </a:solidFill>
            </a:endParaRPr>
          </a:p>
          <a:p>
            <a:endParaRPr lang="de-DE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977FBB49-6F52-4A10-BC08-BD80D407487A}"/>
                  </a:ext>
                </a:extLst>
              </p14:cNvPr>
              <p14:cNvContentPartPr/>
              <p14:nvPr/>
            </p14:nvContentPartPr>
            <p14:xfrm>
              <a:off x="655307" y="1246380"/>
              <a:ext cx="2313720" cy="734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977FBB49-6F52-4A10-BC08-BD80D407487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0987" y="1242060"/>
                <a:ext cx="232236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9F4EA180-E78D-47F1-BACE-89C7F64AFAF5}"/>
                  </a:ext>
                </a:extLst>
              </p14:cNvPr>
              <p14:cNvContentPartPr/>
              <p14:nvPr/>
            </p14:nvContentPartPr>
            <p14:xfrm>
              <a:off x="647387" y="1789260"/>
              <a:ext cx="8281440" cy="1260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9F4EA180-E78D-47F1-BACE-89C7F64AFAF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3067" y="1784940"/>
                <a:ext cx="8290080" cy="13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7446700-0F28-4B44-8EB8-AABCB6A71487}"/>
              </a:ext>
            </a:extLst>
          </p:cNvPr>
          <p:cNvGrpSpPr/>
          <p:nvPr/>
        </p:nvGrpSpPr>
        <p:grpSpPr>
          <a:xfrm>
            <a:off x="2691107" y="2802300"/>
            <a:ext cx="487440" cy="123120"/>
            <a:chOff x="2691107" y="2802300"/>
            <a:chExt cx="487440" cy="12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0C2A7B88-50E2-4BB2-9818-F5B846297E32}"/>
                    </a:ext>
                  </a:extLst>
                </p14:cNvPr>
                <p14:cNvContentPartPr/>
                <p14:nvPr/>
              </p14:nvContentPartPr>
              <p14:xfrm>
                <a:off x="2777147" y="2835780"/>
                <a:ext cx="401400" cy="7164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0C2A7B88-50E2-4BB2-9818-F5B846297E3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72827" y="2831460"/>
                  <a:ext cx="4100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DAD9C243-726E-437E-9434-3DAC858A2BD3}"/>
                    </a:ext>
                  </a:extLst>
                </p14:cNvPr>
                <p14:cNvContentPartPr/>
                <p14:nvPr/>
              </p14:nvContentPartPr>
              <p14:xfrm>
                <a:off x="2691107" y="2802300"/>
                <a:ext cx="264960" cy="1231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DAD9C243-726E-437E-9434-3DAC858A2BD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86787" y="2797980"/>
                  <a:ext cx="273600" cy="13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48900450-6171-4652-8B99-CA62C4276FB9}"/>
              </a:ext>
            </a:extLst>
          </p:cNvPr>
          <p:cNvGrpSpPr/>
          <p:nvPr/>
        </p:nvGrpSpPr>
        <p:grpSpPr>
          <a:xfrm>
            <a:off x="3396347" y="2557140"/>
            <a:ext cx="2980080" cy="350280"/>
            <a:chOff x="3396347" y="2557140"/>
            <a:chExt cx="2980080" cy="35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C0CA7C47-1342-44B7-89E4-3A82CB7C5C14}"/>
                    </a:ext>
                  </a:extLst>
                </p14:cNvPr>
                <p14:cNvContentPartPr/>
                <p14:nvPr/>
              </p14:nvContentPartPr>
              <p14:xfrm>
                <a:off x="3396347" y="2674500"/>
                <a:ext cx="198360" cy="1645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C0CA7C47-1342-44B7-89E4-3A82CB7C5C1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392027" y="2670180"/>
                  <a:ext cx="2070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6D958E4D-C643-4A02-8938-ECEA8DFF9E59}"/>
                    </a:ext>
                  </a:extLst>
                </p14:cNvPr>
                <p14:cNvContentPartPr/>
                <p14:nvPr/>
              </p14:nvContentPartPr>
              <p14:xfrm>
                <a:off x="3620267" y="2669100"/>
                <a:ext cx="304560" cy="1450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6D958E4D-C643-4A02-8938-ECEA8DFF9E5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615947" y="2664780"/>
                  <a:ext cx="3132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A629A4E-3679-4E1D-A285-B2BB5B504568}"/>
                    </a:ext>
                  </a:extLst>
                </p14:cNvPr>
                <p14:cNvContentPartPr/>
                <p14:nvPr/>
              </p14:nvContentPartPr>
              <p14:xfrm>
                <a:off x="3902147" y="2675940"/>
                <a:ext cx="254880" cy="2314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A629A4E-3679-4E1D-A285-B2BB5B50456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897827" y="2671620"/>
                  <a:ext cx="2635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5A7C78C7-BE64-4590-8288-CB3F11804FF3}"/>
                    </a:ext>
                  </a:extLst>
                </p14:cNvPr>
                <p14:cNvContentPartPr/>
                <p14:nvPr/>
              </p14:nvContentPartPr>
              <p14:xfrm>
                <a:off x="3945347" y="2592060"/>
                <a:ext cx="19080" cy="39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5A7C78C7-BE64-4590-8288-CB3F11804FF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941027" y="2587740"/>
                  <a:ext cx="277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FDDAC0BF-D7E6-4D33-9448-9930E6D87E6D}"/>
                    </a:ext>
                  </a:extLst>
                </p14:cNvPr>
                <p14:cNvContentPartPr/>
                <p14:nvPr/>
              </p14:nvContentPartPr>
              <p14:xfrm>
                <a:off x="4354667" y="2619060"/>
                <a:ext cx="200520" cy="1422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FDDAC0BF-D7E6-4D33-9448-9930E6D87E6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350347" y="2614740"/>
                  <a:ext cx="2091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0E3A811-2D89-4966-9139-6982B87ABBBA}"/>
                    </a:ext>
                  </a:extLst>
                </p14:cNvPr>
                <p14:cNvContentPartPr/>
                <p14:nvPr/>
              </p14:nvContentPartPr>
              <p14:xfrm>
                <a:off x="4557707" y="2702220"/>
                <a:ext cx="118080" cy="543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0E3A811-2D89-4966-9139-6982B87ABBB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553387" y="2697900"/>
                  <a:ext cx="1267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7C80A1B-8C34-46C1-B47C-023CA9B399A3}"/>
                    </a:ext>
                  </a:extLst>
                </p14:cNvPr>
                <p14:cNvContentPartPr/>
                <p14:nvPr/>
              </p14:nvContentPartPr>
              <p14:xfrm>
                <a:off x="4679747" y="2646420"/>
                <a:ext cx="248760" cy="1202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7C80A1B-8C34-46C1-B47C-023CA9B399A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675427" y="2642100"/>
                  <a:ext cx="2574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373B1CB-18AA-47FC-AECC-7D81CF7BE0F6}"/>
                    </a:ext>
                  </a:extLst>
                </p14:cNvPr>
                <p14:cNvContentPartPr/>
                <p14:nvPr/>
              </p14:nvContentPartPr>
              <p14:xfrm>
                <a:off x="4938227" y="2607180"/>
                <a:ext cx="156600" cy="1476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373B1CB-18AA-47FC-AECC-7D81CF7BE0F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933907" y="2602860"/>
                  <a:ext cx="1652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2C6A39E-17D2-4C9C-8B19-C0658C185F86}"/>
                    </a:ext>
                  </a:extLst>
                </p14:cNvPr>
                <p14:cNvContentPartPr/>
                <p14:nvPr/>
              </p14:nvContentPartPr>
              <p14:xfrm>
                <a:off x="5113187" y="2665500"/>
                <a:ext cx="271080" cy="975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2C6A39E-17D2-4C9C-8B19-C0658C185F8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08867" y="2661180"/>
                  <a:ext cx="2797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04D9FC4-3683-444D-8C85-58C628B162EC}"/>
                    </a:ext>
                  </a:extLst>
                </p14:cNvPr>
                <p14:cNvContentPartPr/>
                <p14:nvPr/>
              </p14:nvContentPartPr>
              <p14:xfrm>
                <a:off x="5362667" y="2615100"/>
                <a:ext cx="360" cy="3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04D9FC4-3683-444D-8C85-58C628B162E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358347" y="261078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B7B656B-ACAF-498A-A9AC-A29C553F1E7F}"/>
                    </a:ext>
                  </a:extLst>
                </p14:cNvPr>
                <p14:cNvContentPartPr/>
                <p14:nvPr/>
              </p14:nvContentPartPr>
              <p14:xfrm>
                <a:off x="5450507" y="2595300"/>
                <a:ext cx="161640" cy="1472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B7B656B-ACAF-498A-A9AC-A29C553F1E7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446187" y="2590980"/>
                  <a:ext cx="1702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1F306FF-1BE8-4DEC-87A3-92C3EDB20467}"/>
                    </a:ext>
                  </a:extLst>
                </p14:cNvPr>
                <p14:cNvContentPartPr/>
                <p14:nvPr/>
              </p14:nvContentPartPr>
              <p14:xfrm>
                <a:off x="5548787" y="2580900"/>
                <a:ext cx="43920" cy="122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1F306FF-1BE8-4DEC-87A3-92C3EDB2046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544467" y="2576580"/>
                  <a:ext cx="525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EE50F712-70F7-489A-A0F6-8411AF128C5C}"/>
                    </a:ext>
                  </a:extLst>
                </p14:cNvPr>
                <p14:cNvContentPartPr/>
                <p14:nvPr/>
              </p14:nvContentPartPr>
              <p14:xfrm>
                <a:off x="5607827" y="2577300"/>
                <a:ext cx="149760" cy="1555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EE50F712-70F7-489A-A0F6-8411AF128C5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603507" y="2572980"/>
                  <a:ext cx="1584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60DF668-ADF0-43B7-ACFC-41FB8CAEAA01}"/>
                    </a:ext>
                  </a:extLst>
                </p14:cNvPr>
                <p14:cNvContentPartPr/>
                <p14:nvPr/>
              </p14:nvContentPartPr>
              <p14:xfrm>
                <a:off x="5791067" y="2573700"/>
                <a:ext cx="96480" cy="1245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60DF668-ADF0-43B7-ACFC-41FB8CAEAA0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786747" y="2569380"/>
                  <a:ext cx="1051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27F3173C-0236-4AE8-9703-39D89217D5AF}"/>
                    </a:ext>
                  </a:extLst>
                </p14:cNvPr>
                <p14:cNvContentPartPr/>
                <p14:nvPr/>
              </p14:nvContentPartPr>
              <p14:xfrm>
                <a:off x="5818787" y="2653260"/>
                <a:ext cx="59760" cy="622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27F3173C-0236-4AE8-9703-39D89217D5A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814467" y="2648940"/>
                  <a:ext cx="684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C1B3482-B138-457C-B73B-861BE9A93D4A}"/>
                    </a:ext>
                  </a:extLst>
                </p14:cNvPr>
                <p14:cNvContentPartPr/>
                <p14:nvPr/>
              </p14:nvContentPartPr>
              <p14:xfrm>
                <a:off x="5880707" y="2557140"/>
                <a:ext cx="495720" cy="1519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C1B3482-B138-457C-B73B-861BE9A93D4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876387" y="2552820"/>
                  <a:ext cx="504360" cy="16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3F0DEB07-1362-4CC6-821F-0392DB633F99}"/>
                  </a:ext>
                </a:extLst>
              </p14:cNvPr>
              <p14:cNvContentPartPr/>
              <p14:nvPr/>
            </p14:nvContentPartPr>
            <p14:xfrm>
              <a:off x="5984747" y="2456700"/>
              <a:ext cx="33840" cy="1332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3F0DEB07-1362-4CC6-821F-0392DB633F9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980427" y="2452380"/>
                <a:ext cx="4248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48B7EA53-6B42-4377-A252-2087562766C0}"/>
                  </a:ext>
                </a:extLst>
              </p14:cNvPr>
              <p14:cNvContentPartPr/>
              <p14:nvPr/>
            </p14:nvContentPartPr>
            <p14:xfrm>
              <a:off x="512387" y="4875540"/>
              <a:ext cx="2968200" cy="8568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48B7EA53-6B42-4377-A252-2087562766C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08067" y="4871220"/>
                <a:ext cx="297684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560B50FD-378A-43D6-A363-BB9BD204EA73}"/>
                  </a:ext>
                </a:extLst>
              </p14:cNvPr>
              <p14:cNvContentPartPr/>
              <p14:nvPr/>
            </p14:nvContentPartPr>
            <p14:xfrm>
              <a:off x="2530591" y="5360100"/>
              <a:ext cx="4987080" cy="100620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560B50FD-378A-43D6-A363-BB9BD204EA7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526271" y="5355780"/>
                <a:ext cx="4995720" cy="10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C3438AA5-B192-450F-BBDF-0C7DA085C9E9}"/>
                  </a:ext>
                </a:extLst>
              </p14:cNvPr>
              <p14:cNvContentPartPr/>
              <p14:nvPr/>
            </p14:nvContentPartPr>
            <p14:xfrm>
              <a:off x="10485107" y="4141500"/>
              <a:ext cx="360" cy="36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C3438AA5-B192-450F-BBDF-0C7DA085C9E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480787" y="413718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8CCC5E12-98E0-440C-90D7-0AEBF8815A04}"/>
                  </a:ext>
                </a:extLst>
              </p14:cNvPr>
              <p14:cNvContentPartPr/>
              <p14:nvPr/>
            </p14:nvContentPartPr>
            <p14:xfrm>
              <a:off x="-88453" y="-152940"/>
              <a:ext cx="3240" cy="504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8CCC5E12-98E0-440C-90D7-0AEBF8815A0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-92773" y="-157260"/>
                <a:ext cx="11880" cy="1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5F3F8540-B5E0-4B37-AFAF-5D7956D120C2}"/>
              </a:ext>
            </a:extLst>
          </p:cNvPr>
          <p:cNvGrpSpPr/>
          <p:nvPr/>
        </p:nvGrpSpPr>
        <p:grpSpPr>
          <a:xfrm>
            <a:off x="2857111" y="4690860"/>
            <a:ext cx="4857480" cy="2152080"/>
            <a:chOff x="2857111" y="4690860"/>
            <a:chExt cx="4857480" cy="215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0D493E3-54F3-4EC5-8D88-04E49C8E6759}"/>
                    </a:ext>
                  </a:extLst>
                </p14:cNvPr>
                <p14:cNvContentPartPr/>
                <p14:nvPr/>
              </p14:nvContentPartPr>
              <p14:xfrm>
                <a:off x="3896027" y="4839900"/>
                <a:ext cx="11880" cy="2239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0D493E3-54F3-4EC5-8D88-04E49C8E675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891707" y="4835580"/>
                  <a:ext cx="205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8BEF79D-05D4-438F-9987-825DB014F785}"/>
                    </a:ext>
                  </a:extLst>
                </p14:cNvPr>
                <p14:cNvContentPartPr/>
                <p14:nvPr/>
              </p14:nvContentPartPr>
              <p14:xfrm>
                <a:off x="3896387" y="4807140"/>
                <a:ext cx="127080" cy="2088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8BEF79D-05D4-438F-9987-825DB014F78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892067" y="4802820"/>
                  <a:ext cx="1357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CB71E21-A259-4F71-BF82-FFC18A982C25}"/>
                    </a:ext>
                  </a:extLst>
                </p14:cNvPr>
                <p14:cNvContentPartPr/>
                <p14:nvPr/>
              </p14:nvContentPartPr>
              <p14:xfrm>
                <a:off x="4040027" y="4899300"/>
                <a:ext cx="336240" cy="590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CB71E21-A259-4F71-BF82-FFC18A982C2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035707" y="4894980"/>
                  <a:ext cx="3448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6138086-FE5C-46C6-867C-5846D094C820}"/>
                    </a:ext>
                  </a:extLst>
                </p14:cNvPr>
                <p14:cNvContentPartPr/>
                <p14:nvPr/>
              </p14:nvContentPartPr>
              <p14:xfrm>
                <a:off x="4385987" y="4727580"/>
                <a:ext cx="266760" cy="1987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6138086-FE5C-46C6-867C-5846D094C82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381667" y="4723260"/>
                  <a:ext cx="2754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4BDBB2E3-84C4-4AD1-8E69-D5A145C9D121}"/>
                    </a:ext>
                  </a:extLst>
                </p14:cNvPr>
                <p14:cNvContentPartPr/>
                <p14:nvPr/>
              </p14:nvContentPartPr>
              <p14:xfrm>
                <a:off x="4805027" y="4750620"/>
                <a:ext cx="226080" cy="1566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4BDBB2E3-84C4-4AD1-8E69-D5A145C9D12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800707" y="4746300"/>
                  <a:ext cx="2347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4526FFA4-5A71-41C0-8277-8512AFDF389B}"/>
                    </a:ext>
                  </a:extLst>
                </p14:cNvPr>
                <p14:cNvContentPartPr/>
                <p14:nvPr/>
              </p14:nvContentPartPr>
              <p14:xfrm>
                <a:off x="5029667" y="4771500"/>
                <a:ext cx="36720" cy="262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4526FFA4-5A71-41C0-8277-8512AFDF389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025347" y="4767180"/>
                  <a:ext cx="453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C8D15FA-1C95-426D-87A6-2F9DAD3FF27D}"/>
                    </a:ext>
                  </a:extLst>
                </p14:cNvPr>
                <p14:cNvContentPartPr/>
                <p14:nvPr/>
              </p14:nvContentPartPr>
              <p14:xfrm>
                <a:off x="5052347" y="4820460"/>
                <a:ext cx="77400" cy="889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C8D15FA-1C95-426D-87A6-2F9DAD3FF27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048027" y="4816140"/>
                  <a:ext cx="860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0E7A955-281A-434A-81CA-D4EAA098E257}"/>
                    </a:ext>
                  </a:extLst>
                </p14:cNvPr>
                <p14:cNvContentPartPr/>
                <p14:nvPr/>
              </p14:nvContentPartPr>
              <p14:xfrm>
                <a:off x="5132987" y="4741260"/>
                <a:ext cx="203760" cy="1378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0E7A955-281A-434A-81CA-D4EAA098E25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128667" y="4736940"/>
                  <a:ext cx="2124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B823626-902E-47CA-A10F-BC3AF91A5B30}"/>
                    </a:ext>
                  </a:extLst>
                </p14:cNvPr>
                <p14:cNvContentPartPr/>
                <p14:nvPr/>
              </p14:nvContentPartPr>
              <p14:xfrm>
                <a:off x="5334947" y="4690860"/>
                <a:ext cx="92160" cy="1832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B823626-902E-47CA-A10F-BC3AF91A5B3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330627" y="4686540"/>
                  <a:ext cx="1008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0368F1ED-DFBB-443F-82EE-EB30A66136B2}"/>
                    </a:ext>
                  </a:extLst>
                </p14:cNvPr>
                <p14:cNvContentPartPr/>
                <p14:nvPr/>
              </p14:nvContentPartPr>
              <p14:xfrm>
                <a:off x="5439347" y="4793460"/>
                <a:ext cx="196920" cy="734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0368F1ED-DFBB-443F-82EE-EB30A66136B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435027" y="4789140"/>
                  <a:ext cx="2055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B929DFD-C758-45BF-A256-963E7691D3F0}"/>
                    </a:ext>
                  </a:extLst>
                </p14:cNvPr>
                <p14:cNvContentPartPr/>
                <p14:nvPr/>
              </p14:nvContentPartPr>
              <p14:xfrm>
                <a:off x="5640587" y="4698060"/>
                <a:ext cx="144000" cy="1627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B929DFD-C758-45BF-A256-963E7691D3F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636267" y="4693740"/>
                  <a:ext cx="1526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877A71F-DB55-419B-9556-03FDD05CCF76}"/>
                    </a:ext>
                  </a:extLst>
                </p14:cNvPr>
                <p14:cNvContentPartPr/>
                <p14:nvPr/>
              </p14:nvContentPartPr>
              <p14:xfrm>
                <a:off x="5791067" y="4725780"/>
                <a:ext cx="33840" cy="432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877A71F-DB55-419B-9556-03FDD05CCF7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786747" y="4721460"/>
                  <a:ext cx="424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5ACD5443-48CD-429A-837E-C6B4D49FF13E}"/>
                    </a:ext>
                  </a:extLst>
                </p14:cNvPr>
                <p14:cNvContentPartPr/>
                <p14:nvPr/>
              </p14:nvContentPartPr>
              <p14:xfrm>
                <a:off x="5814107" y="4794180"/>
                <a:ext cx="224280" cy="1083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5ACD5443-48CD-429A-837E-C6B4D49FF13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809787" y="4789860"/>
                  <a:ext cx="2329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AED3333-1A07-4501-B587-1E0EBC05B611}"/>
                    </a:ext>
                  </a:extLst>
                </p14:cNvPr>
                <p14:cNvContentPartPr/>
                <p14:nvPr/>
              </p14:nvContentPartPr>
              <p14:xfrm>
                <a:off x="4708951" y="5302140"/>
                <a:ext cx="62640" cy="13078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AED3333-1A07-4501-B587-1E0EBC05B61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704631" y="5297820"/>
                  <a:ext cx="71280" cy="13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3F7B3CC-1392-4413-B99B-83989BF57196}"/>
                    </a:ext>
                  </a:extLst>
                </p14:cNvPr>
                <p14:cNvContentPartPr/>
                <p14:nvPr/>
              </p14:nvContentPartPr>
              <p14:xfrm>
                <a:off x="2857111" y="6373860"/>
                <a:ext cx="4687920" cy="1335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3F7B3CC-1392-4413-B99B-83989BF5719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852791" y="6369540"/>
                  <a:ext cx="46965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6D8E911-D0E1-4602-B88D-1D1A6FC3367C}"/>
                    </a:ext>
                  </a:extLst>
                </p14:cNvPr>
                <p14:cNvContentPartPr/>
                <p14:nvPr/>
              </p14:nvContentPartPr>
              <p14:xfrm>
                <a:off x="7387711" y="6394020"/>
                <a:ext cx="326880" cy="2246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6D8E911-D0E1-4602-B88D-1D1A6FC3367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383391" y="6389700"/>
                  <a:ext cx="3355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9E5D3937-E2C6-4096-900F-4FAB02C6551D}"/>
                    </a:ext>
                  </a:extLst>
                </p14:cNvPr>
                <p14:cNvContentPartPr/>
                <p14:nvPr/>
              </p14:nvContentPartPr>
              <p14:xfrm>
                <a:off x="4509511" y="5097660"/>
                <a:ext cx="390240" cy="2412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9E5D3937-E2C6-4096-900F-4FAB02C6551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505191" y="5093340"/>
                  <a:ext cx="3988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79F1A47-84C8-465D-8D5D-64BA785BB0E4}"/>
                    </a:ext>
                  </a:extLst>
                </p14:cNvPr>
                <p14:cNvContentPartPr/>
                <p14:nvPr/>
              </p14:nvContentPartPr>
              <p14:xfrm>
                <a:off x="4222951" y="5005860"/>
                <a:ext cx="141840" cy="2829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79F1A47-84C8-465D-8D5D-64BA785BB0E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218631" y="5001540"/>
                  <a:ext cx="15048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B0603C2-C9CA-4893-A111-09DD33CA6F61}"/>
                    </a:ext>
                  </a:extLst>
                </p14:cNvPr>
                <p14:cNvContentPartPr/>
                <p14:nvPr/>
              </p14:nvContentPartPr>
              <p14:xfrm>
                <a:off x="4352911" y="5041500"/>
                <a:ext cx="104400" cy="1252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B0603C2-C9CA-4893-A111-09DD33CA6F6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348591" y="5037180"/>
                  <a:ext cx="1130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3ED225BD-13CE-478B-B739-BEF56E70F217}"/>
                    </a:ext>
                  </a:extLst>
                </p14:cNvPr>
                <p14:cNvContentPartPr/>
                <p14:nvPr/>
              </p14:nvContentPartPr>
              <p14:xfrm>
                <a:off x="4425271" y="5096220"/>
                <a:ext cx="113040" cy="745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3ED225BD-13CE-478B-B739-BEF56E70F21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420951" y="5091900"/>
                  <a:ext cx="1216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B38F815-CCB9-4E74-B834-E56723D47A34}"/>
                    </a:ext>
                  </a:extLst>
                </p14:cNvPr>
                <p14:cNvContentPartPr/>
                <p14:nvPr/>
              </p14:nvContentPartPr>
              <p14:xfrm>
                <a:off x="4479991" y="5031060"/>
                <a:ext cx="71280" cy="1861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B38F815-CCB9-4E74-B834-E56723D47A3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475671" y="5026740"/>
                  <a:ext cx="799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756245D-48F6-4B34-955D-A7E8DFC51117}"/>
                    </a:ext>
                  </a:extLst>
                </p14:cNvPr>
                <p14:cNvContentPartPr/>
                <p14:nvPr/>
              </p14:nvContentPartPr>
              <p14:xfrm>
                <a:off x="7447831" y="6686700"/>
                <a:ext cx="91080" cy="1562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756245D-48F6-4B34-955D-A7E8DFC5111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443511" y="6682380"/>
                  <a:ext cx="997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C9AE9C4-A5E5-45D7-859B-6198AA56B4B0}"/>
                    </a:ext>
                  </a:extLst>
                </p14:cNvPr>
                <p14:cNvContentPartPr/>
                <p14:nvPr/>
              </p14:nvContentPartPr>
              <p14:xfrm>
                <a:off x="7443511" y="6697140"/>
                <a:ext cx="191880" cy="1299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C9AE9C4-A5E5-45D7-859B-6198AA56B4B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439191" y="6692820"/>
                  <a:ext cx="2005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E5E4909-EA69-4514-AC5B-9DB4931FAEFC}"/>
                    </a:ext>
                  </a:extLst>
                </p14:cNvPr>
                <p14:cNvContentPartPr/>
                <p14:nvPr/>
              </p14:nvContentPartPr>
              <p14:xfrm>
                <a:off x="4747111" y="5294220"/>
                <a:ext cx="77400" cy="360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E5E4909-EA69-4514-AC5B-9DB4931FAEF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742791" y="5289900"/>
                  <a:ext cx="860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079B64ED-9972-477B-975C-789D2BBE1821}"/>
                    </a:ext>
                  </a:extLst>
                </p14:cNvPr>
                <p14:cNvContentPartPr/>
                <p14:nvPr/>
              </p14:nvContentPartPr>
              <p14:xfrm>
                <a:off x="4893631" y="5143380"/>
                <a:ext cx="122040" cy="1180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079B64ED-9972-477B-975C-789D2BBE182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889311" y="5139060"/>
                  <a:ext cx="1306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AE633782-EB9D-4B03-AB6A-8AC89C5F2709}"/>
                    </a:ext>
                  </a:extLst>
                </p14:cNvPr>
                <p14:cNvContentPartPr/>
                <p14:nvPr/>
              </p14:nvContentPartPr>
              <p14:xfrm>
                <a:off x="5026831" y="5195580"/>
                <a:ext cx="18360" cy="853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AE633782-EB9D-4B03-AB6A-8AC89C5F270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022511" y="5191260"/>
                  <a:ext cx="270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05FBBCD-8244-4515-880D-313B14A37C0C}"/>
                    </a:ext>
                  </a:extLst>
                </p14:cNvPr>
                <p14:cNvContentPartPr/>
                <p14:nvPr/>
              </p14:nvContentPartPr>
              <p14:xfrm>
                <a:off x="5087311" y="5122140"/>
                <a:ext cx="77040" cy="1519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05FBBCD-8244-4515-880D-313B14A37C0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082991" y="5117820"/>
                  <a:ext cx="856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76A8EC1E-B27C-4909-B2A1-E84B7A13ACA0}"/>
                    </a:ext>
                  </a:extLst>
                </p14:cNvPr>
                <p14:cNvContentPartPr/>
                <p14:nvPr/>
              </p14:nvContentPartPr>
              <p14:xfrm>
                <a:off x="4722271" y="6317700"/>
                <a:ext cx="66600" cy="1915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76A8EC1E-B27C-4909-B2A1-E84B7A13ACA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717951" y="6313380"/>
                  <a:ext cx="752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1C753493-AEF3-4E8B-B46B-CFC5B1EAEE2A}"/>
                    </a:ext>
                  </a:extLst>
                </p14:cNvPr>
                <p14:cNvContentPartPr/>
                <p14:nvPr/>
              </p14:nvContentPartPr>
              <p14:xfrm>
                <a:off x="5794711" y="4951140"/>
                <a:ext cx="119160" cy="1634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1C753493-AEF3-4E8B-B46B-CFC5B1EAEE2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790391" y="4946820"/>
                  <a:ext cx="1278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699FBED5-1B79-4245-BABD-9C47AED6282D}"/>
                    </a:ext>
                  </a:extLst>
                </p14:cNvPr>
                <p14:cNvContentPartPr/>
                <p14:nvPr/>
              </p14:nvContentPartPr>
              <p14:xfrm>
                <a:off x="5796511" y="4970580"/>
                <a:ext cx="140400" cy="1382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699FBED5-1B79-4245-BABD-9C47AED6282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792191" y="4966260"/>
                  <a:ext cx="1490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569D6100-02E9-481B-88A3-C17ADAC16480}"/>
                    </a:ext>
                  </a:extLst>
                </p14:cNvPr>
                <p14:cNvContentPartPr/>
                <p14:nvPr/>
              </p14:nvContentPartPr>
              <p14:xfrm>
                <a:off x="6013591" y="4990380"/>
                <a:ext cx="187200" cy="579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569D6100-02E9-481B-88A3-C17ADAC1648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009271" y="4986060"/>
                  <a:ext cx="1958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F84A1904-5702-4ED5-8910-32B62E40ED4E}"/>
                    </a:ext>
                  </a:extLst>
                </p14:cNvPr>
                <p14:cNvContentPartPr/>
                <p14:nvPr/>
              </p14:nvContentPartPr>
              <p14:xfrm>
                <a:off x="6340471" y="4934580"/>
                <a:ext cx="30960" cy="1436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F84A1904-5702-4ED5-8910-32B62E40ED4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336151" y="4930260"/>
                  <a:ext cx="396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83FE5D16-D0DC-40C6-9D3B-43F00D9BA48F}"/>
                    </a:ext>
                  </a:extLst>
                </p14:cNvPr>
                <p14:cNvContentPartPr/>
                <p14:nvPr/>
              </p14:nvContentPartPr>
              <p14:xfrm>
                <a:off x="6339391" y="4898220"/>
                <a:ext cx="113760" cy="1627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83FE5D16-D0DC-40C6-9D3B-43F00D9BA48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335071" y="4893900"/>
                  <a:ext cx="1224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4B76B206-7766-48E5-AD04-3339C5C770C5}"/>
                    </a:ext>
                  </a:extLst>
                </p14:cNvPr>
                <p14:cNvContentPartPr/>
                <p14:nvPr/>
              </p14:nvContentPartPr>
              <p14:xfrm>
                <a:off x="6482311" y="4857540"/>
                <a:ext cx="91440" cy="1962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4B76B206-7766-48E5-AD04-3339C5C770C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477991" y="4853220"/>
                  <a:ext cx="1000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FD397CB0-5B96-4F58-AF0C-12B2CBDF79B9}"/>
                    </a:ext>
                  </a:extLst>
                </p14:cNvPr>
                <p14:cNvContentPartPr/>
                <p14:nvPr/>
              </p14:nvContentPartPr>
              <p14:xfrm>
                <a:off x="6592831" y="4935300"/>
                <a:ext cx="73440" cy="727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FD397CB0-5B96-4F58-AF0C-12B2CBDF79B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588511" y="4930980"/>
                  <a:ext cx="820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C4CE1361-FD47-4321-8ECD-CD15E274B25E}"/>
                    </a:ext>
                  </a:extLst>
                </p14:cNvPr>
                <p14:cNvContentPartPr/>
                <p14:nvPr/>
              </p14:nvContentPartPr>
              <p14:xfrm>
                <a:off x="6693991" y="4989300"/>
                <a:ext cx="22320" cy="824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C4CE1361-FD47-4321-8ECD-CD15E274B25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689671" y="4984980"/>
                  <a:ext cx="309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E3D487AB-0CA5-408E-9033-EE59CFEF90DB}"/>
                    </a:ext>
                  </a:extLst>
                </p14:cNvPr>
                <p14:cNvContentPartPr/>
                <p14:nvPr/>
              </p14:nvContentPartPr>
              <p14:xfrm>
                <a:off x="6767791" y="4851780"/>
                <a:ext cx="183600" cy="2577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E3D487AB-0CA5-408E-9033-EE59CFEF90D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763471" y="4847460"/>
                  <a:ext cx="1922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8A11DF6A-9144-452A-9717-2C86F2A6194A}"/>
                    </a:ext>
                  </a:extLst>
                </p14:cNvPr>
                <p14:cNvContentPartPr/>
                <p14:nvPr/>
              </p14:nvContentPartPr>
              <p14:xfrm>
                <a:off x="5374547" y="5364071"/>
                <a:ext cx="89640" cy="2109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8A11DF6A-9144-452A-9717-2C86F2A6194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370227" y="5359751"/>
                  <a:ext cx="982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589387B7-12AE-4F09-BCF3-5F0971DFBC7D}"/>
                    </a:ext>
                  </a:extLst>
                </p14:cNvPr>
                <p14:cNvContentPartPr/>
                <p14:nvPr/>
              </p14:nvContentPartPr>
              <p14:xfrm>
                <a:off x="5494787" y="5369831"/>
                <a:ext cx="34920" cy="1288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589387B7-12AE-4F09-BCF3-5F0971DFBC7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490467" y="5365511"/>
                  <a:ext cx="435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C2892B5B-62CF-43BF-A43C-67F9DBBC863D}"/>
                    </a:ext>
                  </a:extLst>
                </p14:cNvPr>
                <p14:cNvContentPartPr/>
                <p14:nvPr/>
              </p14:nvContentPartPr>
              <p14:xfrm>
                <a:off x="5555267" y="5398991"/>
                <a:ext cx="96480" cy="925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C2892B5B-62CF-43BF-A43C-67F9DBBC863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550947" y="5394671"/>
                  <a:ext cx="1051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E7786C03-4227-4515-8D8A-221A507901A7}"/>
                    </a:ext>
                  </a:extLst>
                </p14:cNvPr>
                <p14:cNvContentPartPr/>
                <p14:nvPr/>
              </p14:nvContentPartPr>
              <p14:xfrm>
                <a:off x="5638787" y="5384951"/>
                <a:ext cx="201600" cy="1166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E7786C03-4227-4515-8D8A-221A507901A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634467" y="5380631"/>
                  <a:ext cx="2102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AD65CD9D-CFE4-4A51-932A-6F888F030DA9}"/>
                    </a:ext>
                  </a:extLst>
                </p14:cNvPr>
                <p14:cNvContentPartPr/>
                <p14:nvPr/>
              </p14:nvContentPartPr>
              <p14:xfrm>
                <a:off x="5756507" y="5465591"/>
                <a:ext cx="110520" cy="75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AD65CD9D-CFE4-4A51-932A-6F888F030DA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752187" y="5461271"/>
                  <a:ext cx="1191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B5C67096-781E-4163-9D47-4E0C2EABCE93}"/>
                    </a:ext>
                  </a:extLst>
                </p14:cNvPr>
                <p14:cNvContentPartPr/>
                <p14:nvPr/>
              </p14:nvContentPartPr>
              <p14:xfrm>
                <a:off x="5951627" y="5236631"/>
                <a:ext cx="181800" cy="1371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B5C67096-781E-4163-9D47-4E0C2EABCE9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947307" y="5232311"/>
                  <a:ext cx="1904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DE0708AA-C7B0-4104-B115-06759EFD5B38}"/>
                    </a:ext>
                  </a:extLst>
                </p14:cNvPr>
                <p14:cNvContentPartPr/>
                <p14:nvPr/>
              </p14:nvContentPartPr>
              <p14:xfrm>
                <a:off x="5899427" y="5384231"/>
                <a:ext cx="339840" cy="2232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DE0708AA-C7B0-4104-B115-06759EFD5B3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895107" y="5379911"/>
                  <a:ext cx="3484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199B7D42-6729-4D51-995B-02D86A57CAF2}"/>
                    </a:ext>
                  </a:extLst>
                </p14:cNvPr>
                <p14:cNvContentPartPr/>
                <p14:nvPr/>
              </p14:nvContentPartPr>
              <p14:xfrm>
                <a:off x="5830307" y="5452991"/>
                <a:ext cx="128160" cy="1234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199B7D42-6729-4D51-995B-02D86A57CAF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825987" y="5448671"/>
                  <a:ext cx="1368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412A9335-9465-4F90-8901-24D8DB14CFF8}"/>
                    </a:ext>
                  </a:extLst>
                </p14:cNvPr>
                <p14:cNvContentPartPr/>
                <p14:nvPr/>
              </p14:nvContentPartPr>
              <p14:xfrm>
                <a:off x="5935067" y="5456591"/>
                <a:ext cx="360" cy="36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412A9335-9465-4F90-8901-24D8DB14CFF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930747" y="545227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D40C71D7-F41E-4181-A982-B61E4136F70B}"/>
                    </a:ext>
                  </a:extLst>
                </p14:cNvPr>
                <p14:cNvContentPartPr/>
                <p14:nvPr/>
              </p14:nvContentPartPr>
              <p14:xfrm>
                <a:off x="5802947" y="5415911"/>
                <a:ext cx="403560" cy="2124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D40C71D7-F41E-4181-A982-B61E4136F70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798627" y="5411591"/>
                  <a:ext cx="4122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4A24237F-5FD6-44DD-B3EC-58082B2D08EC}"/>
                    </a:ext>
                  </a:extLst>
                </p14:cNvPr>
                <p14:cNvContentPartPr/>
                <p14:nvPr/>
              </p14:nvContentPartPr>
              <p14:xfrm>
                <a:off x="5991947" y="5500871"/>
                <a:ext cx="14400" cy="604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4A24237F-5FD6-44DD-B3EC-58082B2D08E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987627" y="5496551"/>
                  <a:ext cx="230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ADA0CFD5-B382-4466-AB83-53B0670364B6}"/>
                    </a:ext>
                  </a:extLst>
                </p14:cNvPr>
                <p14:cNvContentPartPr/>
                <p14:nvPr/>
              </p14:nvContentPartPr>
              <p14:xfrm>
                <a:off x="6021467" y="5500871"/>
                <a:ext cx="18360" cy="6768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ADA0CFD5-B382-4466-AB83-53B0670364B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017147" y="5496551"/>
                  <a:ext cx="270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AFA4D2F6-292E-4790-9897-E73EA89837ED}"/>
                    </a:ext>
                  </a:extLst>
                </p14:cNvPr>
                <p14:cNvContentPartPr/>
                <p14:nvPr/>
              </p14:nvContentPartPr>
              <p14:xfrm>
                <a:off x="5929667" y="5469191"/>
                <a:ext cx="137880" cy="140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AFA4D2F6-292E-4790-9897-E73EA89837E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925347" y="5464871"/>
                  <a:ext cx="1465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CF8B436-BCD8-453F-AC85-D6266176621B}"/>
                    </a:ext>
                  </a:extLst>
                </p14:cNvPr>
                <p14:cNvContentPartPr/>
                <p14:nvPr/>
              </p14:nvContentPartPr>
              <p14:xfrm>
                <a:off x="6349067" y="5347511"/>
                <a:ext cx="159120" cy="1245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CF8B436-BCD8-453F-AC85-D6266176621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344747" y="5343191"/>
                  <a:ext cx="1677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852864EE-82DD-4DB2-B123-8020F468EC8E}"/>
                    </a:ext>
                  </a:extLst>
                </p14:cNvPr>
                <p14:cNvContentPartPr/>
                <p14:nvPr/>
              </p14:nvContentPartPr>
              <p14:xfrm>
                <a:off x="6489107" y="5283071"/>
                <a:ext cx="89280" cy="1584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852864EE-82DD-4DB2-B123-8020F468EC8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484787" y="5278751"/>
                  <a:ext cx="979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68BEC1AE-9B06-4A77-AC0C-42CB079670C1}"/>
                    </a:ext>
                  </a:extLst>
                </p14:cNvPr>
                <p14:cNvContentPartPr/>
                <p14:nvPr/>
              </p14:nvContentPartPr>
              <p14:xfrm>
                <a:off x="6605027" y="5188391"/>
                <a:ext cx="79200" cy="756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68BEC1AE-9B06-4A77-AC0C-42CB079670C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600707" y="5184071"/>
                  <a:ext cx="878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05E495BE-E909-4CBD-AD11-FD6FDE00AE22}"/>
                    </a:ext>
                  </a:extLst>
                </p14:cNvPr>
                <p14:cNvContentPartPr/>
                <p14:nvPr/>
              </p14:nvContentPartPr>
              <p14:xfrm>
                <a:off x="6599987" y="5199911"/>
                <a:ext cx="71280" cy="381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05E495BE-E909-4CBD-AD11-FD6FDE00AE2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595667" y="5195591"/>
                  <a:ext cx="799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300A7B9D-904E-46B6-A35B-EE92DFAB93A9}"/>
                    </a:ext>
                  </a:extLst>
                </p14:cNvPr>
                <p14:cNvContentPartPr/>
                <p14:nvPr/>
              </p14:nvContentPartPr>
              <p14:xfrm>
                <a:off x="6654707" y="5122151"/>
                <a:ext cx="115920" cy="698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300A7B9D-904E-46B6-A35B-EE92DFAB93A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650387" y="5117831"/>
                  <a:ext cx="124560" cy="78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816143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40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 err="1"/>
              <a:t>Probabilities</a:t>
            </a:r>
            <a:r>
              <a:rPr lang="de-DE" sz="2800" dirty="0"/>
              <a:t> and </a:t>
            </a:r>
            <a:r>
              <a:rPr lang="de-DE" sz="2800" dirty="0" err="1"/>
              <a:t>areas</a:t>
            </a:r>
            <a:r>
              <a:rPr lang="de-DE" sz="2800" dirty="0"/>
              <a:t> </a:t>
            </a:r>
            <a:r>
              <a:rPr lang="de-DE" sz="2800" dirty="0" err="1"/>
              <a:t>below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density</a:t>
            </a:r>
            <a:r>
              <a:rPr lang="de-DE" sz="2800" dirty="0"/>
              <a:t> </a:t>
            </a:r>
            <a:r>
              <a:rPr lang="de-DE" sz="2800" dirty="0" err="1"/>
              <a:t>function</a:t>
            </a:r>
            <a:endParaRPr lang="de-DE" sz="2800" dirty="0"/>
          </a:p>
        </p:txBody>
      </p:sp>
      <p:graphicFrame>
        <p:nvGraphicFramePr>
          <p:cNvPr id="43" name="Object 2"/>
          <p:cNvGraphicFramePr>
            <a:graphicFrameLocks noChangeAspect="1"/>
          </p:cNvGraphicFramePr>
          <p:nvPr/>
        </p:nvGraphicFramePr>
        <p:xfrm>
          <a:off x="5678984" y="571203"/>
          <a:ext cx="4046538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1917360" imgH="469800" progId="Equation.3">
                  <p:embed/>
                </p:oleObj>
              </mc:Choice>
              <mc:Fallback>
                <p:oleObj name="Formel" r:id="rId2" imgW="1917360" imgH="469800" progId="Equation.3">
                  <p:embed/>
                  <p:pic>
                    <p:nvPicPr>
                      <p:cNvPr id="4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8984" y="571203"/>
                        <a:ext cx="4046538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2599234" y="803127"/>
            <a:ext cx="2916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400" dirty="0">
                <a:latin typeface="+mn-lt"/>
              </a:rPr>
              <a:t>Density </a:t>
            </a:r>
            <a:r>
              <a:rPr lang="de-DE" altLang="de-DE" sz="2400" dirty="0" err="1">
                <a:latin typeface="+mn-lt"/>
              </a:rPr>
              <a:t>function</a:t>
            </a:r>
            <a:r>
              <a:rPr lang="de-DE" altLang="de-DE" sz="2400" dirty="0">
                <a:latin typeface="+mn-lt"/>
              </a:rPr>
              <a:t>: </a:t>
            </a:r>
          </a:p>
        </p:txBody>
      </p:sp>
      <p:graphicFrame>
        <p:nvGraphicFramePr>
          <p:cNvPr id="45" name="Object 3"/>
          <p:cNvGraphicFramePr>
            <a:graphicFrameLocks noChangeAspect="1"/>
          </p:cNvGraphicFramePr>
          <p:nvPr/>
        </p:nvGraphicFramePr>
        <p:xfrm>
          <a:off x="4672509" y="1457027"/>
          <a:ext cx="5372100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2628720" imgH="495000" progId="Equation.3">
                  <p:embed/>
                </p:oleObj>
              </mc:Choice>
              <mc:Fallback>
                <p:oleObj name="Formel" r:id="rId4" imgW="2628720" imgH="495000" progId="Equation.3">
                  <p:embed/>
                  <p:pic>
                    <p:nvPicPr>
                      <p:cNvPr id="4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2509" y="1457027"/>
                        <a:ext cx="5372100" cy="1008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9"/>
          <p:cNvSpPr>
            <a:spLocks noChangeArrowheads="1"/>
          </p:cNvSpPr>
          <p:nvPr/>
        </p:nvSpPr>
        <p:spPr bwMode="auto">
          <a:xfrm>
            <a:off x="2772273" y="1700064"/>
            <a:ext cx="1627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400" dirty="0">
                <a:latin typeface="+mn-lt"/>
              </a:rPr>
              <a:t>Intervall: </a:t>
            </a:r>
          </a:p>
        </p:txBody>
      </p:sp>
      <p:pic>
        <p:nvPicPr>
          <p:cNvPr id="47" name="Picture 15" descr="B_11-13_Eintrittswah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5" y="2465090"/>
            <a:ext cx="6926263" cy="413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feld 47"/>
          <p:cNvSpPr txBox="1"/>
          <p:nvPr/>
        </p:nvSpPr>
        <p:spPr>
          <a:xfrm>
            <a:off x="4721722" y="3385839"/>
            <a:ext cx="1071562" cy="3698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P(Z&lt; c)</a:t>
            </a:r>
          </a:p>
        </p:txBody>
      </p:sp>
    </p:spTree>
    <p:extLst>
      <p:ext uri="{BB962C8B-B14F-4D97-AF65-F5344CB8AC3E}">
        <p14:creationId xmlns:p14="http://schemas.microsoft.com/office/powerpoint/2010/main" val="30233992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41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Relevant Values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standard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B07D0DD-6D1E-4540-8DCF-59A3D88D7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32" y="2036510"/>
            <a:ext cx="7859216" cy="3984779"/>
          </a:xfrm>
          <a:prstGeom prst="rect">
            <a:avLst/>
          </a:prstGeom>
        </p:spPr>
      </p:pic>
      <p:graphicFrame>
        <p:nvGraphicFramePr>
          <p:cNvPr id="32" name="Group 85"/>
          <p:cNvGraphicFramePr>
            <a:graphicFrameLocks noGrp="1"/>
          </p:cNvGraphicFramePr>
          <p:nvPr/>
        </p:nvGraphicFramePr>
        <p:xfrm>
          <a:off x="1631505" y="762069"/>
          <a:ext cx="1512887" cy="1828800"/>
        </p:xfrm>
        <a:graphic>
          <a:graphicData uri="http://schemas.openxmlformats.org/drawingml/2006/table">
            <a:tbl>
              <a:tblPr/>
              <a:tblGrid>
                <a:gridCol w="592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F(z)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-2.58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-2.33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-1.96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-1.64 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5 %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-1.23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6936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19" name="Rechteck 18"/>
          <p:cNvSpPr/>
          <p:nvPr/>
        </p:nvSpPr>
        <p:spPr>
          <a:xfrm>
            <a:off x="1703512" y="1124744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err="1"/>
              <a:t>Suppose</a:t>
            </a:r>
            <a:r>
              <a:rPr lang="de-DE" sz="2400" dirty="0"/>
              <a:t>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CEQ (Chief </a:t>
            </a:r>
            <a:r>
              <a:rPr lang="de-DE" sz="2400" dirty="0" err="1"/>
              <a:t>of</a:t>
            </a:r>
            <a:r>
              <a:rPr lang="de-DE" sz="2400" dirty="0"/>
              <a:t> Quality) in  </a:t>
            </a:r>
            <a:r>
              <a:rPr lang="de-DE" sz="2400" dirty="0" err="1"/>
              <a:t>lamp</a:t>
            </a:r>
            <a:r>
              <a:rPr lang="de-DE" sz="2400" dirty="0"/>
              <a:t> </a:t>
            </a:r>
            <a:r>
              <a:rPr lang="de-DE" sz="2400" dirty="0" err="1"/>
              <a:t>maufactoring</a:t>
            </a:r>
            <a:r>
              <a:rPr lang="de-DE" sz="2400" dirty="0"/>
              <a:t> </a:t>
            </a:r>
            <a:r>
              <a:rPr lang="de-DE" sz="2400" dirty="0" err="1"/>
              <a:t>company</a:t>
            </a:r>
            <a:r>
              <a:rPr lang="de-DE" sz="2400" dirty="0"/>
              <a:t>. The </a:t>
            </a:r>
            <a:r>
              <a:rPr lang="de-DE" sz="2400" dirty="0" err="1"/>
              <a:t>life</a:t>
            </a:r>
            <a:r>
              <a:rPr lang="de-DE" sz="2400" dirty="0"/>
              <a:t> </a:t>
            </a:r>
            <a:r>
              <a:rPr lang="de-DE" sz="2400" dirty="0" err="1"/>
              <a:t>expectancy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LED-</a:t>
            </a:r>
            <a:r>
              <a:rPr lang="de-DE" sz="2400" dirty="0" err="1"/>
              <a:t>lamp</a:t>
            </a:r>
            <a:r>
              <a:rPr lang="de-DE" sz="2400" dirty="0"/>
              <a:t> </a:t>
            </a:r>
            <a:r>
              <a:rPr lang="de-DE" sz="2400" dirty="0" err="1"/>
              <a:t>should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normally</a:t>
            </a:r>
            <a:r>
              <a:rPr lang="de-DE" sz="2400" dirty="0"/>
              <a:t> </a:t>
            </a:r>
            <a:r>
              <a:rPr lang="de-DE" sz="2400" dirty="0" err="1"/>
              <a:t>distributed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μ=25000h and σ= 2000.</a:t>
            </a:r>
          </a:p>
          <a:p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LED-</a:t>
            </a:r>
            <a:r>
              <a:rPr lang="de-DE" sz="2400" dirty="0" err="1"/>
              <a:t>Lamp</a:t>
            </a:r>
            <a:r>
              <a:rPr lang="de-DE" sz="2400" dirty="0"/>
              <a:t> </a:t>
            </a:r>
            <a:r>
              <a:rPr lang="de-DE" sz="2400" dirty="0" err="1"/>
              <a:t>works</a:t>
            </a:r>
            <a:r>
              <a:rPr lang="de-DE" sz="2400" dirty="0"/>
              <a:t> </a:t>
            </a:r>
            <a:r>
              <a:rPr lang="de-DE" sz="2400" dirty="0" err="1"/>
              <a:t>less</a:t>
            </a:r>
            <a:r>
              <a:rPr lang="de-DE" sz="2400" dirty="0"/>
              <a:t> </a:t>
            </a:r>
            <a:r>
              <a:rPr lang="de-DE" sz="2400" dirty="0" err="1"/>
              <a:t>than</a:t>
            </a:r>
            <a:r>
              <a:rPr lang="de-DE" sz="2400" dirty="0"/>
              <a:t> 20000 </a:t>
            </a:r>
            <a:r>
              <a:rPr lang="de-DE" sz="2400" dirty="0" err="1"/>
              <a:t>hours</a:t>
            </a:r>
            <a:endParaRPr lang="de-DE" sz="2400" dirty="0"/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LED-</a:t>
            </a:r>
            <a:r>
              <a:rPr lang="de-DE" sz="2400" dirty="0" err="1"/>
              <a:t>Lamp</a:t>
            </a:r>
            <a:r>
              <a:rPr lang="de-DE" sz="2400" dirty="0"/>
              <a:t> </a:t>
            </a:r>
            <a:r>
              <a:rPr lang="de-DE" sz="2400" dirty="0" err="1"/>
              <a:t>works</a:t>
            </a:r>
            <a:r>
              <a:rPr lang="de-DE" sz="2400" dirty="0"/>
              <a:t> </a:t>
            </a:r>
            <a:r>
              <a:rPr lang="de-DE" sz="2400" dirty="0" err="1"/>
              <a:t>more</a:t>
            </a:r>
            <a:r>
              <a:rPr lang="de-DE" sz="2400" dirty="0"/>
              <a:t> </a:t>
            </a:r>
            <a:r>
              <a:rPr lang="de-DE" sz="2400" dirty="0" err="1"/>
              <a:t>than</a:t>
            </a:r>
            <a:r>
              <a:rPr lang="de-DE" sz="2400" dirty="0"/>
              <a:t> 27000 </a:t>
            </a:r>
            <a:r>
              <a:rPr lang="de-DE" sz="2400" dirty="0" err="1"/>
              <a:t>hours</a:t>
            </a:r>
            <a:endParaRPr lang="de-DE" sz="2400" dirty="0"/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LED-</a:t>
            </a:r>
            <a:r>
              <a:rPr lang="de-DE" sz="2400" dirty="0" err="1"/>
              <a:t>Lamp</a:t>
            </a:r>
            <a:r>
              <a:rPr lang="de-DE" sz="2400" dirty="0"/>
              <a:t>  </a:t>
            </a:r>
            <a:r>
              <a:rPr lang="de-DE" sz="2400" dirty="0" err="1"/>
              <a:t>works</a:t>
            </a:r>
            <a:r>
              <a:rPr lang="de-DE" sz="2400" dirty="0"/>
              <a:t> </a:t>
            </a:r>
            <a:r>
              <a:rPr lang="de-DE" sz="2400" dirty="0" err="1"/>
              <a:t>within</a:t>
            </a:r>
            <a:r>
              <a:rPr lang="de-DE" sz="2400" dirty="0"/>
              <a:t> 24000 und 28500 </a:t>
            </a:r>
            <a:r>
              <a:rPr lang="de-DE" sz="2400" dirty="0" err="1"/>
              <a:t>hours</a:t>
            </a:r>
            <a:r>
              <a:rPr lang="de-DE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Show 1.-3. </a:t>
            </a:r>
            <a:r>
              <a:rPr lang="de-DE" sz="2400" dirty="0" err="1"/>
              <a:t>graphically</a:t>
            </a:r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2CBBF509-9A0C-47E7-A949-16A0BC5276DE}"/>
                  </a:ext>
                </a:extLst>
              </p14:cNvPr>
              <p14:cNvContentPartPr/>
              <p14:nvPr/>
            </p14:nvContentPartPr>
            <p14:xfrm>
              <a:off x="9003558" y="5377638"/>
              <a:ext cx="6120" cy="1044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2CBBF509-9A0C-47E7-A949-16A0BC5276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94558" y="5368638"/>
                <a:ext cx="23760" cy="2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42587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Reproductive</a:t>
            </a:r>
            <a:r>
              <a:rPr lang="de-DE" sz="3200" dirty="0"/>
              <a:t> </a:t>
            </a:r>
            <a:r>
              <a:rPr lang="de-DE" sz="3200" dirty="0" err="1"/>
              <a:t>property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919288" y="1125539"/>
            <a:ext cx="856920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CC3300"/>
              </a:buClr>
            </a:pPr>
            <a:endParaRPr lang="de-DE" altLang="de-DE" sz="1600" b="1" dirty="0"/>
          </a:p>
          <a:p>
            <a:pPr eaLnBrk="1" hangingPunct="1"/>
            <a:endParaRPr lang="de-DE" altLang="de-DE" sz="1600" dirty="0"/>
          </a:p>
          <a:p>
            <a:pPr eaLnBrk="1" hangingPunct="1"/>
            <a:endParaRPr lang="de-DE" altLang="de-DE" sz="1600" dirty="0"/>
          </a:p>
          <a:p>
            <a:pPr eaLnBrk="1" hangingPunct="1"/>
            <a:endParaRPr lang="de-DE" altLang="de-DE" sz="2000" dirty="0">
              <a:latin typeface="+mn-lt"/>
            </a:endParaRPr>
          </a:p>
          <a:p>
            <a:pPr eaLnBrk="1" hangingPunct="1">
              <a:buFontTx/>
              <a:buChar char="•"/>
            </a:pPr>
            <a:r>
              <a:rPr lang="de-DE" altLang="de-DE" sz="2000" dirty="0">
                <a:latin typeface="+mn-lt"/>
              </a:rPr>
              <a:t>The </a:t>
            </a:r>
            <a:r>
              <a:rPr lang="de-DE" altLang="de-DE" sz="2000" dirty="0" err="1">
                <a:latin typeface="+mn-lt"/>
              </a:rPr>
              <a:t>sum</a:t>
            </a:r>
            <a:r>
              <a:rPr lang="de-DE" altLang="de-DE" sz="2000" dirty="0">
                <a:latin typeface="+mn-lt"/>
              </a:rPr>
              <a:t>                             </a:t>
            </a:r>
            <a:r>
              <a:rPr lang="de-DE" altLang="de-DE" sz="2000" dirty="0" err="1">
                <a:latin typeface="+mn-lt"/>
              </a:rPr>
              <a:t>of</a:t>
            </a:r>
            <a:r>
              <a:rPr lang="de-DE" altLang="de-DE" sz="2000" dirty="0">
                <a:latin typeface="+mn-lt"/>
              </a:rPr>
              <a:t> n </a:t>
            </a:r>
            <a:r>
              <a:rPr lang="de-DE" altLang="de-DE" sz="2000" dirty="0" err="1">
                <a:latin typeface="+mn-lt"/>
              </a:rPr>
              <a:t>indepentently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normally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distributed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random</a:t>
            </a:r>
            <a:r>
              <a:rPr lang="de-DE" altLang="de-DE" sz="2000" dirty="0">
                <a:latin typeface="+mn-lt"/>
              </a:rPr>
              <a:t> variables ist also </a:t>
            </a:r>
            <a:r>
              <a:rPr lang="de-DE" altLang="de-DE" sz="2000" dirty="0" err="1">
                <a:latin typeface="+mn-lt"/>
              </a:rPr>
              <a:t>normally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distributed</a:t>
            </a:r>
            <a:r>
              <a:rPr lang="de-DE" altLang="de-DE" sz="2000" dirty="0">
                <a:latin typeface="+mn-lt"/>
              </a:rPr>
              <a:t>.     </a:t>
            </a:r>
          </a:p>
          <a:p>
            <a:pPr eaLnBrk="1" hangingPunct="1"/>
            <a:endParaRPr lang="de-DE" altLang="de-DE" sz="2000" dirty="0">
              <a:latin typeface="+mn-lt"/>
            </a:endParaRPr>
          </a:p>
          <a:p>
            <a:pPr eaLnBrk="1" hangingPunct="1">
              <a:buFontTx/>
              <a:buChar char="•"/>
            </a:pPr>
            <a:r>
              <a:rPr lang="de-DE" altLang="de-DE" sz="2000" dirty="0">
                <a:latin typeface="+mn-lt"/>
              </a:rPr>
              <a:t>The </a:t>
            </a:r>
            <a:r>
              <a:rPr lang="de-DE" altLang="de-DE" sz="2000" dirty="0" err="1">
                <a:latin typeface="+mn-lt"/>
              </a:rPr>
              <a:t>expected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value</a:t>
            </a:r>
            <a:r>
              <a:rPr lang="de-DE" altLang="de-DE" sz="2000" dirty="0">
                <a:latin typeface="+mn-lt"/>
              </a:rPr>
              <a:t>      </a:t>
            </a:r>
            <a:r>
              <a:rPr lang="de-DE" altLang="de-DE" sz="2000" dirty="0" err="1">
                <a:latin typeface="+mn-lt"/>
              </a:rPr>
              <a:t>of</a:t>
            </a:r>
            <a:r>
              <a:rPr lang="de-DE" altLang="de-DE" sz="2000" dirty="0">
                <a:latin typeface="+mn-lt"/>
              </a:rPr>
              <a:t> X </a:t>
            </a:r>
            <a:r>
              <a:rPr lang="de-DE" altLang="de-DE" sz="2000" dirty="0" err="1">
                <a:latin typeface="+mn-lt"/>
              </a:rPr>
              <a:t>equals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the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sum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of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the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single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expected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values</a:t>
            </a:r>
            <a:r>
              <a:rPr lang="de-DE" altLang="de-DE" sz="2000" dirty="0">
                <a:latin typeface="+mn-lt"/>
              </a:rPr>
              <a:t>         </a:t>
            </a:r>
            <a:r>
              <a:rPr lang="de-DE" altLang="de-DE" sz="2000" dirty="0" err="1">
                <a:latin typeface="+mn-lt"/>
              </a:rPr>
              <a:t>we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obtain</a:t>
            </a:r>
            <a:endParaRPr lang="de-DE" altLang="de-DE" sz="2000" dirty="0">
              <a:latin typeface="+mn-lt"/>
            </a:endParaRPr>
          </a:p>
          <a:p>
            <a:pPr eaLnBrk="1" hangingPunct="1"/>
            <a:r>
              <a:rPr lang="de-DE" altLang="de-DE" sz="2000" dirty="0">
                <a:latin typeface="+mn-lt"/>
              </a:rPr>
              <a:t>     </a:t>
            </a:r>
          </a:p>
          <a:p>
            <a:pPr eaLnBrk="1" hangingPunct="1"/>
            <a:endParaRPr lang="de-DE" altLang="de-DE" sz="2000" dirty="0">
              <a:latin typeface="+mn-lt"/>
            </a:endParaRPr>
          </a:p>
          <a:p>
            <a:pPr eaLnBrk="1" hangingPunct="1">
              <a:buFont typeface="Arial" charset="0"/>
              <a:buChar char="•"/>
            </a:pPr>
            <a:r>
              <a:rPr lang="de-DE" altLang="de-DE" sz="2000" dirty="0" err="1">
                <a:latin typeface="+mn-lt"/>
              </a:rPr>
              <a:t>For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the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variance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of</a:t>
            </a:r>
            <a:r>
              <a:rPr lang="de-DE" altLang="de-DE" sz="2000" dirty="0">
                <a:latin typeface="+mn-lt"/>
              </a:rPr>
              <a:t> X, </a:t>
            </a:r>
            <a:r>
              <a:rPr lang="de-DE" altLang="de-DE" sz="2000" dirty="0" err="1">
                <a:latin typeface="+mn-lt"/>
              </a:rPr>
              <a:t>we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obtain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the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analogous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result</a:t>
            </a:r>
            <a:r>
              <a:rPr lang="de-DE" altLang="de-DE" sz="2000" dirty="0">
                <a:latin typeface="+mn-lt"/>
              </a:rPr>
              <a:t>:</a:t>
            </a:r>
          </a:p>
          <a:p>
            <a:pPr eaLnBrk="1" hangingPunct="1"/>
            <a:r>
              <a:rPr lang="de-DE" altLang="de-DE" sz="1600" dirty="0"/>
              <a:t>     </a:t>
            </a:r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313010"/>
              </p:ext>
            </p:extLst>
          </p:nvPr>
        </p:nvGraphicFramePr>
        <p:xfrm>
          <a:off x="9877886" y="2210631"/>
          <a:ext cx="1043258" cy="39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596880" imgH="228600" progId="">
                  <p:embed/>
                </p:oleObj>
              </mc:Choice>
              <mc:Fallback>
                <p:oleObj name="Formel" r:id="rId2" imgW="596880" imgH="228600" progId="">
                  <p:embed/>
                  <p:pic>
                    <p:nvPicPr>
                      <p:cNvPr id="1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77886" y="2210631"/>
                        <a:ext cx="1043258" cy="399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212486"/>
              </p:ext>
            </p:extLst>
          </p:nvPr>
        </p:nvGraphicFramePr>
        <p:xfrm>
          <a:off x="3160643" y="2205246"/>
          <a:ext cx="1819905" cy="39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1041120" imgH="228600" progId="">
                  <p:embed/>
                </p:oleObj>
              </mc:Choice>
              <mc:Fallback>
                <p:oleObj name="Formel" r:id="rId4" imgW="1041120" imgH="228600" progId="">
                  <p:embed/>
                  <p:pic>
                    <p:nvPicPr>
                      <p:cNvPr id="1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643" y="2205246"/>
                        <a:ext cx="1819905" cy="399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215927"/>
              </p:ext>
            </p:extLst>
          </p:nvPr>
        </p:nvGraphicFramePr>
        <p:xfrm>
          <a:off x="4281812" y="3064341"/>
          <a:ext cx="376732" cy="39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640" imgH="228600" progId="">
                  <p:embed/>
                </p:oleObj>
              </mc:Choice>
              <mc:Fallback>
                <p:oleObj name="Equation" r:id="rId6" imgW="215640" imgH="228600" progId="">
                  <p:embed/>
                  <p:pic>
                    <p:nvPicPr>
                      <p:cNvPr id="1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1812" y="3064341"/>
                        <a:ext cx="376732" cy="399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230770"/>
              </p:ext>
            </p:extLst>
          </p:nvPr>
        </p:nvGraphicFramePr>
        <p:xfrm>
          <a:off x="9750429" y="3094942"/>
          <a:ext cx="954387" cy="39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8" imgW="545760" imgH="228600" progId="">
                  <p:embed/>
                </p:oleObj>
              </mc:Choice>
              <mc:Fallback>
                <p:oleObj name="Formel" r:id="rId8" imgW="545760" imgH="228600" progId="">
                  <p:embed/>
                  <p:pic>
                    <p:nvPicPr>
                      <p:cNvPr id="2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0429" y="3094942"/>
                        <a:ext cx="954387" cy="399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516826"/>
              </p:ext>
            </p:extLst>
          </p:nvPr>
        </p:nvGraphicFramePr>
        <p:xfrm>
          <a:off x="3274617" y="3389038"/>
          <a:ext cx="1819905" cy="39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0" imgW="1041120" imgH="228600" progId="">
                  <p:embed/>
                </p:oleObj>
              </mc:Choice>
              <mc:Fallback>
                <p:oleObj name="Formel" r:id="rId10" imgW="1041120" imgH="228600" progId="">
                  <p:embed/>
                  <p:pic>
                    <p:nvPicPr>
                      <p:cNvPr id="2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4617" y="3389038"/>
                        <a:ext cx="1819905" cy="399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366997"/>
              </p:ext>
            </p:extLst>
          </p:nvPr>
        </p:nvGraphicFramePr>
        <p:xfrm>
          <a:off x="7765371" y="4298957"/>
          <a:ext cx="1887521" cy="423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2" imgW="1079280" imgH="241200" progId="">
                  <p:embed/>
                </p:oleObj>
              </mc:Choice>
              <mc:Fallback>
                <p:oleObj name="Formel" r:id="rId12" imgW="1079280" imgH="241200" progId="">
                  <p:embed/>
                  <p:pic>
                    <p:nvPicPr>
                      <p:cNvPr id="2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5371" y="4298957"/>
                        <a:ext cx="1887521" cy="4230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21464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Central </a:t>
            </a:r>
            <a:r>
              <a:rPr lang="de-DE" sz="3200" dirty="0" err="1"/>
              <a:t>limit</a:t>
            </a:r>
            <a:r>
              <a:rPr lang="de-DE" sz="3200" dirty="0"/>
              <a:t> </a:t>
            </a:r>
            <a:r>
              <a:rPr lang="de-DE" sz="3200" dirty="0" err="1"/>
              <a:t>theorem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726533" y="680208"/>
            <a:ext cx="8631599" cy="231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C3300"/>
              </a:buClr>
              <a:buChar char="•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3300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3300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altLang="de-DE" sz="2400" dirty="0">
                <a:latin typeface="+mn-lt"/>
              </a:rPr>
              <a:t>The </a:t>
            </a:r>
            <a:r>
              <a:rPr lang="de-DE" altLang="de-DE" sz="2400" dirty="0" err="1">
                <a:latin typeface="+mn-lt"/>
              </a:rPr>
              <a:t>sum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of</a:t>
            </a:r>
            <a:r>
              <a:rPr lang="de-DE" altLang="de-DE" sz="2400" dirty="0">
                <a:latin typeface="+mn-lt"/>
              </a:rPr>
              <a:t> n </a:t>
            </a:r>
            <a:r>
              <a:rPr lang="de-DE" altLang="de-DE" sz="2400" dirty="0" err="1">
                <a:latin typeface="+mn-lt"/>
              </a:rPr>
              <a:t>independently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identically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distributed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random</a:t>
            </a:r>
            <a:r>
              <a:rPr lang="de-DE" altLang="de-DE" sz="2400" dirty="0">
                <a:latin typeface="+mn-lt"/>
              </a:rPr>
              <a:t> variables </a:t>
            </a:r>
            <a:r>
              <a:rPr lang="de-DE" altLang="de-DE" sz="2400" dirty="0" err="1">
                <a:latin typeface="+mn-lt"/>
              </a:rPr>
              <a:t>is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approximately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normally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distriuted</a:t>
            </a:r>
            <a:r>
              <a:rPr lang="de-DE" altLang="de-DE" sz="2400" dirty="0">
                <a:latin typeface="+mn-lt"/>
              </a:rPr>
              <a:t>, </a:t>
            </a:r>
            <a:r>
              <a:rPr lang="de-DE" altLang="de-DE" sz="2400" dirty="0" err="1">
                <a:latin typeface="+mn-lt"/>
              </a:rPr>
              <a:t>if</a:t>
            </a:r>
            <a:r>
              <a:rPr lang="de-DE" altLang="de-DE" sz="2400" dirty="0">
                <a:latin typeface="+mn-lt"/>
              </a:rPr>
              <a:t> n </a:t>
            </a:r>
            <a:r>
              <a:rPr lang="de-DE" altLang="de-DE" sz="2400" dirty="0" err="1">
                <a:latin typeface="+mn-lt"/>
              </a:rPr>
              <a:t>is</a:t>
            </a:r>
            <a:r>
              <a:rPr lang="de-DE" altLang="de-DE" sz="2400" dirty="0">
                <a:latin typeface="+mn-lt"/>
              </a:rPr>
              <a:t> large </a:t>
            </a:r>
            <a:r>
              <a:rPr lang="de-DE" altLang="de-DE" sz="2400" dirty="0" err="1">
                <a:latin typeface="+mn-lt"/>
              </a:rPr>
              <a:t>enough</a:t>
            </a:r>
            <a:endParaRPr lang="de-DE" altLang="de-DE" sz="2400" dirty="0">
              <a:latin typeface="+mn-lt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e-DE" altLang="de-DE" sz="2400" dirty="0">
              <a:latin typeface="+mn-lt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altLang="de-DE" sz="2400" dirty="0" err="1">
                <a:latin typeface="+mn-lt"/>
              </a:rPr>
              <a:t>Consequence</a:t>
            </a:r>
            <a:r>
              <a:rPr lang="de-DE" altLang="de-DE" sz="2400" dirty="0">
                <a:latin typeface="+mn-lt"/>
              </a:rPr>
              <a:t>: The </a:t>
            </a:r>
            <a:r>
              <a:rPr lang="de-DE" altLang="de-DE" sz="2400" dirty="0" err="1">
                <a:latin typeface="+mn-lt"/>
              </a:rPr>
              <a:t>true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distribution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can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be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ignored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if</a:t>
            </a:r>
            <a:r>
              <a:rPr lang="de-DE" altLang="de-DE" sz="2400" dirty="0">
                <a:latin typeface="+mn-lt"/>
              </a:rPr>
              <a:t> n </a:t>
            </a:r>
            <a:r>
              <a:rPr lang="de-DE" altLang="de-DE" sz="2400" dirty="0" err="1">
                <a:latin typeface="+mn-lt"/>
              </a:rPr>
              <a:t>is</a:t>
            </a:r>
            <a:r>
              <a:rPr lang="de-DE" altLang="de-DE" sz="2400" dirty="0">
                <a:latin typeface="+mn-lt"/>
              </a:rPr>
              <a:t> large </a:t>
            </a:r>
            <a:r>
              <a:rPr lang="de-DE" altLang="de-DE" sz="2400" dirty="0" err="1">
                <a:latin typeface="+mn-lt"/>
              </a:rPr>
              <a:t>enough</a:t>
            </a:r>
            <a:r>
              <a:rPr lang="de-DE" altLang="de-DE" sz="2400" dirty="0">
                <a:latin typeface="+mn-lt"/>
              </a:rPr>
              <a:t> and </a:t>
            </a:r>
            <a:r>
              <a:rPr lang="de-DE" altLang="de-DE" sz="2400" dirty="0" err="1">
                <a:latin typeface="+mn-lt"/>
              </a:rPr>
              <a:t>you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are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interested</a:t>
            </a:r>
            <a:r>
              <a:rPr lang="de-DE" altLang="de-DE" sz="2400" dirty="0">
                <a:latin typeface="+mn-lt"/>
              </a:rPr>
              <a:t> in </a:t>
            </a:r>
            <a:r>
              <a:rPr lang="de-DE" altLang="de-DE" sz="2400" dirty="0" err="1">
                <a:latin typeface="+mn-lt"/>
              </a:rPr>
              <a:t>the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distribution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of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the</a:t>
            </a:r>
            <a:r>
              <a:rPr lang="de-DE" altLang="de-DE" sz="2400" dirty="0">
                <a:latin typeface="+mn-lt"/>
              </a:rPr>
              <a:t> sample </a:t>
            </a:r>
            <a:r>
              <a:rPr lang="de-DE" altLang="de-DE" sz="2400" dirty="0" err="1">
                <a:latin typeface="+mn-lt"/>
              </a:rPr>
              <a:t>mean</a:t>
            </a:r>
            <a:r>
              <a:rPr lang="de-DE" altLang="de-DE" sz="2400" dirty="0">
                <a:latin typeface="+mn-lt"/>
              </a:rPr>
              <a:t>:</a:t>
            </a:r>
            <a:endParaRPr lang="de-DE" altLang="de-DE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e-DE" altLang="de-DE" sz="19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D823AB6A-D51E-4CA5-B909-DFEA88D66DC8}"/>
                  </a:ext>
                </a:extLst>
              </p:cNvPr>
              <p:cNvSpPr txBox="1"/>
              <p:nvPr/>
            </p:nvSpPr>
            <p:spPr>
              <a:xfrm>
                <a:off x="1703511" y="2945904"/>
                <a:ext cx="9759619" cy="259228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dirty="0"/>
                  <a:t>Mathematically:</a:t>
                </a:r>
              </a:p>
              <a:p>
                <a:endParaRPr lang="de-DE" dirty="0"/>
              </a:p>
              <a:p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de-DE" dirty="0"/>
                  <a:t>… </a:t>
                </a:r>
                <a:r>
                  <a:rPr lang="de-DE" dirty="0" err="1"/>
                  <a:t>iid</a:t>
                </a:r>
                <a:r>
                  <a:rPr lang="de-DE" dirty="0"/>
                  <a:t> RV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unknown</a:t>
                </a:r>
                <a:r>
                  <a:rPr lang="de-DE" dirty="0"/>
                  <a:t> </a:t>
                </a:r>
                <a:r>
                  <a:rPr lang="de-DE" dirty="0" err="1"/>
                  <a:t>distribution</a:t>
                </a:r>
                <a:r>
                  <a:rPr lang="de-DE" dirty="0"/>
                  <a:t>, but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μ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and  Var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dirty="0"/>
                  <a:t> exist.</a:t>
                </a:r>
              </a:p>
              <a:p>
                <a:endParaRPr lang="de-DE" dirty="0"/>
              </a:p>
              <a:p>
                <a:r>
                  <a:rPr lang="de-DE" dirty="0" err="1"/>
                  <a:t>Than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first</a:t>
                </a:r>
                <a:r>
                  <a:rPr lang="de-DE" dirty="0"/>
                  <a:t> 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de-DE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    </a:t>
                </a:r>
                <a:r>
                  <a:rPr lang="de-DE" dirty="0">
                    <a:latin typeface="Cambria Math" panose="02040503050406030204" pitchFamily="18" charset="0"/>
                  </a:rPr>
                  <a:t>we </a:t>
                </a:r>
                <a:r>
                  <a:rPr lang="de-DE" dirty="0" err="1">
                    <a:latin typeface="Cambria Math" panose="02040503050406030204" pitchFamily="18" charset="0"/>
                  </a:rPr>
                  <a:t>obtain</a:t>
                </a:r>
                <a:r>
                  <a:rPr lang="de-DE" dirty="0">
                    <a:latin typeface="Cambria Math" panose="02040503050406030204" pitchFamily="18" charset="0"/>
                  </a:rPr>
                  <a:t> </a:t>
                </a:r>
                <a:r>
                  <a:rPr lang="de-DE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de-DE" dirty="0"/>
                  <a:t>             Var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dirty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de-DE" dirty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endParaRPr lang="de-DE" dirty="0"/>
              </a:p>
              <a:p>
                <a:endParaRPr lang="de-DE" i="1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de-DE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den>
                    </m:f>
                    <m:rad>
                      <m:radPr>
                        <m:degHide m:val="on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 n→</a:t>
                </a:r>
                <a:r>
                  <a:rPr lang="de-D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∞</a:t>
                </a:r>
                <a:r>
                  <a:rPr lang="de-DE" dirty="0"/>
                  <a:t> </a:t>
                </a:r>
                <a:r>
                  <a:rPr lang="de-DE" dirty="0" err="1"/>
                  <a:t>standard</a:t>
                </a:r>
                <a:r>
                  <a:rPr lang="de-DE" dirty="0"/>
                  <a:t> </a:t>
                </a:r>
                <a:r>
                  <a:rPr lang="de-DE" dirty="0" err="1"/>
                  <a:t>normally</a:t>
                </a:r>
                <a:r>
                  <a:rPr lang="de-DE" dirty="0"/>
                  <a:t> </a:t>
                </a:r>
                <a:r>
                  <a:rPr lang="de-DE" dirty="0" err="1"/>
                  <a:t>distributed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de-DE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∽</m:t>
                    </m:r>
                    <m:r>
                      <m:rPr>
                        <m:sty m:val="p"/>
                      </m:rPr>
                      <a:rPr lang="de-DE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de-DE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(0,1)</m:t>
                    </m:r>
                  </m:oMath>
                </a14:m>
                <a:endParaRPr lang="de-DE" dirty="0"/>
              </a:p>
              <a:p>
                <a:pPr algn="ctr"/>
                <a:r>
                  <a:rPr lang="de-DE" dirty="0"/>
                  <a:t>oder</a:t>
                </a:r>
              </a:p>
              <a:p>
                <a:pPr algn="ctr"/>
                <a:endParaRPr lang="de-DE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nor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de-DE" dirty="0"/>
                                <m:t>→</m:t>
                              </m:r>
                              <m:r>
                                <m:rPr>
                                  <m:nor/>
                                </m:rPr>
                                <a:rPr lang="de-DE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̅"/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μ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l-GR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den>
                              </m:f>
                              <m:rad>
                                <m:radPr>
                                  <m:degHide m:val="on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Φ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D823AB6A-D51E-4CA5-B909-DFEA88D66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1" y="2945904"/>
                <a:ext cx="9759619" cy="2592288"/>
              </a:xfrm>
              <a:prstGeom prst="rect">
                <a:avLst/>
              </a:prstGeom>
              <a:blipFill>
                <a:blip r:embed="rId2"/>
                <a:stretch>
                  <a:fillRect l="-500" t="-1176" b="-312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787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24175" y="116632"/>
            <a:ext cx="11389756" cy="6552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400" dirty="0" err="1">
                <a:solidFill>
                  <a:srgbClr val="000000"/>
                </a:solidFill>
              </a:rPr>
              <a:t>Example</a:t>
            </a:r>
            <a:endParaRPr lang="de-DE" sz="2400" dirty="0">
              <a:solidFill>
                <a:srgbClr val="000000"/>
              </a:solidFill>
            </a:endParaRPr>
          </a:p>
          <a:p>
            <a:pPr algn="ctr"/>
            <a:endParaRPr lang="de-DE" sz="24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de-DE" sz="2400" dirty="0">
                <a:solidFill>
                  <a:srgbClr val="000000"/>
                </a:solidFill>
              </a:rPr>
              <a:t>Generate in Excel a sample </a:t>
            </a:r>
            <a:r>
              <a:rPr lang="de-DE" sz="2400" dirty="0" err="1">
                <a:solidFill>
                  <a:srgbClr val="000000"/>
                </a:solidFill>
              </a:rPr>
              <a:t>of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the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length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of</a:t>
            </a:r>
            <a:r>
              <a:rPr lang="de-DE" sz="2400" dirty="0">
                <a:solidFill>
                  <a:srgbClr val="000000"/>
                </a:solidFill>
              </a:rPr>
              <a:t> 15 male </a:t>
            </a:r>
            <a:r>
              <a:rPr lang="de-DE" sz="2400" dirty="0" err="1">
                <a:solidFill>
                  <a:srgbClr val="000000"/>
                </a:solidFill>
              </a:rPr>
              <a:t>students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around</a:t>
            </a:r>
            <a:r>
              <a:rPr lang="de-DE" sz="2400" dirty="0">
                <a:solidFill>
                  <a:srgbClr val="000000"/>
                </a:solidFill>
              </a:rPr>
              <a:t> 175cm and a maximum </a:t>
            </a:r>
            <a:r>
              <a:rPr lang="de-DE" sz="2400" dirty="0" err="1">
                <a:solidFill>
                  <a:srgbClr val="000000"/>
                </a:solidFill>
              </a:rPr>
              <a:t>deviation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of</a:t>
            </a:r>
            <a:r>
              <a:rPr lang="de-DE" sz="2400" dirty="0">
                <a:solidFill>
                  <a:srgbClr val="000000"/>
                </a:solidFill>
              </a:rPr>
              <a:t> 25cm.</a:t>
            </a:r>
          </a:p>
          <a:p>
            <a:pPr marL="457200" indent="-457200">
              <a:buFont typeface="+mj-lt"/>
              <a:buAutoNum type="arabicParenR"/>
            </a:pPr>
            <a:endParaRPr lang="de-DE" sz="24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de-DE" sz="2400" dirty="0" err="1">
                <a:solidFill>
                  <a:srgbClr val="000000"/>
                </a:solidFill>
              </a:rPr>
              <a:t>Calculate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the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arithmetic</a:t>
            </a:r>
            <a:r>
              <a:rPr lang="de-DE" sz="2400" dirty="0">
                <a:solidFill>
                  <a:srgbClr val="000000"/>
                </a:solidFill>
              </a:rPr>
              <a:t>, </a:t>
            </a:r>
            <a:r>
              <a:rPr lang="de-DE" sz="2400" dirty="0" err="1">
                <a:solidFill>
                  <a:srgbClr val="000000"/>
                </a:solidFill>
              </a:rPr>
              <a:t>geometric</a:t>
            </a:r>
            <a:r>
              <a:rPr lang="de-DE" sz="2400" dirty="0">
                <a:solidFill>
                  <a:srgbClr val="000000"/>
                </a:solidFill>
              </a:rPr>
              <a:t>, </a:t>
            </a:r>
            <a:r>
              <a:rPr lang="de-DE" sz="2400" dirty="0" err="1">
                <a:solidFill>
                  <a:srgbClr val="000000"/>
                </a:solidFill>
              </a:rPr>
              <a:t>harmonic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mean</a:t>
            </a:r>
            <a:r>
              <a:rPr lang="de-DE" sz="2400" dirty="0">
                <a:solidFill>
                  <a:srgbClr val="000000"/>
                </a:solidFill>
              </a:rPr>
              <a:t> and </a:t>
            </a:r>
            <a:r>
              <a:rPr lang="de-DE" sz="2400" dirty="0" err="1">
                <a:solidFill>
                  <a:srgbClr val="000000"/>
                </a:solidFill>
              </a:rPr>
              <a:t>the</a:t>
            </a:r>
            <a:r>
              <a:rPr lang="de-DE" sz="2400" dirty="0">
                <a:solidFill>
                  <a:srgbClr val="000000"/>
                </a:solidFill>
              </a:rPr>
              <a:t> median </a:t>
            </a:r>
            <a:r>
              <a:rPr lang="de-DE" sz="2400" dirty="0" err="1">
                <a:solidFill>
                  <a:srgbClr val="000000"/>
                </a:solidFill>
              </a:rPr>
              <a:t>of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the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distribution</a:t>
            </a:r>
            <a:r>
              <a:rPr lang="de-DE" sz="2400" dirty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buFont typeface="+mj-lt"/>
              <a:buAutoNum type="arabicParenR"/>
            </a:pPr>
            <a:endParaRPr lang="de-DE" sz="24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de-DE" sz="2400" dirty="0" err="1">
                <a:solidFill>
                  <a:srgbClr val="000000"/>
                </a:solidFill>
              </a:rPr>
              <a:t>Calculate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the</a:t>
            </a:r>
            <a:r>
              <a:rPr lang="de-DE" sz="2400" dirty="0">
                <a:solidFill>
                  <a:srgbClr val="000000"/>
                </a:solidFill>
              </a:rPr>
              <a:t> MAD, </a:t>
            </a:r>
            <a:r>
              <a:rPr lang="de-DE" sz="2400" dirty="0" err="1">
                <a:solidFill>
                  <a:srgbClr val="000000"/>
                </a:solidFill>
              </a:rPr>
              <a:t>variance</a:t>
            </a:r>
            <a:r>
              <a:rPr lang="de-DE" sz="2400" dirty="0">
                <a:solidFill>
                  <a:srgbClr val="000000"/>
                </a:solidFill>
              </a:rPr>
              <a:t>, </a:t>
            </a:r>
            <a:r>
              <a:rPr lang="de-DE" sz="2400" dirty="0" err="1">
                <a:solidFill>
                  <a:srgbClr val="000000"/>
                </a:solidFill>
              </a:rPr>
              <a:t>standard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deviation</a:t>
            </a:r>
            <a:r>
              <a:rPr lang="de-DE" sz="2400" dirty="0">
                <a:solidFill>
                  <a:srgbClr val="000000"/>
                </a:solidFill>
              </a:rPr>
              <a:t>, and </a:t>
            </a:r>
            <a:r>
              <a:rPr lang="de-DE" sz="2400" dirty="0" err="1">
                <a:solidFill>
                  <a:srgbClr val="000000"/>
                </a:solidFill>
              </a:rPr>
              <a:t>the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coefficient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of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variation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of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the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distribution</a:t>
            </a:r>
            <a:r>
              <a:rPr lang="de-DE" sz="2400" dirty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buFont typeface="+mj-lt"/>
              <a:buAutoNum type="arabicParenR"/>
            </a:pPr>
            <a:endParaRPr lang="de-DE" sz="24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de-DE" sz="2400" dirty="0">
                <a:solidFill>
                  <a:srgbClr val="000000"/>
                </a:solidFill>
              </a:rPr>
              <a:t>Generate in Excel a sample </a:t>
            </a:r>
            <a:r>
              <a:rPr lang="de-DE" sz="2400" dirty="0" err="1">
                <a:solidFill>
                  <a:srgbClr val="000000"/>
                </a:solidFill>
              </a:rPr>
              <a:t>of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the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length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of</a:t>
            </a:r>
            <a:r>
              <a:rPr lang="de-DE" sz="2400" dirty="0">
                <a:solidFill>
                  <a:srgbClr val="000000"/>
                </a:solidFill>
              </a:rPr>
              <a:t> 11 </a:t>
            </a:r>
            <a:r>
              <a:rPr lang="de-DE" sz="2400" dirty="0" err="1">
                <a:solidFill>
                  <a:srgbClr val="000000"/>
                </a:solidFill>
              </a:rPr>
              <a:t>female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students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around</a:t>
            </a:r>
            <a:r>
              <a:rPr lang="de-DE" sz="2400" dirty="0">
                <a:solidFill>
                  <a:srgbClr val="000000"/>
                </a:solidFill>
              </a:rPr>
              <a:t> 165cm and a maximum </a:t>
            </a:r>
            <a:r>
              <a:rPr lang="de-DE" sz="2400" dirty="0" err="1">
                <a:solidFill>
                  <a:srgbClr val="000000"/>
                </a:solidFill>
              </a:rPr>
              <a:t>deviation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of</a:t>
            </a:r>
            <a:r>
              <a:rPr lang="de-DE" sz="2400" dirty="0">
                <a:solidFill>
                  <a:srgbClr val="000000"/>
                </a:solidFill>
              </a:rPr>
              <a:t> 20cm.</a:t>
            </a:r>
          </a:p>
          <a:p>
            <a:pPr marL="457200" indent="-457200">
              <a:buFont typeface="+mj-lt"/>
              <a:buAutoNum type="arabicParenR"/>
            </a:pPr>
            <a:endParaRPr lang="de-DE" sz="24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de-DE" sz="2400" dirty="0" err="1">
                <a:solidFill>
                  <a:srgbClr val="000000"/>
                </a:solidFill>
              </a:rPr>
              <a:t>Calculate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the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contingency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table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of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the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attributes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gender</a:t>
            </a:r>
            <a:r>
              <a:rPr lang="de-DE" sz="2400" dirty="0">
                <a:solidFill>
                  <a:srgbClr val="000000"/>
                </a:solidFill>
              </a:rPr>
              <a:t> and </a:t>
            </a:r>
            <a:r>
              <a:rPr lang="de-DE" sz="2400" dirty="0" err="1">
                <a:solidFill>
                  <a:srgbClr val="000000"/>
                </a:solidFill>
              </a:rPr>
              <a:t>lenght</a:t>
            </a:r>
            <a:r>
              <a:rPr lang="de-DE" sz="2400" dirty="0">
                <a:solidFill>
                  <a:srgbClr val="000000"/>
                </a:solidFill>
              </a:rPr>
              <a:t>                               ((0-155),[155,170),[170,185),[185,200] and </a:t>
            </a:r>
            <a:r>
              <a:rPr lang="de-DE" sz="2400" dirty="0" err="1">
                <a:solidFill>
                  <a:srgbClr val="000000"/>
                </a:solidFill>
              </a:rPr>
              <a:t>the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marignal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distributions</a:t>
            </a:r>
            <a:endParaRPr lang="de-DE" sz="24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endParaRPr lang="de-DE" sz="24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de-DE" sz="2400" dirty="0">
                <a:solidFill>
                  <a:srgbClr val="000000"/>
                </a:solidFill>
              </a:rPr>
              <a:t>Are </a:t>
            </a:r>
            <a:r>
              <a:rPr lang="de-DE" sz="2400" dirty="0" err="1">
                <a:solidFill>
                  <a:srgbClr val="000000"/>
                </a:solidFill>
              </a:rPr>
              <a:t>the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attributes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gender</a:t>
            </a:r>
            <a:r>
              <a:rPr lang="de-DE" sz="2400" dirty="0">
                <a:solidFill>
                  <a:srgbClr val="000000"/>
                </a:solidFill>
              </a:rPr>
              <a:t> and </a:t>
            </a:r>
            <a:r>
              <a:rPr lang="de-DE" sz="2400" dirty="0" err="1">
                <a:solidFill>
                  <a:srgbClr val="000000"/>
                </a:solidFill>
              </a:rPr>
              <a:t>length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statistically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independent</a:t>
            </a:r>
            <a:r>
              <a:rPr lang="de-DE" sz="2400" dirty="0">
                <a:solidFill>
                  <a:srgbClr val="000000"/>
                </a:solidFill>
              </a:rPr>
              <a:t>?</a:t>
            </a:r>
          </a:p>
          <a:p>
            <a:pPr marL="457200" indent="-457200">
              <a:buFont typeface="+mj-lt"/>
              <a:buAutoNum type="arabicParenR"/>
            </a:pPr>
            <a:endParaRPr lang="de-DE" sz="24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endParaRPr lang="de-DE" sz="2400" dirty="0">
              <a:solidFill>
                <a:srgbClr val="000000"/>
              </a:solidFill>
            </a:endParaRPr>
          </a:p>
          <a:p>
            <a:endParaRPr lang="de-DE" sz="2400" dirty="0">
              <a:solidFill>
                <a:srgbClr val="000000"/>
              </a:solidFill>
            </a:endParaRPr>
          </a:p>
          <a:p>
            <a:pPr algn="ctr"/>
            <a:endParaRPr lang="de-DE" sz="2400" dirty="0">
              <a:solidFill>
                <a:srgbClr val="000000"/>
              </a:solidFill>
            </a:endParaRPr>
          </a:p>
          <a:p>
            <a:endParaRPr lang="de-DE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C193602-CE95-1961-A5F2-5114831C9071}"/>
                  </a:ext>
                </a:extLst>
              </p14:cNvPr>
              <p14:cNvContentPartPr/>
              <p14:nvPr/>
            </p14:nvContentPartPr>
            <p14:xfrm>
              <a:off x="4639876" y="1431982"/>
              <a:ext cx="12600" cy="79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C193602-CE95-1961-A5F2-5114831C907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30876" y="1422982"/>
                <a:ext cx="3024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DD3480A8-9895-7A72-7AD6-F80423442A95}"/>
                  </a:ext>
                </a:extLst>
              </p14:cNvPr>
              <p14:cNvContentPartPr/>
              <p14:nvPr/>
            </p14:nvContentPartPr>
            <p14:xfrm>
              <a:off x="6116596" y="1245502"/>
              <a:ext cx="1495080" cy="2952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DD3480A8-9895-7A72-7AD6-F80423442A9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07596" y="1236502"/>
                <a:ext cx="15127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7CEC30E4-E83A-B95C-642C-7F4B9F3161DC}"/>
                  </a:ext>
                </a:extLst>
              </p14:cNvPr>
              <p14:cNvContentPartPr/>
              <p14:nvPr/>
            </p14:nvContentPartPr>
            <p14:xfrm>
              <a:off x="9097396" y="1269262"/>
              <a:ext cx="985320" cy="6840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7CEC30E4-E83A-B95C-642C-7F4B9F3161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88396" y="1260622"/>
                <a:ext cx="100296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D53B394F-A690-BA28-54E7-15525441F1AE}"/>
                  </a:ext>
                </a:extLst>
              </p14:cNvPr>
              <p14:cNvContentPartPr/>
              <p14:nvPr/>
            </p14:nvContentPartPr>
            <p14:xfrm>
              <a:off x="3541876" y="1601182"/>
              <a:ext cx="1037520" cy="12204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D53B394F-A690-BA28-54E7-15525441F1A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32876" y="1592182"/>
                <a:ext cx="105516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190C021B-2C10-2BD7-88F4-F41687199357}"/>
                  </a:ext>
                </a:extLst>
              </p14:cNvPr>
              <p14:cNvContentPartPr/>
              <p14:nvPr/>
            </p14:nvContentPartPr>
            <p14:xfrm>
              <a:off x="2505796" y="2337382"/>
              <a:ext cx="4508640" cy="14040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190C021B-2C10-2BD7-88F4-F4168719935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97156" y="2328382"/>
                <a:ext cx="452628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1DC392A0-E728-5914-EE47-DA0B4DA24948}"/>
                  </a:ext>
                </a:extLst>
              </p14:cNvPr>
              <p14:cNvContentPartPr/>
              <p14:nvPr/>
            </p14:nvContentPartPr>
            <p14:xfrm>
              <a:off x="6778276" y="2356462"/>
              <a:ext cx="2159640" cy="13824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1DC392A0-E728-5914-EE47-DA0B4DA2494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69636" y="2347462"/>
                <a:ext cx="21772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42754B18-8F41-7B19-B5F6-EAA795946660}"/>
                  </a:ext>
                </a:extLst>
              </p14:cNvPr>
              <p14:cNvContentPartPr/>
              <p14:nvPr/>
            </p14:nvContentPartPr>
            <p14:xfrm>
              <a:off x="2347396" y="3026062"/>
              <a:ext cx="915480" cy="8352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42754B18-8F41-7B19-B5F6-EAA79594666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38396" y="3017422"/>
                <a:ext cx="93312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433BE5E1-50AF-E4AA-228C-34BCF65E606B}"/>
                  </a:ext>
                </a:extLst>
              </p14:cNvPr>
              <p14:cNvContentPartPr/>
              <p14:nvPr/>
            </p14:nvContentPartPr>
            <p14:xfrm>
              <a:off x="7888876" y="3163222"/>
              <a:ext cx="2952360" cy="3096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433BE5E1-50AF-E4AA-228C-34BCF65E606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880236" y="3154582"/>
                <a:ext cx="2970000" cy="4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E9A0EB48-46F4-D444-183A-C86D84EFDA62}"/>
              </a:ext>
            </a:extLst>
          </p:cNvPr>
          <p:cNvGrpSpPr/>
          <p:nvPr/>
        </p:nvGrpSpPr>
        <p:grpSpPr>
          <a:xfrm>
            <a:off x="3305716" y="2629342"/>
            <a:ext cx="2965680" cy="595080"/>
            <a:chOff x="3305716" y="2629342"/>
            <a:chExt cx="2965680" cy="59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0F787C15-F563-1058-B486-BBE305CDB9F0}"/>
                    </a:ext>
                  </a:extLst>
                </p14:cNvPr>
                <p14:cNvContentPartPr/>
                <p14:nvPr/>
              </p14:nvContentPartPr>
              <p14:xfrm>
                <a:off x="3365116" y="3032542"/>
                <a:ext cx="965160" cy="752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0F787C15-F563-1058-B486-BBE305CDB9F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56116" y="3023542"/>
                  <a:ext cx="9828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3214BD1-F6D6-D2D9-77BB-BE23F94A9354}"/>
                    </a:ext>
                  </a:extLst>
                </p14:cNvPr>
                <p14:cNvContentPartPr/>
                <p14:nvPr/>
              </p14:nvContentPartPr>
              <p14:xfrm>
                <a:off x="4728076" y="3069262"/>
                <a:ext cx="1543320" cy="637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3214BD1-F6D6-D2D9-77BB-BE23F94A935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719076" y="3060262"/>
                  <a:ext cx="15609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AA85C4E-BEBF-72BD-AE07-33781B1AB6CD}"/>
                    </a:ext>
                  </a:extLst>
                </p14:cNvPr>
                <p14:cNvContentPartPr/>
                <p14:nvPr/>
              </p14:nvContentPartPr>
              <p14:xfrm>
                <a:off x="3305716" y="2629342"/>
                <a:ext cx="1263960" cy="5950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AA85C4E-BEBF-72BD-AE07-33781B1AB6C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296716" y="2620342"/>
                  <a:ext cx="1281600" cy="61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C7F74265-A394-4CFB-E317-14D00E249B30}"/>
                  </a:ext>
                </a:extLst>
              </p14:cNvPr>
              <p14:cNvContentPartPr/>
              <p14:nvPr/>
            </p14:nvContentPartPr>
            <p14:xfrm>
              <a:off x="11115400" y="3104960"/>
              <a:ext cx="325800" cy="4392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C7F74265-A394-4CFB-E317-14D00E249B3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106400" y="3095960"/>
                <a:ext cx="34344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38FFB7D6-BEE1-A021-46D7-031DA6DDF400}"/>
                  </a:ext>
                </a:extLst>
              </p14:cNvPr>
              <p14:cNvContentPartPr/>
              <p14:nvPr/>
            </p14:nvContentPartPr>
            <p14:xfrm>
              <a:off x="633280" y="3382520"/>
              <a:ext cx="1648800" cy="8028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38FFB7D6-BEE1-A021-46D7-031DA6DDF40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24640" y="3373520"/>
                <a:ext cx="1666440" cy="9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248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24175" y="116632"/>
            <a:ext cx="11389756" cy="5030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400" dirty="0" err="1">
                <a:solidFill>
                  <a:srgbClr val="000000"/>
                </a:solidFill>
              </a:rPr>
              <a:t>Example</a:t>
            </a:r>
            <a:endParaRPr lang="de-DE" sz="2400" dirty="0">
              <a:solidFill>
                <a:srgbClr val="000000"/>
              </a:solidFill>
            </a:endParaRPr>
          </a:p>
          <a:p>
            <a:pPr algn="ctr"/>
            <a:endParaRPr lang="de-DE" sz="24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endParaRPr lang="de-DE" sz="24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endParaRPr lang="de-DE" sz="2400" dirty="0">
              <a:solidFill>
                <a:srgbClr val="000000"/>
              </a:solidFill>
            </a:endParaRPr>
          </a:p>
          <a:p>
            <a:endParaRPr lang="de-DE" sz="2400" dirty="0">
              <a:solidFill>
                <a:srgbClr val="000000"/>
              </a:solidFill>
            </a:endParaRPr>
          </a:p>
          <a:p>
            <a:pPr algn="ctr"/>
            <a:endParaRPr lang="de-DE" sz="2400" dirty="0">
              <a:solidFill>
                <a:srgbClr val="000000"/>
              </a:solidFill>
            </a:endParaRPr>
          </a:p>
          <a:p>
            <a:endParaRPr lang="de-DE" sz="2000" dirty="0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09AB034F-18D3-4F91-A79D-48A521A3E0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781815"/>
              </p:ext>
            </p:extLst>
          </p:nvPr>
        </p:nvGraphicFramePr>
        <p:xfrm>
          <a:off x="83387" y="28260"/>
          <a:ext cx="1524000" cy="30480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32278820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720975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Length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59745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9524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7197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96802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35144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88941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36548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4752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33190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62634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68377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28121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94769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1939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76362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5449581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1BE424A3-5738-4C7F-B24A-ECD0B090722F}"/>
                  </a:ext>
                </a:extLst>
              </p14:cNvPr>
              <p14:cNvContentPartPr/>
              <p14:nvPr/>
            </p14:nvContentPartPr>
            <p14:xfrm>
              <a:off x="234467" y="3379020"/>
              <a:ext cx="360" cy="36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1BE424A3-5738-4C7F-B24A-ECD0B090722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0147" y="337470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315E907D-C46C-4E29-8567-F521C4B4F5F3}"/>
                  </a:ext>
                </a:extLst>
              </p14:cNvPr>
              <p14:cNvContentPartPr/>
              <p14:nvPr/>
            </p14:nvContentPartPr>
            <p14:xfrm>
              <a:off x="178307" y="3543540"/>
              <a:ext cx="51480" cy="74520"/>
            </p14:xfrm>
          </p:contentPart>
        </mc:Choice>
        <mc:Fallback xmlns=""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315E907D-C46C-4E29-8567-F521C4B4F5F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3987" y="3539220"/>
                <a:ext cx="60120" cy="8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0" name="Gruppieren 189">
            <a:extLst>
              <a:ext uri="{FF2B5EF4-FFF2-40B4-BE49-F238E27FC236}">
                <a16:creationId xmlns:a16="http://schemas.microsoft.com/office/drawing/2014/main" id="{85C08C95-3F9E-41EB-A9EF-8C743637ACBA}"/>
              </a:ext>
            </a:extLst>
          </p:cNvPr>
          <p:cNvGrpSpPr/>
          <p:nvPr/>
        </p:nvGrpSpPr>
        <p:grpSpPr>
          <a:xfrm>
            <a:off x="1775627" y="80340"/>
            <a:ext cx="1442520" cy="651960"/>
            <a:chOff x="1775627" y="80340"/>
            <a:chExt cx="1442520" cy="65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57116E19-8D7C-4C6B-9190-959B5A0A05F6}"/>
                    </a:ext>
                  </a:extLst>
                </p14:cNvPr>
                <p14:cNvContentPartPr/>
                <p14:nvPr/>
              </p14:nvContentPartPr>
              <p14:xfrm>
                <a:off x="1869947" y="128220"/>
                <a:ext cx="85680" cy="10440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57116E19-8D7C-4C6B-9190-959B5A0A05F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65627" y="123900"/>
                  <a:ext cx="943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921243B9-E75D-49F4-A2E2-2594E9569823}"/>
                    </a:ext>
                  </a:extLst>
                </p14:cNvPr>
                <p14:cNvContentPartPr/>
                <p14:nvPr/>
              </p14:nvContentPartPr>
              <p14:xfrm>
                <a:off x="1873547" y="142260"/>
                <a:ext cx="76680" cy="561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921243B9-E75D-49F4-A2E2-2594E956982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69227" y="137940"/>
                  <a:ext cx="853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555C6A61-0BFF-402B-BB32-7C4C5D2360EE}"/>
                    </a:ext>
                  </a:extLst>
                </p14:cNvPr>
                <p14:cNvContentPartPr/>
                <p14:nvPr/>
              </p14:nvContentPartPr>
              <p14:xfrm>
                <a:off x="1958867" y="204900"/>
                <a:ext cx="41040" cy="673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555C6A61-0BFF-402B-BB32-7C4C5D2360E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54547" y="200580"/>
                  <a:ext cx="496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FB71630B-F8B6-4F5C-B4A4-ABB13A9B69C9}"/>
                    </a:ext>
                  </a:extLst>
                </p14:cNvPr>
                <p14:cNvContentPartPr/>
                <p14:nvPr/>
              </p14:nvContentPartPr>
              <p14:xfrm>
                <a:off x="1958867" y="200940"/>
                <a:ext cx="61560" cy="8856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FB71630B-F8B6-4F5C-B4A4-ABB13A9B69C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54547" y="196620"/>
                  <a:ext cx="702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C55D2170-01AC-48D7-91BF-FD665D95B30A}"/>
                    </a:ext>
                  </a:extLst>
                </p14:cNvPr>
                <p14:cNvContentPartPr/>
                <p14:nvPr/>
              </p14:nvContentPartPr>
              <p14:xfrm>
                <a:off x="1817387" y="87900"/>
                <a:ext cx="138960" cy="1224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C55D2170-01AC-48D7-91BF-FD665D95B30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13067" y="83580"/>
                  <a:ext cx="1476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C434CCF2-7F8B-4A01-9EA9-0BDF00D48FF2}"/>
                    </a:ext>
                  </a:extLst>
                </p14:cNvPr>
                <p14:cNvContentPartPr/>
                <p14:nvPr/>
              </p14:nvContentPartPr>
              <p14:xfrm>
                <a:off x="2137067" y="137220"/>
                <a:ext cx="107640" cy="54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C434CCF2-7F8B-4A01-9EA9-0BDF00D48FF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32747" y="132900"/>
                  <a:ext cx="1162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2E91FA08-75CD-4B4F-B1CA-BCE98E906B8A}"/>
                    </a:ext>
                  </a:extLst>
                </p14:cNvPr>
                <p14:cNvContentPartPr/>
                <p14:nvPr/>
              </p14:nvContentPartPr>
              <p14:xfrm>
                <a:off x="2139947" y="180060"/>
                <a:ext cx="99000" cy="828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2E91FA08-75CD-4B4F-B1CA-BCE98E906B8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35627" y="175740"/>
                  <a:ext cx="1076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73D55138-3C3C-41D6-A4BB-D687B5DABFBE}"/>
                    </a:ext>
                  </a:extLst>
                </p14:cNvPr>
                <p14:cNvContentPartPr/>
                <p14:nvPr/>
              </p14:nvContentPartPr>
              <p14:xfrm>
                <a:off x="2332547" y="80340"/>
                <a:ext cx="76680" cy="6588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73D55138-3C3C-41D6-A4BB-D687B5DABFB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28227" y="76020"/>
                  <a:ext cx="853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5A4F748B-8D55-444E-A047-7C8990B87524}"/>
                    </a:ext>
                  </a:extLst>
                </p14:cNvPr>
                <p14:cNvContentPartPr/>
                <p14:nvPr/>
              </p14:nvContentPartPr>
              <p14:xfrm>
                <a:off x="2304107" y="180060"/>
                <a:ext cx="129960" cy="1296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5A4F748B-8D55-444E-A047-7C8990B8752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99787" y="175740"/>
                  <a:ext cx="1386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792E9ED9-1B52-4EC8-976A-E16F593D9F24}"/>
                    </a:ext>
                  </a:extLst>
                </p14:cNvPr>
                <p14:cNvContentPartPr/>
                <p14:nvPr/>
              </p14:nvContentPartPr>
              <p14:xfrm>
                <a:off x="2317427" y="222540"/>
                <a:ext cx="91800" cy="7740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792E9ED9-1B52-4EC8-976A-E16F593D9F2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13107" y="218220"/>
                  <a:ext cx="1004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43DBC4F8-CB08-46DC-A545-22F9BAF60877}"/>
                    </a:ext>
                  </a:extLst>
                </p14:cNvPr>
                <p14:cNvContentPartPr/>
                <p14:nvPr/>
              </p14:nvContentPartPr>
              <p14:xfrm>
                <a:off x="2484467" y="98340"/>
                <a:ext cx="59040" cy="16056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43DBC4F8-CB08-46DC-A545-22F9BAF6087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480147" y="94020"/>
                  <a:ext cx="676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D6DD93FF-B714-46A3-AC98-3A655C3405F8}"/>
                    </a:ext>
                  </a:extLst>
                </p14:cNvPr>
                <p14:cNvContentPartPr/>
                <p14:nvPr/>
              </p14:nvContentPartPr>
              <p14:xfrm>
                <a:off x="2601467" y="151620"/>
                <a:ext cx="75960" cy="8532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D6DD93FF-B714-46A3-AC98-3A655C3405F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597147" y="147300"/>
                  <a:ext cx="846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BA70F237-D6A5-43BC-8BBB-03B6AECF13C4}"/>
                    </a:ext>
                  </a:extLst>
                </p14:cNvPr>
                <p14:cNvContentPartPr/>
                <p14:nvPr/>
              </p14:nvContentPartPr>
              <p14:xfrm>
                <a:off x="2592827" y="167820"/>
                <a:ext cx="102600" cy="3924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BA70F237-D6A5-43BC-8BBB-03B6AECF13C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588507" y="163500"/>
                  <a:ext cx="1112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DDB20187-FED1-4909-A844-9C7627DD56FE}"/>
                    </a:ext>
                  </a:extLst>
                </p14:cNvPr>
                <p14:cNvContentPartPr/>
                <p14:nvPr/>
              </p14:nvContentPartPr>
              <p14:xfrm>
                <a:off x="2717747" y="164220"/>
                <a:ext cx="140400" cy="8352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DDB20187-FED1-4909-A844-9C7627DD56F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713427" y="159900"/>
                  <a:ext cx="1490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E987E2B2-E0FB-4694-9105-5CBB1ADA2CB2}"/>
                    </a:ext>
                  </a:extLst>
                </p14:cNvPr>
                <p14:cNvContentPartPr/>
                <p14:nvPr/>
              </p14:nvContentPartPr>
              <p14:xfrm>
                <a:off x="2796587" y="186540"/>
                <a:ext cx="102240" cy="104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E987E2B2-E0FB-4694-9105-5CBB1ADA2CB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792267" y="182220"/>
                  <a:ext cx="1108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365BE07B-05BA-4C22-B75C-7029BCD8268E}"/>
                    </a:ext>
                  </a:extLst>
                </p14:cNvPr>
                <p14:cNvContentPartPr/>
                <p14:nvPr/>
              </p14:nvContentPartPr>
              <p14:xfrm>
                <a:off x="2954987" y="141540"/>
                <a:ext cx="107640" cy="8712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365BE07B-05BA-4C22-B75C-7029BCD8268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950667" y="137220"/>
                  <a:ext cx="1162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07FEDDEE-938B-43AA-A835-B3405D7F6B92}"/>
                    </a:ext>
                  </a:extLst>
                </p14:cNvPr>
                <p14:cNvContentPartPr/>
                <p14:nvPr/>
              </p14:nvContentPartPr>
              <p14:xfrm>
                <a:off x="3063707" y="182220"/>
                <a:ext cx="89280" cy="5220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07FEDDEE-938B-43AA-A835-B3405D7F6B9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059387" y="177900"/>
                  <a:ext cx="979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8AC1E5E4-0D91-4E4B-8B9D-12C8E4C3347D}"/>
                    </a:ext>
                  </a:extLst>
                </p14:cNvPr>
                <p14:cNvContentPartPr/>
                <p14:nvPr/>
              </p14:nvContentPartPr>
              <p14:xfrm>
                <a:off x="3141467" y="114180"/>
                <a:ext cx="76680" cy="15804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8AC1E5E4-0D91-4E4B-8B9D-12C8E4C3347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137147" y="109860"/>
                  <a:ext cx="853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F9075C05-6B82-4EF6-9E03-843EE605D67E}"/>
                    </a:ext>
                  </a:extLst>
                </p14:cNvPr>
                <p14:cNvContentPartPr/>
                <p14:nvPr/>
              </p14:nvContentPartPr>
              <p14:xfrm>
                <a:off x="1775627" y="470220"/>
                <a:ext cx="169200" cy="1008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F9075C05-6B82-4EF6-9E03-843EE605D67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771307" y="465900"/>
                  <a:ext cx="1778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4C918DAC-2F1C-45D5-9690-3E5260E76756}"/>
                    </a:ext>
                  </a:extLst>
                </p14:cNvPr>
                <p14:cNvContentPartPr/>
                <p14:nvPr/>
              </p14:nvContentPartPr>
              <p14:xfrm>
                <a:off x="1830707" y="547980"/>
                <a:ext cx="94320" cy="13500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4C918DAC-2F1C-45D5-9690-3E5260E7675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826387" y="543660"/>
                  <a:ext cx="1029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374659AE-96FA-4888-88A2-4174AA2CBDC3}"/>
                    </a:ext>
                  </a:extLst>
                </p14:cNvPr>
                <p14:cNvContentPartPr/>
                <p14:nvPr/>
              </p14:nvContentPartPr>
              <p14:xfrm>
                <a:off x="1829267" y="587220"/>
                <a:ext cx="115560" cy="579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374659AE-96FA-4888-88A2-4174AA2CBDC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824947" y="582900"/>
                  <a:ext cx="1242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DD559432-1C31-4B39-9E37-4B0ECB1F0AEA}"/>
                    </a:ext>
                  </a:extLst>
                </p14:cNvPr>
                <p14:cNvContentPartPr/>
                <p14:nvPr/>
              </p14:nvContentPartPr>
              <p14:xfrm>
                <a:off x="1919987" y="614940"/>
                <a:ext cx="79200" cy="1123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DD559432-1C31-4B39-9E37-4B0ECB1F0AE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915667" y="610620"/>
                  <a:ext cx="878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B5B8871D-EA57-4F46-B5AC-B1948838CAD0}"/>
                    </a:ext>
                  </a:extLst>
                </p14:cNvPr>
                <p14:cNvContentPartPr/>
                <p14:nvPr/>
              </p14:nvContentPartPr>
              <p14:xfrm>
                <a:off x="2128427" y="573540"/>
                <a:ext cx="105120" cy="1404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B5B8871D-EA57-4F46-B5AC-B1948838CAD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124107" y="569220"/>
                  <a:ext cx="1137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A3B41884-0259-4F58-BB4E-51AD1ECD7CAB}"/>
                    </a:ext>
                  </a:extLst>
                </p14:cNvPr>
                <p14:cNvContentPartPr/>
                <p14:nvPr/>
              </p14:nvContentPartPr>
              <p14:xfrm>
                <a:off x="2151467" y="612060"/>
                <a:ext cx="90000" cy="792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A3B41884-0259-4F58-BB4E-51AD1ECD7CA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147147" y="607740"/>
                  <a:ext cx="986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19E69B3C-D157-4811-83B9-F49C05F086B8}"/>
                    </a:ext>
                  </a:extLst>
                </p14:cNvPr>
                <p14:cNvContentPartPr/>
                <p14:nvPr/>
              </p14:nvContentPartPr>
              <p14:xfrm>
                <a:off x="2562227" y="547260"/>
                <a:ext cx="84600" cy="10512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19E69B3C-D157-4811-83B9-F49C05F086B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557907" y="542940"/>
                  <a:ext cx="932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873038DC-5D3C-499F-8FAF-F7C3E2A0ED3B}"/>
                    </a:ext>
                  </a:extLst>
                </p14:cNvPr>
                <p14:cNvContentPartPr/>
                <p14:nvPr/>
              </p14:nvContentPartPr>
              <p14:xfrm>
                <a:off x="2569787" y="558780"/>
                <a:ext cx="76680" cy="7128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873038DC-5D3C-499F-8FAF-F7C3E2A0ED3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565467" y="554460"/>
                  <a:ext cx="853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4C97D811-00F5-4026-A190-ED5DD42F5AC4}"/>
                    </a:ext>
                  </a:extLst>
                </p14:cNvPr>
                <p14:cNvContentPartPr/>
                <p14:nvPr/>
              </p14:nvContentPartPr>
              <p14:xfrm>
                <a:off x="2663747" y="631500"/>
                <a:ext cx="50760" cy="4932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4C97D811-00F5-4026-A190-ED5DD42F5AC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659427" y="627180"/>
                  <a:ext cx="594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B0DC9530-16AC-451B-A555-EC30FF23009D}"/>
                    </a:ext>
                  </a:extLst>
                </p14:cNvPr>
                <p14:cNvContentPartPr/>
                <p14:nvPr/>
              </p14:nvContentPartPr>
              <p14:xfrm>
                <a:off x="2748347" y="580380"/>
                <a:ext cx="29880" cy="1872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B0DC9530-16AC-451B-A555-EC30FF23009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744027" y="576060"/>
                  <a:ext cx="385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E97A08F8-348F-48FD-91EA-401F57226845}"/>
                    </a:ext>
                  </a:extLst>
                </p14:cNvPr>
                <p14:cNvContentPartPr/>
                <p14:nvPr/>
              </p14:nvContentPartPr>
              <p14:xfrm>
                <a:off x="2830067" y="536820"/>
                <a:ext cx="55440" cy="7056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E97A08F8-348F-48FD-91EA-401F5722684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825747" y="532500"/>
                  <a:ext cx="640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F076C449-3ABB-417F-BFCB-9AFE80117C00}"/>
                    </a:ext>
                  </a:extLst>
                </p14:cNvPr>
                <p14:cNvContentPartPr/>
                <p14:nvPr/>
              </p14:nvContentPartPr>
              <p14:xfrm>
                <a:off x="2815667" y="547980"/>
                <a:ext cx="92520" cy="5292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F076C449-3ABB-417F-BFCB-9AFE80117C0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811347" y="543660"/>
                  <a:ext cx="1011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8526D166-2FBC-4D17-B137-F9952B1D629F}"/>
                    </a:ext>
                  </a:extLst>
                </p14:cNvPr>
                <p14:cNvContentPartPr/>
                <p14:nvPr/>
              </p14:nvContentPartPr>
              <p14:xfrm>
                <a:off x="2889827" y="577140"/>
                <a:ext cx="68040" cy="9432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8526D166-2FBC-4D17-B137-F9952B1D629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885507" y="572820"/>
                  <a:ext cx="766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2215A3E9-D077-4C95-9287-410E20D1F6B7}"/>
                    </a:ext>
                  </a:extLst>
                </p14:cNvPr>
                <p14:cNvContentPartPr/>
                <p14:nvPr/>
              </p14:nvContentPartPr>
              <p14:xfrm>
                <a:off x="2983427" y="494700"/>
                <a:ext cx="69480" cy="20592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2215A3E9-D077-4C95-9287-410E20D1F6B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979107" y="490380"/>
                  <a:ext cx="781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AD7514BF-0D7E-415F-8512-19463473FAD9}"/>
                    </a:ext>
                  </a:extLst>
                </p14:cNvPr>
                <p14:cNvContentPartPr/>
                <p14:nvPr/>
              </p14:nvContentPartPr>
              <p14:xfrm>
                <a:off x="2441627" y="509460"/>
                <a:ext cx="97920" cy="22284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AD7514BF-0D7E-415F-8512-19463473FAD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437307" y="505140"/>
                  <a:ext cx="1065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91908E12-DB5B-4679-B5E5-E452CE492500}"/>
                    </a:ext>
                  </a:extLst>
                </p14:cNvPr>
                <p14:cNvContentPartPr/>
                <p14:nvPr/>
              </p14:nvContentPartPr>
              <p14:xfrm>
                <a:off x="3046427" y="361860"/>
                <a:ext cx="16560" cy="828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91908E12-DB5B-4679-B5E5-E452CE49250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042107" y="357540"/>
                  <a:ext cx="252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4B8D275F-FC1D-432A-A599-55EF61552872}"/>
                    </a:ext>
                  </a:extLst>
                </p14:cNvPr>
                <p14:cNvContentPartPr/>
                <p14:nvPr/>
              </p14:nvContentPartPr>
              <p14:xfrm>
                <a:off x="3035627" y="384900"/>
                <a:ext cx="11160" cy="144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4B8D275F-FC1D-432A-A599-55EF6155287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031307" y="380580"/>
                  <a:ext cx="198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084E2440-A4A3-4752-B392-7E8DAB1AD632}"/>
                    </a:ext>
                  </a:extLst>
                </p14:cNvPr>
                <p14:cNvContentPartPr/>
                <p14:nvPr/>
              </p14:nvContentPartPr>
              <p14:xfrm>
                <a:off x="3025187" y="302100"/>
                <a:ext cx="75600" cy="9720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084E2440-A4A3-4752-B392-7E8DAB1AD63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020867" y="297780"/>
                  <a:ext cx="842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BD171994-B06A-454B-8843-56A980896143}"/>
                    </a:ext>
                  </a:extLst>
                </p14:cNvPr>
                <p14:cNvContentPartPr/>
                <p14:nvPr/>
              </p14:nvContentPartPr>
              <p14:xfrm>
                <a:off x="3003587" y="412260"/>
                <a:ext cx="109440" cy="2340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BD171994-B06A-454B-8843-56A98089614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999267" y="407940"/>
                  <a:ext cx="1180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BE877582-B210-4333-AB7D-FBBDCD871AA3}"/>
                    </a:ext>
                  </a:extLst>
                </p14:cNvPr>
                <p14:cNvContentPartPr/>
                <p14:nvPr/>
              </p14:nvContentPartPr>
              <p14:xfrm>
                <a:off x="3023027" y="452220"/>
                <a:ext cx="70920" cy="5796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BE877582-B210-4333-AB7D-FBBDCD871AA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018707" y="447900"/>
                  <a:ext cx="795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E6B627D7-9898-45CB-AFCF-3035A325F7B3}"/>
                    </a:ext>
                  </a:extLst>
                </p14:cNvPr>
                <p14:cNvContentPartPr/>
                <p14:nvPr/>
              </p14:nvContentPartPr>
              <p14:xfrm>
                <a:off x="2767427" y="345660"/>
                <a:ext cx="22320" cy="9972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E6B627D7-9898-45CB-AFCF-3035A325F7B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763107" y="341340"/>
                  <a:ext cx="309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4021E578-8BD7-4A5F-90A5-3B9DA119A0F4}"/>
                    </a:ext>
                  </a:extLst>
                </p14:cNvPr>
                <p14:cNvContentPartPr/>
                <p14:nvPr/>
              </p14:nvContentPartPr>
              <p14:xfrm>
                <a:off x="2723507" y="401820"/>
                <a:ext cx="71280" cy="10296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4021E578-8BD7-4A5F-90A5-3B9DA119A0F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719187" y="397500"/>
                  <a:ext cx="799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A58899BE-5281-470A-9D9D-C8D41D5845EE}"/>
                    </a:ext>
                  </a:extLst>
                </p14:cNvPr>
                <p14:cNvContentPartPr/>
                <p14:nvPr/>
              </p14:nvContentPartPr>
              <p14:xfrm>
                <a:off x="2427227" y="328380"/>
                <a:ext cx="453600" cy="7092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A58899BE-5281-470A-9D9D-C8D41D5845E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422907" y="324060"/>
                  <a:ext cx="4622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54990542-1035-467A-8FE0-177470C22714}"/>
                    </a:ext>
                  </a:extLst>
                </p14:cNvPr>
                <p14:cNvContentPartPr/>
                <p14:nvPr/>
              </p14:nvContentPartPr>
              <p14:xfrm>
                <a:off x="2830427" y="378060"/>
                <a:ext cx="113040" cy="8676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54990542-1035-467A-8FE0-177470C2271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826107" y="373740"/>
                  <a:ext cx="12168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uppieren 284">
            <a:extLst>
              <a:ext uri="{FF2B5EF4-FFF2-40B4-BE49-F238E27FC236}">
                <a16:creationId xmlns:a16="http://schemas.microsoft.com/office/drawing/2014/main" id="{A62000D9-E396-4E41-9C65-D49CB24627CC}"/>
              </a:ext>
            </a:extLst>
          </p:cNvPr>
          <p:cNvGrpSpPr/>
          <p:nvPr/>
        </p:nvGrpSpPr>
        <p:grpSpPr>
          <a:xfrm>
            <a:off x="3359627" y="432780"/>
            <a:ext cx="1572120" cy="1208520"/>
            <a:chOff x="3359627" y="432780"/>
            <a:chExt cx="1572120" cy="120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2BB382F1-767C-4872-A842-1B9894F03B1A}"/>
                    </a:ext>
                  </a:extLst>
                </p14:cNvPr>
                <p14:cNvContentPartPr/>
                <p14:nvPr/>
              </p14:nvContentPartPr>
              <p14:xfrm>
                <a:off x="3442067" y="433500"/>
                <a:ext cx="140040" cy="14724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2BB382F1-767C-4872-A842-1B9894F03B1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437747" y="429180"/>
                  <a:ext cx="1486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0C5574F6-D232-47B6-8BE8-B747A9F85993}"/>
                    </a:ext>
                  </a:extLst>
                </p14:cNvPr>
                <p14:cNvContentPartPr/>
                <p14:nvPr/>
              </p14:nvContentPartPr>
              <p14:xfrm>
                <a:off x="3599387" y="460860"/>
                <a:ext cx="84960" cy="1299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0C5574F6-D232-47B6-8BE8-B747A9F8599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595067" y="456540"/>
                  <a:ext cx="936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456F69D9-14DF-4F48-8021-6C6BC2DB27D5}"/>
                    </a:ext>
                  </a:extLst>
                </p14:cNvPr>
                <p14:cNvContentPartPr/>
                <p14:nvPr/>
              </p14:nvContentPartPr>
              <p14:xfrm>
                <a:off x="3684707" y="441420"/>
                <a:ext cx="80280" cy="13860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456F69D9-14DF-4F48-8021-6C6BC2DB27D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680387" y="437100"/>
                  <a:ext cx="889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60B5B3E3-F5C7-4EB2-9203-1F537DD3CBEE}"/>
                    </a:ext>
                  </a:extLst>
                </p14:cNvPr>
                <p14:cNvContentPartPr/>
                <p14:nvPr/>
              </p14:nvContentPartPr>
              <p14:xfrm>
                <a:off x="3801707" y="522420"/>
                <a:ext cx="71640" cy="1188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60B5B3E3-F5C7-4EB2-9203-1F537DD3CBE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797387" y="518100"/>
                  <a:ext cx="802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3FB6E826-E942-4E22-A7D8-044E32D1E8B4}"/>
                    </a:ext>
                  </a:extLst>
                </p14:cNvPr>
                <p14:cNvContentPartPr/>
                <p14:nvPr/>
              </p14:nvContentPartPr>
              <p14:xfrm>
                <a:off x="3955427" y="455460"/>
                <a:ext cx="28800" cy="11304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3FB6E826-E942-4E22-A7D8-044E32D1E8B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951107" y="451140"/>
                  <a:ext cx="374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C227CC49-19AA-48B7-B26C-0F1CD11F36AE}"/>
                    </a:ext>
                  </a:extLst>
                </p14:cNvPr>
                <p14:cNvContentPartPr/>
                <p14:nvPr/>
              </p14:nvContentPartPr>
              <p14:xfrm>
                <a:off x="3872627" y="432780"/>
                <a:ext cx="164520" cy="13320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C227CC49-19AA-48B7-B26C-0F1CD11F36A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868307" y="428460"/>
                  <a:ext cx="1731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142A899B-A2D4-4682-96DF-1E52AEFE42EA}"/>
                    </a:ext>
                  </a:extLst>
                </p14:cNvPr>
                <p14:cNvContentPartPr/>
                <p14:nvPr/>
              </p14:nvContentPartPr>
              <p14:xfrm>
                <a:off x="4024907" y="494340"/>
                <a:ext cx="156600" cy="5904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142A899B-A2D4-4682-96DF-1E52AEFE42E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020587" y="490020"/>
                  <a:ext cx="1652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9BDB313C-9E03-43EF-80C8-629AA951418B}"/>
                    </a:ext>
                  </a:extLst>
                </p14:cNvPr>
                <p14:cNvContentPartPr/>
                <p14:nvPr/>
              </p14:nvContentPartPr>
              <p14:xfrm>
                <a:off x="4148747" y="470580"/>
                <a:ext cx="99000" cy="19332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9BDB313C-9E03-43EF-80C8-629AA951418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144427" y="466260"/>
                  <a:ext cx="1076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E4144508-5837-410D-A798-A369535EED4C}"/>
                    </a:ext>
                  </a:extLst>
                </p14:cNvPr>
                <p14:cNvContentPartPr/>
                <p14:nvPr/>
              </p14:nvContentPartPr>
              <p14:xfrm>
                <a:off x="4236227" y="439260"/>
                <a:ext cx="113400" cy="11484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E4144508-5837-410D-A798-A369535EED4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231907" y="434940"/>
                  <a:ext cx="1220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10264E0B-64CB-48A0-B3DF-4A487BC938D9}"/>
                    </a:ext>
                  </a:extLst>
                </p14:cNvPr>
                <p14:cNvContentPartPr/>
                <p14:nvPr/>
              </p14:nvContentPartPr>
              <p14:xfrm>
                <a:off x="4379867" y="463740"/>
                <a:ext cx="63360" cy="8640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10264E0B-64CB-48A0-B3DF-4A487BC938D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375547" y="459420"/>
                  <a:ext cx="720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EDD718D9-4CC9-42EA-87C6-F7F591F51056}"/>
                    </a:ext>
                  </a:extLst>
                </p14:cNvPr>
                <p14:cNvContentPartPr/>
                <p14:nvPr/>
              </p14:nvContentPartPr>
              <p14:xfrm>
                <a:off x="4478147" y="516300"/>
                <a:ext cx="74160" cy="1080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EDD718D9-4CC9-42EA-87C6-F7F591F5105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473827" y="511980"/>
                  <a:ext cx="828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4116D3ED-DAB8-4D6B-BA74-403B38591342}"/>
                    </a:ext>
                  </a:extLst>
                </p14:cNvPr>
                <p14:cNvContentPartPr/>
                <p14:nvPr/>
              </p14:nvContentPartPr>
              <p14:xfrm>
                <a:off x="3540347" y="736620"/>
                <a:ext cx="182880" cy="8748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4116D3ED-DAB8-4D6B-BA74-403B3859134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536027" y="732300"/>
                  <a:ext cx="1915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09AC4063-AABA-427C-88FE-CC0BB3FBBA3B}"/>
                    </a:ext>
                  </a:extLst>
                </p14:cNvPr>
                <p14:cNvContentPartPr/>
                <p14:nvPr/>
              </p14:nvContentPartPr>
              <p14:xfrm>
                <a:off x="3742307" y="661380"/>
                <a:ext cx="151200" cy="13644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09AC4063-AABA-427C-88FE-CC0BB3FBBA3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737987" y="657060"/>
                  <a:ext cx="1598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630178FE-97CE-47F2-82D8-115CA74A3C9D}"/>
                    </a:ext>
                  </a:extLst>
                </p14:cNvPr>
                <p14:cNvContentPartPr/>
                <p14:nvPr/>
              </p14:nvContentPartPr>
              <p14:xfrm>
                <a:off x="3699827" y="713220"/>
                <a:ext cx="109800" cy="1044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630178FE-97CE-47F2-82D8-115CA74A3C9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695507" y="708900"/>
                  <a:ext cx="1184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2E691CD6-7118-4412-9819-0BC9C83C9507}"/>
                    </a:ext>
                  </a:extLst>
                </p14:cNvPr>
                <p14:cNvContentPartPr/>
                <p14:nvPr/>
              </p14:nvContentPartPr>
              <p14:xfrm>
                <a:off x="3883427" y="652020"/>
                <a:ext cx="182520" cy="17388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2E691CD6-7118-4412-9819-0BC9C83C950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879107" y="647700"/>
                  <a:ext cx="1911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5D2236B4-36D5-446F-95C3-B85EA25A35B2}"/>
                    </a:ext>
                  </a:extLst>
                </p14:cNvPr>
                <p14:cNvContentPartPr/>
                <p14:nvPr/>
              </p14:nvContentPartPr>
              <p14:xfrm>
                <a:off x="4067027" y="659220"/>
                <a:ext cx="147240" cy="12456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5D2236B4-36D5-446F-95C3-B85EA25A35B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062707" y="654900"/>
                  <a:ext cx="1558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E466BD88-666C-4D5D-9C3B-D89E164F6102}"/>
                    </a:ext>
                  </a:extLst>
                </p14:cNvPr>
                <p14:cNvContentPartPr/>
                <p14:nvPr/>
              </p14:nvContentPartPr>
              <p14:xfrm>
                <a:off x="4236947" y="723660"/>
                <a:ext cx="16560" cy="4572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E466BD88-666C-4D5D-9C3B-D89E164F610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232627" y="719340"/>
                  <a:ext cx="252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253E153C-75ED-494E-87D6-4F5B76E74D53}"/>
                    </a:ext>
                  </a:extLst>
                </p14:cNvPr>
                <p14:cNvContentPartPr/>
                <p14:nvPr/>
              </p14:nvContentPartPr>
              <p14:xfrm>
                <a:off x="4252067" y="666780"/>
                <a:ext cx="13680" cy="4824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253E153C-75ED-494E-87D6-4F5B76E74D5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247747" y="662460"/>
                  <a:ext cx="223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E25938EC-AB72-4CB2-8AD3-A90D04B2FA6A}"/>
                    </a:ext>
                  </a:extLst>
                </p14:cNvPr>
                <p14:cNvContentPartPr/>
                <p14:nvPr/>
              </p14:nvContentPartPr>
              <p14:xfrm>
                <a:off x="4260707" y="730140"/>
                <a:ext cx="143280" cy="5976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E25938EC-AB72-4CB2-8AD3-A90D04B2FA6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256387" y="725820"/>
                  <a:ext cx="1519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1E2CAE13-E2DD-4286-A3DA-789E4F8DA0A2}"/>
                    </a:ext>
                  </a:extLst>
                </p14:cNvPr>
                <p14:cNvContentPartPr/>
                <p14:nvPr/>
              </p14:nvContentPartPr>
              <p14:xfrm>
                <a:off x="3463667" y="946500"/>
                <a:ext cx="127800" cy="9216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1E2CAE13-E2DD-4286-A3DA-789E4F8DA0A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459347" y="942180"/>
                  <a:ext cx="1364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72E440F9-137C-4B4C-ADD5-468060CC670A}"/>
                    </a:ext>
                  </a:extLst>
                </p14:cNvPr>
                <p14:cNvContentPartPr/>
                <p14:nvPr/>
              </p14:nvContentPartPr>
              <p14:xfrm>
                <a:off x="3606227" y="903300"/>
                <a:ext cx="56520" cy="14472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72E440F9-137C-4B4C-ADD5-468060CC670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601907" y="898980"/>
                  <a:ext cx="651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455ABD52-AE2A-4788-B066-1FF86D5B7A1E}"/>
                    </a:ext>
                  </a:extLst>
                </p14:cNvPr>
                <p14:cNvContentPartPr/>
                <p14:nvPr/>
              </p14:nvContentPartPr>
              <p14:xfrm>
                <a:off x="3672107" y="956580"/>
                <a:ext cx="57240" cy="7452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455ABD52-AE2A-4788-B066-1FF86D5B7A1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667787" y="952260"/>
                  <a:ext cx="658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9C5FE41F-7A05-4583-AFB8-AE2DB4AA7D0F}"/>
                    </a:ext>
                  </a:extLst>
                </p14:cNvPr>
                <p14:cNvContentPartPr/>
                <p14:nvPr/>
              </p14:nvContentPartPr>
              <p14:xfrm>
                <a:off x="3671027" y="967380"/>
                <a:ext cx="60840" cy="5076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9C5FE41F-7A05-4583-AFB8-AE2DB4AA7D0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666707" y="963060"/>
                  <a:ext cx="694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D3C8319C-35BB-44AE-AE6A-EAFA64CD608A}"/>
                    </a:ext>
                  </a:extLst>
                </p14:cNvPr>
                <p14:cNvContentPartPr/>
                <p14:nvPr/>
              </p14:nvContentPartPr>
              <p14:xfrm>
                <a:off x="3753107" y="1003380"/>
                <a:ext cx="45000" cy="4680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D3C8319C-35BB-44AE-AE6A-EAFA64CD608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748787" y="999060"/>
                  <a:ext cx="536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59D9173C-D3E5-471F-9DEC-4EB3AE68DB10}"/>
                    </a:ext>
                  </a:extLst>
                </p14:cNvPr>
                <p14:cNvContentPartPr/>
                <p14:nvPr/>
              </p14:nvContentPartPr>
              <p14:xfrm>
                <a:off x="3820427" y="1014540"/>
                <a:ext cx="7200" cy="6192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59D9173C-D3E5-471F-9DEC-4EB3AE68DB1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816107" y="1010220"/>
                  <a:ext cx="158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15964C05-9DFF-4CA0-9CC2-58985956A36A}"/>
                    </a:ext>
                  </a:extLst>
                </p14:cNvPr>
                <p14:cNvContentPartPr/>
                <p14:nvPr/>
              </p14:nvContentPartPr>
              <p14:xfrm>
                <a:off x="3871907" y="945060"/>
                <a:ext cx="47520" cy="9324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15964C05-9DFF-4CA0-9CC2-58985956A36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867587" y="940740"/>
                  <a:ext cx="561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17377893-8567-4E52-A27D-446644BB1F69}"/>
                    </a:ext>
                  </a:extLst>
                </p14:cNvPr>
                <p14:cNvContentPartPr/>
                <p14:nvPr/>
              </p14:nvContentPartPr>
              <p14:xfrm>
                <a:off x="3861467" y="968460"/>
                <a:ext cx="71280" cy="5400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17377893-8567-4E52-A27D-446644BB1F6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857147" y="964140"/>
                  <a:ext cx="799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4C1FDB32-3392-447D-9159-2E12536DB987}"/>
                    </a:ext>
                  </a:extLst>
                </p14:cNvPr>
                <p14:cNvContentPartPr/>
                <p14:nvPr/>
              </p14:nvContentPartPr>
              <p14:xfrm>
                <a:off x="3924827" y="999420"/>
                <a:ext cx="82440" cy="7848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4C1FDB32-3392-447D-9159-2E12536DB98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920507" y="995100"/>
                  <a:ext cx="910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04AB2049-67F5-480B-96F7-8A07279BA472}"/>
                    </a:ext>
                  </a:extLst>
                </p14:cNvPr>
                <p14:cNvContentPartPr/>
                <p14:nvPr/>
              </p14:nvContentPartPr>
              <p14:xfrm>
                <a:off x="3991787" y="931380"/>
                <a:ext cx="216720" cy="15876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04AB2049-67F5-480B-96F7-8A07279BA47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987467" y="927060"/>
                  <a:ext cx="2253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FA595463-07A8-44C4-B5BE-3EBC33588FC2}"/>
                    </a:ext>
                  </a:extLst>
                </p14:cNvPr>
                <p14:cNvContentPartPr/>
                <p14:nvPr/>
              </p14:nvContentPartPr>
              <p14:xfrm>
                <a:off x="4100867" y="1018860"/>
                <a:ext cx="138600" cy="468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FA595463-07A8-44C4-B5BE-3EBC33588FC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096547" y="1014540"/>
                  <a:ext cx="14724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46276645-3259-4A3F-B080-4AF7661753A4}"/>
                    </a:ext>
                  </a:extLst>
                </p14:cNvPr>
                <p14:cNvContentPartPr/>
                <p14:nvPr/>
              </p14:nvContentPartPr>
              <p14:xfrm>
                <a:off x="4301747" y="944340"/>
                <a:ext cx="80640" cy="5616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46276645-3259-4A3F-B080-4AF7661753A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297427" y="940020"/>
                  <a:ext cx="892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ED6D6FBE-7518-40CC-8147-9E1BBEDADFDA}"/>
                    </a:ext>
                  </a:extLst>
                </p14:cNvPr>
                <p14:cNvContentPartPr/>
                <p14:nvPr/>
              </p14:nvContentPartPr>
              <p14:xfrm>
                <a:off x="4286627" y="947220"/>
                <a:ext cx="80640" cy="7344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ED6D6FBE-7518-40CC-8147-9E1BBEDADFD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282307" y="942900"/>
                  <a:ext cx="892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A1282E82-1233-4D6A-82E2-AA6CBB49B6B1}"/>
                    </a:ext>
                  </a:extLst>
                </p14:cNvPr>
                <p14:cNvContentPartPr/>
                <p14:nvPr/>
              </p14:nvContentPartPr>
              <p14:xfrm>
                <a:off x="4378787" y="985020"/>
                <a:ext cx="69840" cy="6912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A1282E82-1233-4D6A-82E2-AA6CBB49B6B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374467" y="980700"/>
                  <a:ext cx="784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0B13450D-D556-4B82-880C-10AF8200F792}"/>
                    </a:ext>
                  </a:extLst>
                </p14:cNvPr>
                <p14:cNvContentPartPr/>
                <p14:nvPr/>
              </p14:nvContentPartPr>
              <p14:xfrm>
                <a:off x="4378067" y="815100"/>
                <a:ext cx="88920" cy="10620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0B13450D-D556-4B82-880C-10AF8200F79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373747" y="810780"/>
                  <a:ext cx="975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C06F7FFA-7A9D-4E56-8AEE-20C02882CFCC}"/>
                    </a:ext>
                  </a:extLst>
                </p14:cNvPr>
                <p14:cNvContentPartPr/>
                <p14:nvPr/>
              </p14:nvContentPartPr>
              <p14:xfrm>
                <a:off x="4499387" y="980700"/>
                <a:ext cx="360" cy="36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C06F7FFA-7A9D-4E56-8AEE-20C02882CFC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495067" y="97638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93820572-581C-4F11-B1B3-71E1D6B6B141}"/>
                    </a:ext>
                  </a:extLst>
                </p14:cNvPr>
                <p14:cNvContentPartPr/>
                <p14:nvPr/>
              </p14:nvContentPartPr>
              <p14:xfrm>
                <a:off x="4560587" y="916980"/>
                <a:ext cx="82800" cy="10224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93820572-581C-4F11-B1B3-71E1D6B6B14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556267" y="912660"/>
                  <a:ext cx="914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391EF87E-D870-4C8D-A6B1-B17111560FEA}"/>
                    </a:ext>
                  </a:extLst>
                </p14:cNvPr>
                <p14:cNvContentPartPr/>
                <p14:nvPr/>
              </p14:nvContentPartPr>
              <p14:xfrm>
                <a:off x="4545467" y="959460"/>
                <a:ext cx="119160" cy="2700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391EF87E-D870-4C8D-A6B1-B17111560FE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541147" y="955140"/>
                  <a:ext cx="1278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DC9C9B29-2EAA-4396-8BDB-AA5C75B892A3}"/>
                    </a:ext>
                  </a:extLst>
                </p14:cNvPr>
                <p14:cNvContentPartPr/>
                <p14:nvPr/>
              </p14:nvContentPartPr>
              <p14:xfrm>
                <a:off x="4635827" y="979260"/>
                <a:ext cx="78120" cy="9072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DC9C9B29-2EAA-4396-8BDB-AA5C75B892A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631507" y="974940"/>
                  <a:ext cx="867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1C6114A2-4E66-4F2D-AC3B-BE630600A2BD}"/>
                    </a:ext>
                  </a:extLst>
                </p14:cNvPr>
                <p14:cNvContentPartPr/>
                <p14:nvPr/>
              </p14:nvContentPartPr>
              <p14:xfrm>
                <a:off x="4659227" y="794940"/>
                <a:ext cx="72360" cy="8496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1C6114A2-4E66-4F2D-AC3B-BE630600A2B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654907" y="790620"/>
                  <a:ext cx="810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B6140488-2C34-4230-9A83-7E3BC302A828}"/>
                    </a:ext>
                  </a:extLst>
                </p14:cNvPr>
                <p14:cNvContentPartPr/>
                <p14:nvPr/>
              </p14:nvContentPartPr>
              <p14:xfrm>
                <a:off x="4765067" y="825900"/>
                <a:ext cx="80280" cy="504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B6140488-2C34-4230-9A83-7E3BC302A82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760747" y="821580"/>
                  <a:ext cx="889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5600D121-CDDF-479B-8D00-3D363CEC5D04}"/>
                    </a:ext>
                  </a:extLst>
                </p14:cNvPr>
                <p14:cNvContentPartPr/>
                <p14:nvPr/>
              </p14:nvContentPartPr>
              <p14:xfrm>
                <a:off x="4856867" y="782340"/>
                <a:ext cx="74880" cy="9360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5600D121-CDDF-479B-8D00-3D363CEC5D0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852547" y="778020"/>
                  <a:ext cx="835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1B866323-93E9-42D7-ABA1-683ACBC73634}"/>
                    </a:ext>
                  </a:extLst>
                </p14:cNvPr>
                <p14:cNvContentPartPr/>
                <p14:nvPr/>
              </p14:nvContentPartPr>
              <p14:xfrm>
                <a:off x="3444947" y="1207860"/>
                <a:ext cx="50040" cy="9000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1B866323-93E9-42D7-ABA1-683ACBC7363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440627" y="1203540"/>
                  <a:ext cx="586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E01B3450-1F94-41BC-83CB-B639C8D06878}"/>
                    </a:ext>
                  </a:extLst>
                </p14:cNvPr>
                <p14:cNvContentPartPr/>
                <p14:nvPr/>
              </p14:nvContentPartPr>
              <p14:xfrm>
                <a:off x="3485627" y="1226220"/>
                <a:ext cx="103320" cy="6552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E01B3450-1F94-41BC-83CB-B639C8D0687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481307" y="1221900"/>
                  <a:ext cx="1119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93AA2584-938D-40CF-8817-B2FE6CA84DEC}"/>
                    </a:ext>
                  </a:extLst>
                </p14:cNvPr>
                <p14:cNvContentPartPr/>
                <p14:nvPr/>
              </p14:nvContentPartPr>
              <p14:xfrm>
                <a:off x="3591107" y="1200660"/>
                <a:ext cx="79920" cy="8784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93AA2584-938D-40CF-8817-B2FE6CA84DE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586787" y="1196340"/>
                  <a:ext cx="885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C96EA218-32EA-4594-ADDE-E43D6F97086E}"/>
                    </a:ext>
                  </a:extLst>
                </p14:cNvPr>
                <p14:cNvContentPartPr/>
                <p14:nvPr/>
              </p14:nvContentPartPr>
              <p14:xfrm>
                <a:off x="3533867" y="1215060"/>
                <a:ext cx="93600" cy="900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C96EA218-32EA-4594-ADDE-E43D6F97086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529547" y="1210740"/>
                  <a:ext cx="1022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95AB7F37-0B2D-49DE-8DFD-0E7A0C5F0256}"/>
                    </a:ext>
                  </a:extLst>
                </p14:cNvPr>
                <p14:cNvContentPartPr/>
                <p14:nvPr/>
              </p14:nvContentPartPr>
              <p14:xfrm>
                <a:off x="3687227" y="1215060"/>
                <a:ext cx="84600" cy="4752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95AB7F37-0B2D-49DE-8DFD-0E7A0C5F025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682907" y="1210740"/>
                  <a:ext cx="932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230F4570-2B7C-4D2E-B462-C39D627736EE}"/>
                    </a:ext>
                  </a:extLst>
                </p14:cNvPr>
                <p14:cNvContentPartPr/>
                <p14:nvPr/>
              </p14:nvContentPartPr>
              <p14:xfrm>
                <a:off x="3802067" y="1201020"/>
                <a:ext cx="76680" cy="7776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230F4570-2B7C-4D2E-B462-C39D627736E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797747" y="1196700"/>
                  <a:ext cx="853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F79EE0B5-2131-48E3-BC71-D812D821909F}"/>
                    </a:ext>
                  </a:extLst>
                </p14:cNvPr>
                <p14:cNvContentPartPr/>
                <p14:nvPr/>
              </p14:nvContentPartPr>
              <p14:xfrm>
                <a:off x="3801707" y="1248900"/>
                <a:ext cx="139680" cy="2520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F79EE0B5-2131-48E3-BC71-D812D821909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797387" y="1244580"/>
                  <a:ext cx="1483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E44C4AD7-7129-4545-A02D-C120A6BDD30F}"/>
                    </a:ext>
                  </a:extLst>
                </p14:cNvPr>
                <p14:cNvContentPartPr/>
                <p14:nvPr/>
              </p14:nvContentPartPr>
              <p14:xfrm>
                <a:off x="4006907" y="1204620"/>
                <a:ext cx="10080" cy="5940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E44C4AD7-7129-4545-A02D-C120A6BDD30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002587" y="1200300"/>
                  <a:ext cx="187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D6D92733-A502-48FF-BFD6-90D344896863}"/>
                    </a:ext>
                  </a:extLst>
                </p14:cNvPr>
                <p14:cNvContentPartPr/>
                <p14:nvPr/>
              </p14:nvContentPartPr>
              <p14:xfrm>
                <a:off x="3948947" y="1170780"/>
                <a:ext cx="102600" cy="11052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D6D92733-A502-48FF-BFD6-90D34489686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944627" y="1166460"/>
                  <a:ext cx="1112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87A7D757-CDE9-4AF5-ABA2-63224CF39F0C}"/>
                    </a:ext>
                  </a:extLst>
                </p14:cNvPr>
                <p14:cNvContentPartPr/>
                <p14:nvPr/>
              </p14:nvContentPartPr>
              <p14:xfrm>
                <a:off x="4088627" y="1241340"/>
                <a:ext cx="10800" cy="108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87A7D757-CDE9-4AF5-ABA2-63224CF39F0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084307" y="1237020"/>
                  <a:ext cx="1944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A85B7C73-43F7-454E-8C21-0C72E9D04356}"/>
                    </a:ext>
                  </a:extLst>
                </p14:cNvPr>
                <p14:cNvContentPartPr/>
                <p14:nvPr/>
              </p14:nvContentPartPr>
              <p14:xfrm>
                <a:off x="4161707" y="1174740"/>
                <a:ext cx="117720" cy="8352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A85B7C73-43F7-454E-8C21-0C72E9D0435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157027" y="1170420"/>
                  <a:ext cx="1263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ABF51EBC-C2D7-45D8-9D7E-CC827035D907}"/>
                    </a:ext>
                  </a:extLst>
                </p14:cNvPr>
                <p14:cNvContentPartPr/>
                <p14:nvPr/>
              </p14:nvContentPartPr>
              <p14:xfrm>
                <a:off x="4320467" y="1208580"/>
                <a:ext cx="51840" cy="720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ABF51EBC-C2D7-45D8-9D7E-CC827035D90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316147" y="1204260"/>
                  <a:ext cx="604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AAE65CEA-EA91-4D70-A116-28D86812A1E8}"/>
                    </a:ext>
                  </a:extLst>
                </p14:cNvPr>
                <p14:cNvContentPartPr/>
                <p14:nvPr/>
              </p14:nvContentPartPr>
              <p14:xfrm>
                <a:off x="4290227" y="1231260"/>
                <a:ext cx="113760" cy="612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AAE65CEA-EA91-4D70-A116-28D86812A1E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285907" y="1226940"/>
                  <a:ext cx="1224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E1A4E1B6-54F3-46E8-9EEA-5E466B61E965}"/>
                    </a:ext>
                  </a:extLst>
                </p14:cNvPr>
                <p14:cNvContentPartPr/>
                <p14:nvPr/>
              </p14:nvContentPartPr>
              <p14:xfrm>
                <a:off x="4443587" y="1118580"/>
                <a:ext cx="84600" cy="7740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E1A4E1B6-54F3-46E8-9EEA-5E466B61E96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439267" y="1114260"/>
                  <a:ext cx="932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634A6267-33A5-484F-B2C5-16859F765182}"/>
                    </a:ext>
                  </a:extLst>
                </p14:cNvPr>
                <p14:cNvContentPartPr/>
                <p14:nvPr/>
              </p14:nvContentPartPr>
              <p14:xfrm>
                <a:off x="4445387" y="1198500"/>
                <a:ext cx="109440" cy="720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634A6267-33A5-484F-B2C5-16859F76518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441067" y="1194180"/>
                  <a:ext cx="1180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550E63B5-2149-476E-9889-B83ABF3B64AF}"/>
                    </a:ext>
                  </a:extLst>
                </p14:cNvPr>
                <p14:cNvContentPartPr/>
                <p14:nvPr/>
              </p14:nvContentPartPr>
              <p14:xfrm>
                <a:off x="4437107" y="1238820"/>
                <a:ext cx="119520" cy="8460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550E63B5-2149-476E-9889-B83ABF3B64A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432787" y="1234500"/>
                  <a:ext cx="1281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D79A1FFF-E591-49A4-A492-89F1542E8259}"/>
                    </a:ext>
                  </a:extLst>
                </p14:cNvPr>
                <p14:cNvContentPartPr/>
                <p14:nvPr/>
              </p14:nvContentPartPr>
              <p14:xfrm>
                <a:off x="3359627" y="1567500"/>
                <a:ext cx="135360" cy="1620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D79A1FFF-E591-49A4-A492-89F1542E825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355307" y="1563180"/>
                  <a:ext cx="144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7DA0F130-588C-4F24-9351-EA3C18FBAED3}"/>
                    </a:ext>
                  </a:extLst>
                </p14:cNvPr>
                <p14:cNvContentPartPr/>
                <p14:nvPr/>
              </p14:nvContentPartPr>
              <p14:xfrm>
                <a:off x="3360707" y="1606380"/>
                <a:ext cx="163800" cy="2772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7DA0F130-588C-4F24-9351-EA3C18FBAED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356387" y="1602060"/>
                  <a:ext cx="1724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C72EB305-95CB-4F9C-BA92-4444E884A7DD}"/>
                    </a:ext>
                  </a:extLst>
                </p14:cNvPr>
                <p14:cNvContentPartPr/>
                <p14:nvPr/>
              </p14:nvContentPartPr>
              <p14:xfrm>
                <a:off x="3499667" y="1536540"/>
                <a:ext cx="47160" cy="10476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C72EB305-95CB-4F9C-BA92-4444E884A7D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495347" y="1532220"/>
                  <a:ext cx="558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4126AC7F-E1D1-41CC-9BA7-B18B3227B8CC}"/>
                    </a:ext>
                  </a:extLst>
                </p14:cNvPr>
                <p14:cNvContentPartPr/>
                <p14:nvPr/>
              </p14:nvContentPartPr>
              <p14:xfrm>
                <a:off x="3686867" y="1547340"/>
                <a:ext cx="74880" cy="7596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4126AC7F-E1D1-41CC-9BA7-B18B3227B8C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682547" y="1543020"/>
                  <a:ext cx="835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58B67F3E-2A73-48F1-BE7A-D3032E675303}"/>
                    </a:ext>
                  </a:extLst>
                </p14:cNvPr>
                <p14:cNvContentPartPr/>
                <p14:nvPr/>
              </p14:nvContentPartPr>
              <p14:xfrm>
                <a:off x="3681107" y="1564980"/>
                <a:ext cx="95400" cy="3132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58B67F3E-2A73-48F1-BE7A-D3032E67530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676787" y="1560660"/>
                  <a:ext cx="1040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3375CB4D-3771-4E62-A99F-B2C0A1C70862}"/>
                    </a:ext>
                  </a:extLst>
                </p14:cNvPr>
                <p14:cNvContentPartPr/>
                <p14:nvPr/>
              </p14:nvContentPartPr>
              <p14:xfrm>
                <a:off x="3800987" y="1580820"/>
                <a:ext cx="62280" cy="4176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3375CB4D-3771-4E62-A99F-B2C0A1C7086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796667" y="1576500"/>
                  <a:ext cx="709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AD629776-E878-4FA5-83F8-6B7FF0DEEC5A}"/>
                    </a:ext>
                  </a:extLst>
                </p14:cNvPr>
                <p14:cNvContentPartPr/>
                <p14:nvPr/>
              </p14:nvContentPartPr>
              <p14:xfrm>
                <a:off x="3922667" y="1548060"/>
                <a:ext cx="11160" cy="108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AD629776-E878-4FA5-83F8-6B7FF0DEEC5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918347" y="1543740"/>
                  <a:ext cx="1980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E63621C6-F92A-4B93-BB50-B92218CC9941}"/>
                    </a:ext>
                  </a:extLst>
                </p14:cNvPr>
                <p14:cNvContentPartPr/>
                <p14:nvPr/>
              </p14:nvContentPartPr>
              <p14:xfrm>
                <a:off x="3973787" y="1520700"/>
                <a:ext cx="59760" cy="7308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E63621C6-F92A-4B93-BB50-B92218CC994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969467" y="1516380"/>
                  <a:ext cx="684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88BD5ED5-2354-4057-8FD2-106283B13175}"/>
                    </a:ext>
                  </a:extLst>
                </p14:cNvPr>
                <p14:cNvContentPartPr/>
                <p14:nvPr/>
              </p14:nvContentPartPr>
              <p14:xfrm>
                <a:off x="3962627" y="1530060"/>
                <a:ext cx="91800" cy="4752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88BD5ED5-2354-4057-8FD2-106283B1317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958307" y="1525740"/>
                  <a:ext cx="1004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4A02742F-472A-4F3A-A278-C8D1C67AAAAF}"/>
                    </a:ext>
                  </a:extLst>
                </p14:cNvPr>
                <p14:cNvContentPartPr/>
                <p14:nvPr/>
              </p14:nvContentPartPr>
              <p14:xfrm>
                <a:off x="4046507" y="1557420"/>
                <a:ext cx="87120" cy="7452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4A02742F-472A-4F3A-A278-C8D1C67AAAA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042187" y="1553100"/>
                  <a:ext cx="957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A3BE8EE7-B7DE-4E85-BBF3-D7AE36009696}"/>
                    </a:ext>
                  </a:extLst>
                </p14:cNvPr>
                <p14:cNvContentPartPr/>
                <p14:nvPr/>
              </p14:nvContentPartPr>
              <p14:xfrm>
                <a:off x="3709547" y="1349340"/>
                <a:ext cx="73800" cy="8676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A3BE8EE7-B7DE-4E85-BBF3-D7AE3600969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705227" y="1345020"/>
                  <a:ext cx="824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94339156-4C05-4395-A148-4E3B4AFF1377}"/>
                    </a:ext>
                  </a:extLst>
                </p14:cNvPr>
                <p14:cNvContentPartPr/>
                <p14:nvPr/>
              </p14:nvContentPartPr>
              <p14:xfrm>
                <a:off x="3721067" y="1445460"/>
                <a:ext cx="69480" cy="1836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94339156-4C05-4395-A148-4E3B4AFF1377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716747" y="1441140"/>
                  <a:ext cx="781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769C7A3B-A12E-4184-B21B-DCCC820D90C6}"/>
                    </a:ext>
                  </a:extLst>
                </p14:cNvPr>
                <p14:cNvContentPartPr/>
                <p14:nvPr/>
              </p14:nvContentPartPr>
              <p14:xfrm>
                <a:off x="3728267" y="1465620"/>
                <a:ext cx="83160" cy="4752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769C7A3B-A12E-4184-B21B-DCCC820D90C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723947" y="1461300"/>
                  <a:ext cx="918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FEB87FC6-2947-4048-83B2-AD820CB4F61A}"/>
                    </a:ext>
                  </a:extLst>
                </p14:cNvPr>
                <p14:cNvContentPartPr/>
                <p14:nvPr/>
              </p14:nvContentPartPr>
              <p14:xfrm>
                <a:off x="4000787" y="1318020"/>
                <a:ext cx="69120" cy="6228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FEB87FC6-2947-4048-83B2-AD820CB4F61A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996467" y="1313700"/>
                  <a:ext cx="777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4E87C3ED-A259-4272-80AB-5E0E29EF357F}"/>
                    </a:ext>
                  </a:extLst>
                </p14:cNvPr>
                <p14:cNvContentPartPr/>
                <p14:nvPr/>
              </p14:nvContentPartPr>
              <p14:xfrm>
                <a:off x="4008707" y="1399740"/>
                <a:ext cx="51120" cy="1116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4E87C3ED-A259-4272-80AB-5E0E29EF357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004387" y="1395420"/>
                  <a:ext cx="597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ADF9FF9F-1371-40CF-9E43-05E2665B1C76}"/>
                    </a:ext>
                  </a:extLst>
                </p14:cNvPr>
                <p14:cNvContentPartPr/>
                <p14:nvPr/>
              </p14:nvContentPartPr>
              <p14:xfrm>
                <a:off x="4014827" y="1424220"/>
                <a:ext cx="59760" cy="3276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ADF9FF9F-1371-40CF-9E43-05E2665B1C7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010507" y="1419900"/>
                  <a:ext cx="684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33BCF3B6-FDFF-4CA9-87D4-63AE2FC9471B}"/>
                    </a:ext>
                  </a:extLst>
                </p14:cNvPr>
                <p14:cNvContentPartPr/>
                <p14:nvPr/>
              </p14:nvContentPartPr>
              <p14:xfrm>
                <a:off x="4149827" y="1510620"/>
                <a:ext cx="112320" cy="1836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33BCF3B6-FDFF-4CA9-87D4-63AE2FC9471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145507" y="1506300"/>
                  <a:ext cx="1209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AE3EA177-A656-46D1-8DE5-0DD9DAA4078D}"/>
                    </a:ext>
                  </a:extLst>
                </p14:cNvPr>
                <p14:cNvContentPartPr/>
                <p14:nvPr/>
              </p14:nvContentPartPr>
              <p14:xfrm>
                <a:off x="4166747" y="1548780"/>
                <a:ext cx="85680" cy="720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AE3EA177-A656-46D1-8DE5-0DD9DAA4078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162427" y="1544460"/>
                  <a:ext cx="943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8C2C567E-7996-42F6-B0AE-BFE52360B24E}"/>
                    </a:ext>
                  </a:extLst>
                </p14:cNvPr>
                <p14:cNvContentPartPr/>
                <p14:nvPr/>
              </p14:nvContentPartPr>
              <p14:xfrm>
                <a:off x="4333787" y="1485060"/>
                <a:ext cx="69840" cy="9144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8C2C567E-7996-42F6-B0AE-BFE52360B24E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329467" y="1480740"/>
                  <a:ext cx="784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0B654842-32DE-4C01-AAA8-BF03C0B57453}"/>
                    </a:ext>
                  </a:extLst>
                </p14:cNvPr>
                <p14:cNvContentPartPr/>
                <p14:nvPr/>
              </p14:nvContentPartPr>
              <p14:xfrm>
                <a:off x="4318307" y="1519980"/>
                <a:ext cx="96480" cy="3024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0B654842-32DE-4C01-AAA8-BF03C0B5745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313987" y="1515660"/>
                  <a:ext cx="1051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07D5D8B0-6AE4-46B5-8BCA-96CEBCE0EAB9}"/>
                    </a:ext>
                  </a:extLst>
                </p14:cNvPr>
                <p14:cNvContentPartPr/>
                <p14:nvPr/>
              </p14:nvContentPartPr>
              <p14:xfrm>
                <a:off x="4416947" y="1540140"/>
                <a:ext cx="69480" cy="4356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07D5D8B0-6AE4-46B5-8BCA-96CEBCE0EAB9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412627" y="1535820"/>
                  <a:ext cx="781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FE7EE9DF-FFA7-41E6-B2C4-FC1FEF1A3405}"/>
                    </a:ext>
                  </a:extLst>
                </p14:cNvPr>
                <p14:cNvContentPartPr/>
                <p14:nvPr/>
              </p14:nvContentPartPr>
              <p14:xfrm>
                <a:off x="4509107" y="1472820"/>
                <a:ext cx="131760" cy="6444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FE7EE9DF-FFA7-41E6-B2C4-FC1FEF1A3405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504787" y="1468500"/>
                  <a:ext cx="1404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24666616-DA01-4587-A9C4-8CCB5A16B79C}"/>
                    </a:ext>
                  </a:extLst>
                </p14:cNvPr>
                <p14:cNvContentPartPr/>
                <p14:nvPr/>
              </p14:nvContentPartPr>
              <p14:xfrm>
                <a:off x="4561667" y="1494420"/>
                <a:ext cx="71640" cy="3744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24666616-DA01-4587-A9C4-8CCB5A16B79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557347" y="1490100"/>
                  <a:ext cx="802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EC5639D2-080D-4EE3-A828-C9FDC2C303EF}"/>
                    </a:ext>
                  </a:extLst>
                </p14:cNvPr>
                <p14:cNvContentPartPr/>
                <p14:nvPr/>
              </p14:nvContentPartPr>
              <p14:xfrm>
                <a:off x="4606667" y="1512420"/>
                <a:ext cx="100440" cy="6444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EC5639D2-080D-4EE3-A828-C9FDC2C303EF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602347" y="1508100"/>
                  <a:ext cx="1090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D6CB4C49-FCEC-4D51-A03E-F84E1197F34F}"/>
                    </a:ext>
                  </a:extLst>
                </p14:cNvPr>
                <p14:cNvContentPartPr/>
                <p14:nvPr/>
              </p14:nvContentPartPr>
              <p14:xfrm>
                <a:off x="4665707" y="1424220"/>
                <a:ext cx="72360" cy="16056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D6CB4C49-FCEC-4D51-A03E-F84E1197F34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661387" y="1419900"/>
                  <a:ext cx="810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E27B4AE6-AAA7-42C1-AA0D-B34D74A9872B}"/>
                    </a:ext>
                  </a:extLst>
                </p14:cNvPr>
                <p14:cNvContentPartPr/>
                <p14:nvPr/>
              </p14:nvContentPartPr>
              <p14:xfrm>
                <a:off x="4224707" y="1442940"/>
                <a:ext cx="83520" cy="15984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E27B4AE6-AAA7-42C1-AA0D-B34D74A9872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220387" y="1438620"/>
                  <a:ext cx="921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2CE1047B-5638-4E91-B3E2-211A37C32362}"/>
                    </a:ext>
                  </a:extLst>
                </p14:cNvPr>
                <p14:cNvContentPartPr/>
                <p14:nvPr/>
              </p14:nvContentPartPr>
              <p14:xfrm>
                <a:off x="4693787" y="1225500"/>
                <a:ext cx="91080" cy="9720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2CE1047B-5638-4E91-B3E2-211A37C3236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689467" y="1221180"/>
                  <a:ext cx="997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15A92929-F250-499C-97C7-FB35900E6F58}"/>
                    </a:ext>
                  </a:extLst>
                </p14:cNvPr>
                <p14:cNvContentPartPr/>
                <p14:nvPr/>
              </p14:nvContentPartPr>
              <p14:xfrm>
                <a:off x="4692347" y="1336380"/>
                <a:ext cx="111960" cy="1224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15A92929-F250-499C-97C7-FB35900E6F58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688027" y="1332060"/>
                  <a:ext cx="1206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7B8861AF-7FF3-41D0-A6D1-F9BCE2D409D2}"/>
                    </a:ext>
                  </a:extLst>
                </p14:cNvPr>
                <p14:cNvContentPartPr/>
                <p14:nvPr/>
              </p14:nvContentPartPr>
              <p14:xfrm>
                <a:off x="4709627" y="1369140"/>
                <a:ext cx="121320" cy="4536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7B8861AF-7FF3-41D0-A6D1-F9BCE2D409D2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705307" y="1364820"/>
                  <a:ext cx="12996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1" name="Gruppieren 330">
            <a:extLst>
              <a:ext uri="{FF2B5EF4-FFF2-40B4-BE49-F238E27FC236}">
                <a16:creationId xmlns:a16="http://schemas.microsoft.com/office/drawing/2014/main" id="{9FD6ACBA-3230-4C3D-BD1A-A72A797D1C47}"/>
              </a:ext>
            </a:extLst>
          </p:cNvPr>
          <p:cNvGrpSpPr/>
          <p:nvPr/>
        </p:nvGrpSpPr>
        <p:grpSpPr>
          <a:xfrm>
            <a:off x="56267" y="3088140"/>
            <a:ext cx="4040640" cy="1551960"/>
            <a:chOff x="56267" y="3088140"/>
            <a:chExt cx="4040640" cy="155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142538F1-989D-44DB-A590-CD997A78A79E}"/>
                    </a:ext>
                  </a:extLst>
                </p14:cNvPr>
                <p14:cNvContentPartPr/>
                <p14:nvPr/>
              </p14:nvContentPartPr>
              <p14:xfrm>
                <a:off x="131867" y="3249060"/>
                <a:ext cx="9000" cy="756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142538F1-989D-44DB-A590-CD997A78A79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27547" y="3244740"/>
                  <a:ext cx="176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525FAF65-2447-42BD-A586-262118AD02A8}"/>
                    </a:ext>
                  </a:extLst>
                </p14:cNvPr>
                <p14:cNvContentPartPr/>
                <p14:nvPr/>
              </p14:nvContentPartPr>
              <p14:xfrm>
                <a:off x="100547" y="3209100"/>
                <a:ext cx="190080" cy="871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525FAF65-2447-42BD-A586-262118AD02A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6227" y="3204780"/>
                  <a:ext cx="1987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BD4D0169-3891-4075-AF43-EB8AD707A34F}"/>
                    </a:ext>
                  </a:extLst>
                </p14:cNvPr>
                <p14:cNvContentPartPr/>
                <p14:nvPr/>
              </p14:nvContentPartPr>
              <p14:xfrm>
                <a:off x="312587" y="3147180"/>
                <a:ext cx="104400" cy="1335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D4D0169-3891-4075-AF43-EB8AD707A34F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08267" y="3142860"/>
                  <a:ext cx="1130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0CDE70C1-360D-4B62-85A0-E52B22362D5C}"/>
                    </a:ext>
                  </a:extLst>
                </p14:cNvPr>
                <p14:cNvContentPartPr/>
                <p14:nvPr/>
              </p14:nvContentPartPr>
              <p14:xfrm>
                <a:off x="285947" y="3119460"/>
                <a:ext cx="22680" cy="18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0CDE70C1-360D-4B62-85A0-E52B22362D5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81627" y="3115140"/>
                  <a:ext cx="3132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E518799-33FB-4691-B503-C2A0FCE398B0}"/>
                    </a:ext>
                  </a:extLst>
                </p14:cNvPr>
                <p14:cNvContentPartPr/>
                <p14:nvPr/>
              </p14:nvContentPartPr>
              <p14:xfrm>
                <a:off x="429227" y="3179580"/>
                <a:ext cx="109440" cy="892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E518799-33FB-4691-B503-C2A0FCE398B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24907" y="3175260"/>
                  <a:ext cx="1180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72ED53EC-996B-4833-9557-5214935968DD}"/>
                    </a:ext>
                  </a:extLst>
                </p14:cNvPr>
                <p14:cNvContentPartPr/>
                <p14:nvPr/>
              </p14:nvContentPartPr>
              <p14:xfrm>
                <a:off x="549827" y="3202260"/>
                <a:ext cx="101520" cy="669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72ED53EC-996B-4833-9557-5214935968DD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45507" y="3197940"/>
                  <a:ext cx="1101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CA57E55-81D0-4860-943E-9AA9C7908FC4}"/>
                    </a:ext>
                  </a:extLst>
                </p14:cNvPr>
                <p14:cNvContentPartPr/>
                <p14:nvPr/>
              </p14:nvContentPartPr>
              <p14:xfrm>
                <a:off x="672587" y="3140700"/>
                <a:ext cx="97560" cy="1144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CA57E55-81D0-4860-943E-9AA9C7908FC4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68267" y="3136380"/>
                  <a:ext cx="1062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DEE3614-8D82-4D34-95C6-E9536CB5014F}"/>
                    </a:ext>
                  </a:extLst>
                </p14:cNvPr>
                <p14:cNvContentPartPr/>
                <p14:nvPr/>
              </p14:nvContentPartPr>
              <p14:xfrm>
                <a:off x="762227" y="3173820"/>
                <a:ext cx="63360" cy="97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DEE3614-8D82-4D34-95C6-E9536CB5014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57907" y="3169500"/>
                  <a:ext cx="720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0D4872B4-3304-4041-90BB-3EEC7330932B}"/>
                    </a:ext>
                  </a:extLst>
                </p14:cNvPr>
                <p14:cNvContentPartPr/>
                <p14:nvPr/>
              </p14:nvContentPartPr>
              <p14:xfrm>
                <a:off x="799307" y="3187500"/>
                <a:ext cx="48240" cy="640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0D4872B4-3304-4041-90BB-3EEC7330932B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94987" y="3183180"/>
                  <a:ext cx="568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B79EC19-18BA-4E4E-A68A-0606789399FA}"/>
                    </a:ext>
                  </a:extLst>
                </p14:cNvPr>
                <p14:cNvContentPartPr/>
                <p14:nvPr/>
              </p14:nvContentPartPr>
              <p14:xfrm>
                <a:off x="875267" y="3146100"/>
                <a:ext cx="113400" cy="914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B79EC19-18BA-4E4E-A68A-0606789399FA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70947" y="3141780"/>
                  <a:ext cx="1220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3AB1E89-CCF3-4660-9E18-187484588328}"/>
                    </a:ext>
                  </a:extLst>
                </p14:cNvPr>
                <p14:cNvContentPartPr/>
                <p14:nvPr/>
              </p14:nvContentPartPr>
              <p14:xfrm>
                <a:off x="1005947" y="3195780"/>
                <a:ext cx="65520" cy="471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3AB1E89-CCF3-4660-9E18-187484588328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01627" y="3191460"/>
                  <a:ext cx="741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BA0A6DA-65CD-471B-8E9A-4FB19D3E78E5}"/>
                    </a:ext>
                  </a:extLst>
                </p14:cNvPr>
                <p14:cNvContentPartPr/>
                <p14:nvPr/>
              </p14:nvContentPartPr>
              <p14:xfrm>
                <a:off x="1099187" y="3189300"/>
                <a:ext cx="77040" cy="601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BA0A6DA-65CD-471B-8E9A-4FB19D3E78E5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94867" y="3184980"/>
                  <a:ext cx="856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C887401-E7D3-43BB-A703-B8577D3096D9}"/>
                    </a:ext>
                  </a:extLst>
                </p14:cNvPr>
                <p14:cNvContentPartPr/>
                <p14:nvPr/>
              </p14:nvContentPartPr>
              <p14:xfrm>
                <a:off x="1282067" y="3117660"/>
                <a:ext cx="106920" cy="986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C887401-E7D3-43BB-A703-B8577D3096D9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277747" y="3113340"/>
                  <a:ext cx="1155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26C4136-0E6C-4C7B-90CF-EFDFAF4720E1}"/>
                    </a:ext>
                  </a:extLst>
                </p14:cNvPr>
                <p14:cNvContentPartPr/>
                <p14:nvPr/>
              </p14:nvContentPartPr>
              <p14:xfrm>
                <a:off x="1410587" y="3103980"/>
                <a:ext cx="249480" cy="1011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26C4136-0E6C-4C7B-90CF-EFDFAF4720E1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406267" y="3099660"/>
                  <a:ext cx="2581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C07C3AF-D5AB-4D8E-922E-DC2AC9A46E1E}"/>
                    </a:ext>
                  </a:extLst>
                </p14:cNvPr>
                <p14:cNvContentPartPr/>
                <p14:nvPr/>
              </p14:nvContentPartPr>
              <p14:xfrm>
                <a:off x="1359467" y="3088140"/>
                <a:ext cx="31680" cy="104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C07C3AF-D5AB-4D8E-922E-DC2AC9A46E1E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355147" y="3083820"/>
                  <a:ext cx="403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F17D09C-2FCF-4975-BEE3-7FBCFB1DCBC2}"/>
                    </a:ext>
                  </a:extLst>
                </p14:cNvPr>
                <p14:cNvContentPartPr/>
                <p14:nvPr/>
              </p14:nvContentPartPr>
              <p14:xfrm>
                <a:off x="1731707" y="3176340"/>
                <a:ext cx="360" cy="3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F17D09C-2FCF-4975-BEE3-7FBCFB1DCBC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27387" y="317202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1404AC18-E54F-42CD-B0FD-A36B29A93EB2}"/>
                    </a:ext>
                  </a:extLst>
                </p14:cNvPr>
                <p14:cNvContentPartPr/>
                <p14:nvPr/>
              </p14:nvContentPartPr>
              <p14:xfrm>
                <a:off x="1746467" y="3237900"/>
                <a:ext cx="16560" cy="198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1404AC18-E54F-42CD-B0FD-A36B29A93EB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742147" y="3233580"/>
                  <a:ext cx="252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CA78291-545E-4D58-8196-7A813D0613B2}"/>
                    </a:ext>
                  </a:extLst>
                </p14:cNvPr>
                <p14:cNvContentPartPr/>
                <p14:nvPr/>
              </p14:nvContentPartPr>
              <p14:xfrm>
                <a:off x="108827" y="3422580"/>
                <a:ext cx="130680" cy="172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CA78291-545E-4D58-8196-7A813D0613B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4507" y="3418260"/>
                  <a:ext cx="1393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4CF7A04-10BB-40B0-BAB1-635BE1AB5604}"/>
                    </a:ext>
                  </a:extLst>
                </p14:cNvPr>
                <p14:cNvContentPartPr/>
                <p14:nvPr/>
              </p14:nvContentPartPr>
              <p14:xfrm>
                <a:off x="135467" y="3496740"/>
                <a:ext cx="78120" cy="774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4CF7A04-10BB-40B0-BAB1-635BE1AB560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31147" y="3492420"/>
                  <a:ext cx="867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32BB268-1D34-4D21-8444-46A7D094FB6C}"/>
                    </a:ext>
                  </a:extLst>
                </p14:cNvPr>
                <p14:cNvContentPartPr/>
                <p14:nvPr/>
              </p14:nvContentPartPr>
              <p14:xfrm>
                <a:off x="131867" y="3512940"/>
                <a:ext cx="94320" cy="820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32BB268-1D34-4D21-8444-46A7D094FB6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27547" y="3508620"/>
                  <a:ext cx="1029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F149329-7DA1-4B4A-9BEC-1CA124009EEC}"/>
                    </a:ext>
                  </a:extLst>
                </p14:cNvPr>
                <p14:cNvContentPartPr/>
                <p14:nvPr/>
              </p14:nvContentPartPr>
              <p14:xfrm>
                <a:off x="304667" y="3508980"/>
                <a:ext cx="114120" cy="122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F149329-7DA1-4B4A-9BEC-1CA124009EE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00347" y="3504660"/>
                  <a:ext cx="1227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3D7A883-B859-4142-8218-F86A06A82BD6}"/>
                    </a:ext>
                  </a:extLst>
                </p14:cNvPr>
                <p14:cNvContentPartPr/>
                <p14:nvPr/>
              </p14:nvContentPartPr>
              <p14:xfrm>
                <a:off x="333467" y="3545340"/>
                <a:ext cx="109440" cy="252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3D7A883-B859-4142-8218-F86A06A82BD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29147" y="3541020"/>
                  <a:ext cx="1180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3E749FE-F29C-4C39-9DEF-FD16CEA0A850}"/>
                    </a:ext>
                  </a:extLst>
                </p14:cNvPr>
                <p14:cNvContentPartPr/>
                <p14:nvPr/>
              </p14:nvContentPartPr>
              <p14:xfrm>
                <a:off x="540827" y="3441300"/>
                <a:ext cx="110520" cy="46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3E749FE-F29C-4C39-9DEF-FD16CEA0A85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36507" y="3436980"/>
                  <a:ext cx="1191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91A38DF-ED6C-474B-9882-5C696A54C2A3}"/>
                    </a:ext>
                  </a:extLst>
                </p14:cNvPr>
                <p14:cNvContentPartPr/>
                <p14:nvPr/>
              </p14:nvContentPartPr>
              <p14:xfrm>
                <a:off x="509507" y="3449580"/>
                <a:ext cx="133200" cy="1288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91A38DF-ED6C-474B-9882-5C696A54C2A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05187" y="3445260"/>
                  <a:ext cx="1418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E477BE45-3C79-42C3-AD1E-202A6A98AB3A}"/>
                    </a:ext>
                  </a:extLst>
                </p14:cNvPr>
                <p14:cNvContentPartPr/>
                <p14:nvPr/>
              </p14:nvContentPartPr>
              <p14:xfrm>
                <a:off x="710387" y="3466860"/>
                <a:ext cx="74160" cy="756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E477BE45-3C79-42C3-AD1E-202A6A98AB3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06067" y="3462540"/>
                  <a:ext cx="828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843ACB7-9178-4953-8D1D-F91B6E0AB356}"/>
                    </a:ext>
                  </a:extLst>
                </p14:cNvPr>
                <p14:cNvContentPartPr/>
                <p14:nvPr/>
              </p14:nvContentPartPr>
              <p14:xfrm>
                <a:off x="705347" y="3487740"/>
                <a:ext cx="79200" cy="435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843ACB7-9178-4953-8D1D-F91B6E0AB35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01027" y="3483420"/>
                  <a:ext cx="878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E99AB5E-38CD-46CA-A3F2-411660924DC7}"/>
                    </a:ext>
                  </a:extLst>
                </p14:cNvPr>
                <p14:cNvContentPartPr/>
                <p14:nvPr/>
              </p14:nvContentPartPr>
              <p14:xfrm>
                <a:off x="814427" y="3484140"/>
                <a:ext cx="17280" cy="730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E99AB5E-38CD-46CA-A3F2-411660924DC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10107" y="3479820"/>
                  <a:ext cx="259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BF9AE03-7980-4365-9346-B9DB0DDE245F}"/>
                    </a:ext>
                  </a:extLst>
                </p14:cNvPr>
                <p14:cNvContentPartPr/>
                <p14:nvPr/>
              </p14:nvContentPartPr>
              <p14:xfrm>
                <a:off x="457667" y="3630300"/>
                <a:ext cx="437400" cy="183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BF9AE03-7980-4365-9346-B9DB0DDE245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53347" y="3625980"/>
                  <a:ext cx="4460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96D71E6-60A8-47F0-93F6-F090B42ECBF6}"/>
                    </a:ext>
                  </a:extLst>
                </p14:cNvPr>
                <p14:cNvContentPartPr/>
                <p14:nvPr/>
              </p14:nvContentPartPr>
              <p14:xfrm>
                <a:off x="609227" y="3677100"/>
                <a:ext cx="88920" cy="1184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96D71E6-60A8-47F0-93F6-F090B42ECBF6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04907" y="3672780"/>
                  <a:ext cx="975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4D22A2C-3B6F-4C95-A857-9214A6B57948}"/>
                    </a:ext>
                  </a:extLst>
                </p14:cNvPr>
                <p14:cNvContentPartPr/>
                <p14:nvPr/>
              </p14:nvContentPartPr>
              <p14:xfrm>
                <a:off x="1019627" y="3561180"/>
                <a:ext cx="92880" cy="64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4D22A2C-3B6F-4C95-A857-9214A6B5794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15307" y="3556860"/>
                  <a:ext cx="1015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403DA0B-7B6B-4D18-9C5F-7E180311C43A}"/>
                    </a:ext>
                  </a:extLst>
                </p14:cNvPr>
                <p14:cNvContentPartPr/>
                <p14:nvPr/>
              </p14:nvContentPartPr>
              <p14:xfrm>
                <a:off x="1026827" y="3610500"/>
                <a:ext cx="73080" cy="75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403DA0B-7B6B-4D18-9C5F-7E180311C43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22507" y="3606180"/>
                  <a:ext cx="817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66A53E3-D9C9-4797-8278-ED6928E26B6E}"/>
                    </a:ext>
                  </a:extLst>
                </p14:cNvPr>
                <p14:cNvContentPartPr/>
                <p14:nvPr/>
              </p14:nvContentPartPr>
              <p14:xfrm>
                <a:off x="1167947" y="3421500"/>
                <a:ext cx="107640" cy="1033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66A53E3-D9C9-4797-8278-ED6928E26B6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163627" y="3417180"/>
                  <a:ext cx="1162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9FEEB849-227A-4BC5-BFDF-21CF933ABD91}"/>
                    </a:ext>
                  </a:extLst>
                </p14:cNvPr>
                <p14:cNvContentPartPr/>
                <p14:nvPr/>
              </p14:nvContentPartPr>
              <p14:xfrm>
                <a:off x="1154627" y="3549300"/>
                <a:ext cx="134280" cy="219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9FEEB849-227A-4BC5-BFDF-21CF933ABD9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50307" y="3544980"/>
                  <a:ext cx="1429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638FF01E-5E3E-4331-8202-B154E4E39624}"/>
                    </a:ext>
                  </a:extLst>
                </p14:cNvPr>
                <p14:cNvContentPartPr/>
                <p14:nvPr/>
              </p14:nvContentPartPr>
              <p14:xfrm>
                <a:off x="1144907" y="3660540"/>
                <a:ext cx="10080" cy="648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638FF01E-5E3E-4331-8202-B154E4E3962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40587" y="3656220"/>
                  <a:ext cx="187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A341C05-B385-43F0-B26B-830885C24319}"/>
                    </a:ext>
                  </a:extLst>
                </p14:cNvPr>
                <p14:cNvContentPartPr/>
                <p14:nvPr/>
              </p14:nvContentPartPr>
              <p14:xfrm>
                <a:off x="1181627" y="3645420"/>
                <a:ext cx="65520" cy="903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A341C05-B385-43F0-B26B-830885C2431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77307" y="3641100"/>
                  <a:ext cx="741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27140F7C-1B6B-41E7-B070-6E7A70F74C81}"/>
                    </a:ext>
                  </a:extLst>
                </p14:cNvPr>
                <p14:cNvContentPartPr/>
                <p14:nvPr/>
              </p14:nvContentPartPr>
              <p14:xfrm>
                <a:off x="1179467" y="3457860"/>
                <a:ext cx="230400" cy="2052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27140F7C-1B6B-41E7-B070-6E7A70F74C81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75147" y="3453540"/>
                  <a:ext cx="2390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17FF724-DBBA-4A4A-A43F-F2F82ACFF91A}"/>
                    </a:ext>
                  </a:extLst>
                </p14:cNvPr>
                <p14:cNvContentPartPr/>
                <p14:nvPr/>
              </p14:nvContentPartPr>
              <p14:xfrm>
                <a:off x="1417427" y="3502140"/>
                <a:ext cx="76320" cy="810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17FF724-DBBA-4A4A-A43F-F2F82ACFF91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413107" y="3497820"/>
                  <a:ext cx="849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983CB615-C5B2-4240-9220-E2B943F6792D}"/>
                    </a:ext>
                  </a:extLst>
                </p14:cNvPr>
                <p14:cNvContentPartPr/>
                <p14:nvPr/>
              </p14:nvContentPartPr>
              <p14:xfrm>
                <a:off x="1523627" y="3492780"/>
                <a:ext cx="59040" cy="1044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983CB615-C5B2-4240-9220-E2B943F6792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519307" y="3488460"/>
                  <a:ext cx="676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BE36A6F-60E4-4F77-8034-0C0BB7454A98}"/>
                    </a:ext>
                  </a:extLst>
                </p14:cNvPr>
                <p14:cNvContentPartPr/>
                <p14:nvPr/>
              </p14:nvContentPartPr>
              <p14:xfrm>
                <a:off x="1532627" y="3474420"/>
                <a:ext cx="84600" cy="122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BE36A6F-60E4-4F77-8034-0C0BB7454A9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528307" y="3470100"/>
                  <a:ext cx="932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77141871-8088-430E-8B2F-20F0641FEE32}"/>
                    </a:ext>
                  </a:extLst>
                </p14:cNvPr>
                <p14:cNvContentPartPr/>
                <p14:nvPr/>
              </p14:nvContentPartPr>
              <p14:xfrm>
                <a:off x="1621187" y="3462900"/>
                <a:ext cx="87480" cy="1065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77141871-8088-430E-8B2F-20F0641FEE32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616867" y="3458580"/>
                  <a:ext cx="961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CA0D4D76-2E0D-41A1-89BE-A341A1EAA6A2}"/>
                    </a:ext>
                  </a:extLst>
                </p14:cNvPr>
                <p14:cNvContentPartPr/>
                <p14:nvPr/>
              </p14:nvContentPartPr>
              <p14:xfrm>
                <a:off x="1729907" y="3496020"/>
                <a:ext cx="72360" cy="651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CA0D4D76-2E0D-41A1-89BE-A341A1EAA6A2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725587" y="3491700"/>
                  <a:ext cx="810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C2A9B838-5E1D-45A2-8137-397D29CFCC78}"/>
                    </a:ext>
                  </a:extLst>
                </p14:cNvPr>
                <p14:cNvContentPartPr/>
                <p14:nvPr/>
              </p14:nvContentPartPr>
              <p14:xfrm>
                <a:off x="1820987" y="3466860"/>
                <a:ext cx="87840" cy="900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C2A9B838-5E1D-45A2-8137-397D29CFCC7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816667" y="3462540"/>
                  <a:ext cx="964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2ABEF799-6E4B-429C-BAEC-7A784AFAB63A}"/>
                    </a:ext>
                  </a:extLst>
                </p14:cNvPr>
                <p14:cNvContentPartPr/>
                <p14:nvPr/>
              </p14:nvContentPartPr>
              <p14:xfrm>
                <a:off x="1937627" y="3459300"/>
                <a:ext cx="54000" cy="766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2ABEF799-6E4B-429C-BAEC-7A784AFAB63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933307" y="3454980"/>
                  <a:ext cx="626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59EA6A45-726F-4501-86F2-7424A80AA1A1}"/>
                    </a:ext>
                  </a:extLst>
                </p14:cNvPr>
                <p14:cNvContentPartPr/>
                <p14:nvPr/>
              </p14:nvContentPartPr>
              <p14:xfrm>
                <a:off x="1961387" y="3444900"/>
                <a:ext cx="50760" cy="122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59EA6A45-726F-4501-86F2-7424A80AA1A1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957067" y="3440580"/>
                  <a:ext cx="594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697664C-7946-4AB9-855B-56E88D97CA64}"/>
                    </a:ext>
                  </a:extLst>
                </p14:cNvPr>
                <p14:cNvContentPartPr/>
                <p14:nvPr/>
              </p14:nvContentPartPr>
              <p14:xfrm>
                <a:off x="2000627" y="3445620"/>
                <a:ext cx="93600" cy="943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697664C-7946-4AB9-855B-56E88D97CA64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996307" y="3441300"/>
                  <a:ext cx="1022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02B98559-738E-4DAD-AC6F-72F478920605}"/>
                    </a:ext>
                  </a:extLst>
                </p14:cNvPr>
                <p14:cNvContentPartPr/>
                <p14:nvPr/>
              </p14:nvContentPartPr>
              <p14:xfrm>
                <a:off x="2125547" y="3463620"/>
                <a:ext cx="27720" cy="727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02B98559-738E-4DAD-AC6F-72F47892060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121227" y="3459300"/>
                  <a:ext cx="363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25B5052-92CC-4641-AFE8-15F605B2388D}"/>
                    </a:ext>
                  </a:extLst>
                </p14:cNvPr>
                <p14:cNvContentPartPr/>
                <p14:nvPr/>
              </p14:nvContentPartPr>
              <p14:xfrm>
                <a:off x="2090987" y="3492420"/>
                <a:ext cx="81000" cy="10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25B5052-92CC-4641-AFE8-15F605B2388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086667" y="3488100"/>
                  <a:ext cx="8964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2B5BB99C-2669-4159-B5A4-B4ED6F4DB522}"/>
                    </a:ext>
                  </a:extLst>
                </p14:cNvPr>
                <p14:cNvContentPartPr/>
                <p14:nvPr/>
              </p14:nvContentPartPr>
              <p14:xfrm>
                <a:off x="2214827" y="3447780"/>
                <a:ext cx="19440" cy="727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2B5BB99C-2669-4159-B5A4-B4ED6F4DB52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210507" y="3443460"/>
                  <a:ext cx="280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1E52298D-1853-4AA1-9E48-BEACE1FB37A0}"/>
                    </a:ext>
                  </a:extLst>
                </p14:cNvPr>
                <p14:cNvContentPartPr/>
                <p14:nvPr/>
              </p14:nvContentPartPr>
              <p14:xfrm>
                <a:off x="2253707" y="3429060"/>
                <a:ext cx="60480" cy="1026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1E52298D-1853-4AA1-9E48-BEACE1FB37A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249387" y="3424740"/>
                  <a:ext cx="691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4482E94-AA95-4A4E-AF64-A4C9C9FAA3C9}"/>
                    </a:ext>
                  </a:extLst>
                </p14:cNvPr>
                <p14:cNvContentPartPr/>
                <p14:nvPr/>
              </p14:nvContentPartPr>
              <p14:xfrm>
                <a:off x="2336147" y="3419340"/>
                <a:ext cx="68400" cy="961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4482E94-AA95-4A4E-AF64-A4C9C9FAA3C9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331827" y="3415020"/>
                  <a:ext cx="770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E15D6282-D5D9-4275-8475-D33F571181EB}"/>
                    </a:ext>
                  </a:extLst>
                </p14:cNvPr>
                <p14:cNvContentPartPr/>
                <p14:nvPr/>
              </p14:nvContentPartPr>
              <p14:xfrm>
                <a:off x="2420387" y="3455700"/>
                <a:ext cx="46440" cy="579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E15D6282-D5D9-4275-8475-D33F571181EB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2416067" y="3451380"/>
                  <a:ext cx="550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A3D75CF0-811A-4BD7-96AE-62E86568B92B}"/>
                    </a:ext>
                  </a:extLst>
                </p14:cNvPr>
                <p14:cNvContentPartPr/>
                <p14:nvPr/>
              </p14:nvContentPartPr>
              <p14:xfrm>
                <a:off x="2560427" y="3512220"/>
                <a:ext cx="107640" cy="86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A3D75CF0-811A-4BD7-96AE-62E86568B92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2556107" y="3507900"/>
                  <a:ext cx="1162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B7E47CB8-57C7-4C9C-ACEC-FC3962A59A56}"/>
                    </a:ext>
                  </a:extLst>
                </p14:cNvPr>
                <p14:cNvContentPartPr/>
                <p14:nvPr/>
              </p14:nvContentPartPr>
              <p14:xfrm>
                <a:off x="2752667" y="3516900"/>
                <a:ext cx="36720" cy="46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B7E47CB8-57C7-4C9C-ACEC-FC3962A59A56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748347" y="3512580"/>
                  <a:ext cx="453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33DF8364-3BD7-4100-A13C-3329340A2F4D}"/>
                    </a:ext>
                  </a:extLst>
                </p14:cNvPr>
                <p14:cNvContentPartPr/>
                <p14:nvPr/>
              </p14:nvContentPartPr>
              <p14:xfrm>
                <a:off x="2828627" y="3437340"/>
                <a:ext cx="10800" cy="475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33DF8364-3BD7-4100-A13C-3329340A2F4D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2824307" y="3433020"/>
                  <a:ext cx="194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F75E28EE-AAB2-4915-B963-FC47B70DD8EC}"/>
                    </a:ext>
                  </a:extLst>
                </p14:cNvPr>
                <p14:cNvContentPartPr/>
                <p14:nvPr/>
              </p14:nvContentPartPr>
              <p14:xfrm>
                <a:off x="2800547" y="3457140"/>
                <a:ext cx="74880" cy="126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F75E28EE-AAB2-4915-B963-FC47B70DD8EC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796227" y="3452820"/>
                  <a:ext cx="835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387E450-DF6C-4D18-804C-4D05D1AF51B6}"/>
                    </a:ext>
                  </a:extLst>
                </p14:cNvPr>
                <p14:cNvContentPartPr/>
                <p14:nvPr/>
              </p14:nvContentPartPr>
              <p14:xfrm>
                <a:off x="2904947" y="3386580"/>
                <a:ext cx="104040" cy="925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387E450-DF6C-4D18-804C-4D05D1AF51B6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900627" y="3382260"/>
                  <a:ext cx="1126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95F09519-6927-451F-9963-972BCAD8D6C4}"/>
                    </a:ext>
                  </a:extLst>
                </p14:cNvPr>
                <p14:cNvContentPartPr/>
                <p14:nvPr/>
              </p14:nvContentPartPr>
              <p14:xfrm>
                <a:off x="3019787" y="3379740"/>
                <a:ext cx="81000" cy="903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95F09519-6927-451F-9963-972BCAD8D6C4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015467" y="3375420"/>
                  <a:ext cx="896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A2095845-C985-4B0C-B0F1-41C27A10543A}"/>
                    </a:ext>
                  </a:extLst>
                </p14:cNvPr>
                <p14:cNvContentPartPr/>
                <p14:nvPr/>
              </p14:nvContentPartPr>
              <p14:xfrm>
                <a:off x="3042827" y="3373260"/>
                <a:ext cx="74880" cy="154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A2095845-C985-4B0C-B0F1-41C27A10543A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038507" y="3368940"/>
                  <a:ext cx="83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5857496E-C23D-4F54-9E26-AD29FB162537}"/>
                    </a:ext>
                  </a:extLst>
                </p14:cNvPr>
                <p14:cNvContentPartPr/>
                <p14:nvPr/>
              </p14:nvContentPartPr>
              <p14:xfrm>
                <a:off x="3096827" y="3357060"/>
                <a:ext cx="98280" cy="1130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5857496E-C23D-4F54-9E26-AD29FB162537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092507" y="3352740"/>
                  <a:ext cx="1069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6818B4F-BB5D-4127-B4EC-3D775C208C4E}"/>
                    </a:ext>
                  </a:extLst>
                </p14:cNvPr>
                <p14:cNvContentPartPr/>
                <p14:nvPr/>
              </p14:nvContentPartPr>
              <p14:xfrm>
                <a:off x="3128867" y="3313500"/>
                <a:ext cx="118440" cy="2174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6818B4F-BB5D-4127-B4EC-3D775C208C4E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124547" y="3309180"/>
                  <a:ext cx="1270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9D361670-5277-47FB-B5CF-1219374808D3}"/>
                    </a:ext>
                  </a:extLst>
                </p14:cNvPr>
                <p14:cNvContentPartPr/>
                <p14:nvPr/>
              </p14:nvContentPartPr>
              <p14:xfrm>
                <a:off x="3297707" y="3417900"/>
                <a:ext cx="81360" cy="126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9D361670-5277-47FB-B5CF-1219374808D3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3293387" y="3413580"/>
                  <a:ext cx="900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9F4B53AB-A070-4E27-A6F2-6D251C1D8820}"/>
                    </a:ext>
                  </a:extLst>
                </p14:cNvPr>
                <p14:cNvContentPartPr/>
                <p14:nvPr/>
              </p14:nvContentPartPr>
              <p14:xfrm>
                <a:off x="3284387" y="3463260"/>
                <a:ext cx="113040" cy="57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9F4B53AB-A070-4E27-A6F2-6D251C1D8820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280067" y="3458940"/>
                  <a:ext cx="12168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D1C27DDC-65E1-4DF8-A2E0-A29B269BDD95}"/>
                    </a:ext>
                  </a:extLst>
                </p14:cNvPr>
                <p14:cNvContentPartPr/>
                <p14:nvPr/>
              </p14:nvContentPartPr>
              <p14:xfrm>
                <a:off x="3433067" y="3342660"/>
                <a:ext cx="95760" cy="1576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D1C27DDC-65E1-4DF8-A2E0-A29B269BDD95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428747" y="3338340"/>
                  <a:ext cx="1044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7624955C-71D1-45BF-A9F2-B3338213C07A}"/>
                    </a:ext>
                  </a:extLst>
                </p14:cNvPr>
                <p14:cNvContentPartPr/>
                <p14:nvPr/>
              </p14:nvContentPartPr>
              <p14:xfrm>
                <a:off x="3560507" y="3344820"/>
                <a:ext cx="84240" cy="727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7624955C-71D1-45BF-A9F2-B3338213C07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556187" y="3340500"/>
                  <a:ext cx="928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BE029E38-FA1C-4265-853B-0F067ACAB6D3}"/>
                    </a:ext>
                  </a:extLst>
                </p14:cNvPr>
                <p14:cNvContentPartPr/>
                <p14:nvPr/>
              </p14:nvContentPartPr>
              <p14:xfrm>
                <a:off x="3524147" y="3308100"/>
                <a:ext cx="113040" cy="1807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BE029E38-FA1C-4265-853B-0F067ACAB6D3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519827" y="3303780"/>
                  <a:ext cx="1216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FC4BD92B-D979-4ED0-9872-C1150F63E038}"/>
                    </a:ext>
                  </a:extLst>
                </p14:cNvPr>
                <p14:cNvContentPartPr/>
                <p14:nvPr/>
              </p14:nvContentPartPr>
              <p14:xfrm>
                <a:off x="3652667" y="3307020"/>
                <a:ext cx="117720" cy="1807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FC4BD92B-D979-4ED0-9872-C1150F63E038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648347" y="3302700"/>
                  <a:ext cx="1263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69A4BF83-ED11-4A73-971D-DBC7558AF63E}"/>
                    </a:ext>
                  </a:extLst>
                </p14:cNvPr>
                <p14:cNvContentPartPr/>
                <p14:nvPr/>
              </p14:nvContentPartPr>
              <p14:xfrm>
                <a:off x="3785867" y="3475860"/>
                <a:ext cx="15480" cy="543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69A4BF83-ED11-4A73-971D-DBC7558AF63E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781547" y="3471540"/>
                  <a:ext cx="241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6278E31E-D971-4B89-AFF1-C8B5A11273FB}"/>
                    </a:ext>
                  </a:extLst>
                </p14:cNvPr>
                <p14:cNvContentPartPr/>
                <p14:nvPr/>
              </p14:nvContentPartPr>
              <p14:xfrm>
                <a:off x="3833747" y="3356700"/>
                <a:ext cx="84960" cy="9252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6278E31E-D971-4B89-AFF1-C8B5A11273FB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829427" y="3352380"/>
                  <a:ext cx="936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1BED1056-7E2A-4083-A8AF-EF7ADD94ADE6}"/>
                    </a:ext>
                  </a:extLst>
                </p14:cNvPr>
                <p14:cNvContentPartPr/>
                <p14:nvPr/>
              </p14:nvContentPartPr>
              <p14:xfrm>
                <a:off x="3961187" y="3348780"/>
                <a:ext cx="93600" cy="810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1BED1056-7E2A-4083-A8AF-EF7ADD94ADE6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956867" y="3344460"/>
                  <a:ext cx="1022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622B51D0-0085-4EFF-819E-1219741A2C4B}"/>
                    </a:ext>
                  </a:extLst>
                </p14:cNvPr>
                <p14:cNvContentPartPr/>
                <p14:nvPr/>
              </p14:nvContentPartPr>
              <p14:xfrm>
                <a:off x="70307" y="3845580"/>
                <a:ext cx="89640" cy="1951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622B51D0-0085-4EFF-819E-1219741A2C4B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5987" y="3841260"/>
                  <a:ext cx="982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B32A3ABE-0ED3-46B6-B889-75E5DA7A2CBB}"/>
                    </a:ext>
                  </a:extLst>
                </p14:cNvPr>
                <p14:cNvContentPartPr/>
                <p14:nvPr/>
              </p14:nvContentPartPr>
              <p14:xfrm>
                <a:off x="193427" y="3856380"/>
                <a:ext cx="62640" cy="687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B32A3ABE-0ED3-46B6-B889-75E5DA7A2CBB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89107" y="3852060"/>
                  <a:ext cx="712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EC812137-F552-4573-927B-977631658468}"/>
                    </a:ext>
                  </a:extLst>
                </p14:cNvPr>
                <p14:cNvContentPartPr/>
                <p14:nvPr/>
              </p14:nvContentPartPr>
              <p14:xfrm>
                <a:off x="262187" y="3864660"/>
                <a:ext cx="189720" cy="482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EC812137-F552-4573-927B-977631658468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57867" y="3860340"/>
                  <a:ext cx="1983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716A4A79-4237-49C4-BBFC-B2ECCD198528}"/>
                    </a:ext>
                  </a:extLst>
                </p14:cNvPr>
                <p14:cNvContentPartPr/>
                <p14:nvPr/>
              </p14:nvContentPartPr>
              <p14:xfrm>
                <a:off x="500147" y="3862860"/>
                <a:ext cx="72000" cy="594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716A4A79-4237-49C4-BBFC-B2ECCD19852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95827" y="3858540"/>
                  <a:ext cx="806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CD8F368F-D55E-4F54-8DD8-5FCF6177209D}"/>
                    </a:ext>
                  </a:extLst>
                </p14:cNvPr>
                <p14:cNvContentPartPr/>
                <p14:nvPr/>
              </p14:nvContentPartPr>
              <p14:xfrm>
                <a:off x="592307" y="3816420"/>
                <a:ext cx="119880" cy="9108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CD8F368F-D55E-4F54-8DD8-5FCF6177209D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87987" y="3812100"/>
                  <a:ext cx="1285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FB94A520-F2DD-4268-B6A9-053A03BC61D4}"/>
                    </a:ext>
                  </a:extLst>
                </p14:cNvPr>
                <p14:cNvContentPartPr/>
                <p14:nvPr/>
              </p14:nvContentPartPr>
              <p14:xfrm>
                <a:off x="695627" y="3832620"/>
                <a:ext cx="360" cy="3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FB94A520-F2DD-4268-B6A9-053A03BC61D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91307" y="38283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4F5A319B-E11F-40B8-971F-4361AC3B397E}"/>
                    </a:ext>
                  </a:extLst>
                </p14:cNvPr>
                <p14:cNvContentPartPr/>
                <p14:nvPr/>
              </p14:nvContentPartPr>
              <p14:xfrm>
                <a:off x="754667" y="3868260"/>
                <a:ext cx="15480" cy="223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4F5A319B-E11F-40B8-971F-4361AC3B397E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750347" y="3863940"/>
                  <a:ext cx="241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4FD723D8-2082-48D2-96CF-2B28C5B86814}"/>
                    </a:ext>
                  </a:extLst>
                </p14:cNvPr>
                <p14:cNvContentPartPr/>
                <p14:nvPr/>
              </p14:nvContentPartPr>
              <p14:xfrm>
                <a:off x="762227" y="3863580"/>
                <a:ext cx="65160" cy="630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4FD723D8-2082-48D2-96CF-2B28C5B86814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757907" y="3859260"/>
                  <a:ext cx="738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1E79C4A4-2B45-4FF3-98B3-4D8014EEB1AA}"/>
                    </a:ext>
                  </a:extLst>
                </p14:cNvPr>
                <p14:cNvContentPartPr/>
                <p14:nvPr/>
              </p14:nvContentPartPr>
              <p14:xfrm>
                <a:off x="845387" y="3826500"/>
                <a:ext cx="221400" cy="792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1E79C4A4-2B45-4FF3-98B3-4D8014EEB1AA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841067" y="3822180"/>
                  <a:ext cx="2300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10B7024B-2433-4AA2-97C1-090E0A011323}"/>
                    </a:ext>
                  </a:extLst>
                </p14:cNvPr>
                <p14:cNvContentPartPr/>
                <p14:nvPr/>
              </p14:nvContentPartPr>
              <p14:xfrm>
                <a:off x="1128707" y="3799140"/>
                <a:ext cx="168120" cy="8604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10B7024B-2433-4AA2-97C1-090E0A011323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124387" y="3794820"/>
                  <a:ext cx="1767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BB56199E-C213-4E0B-B8B8-1E68E9DD04F2}"/>
                    </a:ext>
                  </a:extLst>
                </p14:cNvPr>
                <p14:cNvContentPartPr/>
                <p14:nvPr/>
              </p14:nvContentPartPr>
              <p14:xfrm>
                <a:off x="1322027" y="3758460"/>
                <a:ext cx="340920" cy="1364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BB56199E-C213-4E0B-B8B8-1E68E9DD04F2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317707" y="3754140"/>
                  <a:ext cx="3495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32D65166-ED38-4CB1-ADCB-4E1D978651AF}"/>
                    </a:ext>
                  </a:extLst>
                </p14:cNvPr>
                <p14:cNvContentPartPr/>
                <p14:nvPr/>
              </p14:nvContentPartPr>
              <p14:xfrm>
                <a:off x="1256507" y="3739380"/>
                <a:ext cx="13680" cy="75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32D65166-ED38-4CB1-ADCB-4E1D978651AF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252187" y="3735060"/>
                  <a:ext cx="223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8DC96E3B-4B33-42F2-8CCA-A3093951F8AF}"/>
                    </a:ext>
                  </a:extLst>
                </p14:cNvPr>
                <p14:cNvContentPartPr/>
                <p14:nvPr/>
              </p14:nvContentPartPr>
              <p14:xfrm>
                <a:off x="1784987" y="3788700"/>
                <a:ext cx="360" cy="3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8DC96E3B-4B33-42F2-8CCA-A3093951F8A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80667" y="378438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8461B562-24C6-4C72-A065-8C2283325944}"/>
                    </a:ext>
                  </a:extLst>
                </p14:cNvPr>
                <p14:cNvContentPartPr/>
                <p14:nvPr/>
              </p14:nvContentPartPr>
              <p14:xfrm>
                <a:off x="1779227" y="3840180"/>
                <a:ext cx="6480" cy="900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8461B562-24C6-4C72-A065-8C2283325944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774907" y="3835860"/>
                  <a:ext cx="151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25963D5B-E729-4444-A8FF-4BBEA3270EBD}"/>
                    </a:ext>
                  </a:extLst>
                </p14:cNvPr>
                <p14:cNvContentPartPr/>
                <p14:nvPr/>
              </p14:nvContentPartPr>
              <p14:xfrm>
                <a:off x="115667" y="4176780"/>
                <a:ext cx="87480" cy="13068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25963D5B-E729-4444-A8FF-4BBEA3270EBD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11347" y="4172460"/>
                  <a:ext cx="961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6C4BBFEC-7647-4FFF-B261-64F85D9FD699}"/>
                    </a:ext>
                  </a:extLst>
                </p14:cNvPr>
                <p14:cNvContentPartPr/>
                <p14:nvPr/>
              </p14:nvContentPartPr>
              <p14:xfrm>
                <a:off x="97667" y="4181820"/>
                <a:ext cx="117720" cy="1155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6C4BBFEC-7647-4FFF-B261-64F85D9FD699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3347" y="4177500"/>
                  <a:ext cx="1263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4C9B0A93-EFB1-4B61-953E-BA3C56287157}"/>
                    </a:ext>
                  </a:extLst>
                </p14:cNvPr>
                <p14:cNvContentPartPr/>
                <p14:nvPr/>
              </p14:nvContentPartPr>
              <p14:xfrm>
                <a:off x="196307" y="4255620"/>
                <a:ext cx="53640" cy="925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4C9B0A93-EFB1-4B61-953E-BA3C56287157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91987" y="4251300"/>
                  <a:ext cx="622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A299DFAA-CC67-4618-B6B2-F072ECF6EC10}"/>
                    </a:ext>
                  </a:extLst>
                </p14:cNvPr>
                <p14:cNvContentPartPr/>
                <p14:nvPr/>
              </p14:nvContentPartPr>
              <p14:xfrm>
                <a:off x="56267" y="4088580"/>
                <a:ext cx="112320" cy="176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A299DFAA-CC67-4618-B6B2-F072ECF6EC10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1947" y="4084260"/>
                  <a:ext cx="1209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273E5DEE-E82A-46FE-BDC8-8BCF25FD77D7}"/>
                    </a:ext>
                  </a:extLst>
                </p14:cNvPr>
                <p14:cNvContentPartPr/>
                <p14:nvPr/>
              </p14:nvContentPartPr>
              <p14:xfrm>
                <a:off x="71387" y="4095060"/>
                <a:ext cx="146880" cy="1944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273E5DEE-E82A-46FE-BDC8-8BCF25FD77D7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7067" y="4090740"/>
                  <a:ext cx="1555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5405871D-385B-450A-BA81-8113F4DC502E}"/>
                    </a:ext>
                  </a:extLst>
                </p14:cNvPr>
                <p14:cNvContentPartPr/>
                <p14:nvPr/>
              </p14:nvContentPartPr>
              <p14:xfrm>
                <a:off x="362627" y="4207380"/>
                <a:ext cx="101520" cy="54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5405871D-385B-450A-BA81-8113F4DC502E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358307" y="4203060"/>
                  <a:ext cx="1101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84958BF2-F07A-4186-9D5A-5626D827CDB7}"/>
                    </a:ext>
                  </a:extLst>
                </p14:cNvPr>
                <p14:cNvContentPartPr/>
                <p14:nvPr/>
              </p14:nvContentPartPr>
              <p14:xfrm>
                <a:off x="374147" y="4247340"/>
                <a:ext cx="82800" cy="504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84958BF2-F07A-4186-9D5A-5626D827CDB7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369827" y="4243020"/>
                  <a:ext cx="914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EF29BD7E-B0B7-4A92-AD4D-63D4AC04A507}"/>
                    </a:ext>
                  </a:extLst>
                </p14:cNvPr>
                <p14:cNvContentPartPr/>
                <p14:nvPr/>
              </p14:nvContentPartPr>
              <p14:xfrm>
                <a:off x="685547" y="4144740"/>
                <a:ext cx="61200" cy="1054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EF29BD7E-B0B7-4A92-AD4D-63D4AC04A507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681227" y="4140420"/>
                  <a:ext cx="698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F5B80EA4-4B91-432E-9DEE-E691C75BEE26}"/>
                    </a:ext>
                  </a:extLst>
                </p14:cNvPr>
                <p14:cNvContentPartPr/>
                <p14:nvPr/>
              </p14:nvContentPartPr>
              <p14:xfrm>
                <a:off x="616427" y="4100820"/>
                <a:ext cx="157680" cy="1764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F5B80EA4-4B91-432E-9DEE-E691C75BEE26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12107" y="4096500"/>
                  <a:ext cx="1663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D361A2C7-BA1F-44F1-96EF-D9FB60F55A0B}"/>
                    </a:ext>
                  </a:extLst>
                </p14:cNvPr>
                <p14:cNvContentPartPr/>
                <p14:nvPr/>
              </p14:nvContentPartPr>
              <p14:xfrm>
                <a:off x="810467" y="4146900"/>
                <a:ext cx="109800" cy="907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D361A2C7-BA1F-44F1-96EF-D9FB60F55A0B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06147" y="4142580"/>
                  <a:ext cx="1184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8D6A381C-5834-47E4-95E8-E5784C2BD81F}"/>
                    </a:ext>
                  </a:extLst>
                </p14:cNvPr>
                <p14:cNvContentPartPr/>
                <p14:nvPr/>
              </p14:nvContentPartPr>
              <p14:xfrm>
                <a:off x="969587" y="4202340"/>
                <a:ext cx="14760" cy="5256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8D6A381C-5834-47E4-95E8-E5784C2BD81F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965267" y="4198020"/>
                  <a:ext cx="234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0B474CDD-E92D-4C31-84CD-94704A58A579}"/>
                    </a:ext>
                  </a:extLst>
                </p14:cNvPr>
                <p14:cNvContentPartPr/>
                <p14:nvPr/>
              </p14:nvContentPartPr>
              <p14:xfrm>
                <a:off x="969587" y="4164540"/>
                <a:ext cx="360" cy="396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0B474CDD-E92D-4C31-84CD-94704A58A579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965267" y="4160220"/>
                  <a:ext cx="90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6F5B5483-F7CB-4E3C-B162-08A73CE14DD2}"/>
                    </a:ext>
                  </a:extLst>
                </p14:cNvPr>
                <p14:cNvContentPartPr/>
                <p14:nvPr/>
              </p14:nvContentPartPr>
              <p14:xfrm>
                <a:off x="614627" y="4332660"/>
                <a:ext cx="4680" cy="5724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6F5B5483-F7CB-4E3C-B162-08A73CE14DD2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10307" y="4328340"/>
                  <a:ext cx="133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637C50EF-94EF-4CF1-8E75-6E51B413D294}"/>
                    </a:ext>
                  </a:extLst>
                </p14:cNvPr>
                <p14:cNvContentPartPr/>
                <p14:nvPr/>
              </p14:nvContentPartPr>
              <p14:xfrm>
                <a:off x="602027" y="4283340"/>
                <a:ext cx="5760" cy="324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637C50EF-94EF-4CF1-8E75-6E51B413D294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597707" y="4279020"/>
                  <a:ext cx="1440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1FB0A7E8-8543-4359-AECA-3F5220E895B7}"/>
                    </a:ext>
                  </a:extLst>
                </p14:cNvPr>
                <p14:cNvContentPartPr/>
                <p14:nvPr/>
              </p14:nvContentPartPr>
              <p14:xfrm>
                <a:off x="639467" y="4333020"/>
                <a:ext cx="54360" cy="4500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1FB0A7E8-8543-4359-AECA-3F5220E895B7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35147" y="4328700"/>
                  <a:ext cx="630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0D03A553-64AF-49A3-8592-C7C34682B02B}"/>
                    </a:ext>
                  </a:extLst>
                </p14:cNvPr>
                <p14:cNvContentPartPr/>
                <p14:nvPr/>
              </p14:nvContentPartPr>
              <p14:xfrm>
                <a:off x="699227" y="4323300"/>
                <a:ext cx="33840" cy="4680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0D03A553-64AF-49A3-8592-C7C34682B02B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694907" y="4318980"/>
                  <a:ext cx="424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4FBEA1ED-94C9-4EB4-974A-1A0B78AC2B13}"/>
                    </a:ext>
                  </a:extLst>
                </p14:cNvPr>
                <p14:cNvContentPartPr/>
                <p14:nvPr/>
              </p14:nvContentPartPr>
              <p14:xfrm>
                <a:off x="661067" y="4002900"/>
                <a:ext cx="52560" cy="3204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4FBEA1ED-94C9-4EB4-974A-1A0B78AC2B13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656747" y="3998580"/>
                  <a:ext cx="612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A1835229-5DC7-4AC0-A438-7573F83D71BB}"/>
                    </a:ext>
                  </a:extLst>
                </p14:cNvPr>
                <p14:cNvContentPartPr/>
                <p14:nvPr/>
              </p14:nvContentPartPr>
              <p14:xfrm>
                <a:off x="507347" y="3582780"/>
                <a:ext cx="2160" cy="201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A1835229-5DC7-4AC0-A438-7573F83D71BB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503027" y="3578460"/>
                  <a:ext cx="108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CD2EF149-CD33-431F-AD51-9304D7CEEC95}"/>
                    </a:ext>
                  </a:extLst>
                </p14:cNvPr>
                <p14:cNvContentPartPr/>
                <p14:nvPr/>
              </p14:nvContentPartPr>
              <p14:xfrm>
                <a:off x="535787" y="3580260"/>
                <a:ext cx="23400" cy="36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CD2EF149-CD33-431F-AD51-9304D7CEEC95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531467" y="3575940"/>
                  <a:ext cx="3204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04A80FA9-EAD4-43B7-BBC8-FBBC2C6DF71A}"/>
                    </a:ext>
                  </a:extLst>
                </p14:cNvPr>
                <p14:cNvContentPartPr/>
                <p14:nvPr/>
              </p14:nvContentPartPr>
              <p14:xfrm>
                <a:off x="532187" y="3598260"/>
                <a:ext cx="38520" cy="252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04A80FA9-EAD4-43B7-BBC8-FBBC2C6DF71A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527867" y="3593940"/>
                  <a:ext cx="4716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095BEB8D-3F9A-4906-8C1F-EABD5B369F93}"/>
                    </a:ext>
                  </a:extLst>
                </p14:cNvPr>
                <p14:cNvContentPartPr/>
                <p14:nvPr/>
              </p14:nvContentPartPr>
              <p14:xfrm>
                <a:off x="581867" y="3585300"/>
                <a:ext cx="31320" cy="223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095BEB8D-3F9A-4906-8C1F-EABD5B369F93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577547" y="3580980"/>
                  <a:ext cx="39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3E946965-4FB0-473C-9D7C-CAE4180F1DB8}"/>
                    </a:ext>
                  </a:extLst>
                </p14:cNvPr>
                <p14:cNvContentPartPr/>
                <p14:nvPr/>
              </p14:nvContentPartPr>
              <p14:xfrm>
                <a:off x="554867" y="3348420"/>
                <a:ext cx="52200" cy="3636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3E946965-4FB0-473C-9D7C-CAE4180F1DB8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550547" y="3344100"/>
                  <a:ext cx="608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1179C07A-B3C6-4FB9-B075-B7F7F4B15AF2}"/>
                    </a:ext>
                  </a:extLst>
                </p14:cNvPr>
                <p14:cNvContentPartPr/>
                <p14:nvPr/>
              </p14:nvContentPartPr>
              <p14:xfrm>
                <a:off x="505907" y="3978420"/>
                <a:ext cx="102240" cy="46188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1179C07A-B3C6-4FB9-B075-B7F7F4B15AF2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501587" y="3974100"/>
                  <a:ext cx="11088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3002B361-6867-4872-A32A-646152B8CAAB}"/>
                    </a:ext>
                  </a:extLst>
                </p14:cNvPr>
                <p14:cNvContentPartPr/>
                <p14:nvPr/>
              </p14:nvContentPartPr>
              <p14:xfrm>
                <a:off x="971387" y="4023780"/>
                <a:ext cx="95760" cy="40032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3002B361-6867-4872-A32A-646152B8CAAB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967067" y="4019460"/>
                  <a:ext cx="10440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D2F1757C-86AE-4FF7-BF95-9919FAAA0E0E}"/>
                    </a:ext>
                  </a:extLst>
                </p14:cNvPr>
                <p14:cNvContentPartPr/>
                <p14:nvPr/>
              </p14:nvContentPartPr>
              <p14:xfrm>
                <a:off x="1095227" y="3948180"/>
                <a:ext cx="20520" cy="756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D2F1757C-86AE-4FF7-BF95-9919FAAA0E0E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090907" y="3943860"/>
                  <a:ext cx="291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85ACECCA-F2C4-4781-9ACB-3820C0CBB516}"/>
                    </a:ext>
                  </a:extLst>
                </p14:cNvPr>
                <p14:cNvContentPartPr/>
                <p14:nvPr/>
              </p14:nvContentPartPr>
              <p14:xfrm>
                <a:off x="1066787" y="3899580"/>
                <a:ext cx="66960" cy="745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85ACECCA-F2C4-4781-9ACB-3820C0CBB516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062467" y="3895260"/>
                  <a:ext cx="756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7EAD2332-1BC5-4F9A-BA46-15A4C30ADE83}"/>
                    </a:ext>
                  </a:extLst>
                </p14:cNvPr>
                <p14:cNvContentPartPr/>
                <p14:nvPr/>
              </p14:nvContentPartPr>
              <p14:xfrm>
                <a:off x="1066427" y="4012980"/>
                <a:ext cx="100440" cy="118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7EAD2332-1BC5-4F9A-BA46-15A4C30ADE83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062107" y="4008660"/>
                  <a:ext cx="1090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220A2E92-B3D2-4B08-9141-56AD6F70B1A3}"/>
                    </a:ext>
                  </a:extLst>
                </p14:cNvPr>
                <p14:cNvContentPartPr/>
                <p14:nvPr/>
              </p14:nvContentPartPr>
              <p14:xfrm>
                <a:off x="1072907" y="4063740"/>
                <a:ext cx="61920" cy="5076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220A2E92-B3D2-4B08-9141-56AD6F70B1A3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068587" y="4059420"/>
                  <a:ext cx="705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4EB28536-70F9-4E62-85B2-70D7B656B051}"/>
                    </a:ext>
                  </a:extLst>
                </p14:cNvPr>
                <p14:cNvContentPartPr/>
                <p14:nvPr/>
              </p14:nvContentPartPr>
              <p14:xfrm>
                <a:off x="1199627" y="4209900"/>
                <a:ext cx="131760" cy="324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4EB28536-70F9-4E62-85B2-70D7B656B051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195307" y="4205580"/>
                  <a:ext cx="14040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04BFC7E7-1531-428C-A343-24ADBB93CD3D}"/>
                    </a:ext>
                  </a:extLst>
                </p14:cNvPr>
                <p14:cNvContentPartPr/>
                <p14:nvPr/>
              </p14:nvContentPartPr>
              <p14:xfrm>
                <a:off x="1197107" y="4243020"/>
                <a:ext cx="120960" cy="1512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04BFC7E7-1531-428C-A343-24ADBB93CD3D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192787" y="4238700"/>
                  <a:ext cx="1296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C0912716-F59E-4866-A675-FAB49DCB6375}"/>
                    </a:ext>
                  </a:extLst>
                </p14:cNvPr>
                <p14:cNvContentPartPr/>
                <p14:nvPr/>
              </p14:nvContentPartPr>
              <p14:xfrm>
                <a:off x="1380347" y="4076700"/>
                <a:ext cx="59760" cy="21888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C0912716-F59E-4866-A675-FAB49DCB6375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376027" y="4072380"/>
                  <a:ext cx="684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DBDC5CA0-4F60-4D2F-A09A-4C9B49AD69D6}"/>
                    </a:ext>
                  </a:extLst>
                </p14:cNvPr>
                <p14:cNvContentPartPr/>
                <p14:nvPr/>
              </p14:nvContentPartPr>
              <p14:xfrm>
                <a:off x="1471427" y="4100820"/>
                <a:ext cx="74160" cy="7848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DBDC5CA0-4F60-4D2F-A09A-4C9B49AD69D6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467107" y="4096500"/>
                  <a:ext cx="828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7297195C-1940-4C7E-97D9-6C07ECD867E4}"/>
                    </a:ext>
                  </a:extLst>
                </p14:cNvPr>
                <p14:cNvContentPartPr/>
                <p14:nvPr/>
              </p14:nvContentPartPr>
              <p14:xfrm>
                <a:off x="1559267" y="4088220"/>
                <a:ext cx="62280" cy="9108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7297195C-1940-4C7E-97D9-6C07ECD867E4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554947" y="4083900"/>
                  <a:ext cx="709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28BB795E-EA67-49E0-BDF7-DAECA4280A90}"/>
                    </a:ext>
                  </a:extLst>
                </p14:cNvPr>
                <p14:cNvContentPartPr/>
                <p14:nvPr/>
              </p14:nvContentPartPr>
              <p14:xfrm>
                <a:off x="1566467" y="4070580"/>
                <a:ext cx="88920" cy="1512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28BB795E-EA67-49E0-BDF7-DAECA4280A90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562147" y="4066260"/>
                  <a:ext cx="97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DE913E96-2307-43EE-AC18-05E85C23B609}"/>
                    </a:ext>
                  </a:extLst>
                </p14:cNvPr>
                <p14:cNvContentPartPr/>
                <p14:nvPr/>
              </p14:nvContentPartPr>
              <p14:xfrm>
                <a:off x="1654307" y="4041060"/>
                <a:ext cx="75600" cy="11592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DE913E96-2307-43EE-AC18-05E85C23B609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649987" y="4036740"/>
                  <a:ext cx="842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3441A776-884E-400B-AD7D-427C9DCE601A}"/>
                    </a:ext>
                  </a:extLst>
                </p14:cNvPr>
                <p14:cNvContentPartPr/>
                <p14:nvPr/>
              </p14:nvContentPartPr>
              <p14:xfrm>
                <a:off x="1811627" y="4117020"/>
                <a:ext cx="10080" cy="180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3441A776-884E-400B-AD7D-427C9DCE601A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807307" y="4112700"/>
                  <a:ext cx="1872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2570BF45-0EE2-4657-AEB2-0834AD633443}"/>
                    </a:ext>
                  </a:extLst>
                </p14:cNvPr>
                <p14:cNvContentPartPr/>
                <p14:nvPr/>
              </p14:nvContentPartPr>
              <p14:xfrm>
                <a:off x="1815587" y="4073100"/>
                <a:ext cx="109800" cy="8820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2570BF45-0EE2-4657-AEB2-0834AD633443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811267" y="4068780"/>
                  <a:ext cx="1184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3D8D15B6-C144-420C-B647-D566C31EE5AC}"/>
                    </a:ext>
                  </a:extLst>
                </p14:cNvPr>
                <p14:cNvContentPartPr/>
                <p14:nvPr/>
              </p14:nvContentPartPr>
              <p14:xfrm>
                <a:off x="1947347" y="4049340"/>
                <a:ext cx="66960" cy="9864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3D8D15B6-C144-420C-B647-D566C31EE5AC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943027" y="4045020"/>
                  <a:ext cx="756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D9D73F4D-EA71-417A-B3FB-F3F1539831F1}"/>
                    </a:ext>
                  </a:extLst>
                </p14:cNvPr>
                <p14:cNvContentPartPr/>
                <p14:nvPr/>
              </p14:nvContentPartPr>
              <p14:xfrm>
                <a:off x="1963907" y="4044300"/>
                <a:ext cx="96120" cy="324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D9D73F4D-EA71-417A-B3FB-F3F1539831F1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959587" y="4039980"/>
                  <a:ext cx="10476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BF6571F5-9A2F-4F38-A7D7-9027AD7ABB6E}"/>
                    </a:ext>
                  </a:extLst>
                </p14:cNvPr>
                <p14:cNvContentPartPr/>
                <p14:nvPr/>
              </p14:nvContentPartPr>
              <p14:xfrm>
                <a:off x="2045627" y="4033500"/>
                <a:ext cx="123120" cy="13212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BF6571F5-9A2F-4F38-A7D7-9027AD7ABB6E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2041307" y="4029180"/>
                  <a:ext cx="1317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755F5B72-B632-424B-B7E8-02A2A4AA1F4F}"/>
                    </a:ext>
                  </a:extLst>
                </p14:cNvPr>
                <p14:cNvContentPartPr/>
                <p14:nvPr/>
              </p14:nvContentPartPr>
              <p14:xfrm>
                <a:off x="2199347" y="4104060"/>
                <a:ext cx="360" cy="36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755F5B72-B632-424B-B7E8-02A2A4AA1F4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195027" y="409974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C990383B-FAAE-4F5E-8821-07F4DC7D92D7}"/>
                    </a:ext>
                  </a:extLst>
                </p14:cNvPr>
                <p14:cNvContentPartPr/>
                <p14:nvPr/>
              </p14:nvContentPartPr>
              <p14:xfrm>
                <a:off x="2332547" y="4141860"/>
                <a:ext cx="213480" cy="2016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C990383B-FAAE-4F5E-8821-07F4DC7D92D7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2328227" y="4137540"/>
                  <a:ext cx="2221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B2379FE6-67F6-4741-AF72-FDAA9242641F}"/>
                    </a:ext>
                  </a:extLst>
                </p14:cNvPr>
                <p14:cNvContentPartPr/>
                <p14:nvPr/>
              </p14:nvContentPartPr>
              <p14:xfrm>
                <a:off x="2659067" y="4135740"/>
                <a:ext cx="51120" cy="1044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B2379FE6-67F6-4741-AF72-FDAA9242641F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2654747" y="4131420"/>
                  <a:ext cx="597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6464ED51-AA52-4A55-8D07-10DC87B4103C}"/>
                    </a:ext>
                  </a:extLst>
                </p14:cNvPr>
                <p14:cNvContentPartPr/>
                <p14:nvPr/>
              </p14:nvContentPartPr>
              <p14:xfrm>
                <a:off x="2809187" y="4045740"/>
                <a:ext cx="80640" cy="7056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6464ED51-AA52-4A55-8D07-10DC87B4103C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2804867" y="4041420"/>
                  <a:ext cx="892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5B5C503C-754C-4011-A219-A5376A32D2FC}"/>
                    </a:ext>
                  </a:extLst>
                </p14:cNvPr>
                <p14:cNvContentPartPr/>
                <p14:nvPr/>
              </p14:nvContentPartPr>
              <p14:xfrm>
                <a:off x="2911427" y="4030260"/>
                <a:ext cx="86400" cy="9360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5B5C503C-754C-4011-A219-A5376A32D2FC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2907107" y="4025940"/>
                  <a:ext cx="950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5A898971-43F6-4072-8A23-F0DA501EF9CD}"/>
                    </a:ext>
                  </a:extLst>
                </p14:cNvPr>
                <p14:cNvContentPartPr/>
                <p14:nvPr/>
              </p14:nvContentPartPr>
              <p14:xfrm>
                <a:off x="2939507" y="4029180"/>
                <a:ext cx="114120" cy="972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5A898971-43F6-4072-8A23-F0DA501EF9CD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2935187" y="4024860"/>
                  <a:ext cx="1227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27F9AA0E-7CFA-465C-8634-3849C0E277FC}"/>
                    </a:ext>
                  </a:extLst>
                </p14:cNvPr>
                <p14:cNvContentPartPr/>
                <p14:nvPr/>
              </p14:nvContentPartPr>
              <p14:xfrm>
                <a:off x="3036707" y="4009740"/>
                <a:ext cx="99720" cy="11448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27F9AA0E-7CFA-465C-8634-3849C0E277FC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3032387" y="4005420"/>
                  <a:ext cx="1083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9A8FA40C-A4CF-46FC-A356-6E16E47B0B96}"/>
                    </a:ext>
                  </a:extLst>
                </p14:cNvPr>
                <p14:cNvContentPartPr/>
                <p14:nvPr/>
              </p14:nvContentPartPr>
              <p14:xfrm>
                <a:off x="3118067" y="3953580"/>
                <a:ext cx="81360" cy="19512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9A8FA40C-A4CF-46FC-A356-6E16E47B0B96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3113747" y="3949260"/>
                  <a:ext cx="900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9989F951-50A8-4D65-968F-4CB0562D5558}"/>
                    </a:ext>
                  </a:extLst>
                </p14:cNvPr>
                <p14:cNvContentPartPr/>
                <p14:nvPr/>
              </p14:nvContentPartPr>
              <p14:xfrm>
                <a:off x="3222467" y="3686100"/>
                <a:ext cx="144720" cy="13464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9989F951-50A8-4D65-968F-4CB0562D5558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3218147" y="3681780"/>
                  <a:ext cx="1533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4A1B98EC-6FED-4190-8AC3-DF6ACAC976B8}"/>
                    </a:ext>
                  </a:extLst>
                </p14:cNvPr>
                <p14:cNvContentPartPr/>
                <p14:nvPr/>
              </p14:nvContentPartPr>
              <p14:xfrm>
                <a:off x="3169547" y="3818220"/>
                <a:ext cx="227160" cy="3132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4A1B98EC-6FED-4190-8AC3-DF6ACAC976B8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3165227" y="3813900"/>
                  <a:ext cx="2358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6CA81EB9-C486-4A69-B405-48B2EE083E17}"/>
                    </a:ext>
                  </a:extLst>
                </p14:cNvPr>
                <p14:cNvContentPartPr/>
                <p14:nvPr/>
              </p14:nvContentPartPr>
              <p14:xfrm>
                <a:off x="3175667" y="3869340"/>
                <a:ext cx="76680" cy="5868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6CA81EB9-C486-4A69-B405-48B2EE083E17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3171347" y="3865020"/>
                  <a:ext cx="853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4C8E8E13-0484-4ADD-9F4C-D2A8FE441B18}"/>
                    </a:ext>
                  </a:extLst>
                </p14:cNvPr>
                <p14:cNvContentPartPr/>
                <p14:nvPr/>
              </p14:nvContentPartPr>
              <p14:xfrm>
                <a:off x="3272867" y="3866820"/>
                <a:ext cx="70560" cy="9252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4C8E8E13-0484-4ADD-9F4C-D2A8FE441B18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3268547" y="3862500"/>
                  <a:ext cx="792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A3DF4E42-1C26-43BC-A9B8-72BF1D1AFA41}"/>
                    </a:ext>
                  </a:extLst>
                </p14:cNvPr>
                <p14:cNvContentPartPr/>
                <p14:nvPr/>
              </p14:nvContentPartPr>
              <p14:xfrm>
                <a:off x="3282227" y="3865740"/>
                <a:ext cx="95400" cy="1584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A3DF4E42-1C26-43BC-A9B8-72BF1D1AFA41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3277907" y="3861420"/>
                  <a:ext cx="1040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976B74D9-6995-4583-9014-BBEABA24CE79}"/>
                    </a:ext>
                  </a:extLst>
                </p14:cNvPr>
                <p14:cNvContentPartPr/>
                <p14:nvPr/>
              </p14:nvContentPartPr>
              <p14:xfrm>
                <a:off x="3380867" y="4020180"/>
                <a:ext cx="171720" cy="6408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976B74D9-6995-4583-9014-BBEABA24CE79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3376547" y="4015860"/>
                  <a:ext cx="1803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B7D832C6-58ED-4A25-945A-FC68D0DD8021}"/>
                    </a:ext>
                  </a:extLst>
                </p14:cNvPr>
                <p14:cNvContentPartPr/>
                <p14:nvPr/>
              </p14:nvContentPartPr>
              <p14:xfrm>
                <a:off x="3572027" y="3961860"/>
                <a:ext cx="80280" cy="15480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B7D832C6-58ED-4A25-945A-FC68D0DD8021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3567707" y="3957540"/>
                  <a:ext cx="889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EC07C360-8BBD-447B-99D1-82B4F25FCBBB}"/>
                    </a:ext>
                  </a:extLst>
                </p14:cNvPr>
                <p14:cNvContentPartPr/>
                <p14:nvPr/>
              </p14:nvContentPartPr>
              <p14:xfrm>
                <a:off x="3696947" y="3935220"/>
                <a:ext cx="58680" cy="15264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EC07C360-8BBD-447B-99D1-82B4F25FCBBB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3692627" y="3930900"/>
                  <a:ext cx="673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CB1A7B3D-67A5-417A-8BAF-E24A64025703}"/>
                    </a:ext>
                  </a:extLst>
                </p14:cNvPr>
                <p14:cNvContentPartPr/>
                <p14:nvPr/>
              </p14:nvContentPartPr>
              <p14:xfrm>
                <a:off x="3754187" y="3936660"/>
                <a:ext cx="95760" cy="15516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CB1A7B3D-67A5-417A-8BAF-E24A64025703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3749867" y="3932340"/>
                  <a:ext cx="1044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ED86ED41-C96E-4630-A807-5C20F44D66E9}"/>
                    </a:ext>
                  </a:extLst>
                </p14:cNvPr>
                <p14:cNvContentPartPr/>
                <p14:nvPr/>
              </p14:nvContentPartPr>
              <p14:xfrm>
                <a:off x="3848147" y="4046820"/>
                <a:ext cx="15480" cy="7344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ED86ED41-C96E-4630-A807-5C20F44D66E9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3843827" y="4042500"/>
                  <a:ext cx="241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70BFB5E5-B770-4FE1-B6DB-ACCC5576C2DF}"/>
                    </a:ext>
                  </a:extLst>
                </p14:cNvPr>
                <p14:cNvContentPartPr/>
                <p14:nvPr/>
              </p14:nvContentPartPr>
              <p14:xfrm>
                <a:off x="3903587" y="3932700"/>
                <a:ext cx="63360" cy="12384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70BFB5E5-B770-4FE1-B6DB-ACCC5576C2DF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3899267" y="3928380"/>
                  <a:ext cx="720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32AE9C86-6F5D-4174-985A-D8D9264D35AC}"/>
                    </a:ext>
                  </a:extLst>
                </p14:cNvPr>
                <p14:cNvContentPartPr/>
                <p14:nvPr/>
              </p14:nvContentPartPr>
              <p14:xfrm>
                <a:off x="3990347" y="3924420"/>
                <a:ext cx="106560" cy="14256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32AE9C86-6F5D-4174-985A-D8D9264D35AC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3986027" y="3920100"/>
                  <a:ext cx="1152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7539536E-465A-4DD2-8597-D83863442EEC}"/>
                    </a:ext>
                  </a:extLst>
                </p14:cNvPr>
                <p14:cNvContentPartPr/>
                <p14:nvPr/>
              </p14:nvContentPartPr>
              <p14:xfrm>
                <a:off x="97307" y="4497540"/>
                <a:ext cx="81360" cy="13716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7539536E-465A-4DD2-8597-D83863442EEC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92987" y="4493220"/>
                  <a:ext cx="900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51E4E42B-2A67-45A9-81BF-6A7C1196D3D0}"/>
                    </a:ext>
                  </a:extLst>
                </p14:cNvPr>
                <p14:cNvContentPartPr/>
                <p14:nvPr/>
              </p14:nvContentPartPr>
              <p14:xfrm>
                <a:off x="194147" y="4567740"/>
                <a:ext cx="358200" cy="7236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51E4E42B-2A67-45A9-81BF-6A7C1196D3D0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89827" y="4563420"/>
                  <a:ext cx="3668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862DF54A-35E9-4AD8-9D6C-B6DBB3DE5750}"/>
                    </a:ext>
                  </a:extLst>
                </p14:cNvPr>
                <p14:cNvContentPartPr/>
                <p14:nvPr/>
              </p14:nvContentPartPr>
              <p14:xfrm>
                <a:off x="561347" y="4561980"/>
                <a:ext cx="218520" cy="5868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862DF54A-35E9-4AD8-9D6C-B6DBB3DE5750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557027" y="4557660"/>
                  <a:ext cx="2271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542B1199-958A-46D2-8DD5-C67DF657D027}"/>
                    </a:ext>
                  </a:extLst>
                </p14:cNvPr>
                <p14:cNvContentPartPr/>
                <p14:nvPr/>
              </p14:nvContentPartPr>
              <p14:xfrm>
                <a:off x="779147" y="4522740"/>
                <a:ext cx="18360" cy="720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542B1199-958A-46D2-8DD5-C67DF657D027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774827" y="4518420"/>
                  <a:ext cx="270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221CDA02-336D-4E2E-8158-0E6293A7B81E}"/>
                    </a:ext>
                  </a:extLst>
                </p14:cNvPr>
                <p14:cNvContentPartPr/>
                <p14:nvPr/>
              </p14:nvContentPartPr>
              <p14:xfrm>
                <a:off x="823067" y="4551540"/>
                <a:ext cx="59760" cy="7704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221CDA02-336D-4E2E-8158-0E6293A7B81E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818747" y="4547220"/>
                  <a:ext cx="684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FF30DE69-1625-44F1-AB08-F19ACC3F9A06}"/>
                    </a:ext>
                  </a:extLst>
                </p14:cNvPr>
                <p14:cNvContentPartPr/>
                <p14:nvPr/>
              </p14:nvContentPartPr>
              <p14:xfrm>
                <a:off x="897947" y="4500420"/>
                <a:ext cx="266760" cy="10800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FF30DE69-1625-44F1-AB08-F19ACC3F9A06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893627" y="4496100"/>
                  <a:ext cx="2754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206E5A89-7353-4076-8D40-53F7366269FE}"/>
                    </a:ext>
                  </a:extLst>
                </p14:cNvPr>
                <p14:cNvContentPartPr/>
                <p14:nvPr/>
              </p14:nvContentPartPr>
              <p14:xfrm>
                <a:off x="1259027" y="4453260"/>
                <a:ext cx="187920" cy="11268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206E5A89-7353-4076-8D40-53F7366269FE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254707" y="4448940"/>
                  <a:ext cx="1965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06DA83B1-EB53-4BAB-8DA9-001DE8DECED5}"/>
                    </a:ext>
                  </a:extLst>
                </p14:cNvPr>
                <p14:cNvContentPartPr/>
                <p14:nvPr/>
              </p14:nvContentPartPr>
              <p14:xfrm>
                <a:off x="1463147" y="4413660"/>
                <a:ext cx="351000" cy="15264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06DA83B1-EB53-4BAB-8DA9-001DE8DECED5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458827" y="4409340"/>
                  <a:ext cx="3596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6CFA93DB-B890-4837-8CB6-BEEA7167B2D7}"/>
                    </a:ext>
                  </a:extLst>
                </p14:cNvPr>
                <p14:cNvContentPartPr/>
                <p14:nvPr/>
              </p14:nvContentPartPr>
              <p14:xfrm>
                <a:off x="1423547" y="4353180"/>
                <a:ext cx="481320" cy="10548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6CFA93DB-B890-4837-8CB6-BEEA7167B2D7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419227" y="4348860"/>
                  <a:ext cx="4899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F13D2FA8-5ECA-4502-B2DC-B7BB71FE11AD}"/>
                    </a:ext>
                  </a:extLst>
                </p14:cNvPr>
                <p14:cNvContentPartPr/>
                <p14:nvPr/>
              </p14:nvContentPartPr>
              <p14:xfrm>
                <a:off x="1895867" y="4506180"/>
                <a:ext cx="9000" cy="1800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F13D2FA8-5ECA-4502-B2DC-B7BB71FE11AD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891547" y="4501860"/>
                  <a:ext cx="1764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8" name="Gruppieren 367">
            <a:extLst>
              <a:ext uri="{FF2B5EF4-FFF2-40B4-BE49-F238E27FC236}">
                <a16:creationId xmlns:a16="http://schemas.microsoft.com/office/drawing/2014/main" id="{9892FA70-1973-4260-AB68-AC7DE51661D5}"/>
              </a:ext>
            </a:extLst>
          </p:cNvPr>
          <p:cNvGrpSpPr/>
          <p:nvPr/>
        </p:nvGrpSpPr>
        <p:grpSpPr>
          <a:xfrm>
            <a:off x="11627" y="4759620"/>
            <a:ext cx="1103760" cy="531720"/>
            <a:chOff x="11627" y="4759620"/>
            <a:chExt cx="1103760" cy="53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D2BEED7A-E61F-40FA-8EFC-9E5486C7B5ED}"/>
                    </a:ext>
                  </a:extLst>
                </p14:cNvPr>
                <p14:cNvContentPartPr/>
                <p14:nvPr/>
              </p14:nvContentPartPr>
              <p14:xfrm>
                <a:off x="11627" y="4777260"/>
                <a:ext cx="208080" cy="2340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D2BEED7A-E61F-40FA-8EFC-9E5486C7B5ED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7307" y="4772940"/>
                  <a:ext cx="2167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FD9E37EA-6D5F-4560-BEF3-3AD3CA880D70}"/>
                    </a:ext>
                  </a:extLst>
                </p14:cNvPr>
                <p14:cNvContentPartPr/>
                <p14:nvPr/>
              </p14:nvContentPartPr>
              <p14:xfrm>
                <a:off x="58427" y="4867260"/>
                <a:ext cx="108720" cy="14544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FD9E37EA-6D5F-4560-BEF3-3AD3CA880D70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54107" y="4862940"/>
                  <a:ext cx="1173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FBD3BBB3-81B0-415E-950E-FD9B2F6EAE22}"/>
                    </a:ext>
                  </a:extLst>
                </p14:cNvPr>
                <p14:cNvContentPartPr/>
                <p14:nvPr/>
              </p14:nvContentPartPr>
              <p14:xfrm>
                <a:off x="67787" y="4903260"/>
                <a:ext cx="123840" cy="8244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FBD3BBB3-81B0-415E-950E-FD9B2F6EAE22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63467" y="4898940"/>
                  <a:ext cx="1324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0EDC0237-C1D6-4BF3-B5D4-6AD3A7A11C5C}"/>
                    </a:ext>
                  </a:extLst>
                </p14:cNvPr>
                <p14:cNvContentPartPr/>
                <p14:nvPr/>
              </p14:nvContentPartPr>
              <p14:xfrm>
                <a:off x="191987" y="4971660"/>
                <a:ext cx="24840" cy="4392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0EDC0237-C1D6-4BF3-B5D4-6AD3A7A11C5C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87667" y="4967340"/>
                  <a:ext cx="334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4469ECAC-19CC-4FB5-BCA1-3B735E6F4806}"/>
                    </a:ext>
                  </a:extLst>
                </p14:cNvPr>
                <p14:cNvContentPartPr/>
                <p14:nvPr/>
              </p14:nvContentPartPr>
              <p14:xfrm>
                <a:off x="191267" y="4974540"/>
                <a:ext cx="18360" cy="5544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4469ECAC-19CC-4FB5-BCA1-3B735E6F4806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86947" y="4970220"/>
                  <a:ext cx="270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CD688D7A-9DE1-4B85-811B-CD029CD86789}"/>
                    </a:ext>
                  </a:extLst>
                </p14:cNvPr>
                <p14:cNvContentPartPr/>
                <p14:nvPr/>
              </p14:nvContentPartPr>
              <p14:xfrm>
                <a:off x="207827" y="4985340"/>
                <a:ext cx="360" cy="36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CD688D7A-9DE1-4B85-811B-CD029CD8678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3507" y="498102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60B21888-0EE4-42B7-9775-15C27C96F5DF}"/>
                    </a:ext>
                  </a:extLst>
                </p14:cNvPr>
                <p14:cNvContentPartPr/>
                <p14:nvPr/>
              </p14:nvContentPartPr>
              <p14:xfrm>
                <a:off x="176507" y="4939980"/>
                <a:ext cx="57240" cy="11160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60B21888-0EE4-42B7-9775-15C27C96F5DF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72187" y="4935660"/>
                  <a:ext cx="658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098F668B-B620-41FD-B304-D78542E97D50}"/>
                    </a:ext>
                  </a:extLst>
                </p14:cNvPr>
                <p14:cNvContentPartPr/>
                <p14:nvPr/>
              </p14:nvContentPartPr>
              <p14:xfrm>
                <a:off x="181547" y="4996500"/>
                <a:ext cx="62640" cy="576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098F668B-B620-41FD-B304-D78542E97D50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77227" y="4992180"/>
                  <a:ext cx="7128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DAC24972-1B71-410A-A25B-48C8F91D52CC}"/>
                    </a:ext>
                  </a:extLst>
                </p14:cNvPr>
                <p14:cNvContentPartPr/>
                <p14:nvPr/>
              </p14:nvContentPartPr>
              <p14:xfrm>
                <a:off x="367667" y="4886340"/>
                <a:ext cx="155880" cy="972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DAC24972-1B71-410A-A25B-48C8F91D52CC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363347" y="4882020"/>
                  <a:ext cx="1645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EEA26221-3017-4CA6-9460-CD19D5C68A5E}"/>
                    </a:ext>
                  </a:extLst>
                </p14:cNvPr>
                <p14:cNvContentPartPr/>
                <p14:nvPr/>
              </p14:nvContentPartPr>
              <p14:xfrm>
                <a:off x="388907" y="4943580"/>
                <a:ext cx="134280" cy="792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EEA26221-3017-4CA6-9460-CD19D5C68A5E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384587" y="4939260"/>
                  <a:ext cx="1429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84115891-0028-4AF9-A0F2-23A5DAA14C97}"/>
                    </a:ext>
                  </a:extLst>
                </p14:cNvPr>
                <p14:cNvContentPartPr/>
                <p14:nvPr/>
              </p14:nvContentPartPr>
              <p14:xfrm>
                <a:off x="803987" y="4759620"/>
                <a:ext cx="77400" cy="8136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84115891-0028-4AF9-A0F2-23A5DAA14C97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799667" y="4755300"/>
                  <a:ext cx="860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8BF60F05-CA03-4DD7-A41D-6B2BE67ED2DC}"/>
                    </a:ext>
                  </a:extLst>
                </p14:cNvPr>
                <p14:cNvContentPartPr/>
                <p14:nvPr/>
              </p14:nvContentPartPr>
              <p14:xfrm>
                <a:off x="632987" y="4904700"/>
                <a:ext cx="482400" cy="1008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8BF60F05-CA03-4DD7-A41D-6B2BE67ED2DC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628667" y="4900380"/>
                  <a:ext cx="4910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113C044E-86AD-4636-8802-F645A9219E5E}"/>
                    </a:ext>
                  </a:extLst>
                </p14:cNvPr>
                <p14:cNvContentPartPr/>
                <p14:nvPr/>
              </p14:nvContentPartPr>
              <p14:xfrm>
                <a:off x="583307" y="4978500"/>
                <a:ext cx="145440" cy="1620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113C044E-86AD-4636-8802-F645A9219E5E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578987" y="4974180"/>
                  <a:ext cx="1540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24CE9899-9A4B-43F2-9C4D-43F4F9E58C31}"/>
                    </a:ext>
                  </a:extLst>
                </p14:cNvPr>
                <p14:cNvContentPartPr/>
                <p14:nvPr/>
              </p14:nvContentPartPr>
              <p14:xfrm>
                <a:off x="560627" y="4983900"/>
                <a:ext cx="163080" cy="18324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24CE9899-9A4B-43F2-9C4D-43F4F9E58C31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556307" y="4979580"/>
                  <a:ext cx="1717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22808E6A-94BF-4387-93D5-9886AD54F332}"/>
                    </a:ext>
                  </a:extLst>
                </p14:cNvPr>
                <p14:cNvContentPartPr/>
                <p14:nvPr/>
              </p14:nvContentPartPr>
              <p14:xfrm>
                <a:off x="760067" y="4968780"/>
                <a:ext cx="55440" cy="18252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22808E6A-94BF-4387-93D5-9886AD54F332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755747" y="4964460"/>
                  <a:ext cx="640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28EE1FAE-E17D-4A1D-B826-BD0C9ADA2795}"/>
                    </a:ext>
                  </a:extLst>
                </p14:cNvPr>
                <p14:cNvContentPartPr/>
                <p14:nvPr/>
              </p14:nvContentPartPr>
              <p14:xfrm>
                <a:off x="857627" y="4949340"/>
                <a:ext cx="81360" cy="9540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28EE1FAE-E17D-4A1D-B826-BD0C9ADA2795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853307" y="4945020"/>
                  <a:ext cx="900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33D4E763-377B-4A05-B980-1325C607D662}"/>
                    </a:ext>
                  </a:extLst>
                </p14:cNvPr>
                <p14:cNvContentPartPr/>
                <p14:nvPr/>
              </p14:nvContentPartPr>
              <p14:xfrm>
                <a:off x="833867" y="5066340"/>
                <a:ext cx="147600" cy="1620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33D4E763-377B-4A05-B980-1325C607D662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829547" y="5062020"/>
                  <a:ext cx="1562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1B49C53F-AD6F-4FA2-872A-24E19C0169A5}"/>
                    </a:ext>
                  </a:extLst>
                </p14:cNvPr>
                <p14:cNvContentPartPr/>
                <p14:nvPr/>
              </p14:nvContentPartPr>
              <p14:xfrm>
                <a:off x="834947" y="5127900"/>
                <a:ext cx="79920" cy="7200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1B49C53F-AD6F-4FA2-872A-24E19C0169A5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830627" y="5123580"/>
                  <a:ext cx="885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35A8FC8B-80C3-4972-AF4F-CAFA168BBB19}"/>
                    </a:ext>
                  </a:extLst>
                </p14:cNvPr>
                <p14:cNvContentPartPr/>
                <p14:nvPr/>
              </p14:nvContentPartPr>
              <p14:xfrm>
                <a:off x="841067" y="5140500"/>
                <a:ext cx="73800" cy="4392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35A8FC8B-80C3-4972-AF4F-CAFA168BBB19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836747" y="5136180"/>
                  <a:ext cx="824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DA58A7D9-3B10-4956-BE2C-932738BBD999}"/>
                    </a:ext>
                  </a:extLst>
                </p14:cNvPr>
                <p14:cNvContentPartPr/>
                <p14:nvPr/>
              </p14:nvContentPartPr>
              <p14:xfrm>
                <a:off x="930707" y="5165700"/>
                <a:ext cx="12600" cy="6012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DA58A7D9-3B10-4956-BE2C-932738BBD999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926387" y="5161380"/>
                  <a:ext cx="212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6F71D136-B6FE-44B7-A8F5-C92C3D5B6202}"/>
                    </a:ext>
                  </a:extLst>
                </p14:cNvPr>
                <p14:cNvContentPartPr/>
                <p14:nvPr/>
              </p14:nvContentPartPr>
              <p14:xfrm>
                <a:off x="927827" y="5142300"/>
                <a:ext cx="5760" cy="324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6F71D136-B6FE-44B7-A8F5-C92C3D5B6202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923507" y="5137980"/>
                  <a:ext cx="1440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1CE61019-4E86-4954-92F6-0F17BEDE123A}"/>
                    </a:ext>
                  </a:extLst>
                </p14:cNvPr>
                <p14:cNvContentPartPr/>
                <p14:nvPr/>
              </p14:nvContentPartPr>
              <p14:xfrm>
                <a:off x="995507" y="4955100"/>
                <a:ext cx="63000" cy="25416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1CE61019-4E86-4954-92F6-0F17BEDE123A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991187" y="4950780"/>
                  <a:ext cx="716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E6920F5F-0577-46B3-B53F-17EE5B8AD7FF}"/>
                    </a:ext>
                  </a:extLst>
                </p14:cNvPr>
                <p14:cNvContentPartPr/>
                <p14:nvPr/>
              </p14:nvContentPartPr>
              <p14:xfrm>
                <a:off x="558827" y="5242020"/>
                <a:ext cx="5040" cy="4932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E6920F5F-0577-46B3-B53F-17EE5B8AD7FF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554507" y="5237700"/>
                  <a:ext cx="136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B6E7E243-61EB-4120-BD92-532568D99510}"/>
                    </a:ext>
                  </a:extLst>
                </p14:cNvPr>
                <p14:cNvContentPartPr/>
                <p14:nvPr/>
              </p14:nvContentPartPr>
              <p14:xfrm>
                <a:off x="540827" y="5199540"/>
                <a:ext cx="7200" cy="684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B6E7E243-61EB-4120-BD92-532568D99510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536507" y="5195220"/>
                  <a:ext cx="158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20922F25-CE7A-46C7-8598-CB39109F475F}"/>
                    </a:ext>
                  </a:extLst>
                </p14:cNvPr>
                <p14:cNvContentPartPr/>
                <p14:nvPr/>
              </p14:nvContentPartPr>
              <p14:xfrm>
                <a:off x="588707" y="5242020"/>
                <a:ext cx="57240" cy="4284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20922F25-CE7A-46C7-8598-CB39109F475F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584387" y="5237700"/>
                  <a:ext cx="658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BFD742FB-D7DE-4EAF-8129-66F0A63D7015}"/>
                    </a:ext>
                  </a:extLst>
                </p14:cNvPr>
                <p14:cNvContentPartPr/>
                <p14:nvPr/>
              </p14:nvContentPartPr>
              <p14:xfrm>
                <a:off x="675827" y="5239500"/>
                <a:ext cx="36720" cy="5076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BFD742FB-D7DE-4EAF-8129-66F0A63D7015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671507" y="5235180"/>
                  <a:ext cx="453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3D1E51C3-6955-42BB-88D5-5A01048E6389}"/>
                    </a:ext>
                  </a:extLst>
                </p14:cNvPr>
                <p14:cNvContentPartPr/>
                <p14:nvPr/>
              </p14:nvContentPartPr>
              <p14:xfrm>
                <a:off x="619307" y="4932420"/>
                <a:ext cx="50040" cy="3060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3D1E51C3-6955-42BB-88D5-5A01048E6389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614987" y="4928100"/>
                  <a:ext cx="5868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1" name="Gruppieren 370">
            <a:extLst>
              <a:ext uri="{FF2B5EF4-FFF2-40B4-BE49-F238E27FC236}">
                <a16:creationId xmlns:a16="http://schemas.microsoft.com/office/drawing/2014/main" id="{CDEB1AE3-2E5E-42D9-8A80-B614B315C395}"/>
              </a:ext>
            </a:extLst>
          </p:cNvPr>
          <p:cNvGrpSpPr/>
          <p:nvPr/>
        </p:nvGrpSpPr>
        <p:grpSpPr>
          <a:xfrm>
            <a:off x="1200707" y="4954380"/>
            <a:ext cx="119160" cy="53640"/>
            <a:chOff x="1200707" y="4954380"/>
            <a:chExt cx="119160" cy="5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044F2F07-657C-461D-AE43-F854A4ADFF7B}"/>
                    </a:ext>
                  </a:extLst>
                </p14:cNvPr>
                <p14:cNvContentPartPr/>
                <p14:nvPr/>
              </p14:nvContentPartPr>
              <p14:xfrm>
                <a:off x="1200707" y="4954380"/>
                <a:ext cx="101520" cy="900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044F2F07-657C-461D-AE43-F854A4ADFF7B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196387" y="4950060"/>
                  <a:ext cx="1101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E878814E-F3AC-4645-80CC-3DD84D90B0F0}"/>
                    </a:ext>
                  </a:extLst>
                </p14:cNvPr>
                <p14:cNvContentPartPr/>
                <p14:nvPr/>
              </p14:nvContentPartPr>
              <p14:xfrm>
                <a:off x="1217627" y="4990380"/>
                <a:ext cx="102240" cy="1764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E878814E-F3AC-4645-80CC-3DD84D90B0F0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213307" y="4986060"/>
                  <a:ext cx="11088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6" name="Gruppieren 375">
            <a:extLst>
              <a:ext uri="{FF2B5EF4-FFF2-40B4-BE49-F238E27FC236}">
                <a16:creationId xmlns:a16="http://schemas.microsoft.com/office/drawing/2014/main" id="{71F2067F-557D-4CDD-9465-B09270843761}"/>
              </a:ext>
            </a:extLst>
          </p:cNvPr>
          <p:cNvGrpSpPr/>
          <p:nvPr/>
        </p:nvGrpSpPr>
        <p:grpSpPr>
          <a:xfrm>
            <a:off x="1621187" y="4689060"/>
            <a:ext cx="1827000" cy="199800"/>
            <a:chOff x="1621187" y="4689060"/>
            <a:chExt cx="1827000" cy="19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093E1D4D-7727-4B07-B839-0FCB36027361}"/>
                    </a:ext>
                  </a:extLst>
                </p14:cNvPr>
                <p14:cNvContentPartPr/>
                <p14:nvPr/>
              </p14:nvContentPartPr>
              <p14:xfrm>
                <a:off x="2155067" y="4727580"/>
                <a:ext cx="79560" cy="7812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093E1D4D-7727-4B07-B839-0FCB36027361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2150747" y="4723260"/>
                  <a:ext cx="882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2635C5C0-EC6A-4D97-AF94-67E0FE5C5BE6}"/>
                    </a:ext>
                  </a:extLst>
                </p14:cNvPr>
                <p14:cNvContentPartPr/>
                <p14:nvPr/>
              </p14:nvContentPartPr>
              <p14:xfrm>
                <a:off x="2287187" y="4698060"/>
                <a:ext cx="63000" cy="9288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2635C5C0-EC6A-4D97-AF94-67E0FE5C5BE6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2282867" y="4693740"/>
                  <a:ext cx="716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8D57BF26-B031-4DD6-B06A-B26AA28C9F94}"/>
                    </a:ext>
                  </a:extLst>
                </p14:cNvPr>
                <p14:cNvContentPartPr/>
                <p14:nvPr/>
              </p14:nvContentPartPr>
              <p14:xfrm>
                <a:off x="2288267" y="4689060"/>
                <a:ext cx="96480" cy="792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8D57BF26-B031-4DD6-B06A-B26AA28C9F94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2283947" y="4684740"/>
                  <a:ext cx="1051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95E91E45-5A95-43CD-B8DF-AEED9CF2186A}"/>
                    </a:ext>
                  </a:extLst>
                </p14:cNvPr>
                <p14:cNvContentPartPr/>
                <p14:nvPr/>
              </p14:nvContentPartPr>
              <p14:xfrm>
                <a:off x="1621187" y="4853940"/>
                <a:ext cx="1827000" cy="3492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95E91E45-5A95-43CD-B8DF-AEED9CF2186A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1616867" y="4849620"/>
                  <a:ext cx="183564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6" name="Gruppieren 405">
            <a:extLst>
              <a:ext uri="{FF2B5EF4-FFF2-40B4-BE49-F238E27FC236}">
                <a16:creationId xmlns:a16="http://schemas.microsoft.com/office/drawing/2014/main" id="{2AFE1779-408D-4362-8EC9-70560389466F}"/>
              </a:ext>
            </a:extLst>
          </p:cNvPr>
          <p:cNvGrpSpPr/>
          <p:nvPr/>
        </p:nvGrpSpPr>
        <p:grpSpPr>
          <a:xfrm>
            <a:off x="1545227" y="4958340"/>
            <a:ext cx="841680" cy="322560"/>
            <a:chOff x="1545227" y="4958340"/>
            <a:chExt cx="841680" cy="32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A3F037C4-5093-482D-ABC9-031E7A9AEFD5}"/>
                    </a:ext>
                  </a:extLst>
                </p14:cNvPr>
                <p14:cNvContentPartPr/>
                <p14:nvPr/>
              </p14:nvContentPartPr>
              <p14:xfrm>
                <a:off x="1690667" y="4970220"/>
                <a:ext cx="60840" cy="8424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A3F037C4-5093-482D-ABC9-031E7A9AEFD5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1686347" y="4965900"/>
                  <a:ext cx="694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B7256D6C-E426-4312-B047-C4A892334D17}"/>
                    </a:ext>
                  </a:extLst>
                </p14:cNvPr>
                <p14:cNvContentPartPr/>
                <p14:nvPr/>
              </p14:nvContentPartPr>
              <p14:xfrm>
                <a:off x="1628387" y="5078940"/>
                <a:ext cx="180360" cy="1476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B7256D6C-E426-4312-B047-C4A892334D17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1624067" y="5074620"/>
                  <a:ext cx="1890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99182268-E14C-40B5-88E1-66A4144A104F}"/>
                    </a:ext>
                  </a:extLst>
                </p14:cNvPr>
                <p14:cNvContentPartPr/>
                <p14:nvPr/>
              </p14:nvContentPartPr>
              <p14:xfrm>
                <a:off x="1545227" y="5197740"/>
                <a:ext cx="87480" cy="8316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99182268-E14C-40B5-88E1-66A4144A104F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1540907" y="5193420"/>
                  <a:ext cx="961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BC0722D1-1442-4BE4-A039-CA897B7F0BC9}"/>
                    </a:ext>
                  </a:extLst>
                </p14:cNvPr>
                <p14:cNvContentPartPr/>
                <p14:nvPr/>
              </p14:nvContentPartPr>
              <p14:xfrm>
                <a:off x="1665827" y="5173260"/>
                <a:ext cx="51120" cy="7560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BC0722D1-1442-4BE4-A039-CA897B7F0BC9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1661507" y="5168940"/>
                  <a:ext cx="597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31124B9E-79FD-4DD1-8EB5-1A0715C792BD}"/>
                    </a:ext>
                  </a:extLst>
                </p14:cNvPr>
                <p14:cNvContentPartPr/>
                <p14:nvPr/>
              </p14:nvContentPartPr>
              <p14:xfrm>
                <a:off x="1667627" y="5157060"/>
                <a:ext cx="83880" cy="1620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31124B9E-79FD-4DD1-8EB5-1A0715C792BD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1663307" y="5152740"/>
                  <a:ext cx="925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D36157E4-9CE3-4060-8E62-F5BBE2B7DB4C}"/>
                    </a:ext>
                  </a:extLst>
                </p14:cNvPr>
                <p14:cNvContentPartPr/>
                <p14:nvPr/>
              </p14:nvContentPartPr>
              <p14:xfrm>
                <a:off x="1751147" y="5146620"/>
                <a:ext cx="59760" cy="9756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D36157E4-9CE3-4060-8E62-F5BBE2B7DB4C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1746827" y="5142300"/>
                  <a:ext cx="684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41FFBE6B-28A7-487E-A92C-B215F398CB6B}"/>
                    </a:ext>
                  </a:extLst>
                </p14:cNvPr>
                <p14:cNvContentPartPr/>
                <p14:nvPr/>
              </p14:nvContentPartPr>
              <p14:xfrm>
                <a:off x="1953467" y="5073180"/>
                <a:ext cx="9360" cy="7056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41FFBE6B-28A7-487E-A92C-B215F398CB6B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1949147" y="5068860"/>
                  <a:ext cx="180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3C57613E-1281-4C62-971B-E5AF5C318BA1}"/>
                    </a:ext>
                  </a:extLst>
                </p14:cNvPr>
                <p14:cNvContentPartPr/>
                <p14:nvPr/>
              </p14:nvContentPartPr>
              <p14:xfrm>
                <a:off x="1916027" y="5096220"/>
                <a:ext cx="87480" cy="432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3C57613E-1281-4C62-971B-E5AF5C318BA1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1911707" y="5091900"/>
                  <a:ext cx="9612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5ED966CF-1E1E-48AA-B9BF-8C272F2E29C6}"/>
                    </a:ext>
                  </a:extLst>
                </p14:cNvPr>
                <p14:cNvContentPartPr/>
                <p14:nvPr/>
              </p14:nvContentPartPr>
              <p14:xfrm>
                <a:off x="2107187" y="4958340"/>
                <a:ext cx="79200" cy="9828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5ED966CF-1E1E-48AA-B9BF-8C272F2E29C6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2102867" y="4954020"/>
                  <a:ext cx="878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49C2F068-B09C-4059-B265-977DBFF2058A}"/>
                    </a:ext>
                  </a:extLst>
                </p14:cNvPr>
                <p14:cNvContentPartPr/>
                <p14:nvPr/>
              </p14:nvContentPartPr>
              <p14:xfrm>
                <a:off x="2095667" y="5054100"/>
                <a:ext cx="144000" cy="648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49C2F068-B09C-4059-B265-977DBFF2058A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2091347" y="5049780"/>
                  <a:ext cx="1526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95E9EC76-AC47-4B06-BEB0-295D1D9CEC61}"/>
                    </a:ext>
                  </a:extLst>
                </p14:cNvPr>
                <p14:cNvContentPartPr/>
                <p14:nvPr/>
              </p14:nvContentPartPr>
              <p14:xfrm>
                <a:off x="2018987" y="5170380"/>
                <a:ext cx="75600" cy="7128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95E9EC76-AC47-4B06-BEB0-295D1D9CEC61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2014667" y="5166060"/>
                  <a:ext cx="842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19BCFFED-C3D1-49FE-BEC0-84A0B6BFB402}"/>
                    </a:ext>
                  </a:extLst>
                </p14:cNvPr>
                <p14:cNvContentPartPr/>
                <p14:nvPr/>
              </p14:nvContentPartPr>
              <p14:xfrm>
                <a:off x="2099267" y="5168580"/>
                <a:ext cx="53280" cy="7164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19BCFFED-C3D1-49FE-BEC0-84A0B6BFB402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2094947" y="5164260"/>
                  <a:ext cx="619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D81FFD8D-0EDA-4083-8857-E8C400B5A8AB}"/>
                    </a:ext>
                  </a:extLst>
                </p14:cNvPr>
                <p14:cNvContentPartPr/>
                <p14:nvPr/>
              </p14:nvContentPartPr>
              <p14:xfrm>
                <a:off x="2099267" y="5164980"/>
                <a:ext cx="74160" cy="2052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D81FFD8D-0EDA-4083-8857-E8C400B5A8AB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2094947" y="5160660"/>
                  <a:ext cx="82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0151E7DA-7A20-4147-B551-6DE4B673F3A7}"/>
                    </a:ext>
                  </a:extLst>
                </p14:cNvPr>
                <p14:cNvContentPartPr/>
                <p14:nvPr/>
              </p14:nvContentPartPr>
              <p14:xfrm>
                <a:off x="2171267" y="5136180"/>
                <a:ext cx="91440" cy="12420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0151E7DA-7A20-4147-B551-6DE4B673F3A7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2166947" y="5131860"/>
                  <a:ext cx="1000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A79C1F99-B1E8-4D6F-9DB0-BB8447C602ED}"/>
                    </a:ext>
                  </a:extLst>
                </p14:cNvPr>
                <p14:cNvContentPartPr/>
                <p14:nvPr/>
              </p14:nvContentPartPr>
              <p14:xfrm>
                <a:off x="2299787" y="5062380"/>
                <a:ext cx="87120" cy="9324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A79C1F99-B1E8-4D6F-9DB0-BB8447C602ED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2295467" y="5058060"/>
                  <a:ext cx="9576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5" name="Gruppieren 404">
            <a:extLst>
              <a:ext uri="{FF2B5EF4-FFF2-40B4-BE49-F238E27FC236}">
                <a16:creationId xmlns:a16="http://schemas.microsoft.com/office/drawing/2014/main" id="{605AE315-E624-45D2-89A6-82E04CCE1B3F}"/>
              </a:ext>
            </a:extLst>
          </p:cNvPr>
          <p:cNvGrpSpPr/>
          <p:nvPr/>
        </p:nvGrpSpPr>
        <p:grpSpPr>
          <a:xfrm>
            <a:off x="2591747" y="4919820"/>
            <a:ext cx="689400" cy="312480"/>
            <a:chOff x="2591747" y="4919820"/>
            <a:chExt cx="689400" cy="31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38BCB1AD-CDC0-4E4D-B693-B5EEC9C6DA08}"/>
                    </a:ext>
                  </a:extLst>
                </p14:cNvPr>
                <p14:cNvContentPartPr/>
                <p14:nvPr/>
              </p14:nvContentPartPr>
              <p14:xfrm>
                <a:off x="2591747" y="5119260"/>
                <a:ext cx="51120" cy="504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38BCB1AD-CDC0-4E4D-B693-B5EEC9C6DA08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2587427" y="5114940"/>
                  <a:ext cx="597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A05ECE99-B78B-4B07-BE7E-1F4B32697F8B}"/>
                    </a:ext>
                  </a:extLst>
                </p14:cNvPr>
                <p14:cNvContentPartPr/>
                <p14:nvPr/>
              </p14:nvContentPartPr>
              <p14:xfrm>
                <a:off x="2754827" y="5117460"/>
                <a:ext cx="112320" cy="1584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A05ECE99-B78B-4B07-BE7E-1F4B32697F8B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2750507" y="5113140"/>
                  <a:ext cx="1209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2FAA7AFD-9D27-485B-BCBC-679F2A0F8708}"/>
                    </a:ext>
                  </a:extLst>
                </p14:cNvPr>
                <p14:cNvContentPartPr/>
                <p14:nvPr/>
              </p14:nvContentPartPr>
              <p14:xfrm>
                <a:off x="2945267" y="5119980"/>
                <a:ext cx="1080" cy="684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2FAA7AFD-9D27-485B-BCBC-679F2A0F8708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2940947" y="5115660"/>
                  <a:ext cx="97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A23AB9EF-1DE9-4506-B556-B64B97F916D1}"/>
                    </a:ext>
                  </a:extLst>
                </p14:cNvPr>
                <p14:cNvContentPartPr/>
                <p14:nvPr/>
              </p14:nvContentPartPr>
              <p14:xfrm>
                <a:off x="3115547" y="4919820"/>
                <a:ext cx="87120" cy="9324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A23AB9EF-1DE9-4506-B556-B64B97F916D1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3111227" y="4915500"/>
                  <a:ext cx="957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B520C47E-CB54-460D-A4C4-434017681E82}"/>
                    </a:ext>
                  </a:extLst>
                </p14:cNvPr>
                <p14:cNvContentPartPr/>
                <p14:nvPr/>
              </p14:nvContentPartPr>
              <p14:xfrm>
                <a:off x="3054347" y="5036460"/>
                <a:ext cx="219600" cy="2016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B520C47E-CB54-460D-A4C4-434017681E82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3050027" y="5032140"/>
                  <a:ext cx="2282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BB159CA2-AE99-4B90-B298-B2B7C4506F26}"/>
                    </a:ext>
                  </a:extLst>
                </p14:cNvPr>
                <p14:cNvContentPartPr/>
                <p14:nvPr/>
              </p14:nvContentPartPr>
              <p14:xfrm>
                <a:off x="2965427" y="5140140"/>
                <a:ext cx="104040" cy="9216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BB159CA2-AE99-4B90-B298-B2B7C4506F26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2961107" y="5135820"/>
                  <a:ext cx="1126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62707C78-74CB-4FEF-B586-52B727D82827}"/>
                    </a:ext>
                  </a:extLst>
                </p14:cNvPr>
                <p14:cNvContentPartPr/>
                <p14:nvPr/>
              </p14:nvContentPartPr>
              <p14:xfrm>
                <a:off x="3070187" y="5143380"/>
                <a:ext cx="58680" cy="7920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62707C78-74CB-4FEF-B586-52B727D82827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3065867" y="5139060"/>
                  <a:ext cx="673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E0580A47-108C-4C50-9B82-804125870116}"/>
                    </a:ext>
                  </a:extLst>
                </p14:cNvPr>
                <p14:cNvContentPartPr/>
                <p14:nvPr/>
              </p14:nvContentPartPr>
              <p14:xfrm>
                <a:off x="3080987" y="5123580"/>
                <a:ext cx="96120" cy="2052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E0580A47-108C-4C50-9B82-804125870116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3076667" y="5119260"/>
                  <a:ext cx="1047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9323792E-D466-4D79-B1D5-FEEF71F93D84}"/>
                    </a:ext>
                  </a:extLst>
                </p14:cNvPr>
                <p14:cNvContentPartPr/>
                <p14:nvPr/>
              </p14:nvContentPartPr>
              <p14:xfrm>
                <a:off x="3154067" y="5110620"/>
                <a:ext cx="127080" cy="11628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9323792E-D466-4D79-B1D5-FEEF71F93D84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3149747" y="5106300"/>
                  <a:ext cx="135720" cy="12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4" name="Gruppieren 433">
            <a:extLst>
              <a:ext uri="{FF2B5EF4-FFF2-40B4-BE49-F238E27FC236}">
                <a16:creationId xmlns:a16="http://schemas.microsoft.com/office/drawing/2014/main" id="{F5805EA4-52F8-4328-8E8E-C92A1D2B6691}"/>
              </a:ext>
            </a:extLst>
          </p:cNvPr>
          <p:cNvGrpSpPr/>
          <p:nvPr/>
        </p:nvGrpSpPr>
        <p:grpSpPr>
          <a:xfrm>
            <a:off x="1814147" y="1904820"/>
            <a:ext cx="1188360" cy="637200"/>
            <a:chOff x="1814147" y="1904820"/>
            <a:chExt cx="1188360" cy="63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B77C8B27-5F55-4BA7-89A3-2F6E7CA97581}"/>
                    </a:ext>
                  </a:extLst>
                </p14:cNvPr>
                <p14:cNvContentPartPr/>
                <p14:nvPr/>
              </p14:nvContentPartPr>
              <p14:xfrm>
                <a:off x="1842227" y="2101740"/>
                <a:ext cx="109080" cy="12132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B77C8B27-5F55-4BA7-89A3-2F6E7CA97581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1837907" y="2097420"/>
                  <a:ext cx="1177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D5F5C458-1225-4041-9112-03B4B370F548}"/>
                    </a:ext>
                  </a:extLst>
                </p14:cNvPr>
                <p14:cNvContentPartPr/>
                <p14:nvPr/>
              </p14:nvContentPartPr>
              <p14:xfrm>
                <a:off x="1825667" y="2125140"/>
                <a:ext cx="96120" cy="10188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D5F5C458-1225-4041-9112-03B4B370F548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1821347" y="2120820"/>
                  <a:ext cx="1047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0A171B5D-F35C-46E8-BCDA-CE5E2971E03A}"/>
                    </a:ext>
                  </a:extLst>
                </p14:cNvPr>
                <p14:cNvContentPartPr/>
                <p14:nvPr/>
              </p14:nvContentPartPr>
              <p14:xfrm>
                <a:off x="1993427" y="2172660"/>
                <a:ext cx="33840" cy="9360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0A171B5D-F35C-46E8-BCDA-CE5E2971E03A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1989107" y="2168340"/>
                  <a:ext cx="424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3D0A2A3A-C01A-428B-A8FC-590E53CB48D0}"/>
                    </a:ext>
                  </a:extLst>
                </p14:cNvPr>
                <p14:cNvContentPartPr/>
                <p14:nvPr/>
              </p14:nvContentPartPr>
              <p14:xfrm>
                <a:off x="1982627" y="2216220"/>
                <a:ext cx="44640" cy="1296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3D0A2A3A-C01A-428B-A8FC-590E53CB48D0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1978307" y="2211900"/>
                  <a:ext cx="532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1B6AC67F-D14E-4D57-944D-1972EEEE9877}"/>
                    </a:ext>
                  </a:extLst>
                </p14:cNvPr>
                <p14:cNvContentPartPr/>
                <p14:nvPr/>
              </p14:nvContentPartPr>
              <p14:xfrm>
                <a:off x="1814147" y="2014980"/>
                <a:ext cx="134280" cy="1368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1B6AC67F-D14E-4D57-944D-1972EEEE9877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1809827" y="2010660"/>
                  <a:ext cx="1429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D588286D-DCAE-49D3-A288-3F5088F9CFA2}"/>
                    </a:ext>
                  </a:extLst>
                </p14:cNvPr>
                <p14:cNvContentPartPr/>
                <p14:nvPr/>
              </p14:nvContentPartPr>
              <p14:xfrm>
                <a:off x="2123747" y="2085900"/>
                <a:ext cx="92520" cy="1044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D588286D-DCAE-49D3-A288-3F5088F9CFA2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2119427" y="2081580"/>
                  <a:ext cx="1011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C577FE22-C2A7-445B-8152-9EFA79E9D28C}"/>
                    </a:ext>
                  </a:extLst>
                </p14:cNvPr>
                <p14:cNvContentPartPr/>
                <p14:nvPr/>
              </p14:nvContentPartPr>
              <p14:xfrm>
                <a:off x="2141387" y="2129460"/>
                <a:ext cx="92880" cy="1728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C577FE22-C2A7-445B-8152-9EFA79E9D28C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2137067" y="2125140"/>
                  <a:ext cx="1015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8FCB46E0-CB98-4522-A9D1-7ACEFDC245A4}"/>
                    </a:ext>
                  </a:extLst>
                </p14:cNvPr>
                <p14:cNvContentPartPr/>
                <p14:nvPr/>
              </p14:nvContentPartPr>
              <p14:xfrm>
                <a:off x="2632787" y="1958100"/>
                <a:ext cx="9000" cy="2484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8FCB46E0-CB98-4522-A9D1-7ACEFDC245A4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2628467" y="1953780"/>
                  <a:ext cx="176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33F4FC61-22E0-4415-9F86-AC15F65D7342}"/>
                    </a:ext>
                  </a:extLst>
                </p14:cNvPr>
                <p14:cNvContentPartPr/>
                <p14:nvPr/>
              </p14:nvContentPartPr>
              <p14:xfrm>
                <a:off x="2619467" y="1949460"/>
                <a:ext cx="6480" cy="612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33F4FC61-22E0-4415-9F86-AC15F65D7342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2615147" y="1945140"/>
                  <a:ext cx="151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BA3E979C-C387-48C1-ABD6-3F929CBF5B24}"/>
                    </a:ext>
                  </a:extLst>
                </p14:cNvPr>
                <p14:cNvContentPartPr/>
                <p14:nvPr/>
              </p14:nvContentPartPr>
              <p14:xfrm>
                <a:off x="2567987" y="1904820"/>
                <a:ext cx="126000" cy="10476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BA3E979C-C387-48C1-ABD6-3F929CBF5B24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2563667" y="1900500"/>
                  <a:ext cx="1346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488C11AD-109C-4C0A-BBC2-5B022BE3529B}"/>
                    </a:ext>
                  </a:extLst>
                </p14:cNvPr>
                <p14:cNvContentPartPr/>
                <p14:nvPr/>
              </p14:nvContentPartPr>
              <p14:xfrm>
                <a:off x="2369627" y="2074380"/>
                <a:ext cx="588240" cy="3384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488C11AD-109C-4C0A-BBC2-5B022BE3529B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2365307" y="2070060"/>
                  <a:ext cx="5968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2E757A3D-2362-4ED0-BB4C-B7EAAB35A068}"/>
                    </a:ext>
                  </a:extLst>
                </p14:cNvPr>
                <p14:cNvContentPartPr/>
                <p14:nvPr/>
              </p14:nvContentPartPr>
              <p14:xfrm>
                <a:off x="2388347" y="2180940"/>
                <a:ext cx="80280" cy="9576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2E757A3D-2362-4ED0-BB4C-B7EAAB35A068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2384027" y="2176620"/>
                  <a:ext cx="889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3E223A33-0B2D-48EF-A0CE-35481CABA04F}"/>
                    </a:ext>
                  </a:extLst>
                </p14:cNvPr>
                <p14:cNvContentPartPr/>
                <p14:nvPr/>
              </p14:nvContentPartPr>
              <p14:xfrm>
                <a:off x="2359187" y="2314860"/>
                <a:ext cx="151920" cy="2196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3E223A33-0B2D-48EF-A0CE-35481CABA04F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2354867" y="2310540"/>
                  <a:ext cx="1605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789E5226-F6A0-47DA-BE6C-92B8BBCBC8C2}"/>
                    </a:ext>
                  </a:extLst>
                </p14:cNvPr>
                <p14:cNvContentPartPr/>
                <p14:nvPr/>
              </p14:nvContentPartPr>
              <p14:xfrm>
                <a:off x="2365307" y="2376780"/>
                <a:ext cx="97920" cy="12852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789E5226-F6A0-47DA-BE6C-92B8BBCBC8C2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2360987" y="2372460"/>
                  <a:ext cx="1065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7F0F4E34-21FD-40DE-A4E3-029959D83604}"/>
                    </a:ext>
                  </a:extLst>
                </p14:cNvPr>
                <p14:cNvContentPartPr/>
                <p14:nvPr/>
              </p14:nvContentPartPr>
              <p14:xfrm>
                <a:off x="2356307" y="2423940"/>
                <a:ext cx="97200" cy="3852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7F0F4E34-21FD-40DE-A4E3-029959D83604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2351987" y="2419620"/>
                  <a:ext cx="1058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E5F1E50D-C9CB-4BB5-BBF5-5B4F48F0C078}"/>
                    </a:ext>
                  </a:extLst>
                </p14:cNvPr>
                <p14:cNvContentPartPr/>
                <p14:nvPr/>
              </p14:nvContentPartPr>
              <p14:xfrm>
                <a:off x="2459267" y="2462100"/>
                <a:ext cx="48960" cy="5364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E5F1E50D-C9CB-4BB5-BBF5-5B4F48F0C078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2454947" y="2457780"/>
                  <a:ext cx="576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AC15C6E8-D1EC-4544-8E9E-77BCB6D9C0DC}"/>
                    </a:ext>
                  </a:extLst>
                </p14:cNvPr>
                <p14:cNvContentPartPr/>
                <p14:nvPr/>
              </p14:nvContentPartPr>
              <p14:xfrm>
                <a:off x="2622707" y="2310540"/>
                <a:ext cx="105120" cy="1152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AC15C6E8-D1EC-4544-8E9E-77BCB6D9C0DC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2618387" y="2306220"/>
                  <a:ext cx="1137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31CF05E2-086F-4F47-A496-E8B370CD114B}"/>
                    </a:ext>
                  </a:extLst>
                </p14:cNvPr>
                <p14:cNvContentPartPr/>
                <p14:nvPr/>
              </p14:nvContentPartPr>
              <p14:xfrm>
                <a:off x="2657627" y="2247900"/>
                <a:ext cx="1440" cy="10404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31CF05E2-086F-4F47-A496-E8B370CD114B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2653307" y="2243580"/>
                  <a:ext cx="100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70FA3E56-91FA-4FE4-B69A-ED9AD6B69A55}"/>
                    </a:ext>
                  </a:extLst>
                </p14:cNvPr>
                <p14:cNvContentPartPr/>
                <p14:nvPr/>
              </p14:nvContentPartPr>
              <p14:xfrm>
                <a:off x="2799467" y="2156820"/>
                <a:ext cx="100440" cy="11088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70FA3E56-91FA-4FE4-B69A-ED9AD6B69A55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2795147" y="2152500"/>
                  <a:ext cx="1090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8865F21C-3364-4B55-8F4E-38B658F086C2}"/>
                    </a:ext>
                  </a:extLst>
                </p14:cNvPr>
                <p14:cNvContentPartPr/>
                <p14:nvPr/>
              </p14:nvContentPartPr>
              <p14:xfrm>
                <a:off x="2790827" y="2288580"/>
                <a:ext cx="147600" cy="3096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8865F21C-3364-4B55-8F4E-38B658F086C2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2786507" y="2284260"/>
                  <a:ext cx="1562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6A8E6CB2-9579-47C3-BDBF-BDF655E4CD77}"/>
                    </a:ext>
                  </a:extLst>
                </p14:cNvPr>
                <p14:cNvContentPartPr/>
                <p14:nvPr/>
              </p14:nvContentPartPr>
              <p14:xfrm>
                <a:off x="2807387" y="2385780"/>
                <a:ext cx="89280" cy="11772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6A8E6CB2-9579-47C3-BDBF-BDF655E4CD77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2803067" y="2381460"/>
                  <a:ext cx="979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8ED60B79-9970-4B2E-9738-51A225DFA5E2}"/>
                    </a:ext>
                  </a:extLst>
                </p14:cNvPr>
                <p14:cNvContentPartPr/>
                <p14:nvPr/>
              </p14:nvContentPartPr>
              <p14:xfrm>
                <a:off x="2804147" y="2417100"/>
                <a:ext cx="108720" cy="6444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8ED60B79-9970-4B2E-9738-51A225DFA5E2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2799827" y="2412780"/>
                  <a:ext cx="1173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CEC578DF-A40E-4AA9-9754-D663473EF32E}"/>
                    </a:ext>
                  </a:extLst>
                </p14:cNvPr>
                <p14:cNvContentPartPr/>
                <p14:nvPr/>
              </p14:nvContentPartPr>
              <p14:xfrm>
                <a:off x="2885507" y="2435460"/>
                <a:ext cx="117000" cy="10656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CEC578DF-A40E-4AA9-9754-D663473EF32E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2881187" y="2431140"/>
                  <a:ext cx="125640" cy="11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0">
            <p14:nvContentPartPr>
              <p14:cNvPr id="465" name="Freihand 464">
                <a:extLst>
                  <a:ext uri="{FF2B5EF4-FFF2-40B4-BE49-F238E27FC236}">
                    <a16:creationId xmlns:a16="http://schemas.microsoft.com/office/drawing/2014/main" id="{23FEE91C-2D0B-4CAF-8F2A-C11F92A53479}"/>
                  </a:ext>
                </a:extLst>
              </p14:cNvPr>
              <p14:cNvContentPartPr/>
              <p14:nvPr/>
            </p14:nvContentPartPr>
            <p14:xfrm>
              <a:off x="4346027" y="1739580"/>
              <a:ext cx="31680" cy="3240"/>
            </p14:xfrm>
          </p:contentPart>
        </mc:Choice>
        <mc:Fallback xmlns="">
          <p:pic>
            <p:nvPicPr>
              <p:cNvPr id="465" name="Freihand 464">
                <a:extLst>
                  <a:ext uri="{FF2B5EF4-FFF2-40B4-BE49-F238E27FC236}">
                    <a16:creationId xmlns:a16="http://schemas.microsoft.com/office/drawing/2014/main" id="{23FEE91C-2D0B-4CAF-8F2A-C11F92A53479}"/>
                  </a:ext>
                </a:extLst>
              </p:cNvPr>
              <p:cNvPicPr/>
              <p:nvPr/>
            </p:nvPicPr>
            <p:blipFill>
              <a:blip r:embed="rId721"/>
              <a:stretch>
                <a:fillRect/>
              </a:stretch>
            </p:blipFill>
            <p:spPr>
              <a:xfrm>
                <a:off x="4341707" y="1735260"/>
                <a:ext cx="40320" cy="1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76" name="Gruppieren 475">
            <a:extLst>
              <a:ext uri="{FF2B5EF4-FFF2-40B4-BE49-F238E27FC236}">
                <a16:creationId xmlns:a16="http://schemas.microsoft.com/office/drawing/2014/main" id="{C25AEFFF-4472-4F7E-8E2D-81B5A1C6A568}"/>
              </a:ext>
            </a:extLst>
          </p:cNvPr>
          <p:cNvGrpSpPr/>
          <p:nvPr/>
        </p:nvGrpSpPr>
        <p:grpSpPr>
          <a:xfrm>
            <a:off x="2242907" y="20940"/>
            <a:ext cx="2803680" cy="2409120"/>
            <a:chOff x="2242907" y="20940"/>
            <a:chExt cx="2803680" cy="240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72ACAEFA-9402-41CE-9397-BFE053BBEE81}"/>
                    </a:ext>
                  </a:extLst>
                </p14:cNvPr>
                <p14:cNvContentPartPr/>
                <p14:nvPr/>
              </p14:nvContentPartPr>
              <p14:xfrm>
                <a:off x="2242907" y="20940"/>
                <a:ext cx="196920" cy="35280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72ACAEFA-9402-41CE-9397-BFE053BBEE81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2238587" y="16620"/>
                  <a:ext cx="20556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37E6E170-7889-47F6-A727-E56DCD61B5F5}"/>
                    </a:ext>
                  </a:extLst>
                </p14:cNvPr>
                <p14:cNvContentPartPr/>
                <p14:nvPr/>
              </p14:nvContentPartPr>
              <p14:xfrm>
                <a:off x="3278627" y="1674420"/>
                <a:ext cx="543600" cy="75564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37E6E170-7889-47F6-A727-E56DCD61B5F5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3274307" y="1670100"/>
                  <a:ext cx="552240" cy="76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A3564781-EF0D-4E25-AA00-5287F85C8DBD}"/>
                    </a:ext>
                  </a:extLst>
                </p14:cNvPr>
                <p14:cNvContentPartPr/>
                <p14:nvPr/>
              </p14:nvContentPartPr>
              <p14:xfrm>
                <a:off x="3831227" y="1826700"/>
                <a:ext cx="338040" cy="45864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A3564781-EF0D-4E25-AA00-5287F85C8DBD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3826907" y="1822380"/>
                  <a:ext cx="34668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7E2CE890-3640-4FAA-9B90-54F153994792}"/>
                    </a:ext>
                  </a:extLst>
                </p14:cNvPr>
                <p14:cNvContentPartPr/>
                <p14:nvPr/>
              </p14:nvContentPartPr>
              <p14:xfrm>
                <a:off x="4306427" y="1794300"/>
                <a:ext cx="263880" cy="484560"/>
              </p14:xfrm>
            </p:contentPart>
          </mc:Choice>
          <mc:Fallback xmlns=""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7E2CE890-3640-4FAA-9B90-54F153994792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4302107" y="1789980"/>
                  <a:ext cx="27252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1BE648CE-FAAB-493C-8320-5AF9AA6F869B}"/>
                    </a:ext>
                  </a:extLst>
                </p14:cNvPr>
                <p14:cNvContentPartPr/>
                <p14:nvPr/>
              </p14:nvContentPartPr>
              <p14:xfrm>
                <a:off x="2523347" y="41820"/>
                <a:ext cx="264600" cy="26172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1BE648CE-FAAB-493C-8320-5AF9AA6F869B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2519027" y="37500"/>
                  <a:ext cx="2732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C0A4DA9B-C37A-47DB-9572-AD7E8920ABA3}"/>
                    </a:ext>
                  </a:extLst>
                </p14:cNvPr>
                <p14:cNvContentPartPr/>
                <p14:nvPr/>
              </p14:nvContentPartPr>
              <p14:xfrm>
                <a:off x="2885867" y="37860"/>
                <a:ext cx="223200" cy="266760"/>
              </p14:xfrm>
            </p:contentPart>
          </mc:Choice>
          <mc:Fallback xmlns=""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C0A4DA9B-C37A-47DB-9572-AD7E8920ABA3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2881547" y="33540"/>
                  <a:ext cx="2318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BA1A478A-D440-4330-AE6E-42E036FEEC93}"/>
                    </a:ext>
                  </a:extLst>
                </p14:cNvPr>
                <p14:cNvContentPartPr/>
                <p14:nvPr/>
              </p14:nvContentPartPr>
              <p14:xfrm>
                <a:off x="3231827" y="51180"/>
                <a:ext cx="1814760" cy="1765800"/>
              </p14:xfrm>
            </p:contentPart>
          </mc:Choice>
          <mc:Fallback xmlns=""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BA1A478A-D440-4330-AE6E-42E036FEEC93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3227507" y="46860"/>
                  <a:ext cx="1823400" cy="177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7720EA51-81FD-4547-88A0-48A5FC9BECF0}"/>
                    </a:ext>
                  </a:extLst>
                </p14:cNvPr>
                <p14:cNvContentPartPr/>
                <p14:nvPr/>
              </p14:nvContentPartPr>
              <p14:xfrm>
                <a:off x="3138227" y="31740"/>
                <a:ext cx="167760" cy="8244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7720EA51-81FD-4547-88A0-48A5FC9BECF0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3133907" y="27420"/>
                  <a:ext cx="176400" cy="9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9" name="Gruppieren 478">
            <a:extLst>
              <a:ext uri="{FF2B5EF4-FFF2-40B4-BE49-F238E27FC236}">
                <a16:creationId xmlns:a16="http://schemas.microsoft.com/office/drawing/2014/main" id="{30E43123-103E-4C69-9733-54D8A130543E}"/>
              </a:ext>
            </a:extLst>
          </p:cNvPr>
          <p:cNvGrpSpPr/>
          <p:nvPr/>
        </p:nvGrpSpPr>
        <p:grpSpPr>
          <a:xfrm>
            <a:off x="3254147" y="1760100"/>
            <a:ext cx="1576440" cy="591120"/>
            <a:chOff x="3254147" y="1760100"/>
            <a:chExt cx="1576440" cy="59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A6EB3DD4-1FC2-4E75-8D2D-5AC3D4C9E7FB}"/>
                    </a:ext>
                  </a:extLst>
                </p14:cNvPr>
                <p14:cNvContentPartPr/>
                <p14:nvPr/>
              </p14:nvContentPartPr>
              <p14:xfrm>
                <a:off x="3254147" y="2094540"/>
                <a:ext cx="136440" cy="432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A6EB3DD4-1FC2-4E75-8D2D-5AC3D4C9E7FB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3249827" y="2090220"/>
                  <a:ext cx="1450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1317F4F7-ADD3-4D35-8FAA-2098DDFEFC4B}"/>
                    </a:ext>
                  </a:extLst>
                </p14:cNvPr>
                <p14:cNvContentPartPr/>
                <p14:nvPr/>
              </p14:nvContentPartPr>
              <p14:xfrm>
                <a:off x="3259187" y="2143860"/>
                <a:ext cx="113760" cy="1332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1317F4F7-ADD3-4D35-8FAA-2098DDFEFC4B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3254867" y="2139540"/>
                  <a:ext cx="1224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9935B3A7-0087-400D-BCAA-6B1507A92266}"/>
                    </a:ext>
                  </a:extLst>
                </p14:cNvPr>
                <p14:cNvContentPartPr/>
                <p14:nvPr/>
              </p14:nvContentPartPr>
              <p14:xfrm>
                <a:off x="3461507" y="2121180"/>
                <a:ext cx="84600" cy="720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9935B3A7-0087-400D-BCAA-6B1507A92266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3457187" y="2116860"/>
                  <a:ext cx="932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B522F4F9-841E-430A-B3C7-F151B89AA024}"/>
                    </a:ext>
                  </a:extLst>
                </p14:cNvPr>
                <p14:cNvContentPartPr/>
                <p14:nvPr/>
              </p14:nvContentPartPr>
              <p14:xfrm>
                <a:off x="3434147" y="1942260"/>
                <a:ext cx="79920" cy="10152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B522F4F9-841E-430A-B3C7-F151B89AA024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3429827" y="1937940"/>
                  <a:ext cx="885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BD781653-5C06-406A-824F-F92BE179EBE5}"/>
                    </a:ext>
                  </a:extLst>
                </p14:cNvPr>
                <p14:cNvContentPartPr/>
                <p14:nvPr/>
              </p14:nvContentPartPr>
              <p14:xfrm>
                <a:off x="3432347" y="2177340"/>
                <a:ext cx="111600" cy="7164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BD781653-5C06-406A-824F-F92BE179EBE5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3428027" y="2173020"/>
                  <a:ext cx="1202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E85D008F-3121-4FE2-B472-FF697983EC91}"/>
                    </a:ext>
                  </a:extLst>
                </p14:cNvPr>
                <p14:cNvContentPartPr/>
                <p14:nvPr/>
              </p14:nvContentPartPr>
              <p14:xfrm>
                <a:off x="3548627" y="1937940"/>
                <a:ext cx="84240" cy="27144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E85D008F-3121-4FE2-B472-FF697983EC91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3544307" y="1933620"/>
                  <a:ext cx="928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14BD3EBE-5C09-43E6-8B9E-ED92D5506D71}"/>
                    </a:ext>
                  </a:extLst>
                </p14:cNvPr>
                <p14:cNvContentPartPr/>
                <p14:nvPr/>
              </p14:nvContentPartPr>
              <p14:xfrm>
                <a:off x="3369347" y="1933980"/>
                <a:ext cx="73080" cy="30852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14BD3EBE-5C09-43E6-8B9E-ED92D5506D71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3365027" y="1929660"/>
                  <a:ext cx="8172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6E8659FD-DAA7-4069-AFD1-886C66DD159F}"/>
                    </a:ext>
                  </a:extLst>
                </p14:cNvPr>
                <p14:cNvContentPartPr/>
                <p14:nvPr/>
              </p14:nvContentPartPr>
              <p14:xfrm>
                <a:off x="3606227" y="1847220"/>
                <a:ext cx="50040" cy="612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6E8659FD-DAA7-4069-AFD1-886C66DD159F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3601907" y="1842900"/>
                  <a:ext cx="586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EF71E75C-A087-4555-BB57-864D9D1D680F}"/>
                    </a:ext>
                  </a:extLst>
                </p14:cNvPr>
                <p14:cNvContentPartPr/>
                <p14:nvPr/>
              </p14:nvContentPartPr>
              <p14:xfrm>
                <a:off x="3680387" y="1790340"/>
                <a:ext cx="52920" cy="8892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EF71E75C-A087-4555-BB57-864D9D1D680F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3676067" y="1786020"/>
                  <a:ext cx="615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5DEA19EA-D62D-44D2-A12E-655C8D553B21}"/>
                    </a:ext>
                  </a:extLst>
                </p14:cNvPr>
                <p14:cNvContentPartPr/>
                <p14:nvPr/>
              </p14:nvContentPartPr>
              <p14:xfrm>
                <a:off x="3751307" y="1877100"/>
                <a:ext cx="117360" cy="47412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5DEA19EA-D62D-44D2-A12E-655C8D553B21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3746987" y="1872780"/>
                  <a:ext cx="12600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3EE89CB0-EF98-45F1-9521-0DA3A7FF56D6}"/>
                    </a:ext>
                  </a:extLst>
                </p14:cNvPr>
                <p14:cNvContentPartPr/>
                <p14:nvPr/>
              </p14:nvContentPartPr>
              <p14:xfrm>
                <a:off x="3896027" y="2076540"/>
                <a:ext cx="79560" cy="8712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3EE89CB0-EF98-45F1-9521-0DA3A7FF56D6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3891707" y="2072220"/>
                  <a:ext cx="882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B6E110D3-10E9-41AC-A1D0-88AF9462D72E}"/>
                    </a:ext>
                  </a:extLst>
                </p14:cNvPr>
                <p14:cNvContentPartPr/>
                <p14:nvPr/>
              </p14:nvContentPartPr>
              <p14:xfrm>
                <a:off x="3882347" y="2071140"/>
                <a:ext cx="72000" cy="5796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B6E110D3-10E9-41AC-A1D0-88AF9462D72E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3878027" y="2066820"/>
                  <a:ext cx="806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058710C8-847D-464F-81A5-13392904515E}"/>
                    </a:ext>
                  </a:extLst>
                </p14:cNvPr>
                <p14:cNvContentPartPr/>
                <p14:nvPr/>
              </p14:nvContentPartPr>
              <p14:xfrm>
                <a:off x="3991787" y="2115060"/>
                <a:ext cx="30960" cy="6768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058710C8-847D-464F-81A5-13392904515E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3987467" y="2110740"/>
                  <a:ext cx="396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52C96E80-812D-41D2-9FCB-C2053F1B41CE}"/>
                    </a:ext>
                  </a:extLst>
                </p14:cNvPr>
                <p14:cNvContentPartPr/>
                <p14:nvPr/>
              </p14:nvContentPartPr>
              <p14:xfrm>
                <a:off x="3972347" y="1978980"/>
                <a:ext cx="54360" cy="900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52C96E80-812D-41D2-9FCB-C2053F1B41CE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3968027" y="1974660"/>
                  <a:ext cx="630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5F20AB08-1F96-4840-9FE4-2DB103CC6169}"/>
                    </a:ext>
                  </a:extLst>
                </p14:cNvPr>
                <p14:cNvContentPartPr/>
                <p14:nvPr/>
              </p14:nvContentPartPr>
              <p14:xfrm>
                <a:off x="4060187" y="1936500"/>
                <a:ext cx="43560" cy="6912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5F20AB08-1F96-4840-9FE4-2DB103CC6169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4055867" y="1932180"/>
                  <a:ext cx="522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C670AF61-12FC-4A6E-A9D6-FED88C95541D}"/>
                    </a:ext>
                  </a:extLst>
                </p14:cNvPr>
                <p14:cNvContentPartPr/>
                <p14:nvPr/>
              </p14:nvContentPartPr>
              <p14:xfrm>
                <a:off x="4176467" y="2056380"/>
                <a:ext cx="10080" cy="8280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C670AF61-12FC-4A6E-A9D6-FED88C95541D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4172147" y="2052060"/>
                  <a:ext cx="187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5DB02BB9-2F71-42A6-887A-A22BBAAFEDDE}"/>
                    </a:ext>
                  </a:extLst>
                </p14:cNvPr>
                <p14:cNvContentPartPr/>
                <p14:nvPr/>
              </p14:nvContentPartPr>
              <p14:xfrm>
                <a:off x="4140827" y="2080140"/>
                <a:ext cx="90720" cy="1332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5DB02BB9-2F71-42A6-887A-A22BBAAFEDDE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4136507" y="2075820"/>
                  <a:ext cx="993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2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9EE952C4-CAD7-4D6E-B727-9F41C3D69855}"/>
                    </a:ext>
                  </a:extLst>
                </p14:cNvPr>
                <p14:cNvContentPartPr/>
                <p14:nvPr/>
              </p14:nvContentPartPr>
              <p14:xfrm>
                <a:off x="4360427" y="2034420"/>
                <a:ext cx="58320" cy="8748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9EE952C4-CAD7-4D6E-B727-9F41C3D69855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4356107" y="2030100"/>
                  <a:ext cx="669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F64AC091-CA67-4112-9CB5-9FFFD091DBD3}"/>
                    </a:ext>
                  </a:extLst>
                </p14:cNvPr>
                <p14:cNvContentPartPr/>
                <p14:nvPr/>
              </p14:nvContentPartPr>
              <p14:xfrm>
                <a:off x="4339907" y="2058540"/>
                <a:ext cx="75600" cy="3492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F64AC091-CA67-4112-9CB5-9FFFD091DBD3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4335587" y="2054220"/>
                  <a:ext cx="842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5CA45BDB-06BC-4364-AA5A-F09F986010D4}"/>
                    </a:ext>
                  </a:extLst>
                </p14:cNvPr>
                <p14:cNvContentPartPr/>
                <p14:nvPr/>
              </p14:nvContentPartPr>
              <p14:xfrm>
                <a:off x="4423427" y="2095260"/>
                <a:ext cx="71640" cy="6372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5CA45BDB-06BC-4364-AA5A-F09F986010D4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4419107" y="2090940"/>
                  <a:ext cx="802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8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0B5F6342-0766-4FC1-A422-B261B6A7DDF0}"/>
                    </a:ext>
                  </a:extLst>
                </p14:cNvPr>
                <p14:cNvContentPartPr/>
                <p14:nvPr/>
              </p14:nvContentPartPr>
              <p14:xfrm>
                <a:off x="4398587" y="1958100"/>
                <a:ext cx="59760" cy="504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0B5F6342-0766-4FC1-A422-B261B6A7DDF0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4394267" y="1953780"/>
                  <a:ext cx="684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0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3843F41A-B8E3-47E5-9086-A92D58147B1D}"/>
                    </a:ext>
                  </a:extLst>
                </p14:cNvPr>
                <p14:cNvContentPartPr/>
                <p14:nvPr/>
              </p14:nvContentPartPr>
              <p14:xfrm>
                <a:off x="4502987" y="1903380"/>
                <a:ext cx="56160" cy="6588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3843F41A-B8E3-47E5-9086-A92D58147B1D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4498667" y="1899060"/>
                  <a:ext cx="648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2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067C4DC0-FC85-4A6D-97AE-662E94CDC369}"/>
                    </a:ext>
                  </a:extLst>
                </p14:cNvPr>
                <p14:cNvContentPartPr/>
                <p14:nvPr/>
              </p14:nvContentPartPr>
              <p14:xfrm>
                <a:off x="4545467" y="1861980"/>
                <a:ext cx="141120" cy="42732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067C4DC0-FC85-4A6D-97AE-662E94CDC369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4541147" y="1857660"/>
                  <a:ext cx="14976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4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CF6CE835-B2CD-44E4-A65C-0755B44CE558}"/>
                    </a:ext>
                  </a:extLst>
                </p14:cNvPr>
                <p14:cNvContentPartPr/>
                <p14:nvPr/>
              </p14:nvContentPartPr>
              <p14:xfrm>
                <a:off x="4678667" y="1819140"/>
                <a:ext cx="64800" cy="14760"/>
              </p14:xfrm>
            </p:contentPart>
          </mc:Choice>
          <mc:Fallback xmlns=""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CF6CE835-B2CD-44E4-A65C-0755B44CE558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4674347" y="1814820"/>
                  <a:ext cx="734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6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B9E356BE-51C1-4201-A475-8305A179ED2A}"/>
                    </a:ext>
                  </a:extLst>
                </p14:cNvPr>
                <p14:cNvContentPartPr/>
                <p14:nvPr/>
              </p14:nvContentPartPr>
              <p14:xfrm>
                <a:off x="4765067" y="1760100"/>
                <a:ext cx="65520" cy="96120"/>
              </p14:xfrm>
            </p:contentPart>
          </mc:Choice>
          <mc:Fallback xmlns=""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B9E356BE-51C1-4201-A475-8305A179ED2A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4760747" y="1755780"/>
                  <a:ext cx="74160" cy="10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8" name="Gruppieren 487">
            <a:extLst>
              <a:ext uri="{FF2B5EF4-FFF2-40B4-BE49-F238E27FC236}">
                <a16:creationId xmlns:a16="http://schemas.microsoft.com/office/drawing/2014/main" id="{41BCC06E-7101-497E-A8C2-2E8DD0045A39}"/>
              </a:ext>
            </a:extLst>
          </p:cNvPr>
          <p:cNvGrpSpPr/>
          <p:nvPr/>
        </p:nvGrpSpPr>
        <p:grpSpPr>
          <a:xfrm>
            <a:off x="3533867" y="4708860"/>
            <a:ext cx="850680" cy="197640"/>
            <a:chOff x="3533867" y="4708860"/>
            <a:chExt cx="850680" cy="19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8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85C0F329-089F-4438-8B1C-2230223E29D9}"/>
                    </a:ext>
                  </a:extLst>
                </p14:cNvPr>
                <p14:cNvContentPartPr/>
                <p14:nvPr/>
              </p14:nvContentPartPr>
              <p14:xfrm>
                <a:off x="3533867" y="4829100"/>
                <a:ext cx="99000" cy="1044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85C0F329-089F-4438-8B1C-2230223E29D9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3529547" y="4824780"/>
                  <a:ext cx="1076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0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BED8D492-2E49-4992-8622-08B8681609A7}"/>
                    </a:ext>
                  </a:extLst>
                </p14:cNvPr>
                <p14:cNvContentPartPr/>
                <p14:nvPr/>
              </p14:nvContentPartPr>
              <p14:xfrm>
                <a:off x="3546827" y="4855740"/>
                <a:ext cx="113040" cy="1656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BED8D492-2E49-4992-8622-08B8681609A7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3542507" y="4851420"/>
                  <a:ext cx="121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2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F21C733E-E37C-4553-9539-F840B842AEFF}"/>
                    </a:ext>
                  </a:extLst>
                </p14:cNvPr>
                <p14:cNvContentPartPr/>
                <p14:nvPr/>
              </p14:nvContentPartPr>
              <p14:xfrm>
                <a:off x="3728267" y="4717860"/>
                <a:ext cx="97200" cy="166680"/>
              </p14:xfrm>
            </p:contentPart>
          </mc:Choice>
          <mc:Fallback xmlns=""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F21C733E-E37C-4553-9539-F840B842AEFF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3723947" y="4713540"/>
                  <a:ext cx="1058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4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367430D9-E81C-485D-8D9D-B97A0EB873C3}"/>
                    </a:ext>
                  </a:extLst>
                </p14:cNvPr>
                <p14:cNvContentPartPr/>
                <p14:nvPr/>
              </p14:nvContentPartPr>
              <p14:xfrm>
                <a:off x="3865427" y="4709220"/>
                <a:ext cx="70200" cy="135000"/>
              </p14:xfrm>
            </p:contentPart>
          </mc:Choice>
          <mc:Fallback xmlns=""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367430D9-E81C-485D-8D9D-B97A0EB873C3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3861107" y="4704900"/>
                  <a:ext cx="788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6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9421EEFB-5878-47EE-ABBA-D8D05E24DA39}"/>
                    </a:ext>
                  </a:extLst>
                </p14:cNvPr>
                <p14:cNvContentPartPr/>
                <p14:nvPr/>
              </p14:nvContentPartPr>
              <p14:xfrm>
                <a:off x="3968747" y="4718220"/>
                <a:ext cx="76680" cy="157680"/>
              </p14:xfrm>
            </p:contentPart>
          </mc:Choice>
          <mc:Fallback xmlns=""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9421EEFB-5878-47EE-ABBA-D8D05E24DA39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3964427" y="4713900"/>
                  <a:ext cx="853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8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39C5AA01-0972-42DE-8144-AB947C162525}"/>
                    </a:ext>
                  </a:extLst>
                </p14:cNvPr>
                <p14:cNvContentPartPr/>
                <p14:nvPr/>
              </p14:nvContentPartPr>
              <p14:xfrm>
                <a:off x="4063787" y="4810380"/>
                <a:ext cx="9000" cy="96120"/>
              </p14:xfrm>
            </p:contentPart>
          </mc:Choice>
          <mc:Fallback xmlns=""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39C5AA01-0972-42DE-8144-AB947C162525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4059467" y="4806060"/>
                  <a:ext cx="176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0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A0B14A00-A164-4E82-ADC3-81B7A2D4C37A}"/>
                    </a:ext>
                  </a:extLst>
                </p14:cNvPr>
                <p14:cNvContentPartPr/>
                <p14:nvPr/>
              </p14:nvContentPartPr>
              <p14:xfrm>
                <a:off x="4114187" y="4708860"/>
                <a:ext cx="168120" cy="120600"/>
              </p14:xfrm>
            </p:contentPart>
          </mc:Choice>
          <mc:Fallback xmlns=""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A0B14A00-A164-4E82-ADC3-81B7A2D4C37A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4109867" y="4704540"/>
                  <a:ext cx="1767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2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17EA9BFB-6D51-4C58-9525-E1A934444B7C}"/>
                    </a:ext>
                  </a:extLst>
                </p14:cNvPr>
                <p14:cNvContentPartPr/>
                <p14:nvPr/>
              </p14:nvContentPartPr>
              <p14:xfrm>
                <a:off x="4279427" y="4713540"/>
                <a:ext cx="105120" cy="7164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17EA9BFB-6D51-4C58-9525-E1A934444B7C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4275107" y="4709220"/>
                  <a:ext cx="1137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4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9E1030E8-736B-4F61-B38D-1DFE4D9B1C34}"/>
                    </a:ext>
                  </a:extLst>
                </p14:cNvPr>
                <p14:cNvContentPartPr/>
                <p14:nvPr/>
              </p14:nvContentPartPr>
              <p14:xfrm>
                <a:off x="4322987" y="4733340"/>
                <a:ext cx="59760" cy="146520"/>
              </p14:xfrm>
            </p:contentPart>
          </mc:Choice>
          <mc:Fallback xmlns=""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9E1030E8-736B-4F61-B38D-1DFE4D9B1C34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4318667" y="4729020"/>
                  <a:ext cx="68400" cy="15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8" name="Gruppieren 647">
            <a:extLst>
              <a:ext uri="{FF2B5EF4-FFF2-40B4-BE49-F238E27FC236}">
                <a16:creationId xmlns:a16="http://schemas.microsoft.com/office/drawing/2014/main" id="{096AD0D1-672B-4893-8EC2-37E75DC05FB1}"/>
              </a:ext>
            </a:extLst>
          </p:cNvPr>
          <p:cNvGrpSpPr/>
          <p:nvPr/>
        </p:nvGrpSpPr>
        <p:grpSpPr>
          <a:xfrm>
            <a:off x="134387" y="3174540"/>
            <a:ext cx="8525520" cy="3290760"/>
            <a:chOff x="134387" y="3174540"/>
            <a:chExt cx="8525520" cy="329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65C2E69-8226-4D49-B2B3-C2DB77DF8B22}"/>
                    </a:ext>
                  </a:extLst>
                </p14:cNvPr>
                <p14:cNvContentPartPr/>
                <p14:nvPr/>
              </p14:nvContentPartPr>
              <p14:xfrm>
                <a:off x="134387" y="5465220"/>
                <a:ext cx="118440" cy="2055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65C2E69-8226-4D49-B2B3-C2DB77DF8B22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130067" y="5460900"/>
                  <a:ext cx="1270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636CD19-6979-4FB1-B291-3F1BC3533FBE}"/>
                    </a:ext>
                  </a:extLst>
                </p14:cNvPr>
                <p14:cNvContentPartPr/>
                <p14:nvPr/>
              </p14:nvContentPartPr>
              <p14:xfrm>
                <a:off x="265067" y="5551980"/>
                <a:ext cx="102600" cy="612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636CD19-6979-4FB1-B291-3F1BC3533FBE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260747" y="5547660"/>
                  <a:ext cx="1112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F38953A-2D06-4874-AED7-750A15A9A1A6}"/>
                    </a:ext>
                  </a:extLst>
                </p14:cNvPr>
                <p14:cNvContentPartPr/>
                <p14:nvPr/>
              </p14:nvContentPartPr>
              <p14:xfrm>
                <a:off x="374147" y="5510940"/>
                <a:ext cx="230040" cy="1000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F38953A-2D06-4874-AED7-750A15A9A1A6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369827" y="5506620"/>
                  <a:ext cx="2386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7205C23-BA89-424F-9F76-EB1717CE4060}"/>
                    </a:ext>
                  </a:extLst>
                </p14:cNvPr>
                <p14:cNvContentPartPr/>
                <p14:nvPr/>
              </p14:nvContentPartPr>
              <p14:xfrm>
                <a:off x="570347" y="5498340"/>
                <a:ext cx="69840" cy="378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7205C23-BA89-424F-9F76-EB1717CE4060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566027" y="5494020"/>
                  <a:ext cx="784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ED81D91A-130E-4E69-B008-240F77736BDA}"/>
                    </a:ext>
                  </a:extLst>
                </p14:cNvPr>
                <p14:cNvContentPartPr/>
                <p14:nvPr/>
              </p14:nvContentPartPr>
              <p14:xfrm>
                <a:off x="618587" y="5539380"/>
                <a:ext cx="233640" cy="676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ED81D91A-130E-4E69-B008-240F77736BDA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614267" y="5535060"/>
                  <a:ext cx="2422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0EE57D2-2A18-45D6-8549-0B9C8AE6EDF0}"/>
                    </a:ext>
                  </a:extLst>
                </p14:cNvPr>
                <p14:cNvContentPartPr/>
                <p14:nvPr/>
              </p14:nvContentPartPr>
              <p14:xfrm>
                <a:off x="945827" y="5548740"/>
                <a:ext cx="16200" cy="745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0EE57D2-2A18-45D6-8549-0B9C8AE6EDF0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941507" y="5544420"/>
                  <a:ext cx="248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F11BA26-E51C-4975-9C38-E75E13927884}"/>
                    </a:ext>
                  </a:extLst>
                </p14:cNvPr>
                <p14:cNvContentPartPr/>
                <p14:nvPr/>
              </p14:nvContentPartPr>
              <p14:xfrm>
                <a:off x="1214747" y="5487540"/>
                <a:ext cx="98280" cy="1155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F11BA26-E51C-4975-9C38-E75E13927884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1210427" y="5483220"/>
                  <a:ext cx="1069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B5A4B8C2-A627-4DAF-BCCF-D336F8A063BC}"/>
                    </a:ext>
                  </a:extLst>
                </p14:cNvPr>
                <p14:cNvContentPartPr/>
                <p14:nvPr/>
              </p14:nvContentPartPr>
              <p14:xfrm>
                <a:off x="1207907" y="5449380"/>
                <a:ext cx="115560" cy="140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B5A4B8C2-A627-4DAF-BCCF-D336F8A063BC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1203587" y="5445060"/>
                  <a:ext cx="1242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2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F81E1A69-120A-49BD-A929-D76ED765991C}"/>
                    </a:ext>
                  </a:extLst>
                </p14:cNvPr>
                <p14:cNvContentPartPr/>
                <p14:nvPr/>
              </p14:nvContentPartPr>
              <p14:xfrm>
                <a:off x="1377827" y="5470980"/>
                <a:ext cx="250200" cy="10044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F81E1A69-120A-49BD-A929-D76ED765991C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1373507" y="5466660"/>
                  <a:ext cx="2588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4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C6BDCA6D-D2E7-4557-BC1E-33C148A3993B}"/>
                    </a:ext>
                  </a:extLst>
                </p14:cNvPr>
                <p14:cNvContentPartPr/>
                <p14:nvPr/>
              </p14:nvContentPartPr>
              <p14:xfrm>
                <a:off x="1487267" y="5429940"/>
                <a:ext cx="78120" cy="7668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C6BDCA6D-D2E7-4557-BC1E-33C148A3993B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1482947" y="5425620"/>
                  <a:ext cx="867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6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BE177573-C70D-4F4E-9568-6704C781D9C9}"/>
                    </a:ext>
                  </a:extLst>
                </p14:cNvPr>
                <p14:cNvContentPartPr/>
                <p14:nvPr/>
              </p14:nvContentPartPr>
              <p14:xfrm>
                <a:off x="1637747" y="5541900"/>
                <a:ext cx="60480" cy="4392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BE177573-C70D-4F4E-9568-6704C781D9C9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1633427" y="5537580"/>
                  <a:ext cx="691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8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65D1BD82-19FA-4456-AA11-9632857C62C6}"/>
                    </a:ext>
                  </a:extLst>
                </p14:cNvPr>
                <p14:cNvContentPartPr/>
                <p14:nvPr/>
              </p14:nvContentPartPr>
              <p14:xfrm>
                <a:off x="1937267" y="5468100"/>
                <a:ext cx="248040" cy="8568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65D1BD82-19FA-4456-AA11-9632857C62C6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1932947" y="5463780"/>
                  <a:ext cx="2566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0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1A2FEC62-5D15-4824-A103-353DA2A5CE28}"/>
                    </a:ext>
                  </a:extLst>
                </p14:cNvPr>
                <p14:cNvContentPartPr/>
                <p14:nvPr/>
              </p14:nvContentPartPr>
              <p14:xfrm>
                <a:off x="2360627" y="5429940"/>
                <a:ext cx="185040" cy="95760"/>
              </p14:xfrm>
            </p:contentPart>
          </mc:Choice>
          <mc:Fallback xmlns=""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1A2FEC62-5D15-4824-A103-353DA2A5CE28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2356307" y="5425620"/>
                  <a:ext cx="1936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2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DBD317B4-8397-42A8-9C75-79E0C9592A45}"/>
                    </a:ext>
                  </a:extLst>
                </p14:cNvPr>
                <p14:cNvContentPartPr/>
                <p14:nvPr/>
              </p14:nvContentPartPr>
              <p14:xfrm>
                <a:off x="2582027" y="5463780"/>
                <a:ext cx="133560" cy="5940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DBD317B4-8397-42A8-9C75-79E0C9592A45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2577707" y="5459460"/>
                  <a:ext cx="1422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4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28181B2E-9485-45A5-ACA3-8B60A6A8A1D0}"/>
                    </a:ext>
                  </a:extLst>
                </p14:cNvPr>
                <p14:cNvContentPartPr/>
                <p14:nvPr/>
              </p14:nvContentPartPr>
              <p14:xfrm>
                <a:off x="2684267" y="5378460"/>
                <a:ext cx="109080" cy="135360"/>
              </p14:xfrm>
            </p:contentPart>
          </mc:Choice>
          <mc:Fallback xmlns=""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28181B2E-9485-45A5-ACA3-8B60A6A8A1D0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2679947" y="5374140"/>
                  <a:ext cx="1177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6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54CD09F4-FB40-4770-BC2A-BE66DBFBDCE4}"/>
                    </a:ext>
                  </a:extLst>
                </p14:cNvPr>
                <p14:cNvContentPartPr/>
                <p14:nvPr/>
              </p14:nvContentPartPr>
              <p14:xfrm>
                <a:off x="2823227" y="5432820"/>
                <a:ext cx="106200" cy="88560"/>
              </p14:xfrm>
            </p:contentPart>
          </mc:Choice>
          <mc:Fallback xmlns=""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54CD09F4-FB40-4770-BC2A-BE66DBFBDCE4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2818907" y="5428500"/>
                  <a:ext cx="1148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8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7192CC66-BE54-4170-9E61-A9675A1A8831}"/>
                    </a:ext>
                  </a:extLst>
                </p14:cNvPr>
                <p14:cNvContentPartPr/>
                <p14:nvPr/>
              </p14:nvContentPartPr>
              <p14:xfrm>
                <a:off x="3049667" y="5440380"/>
                <a:ext cx="75960" cy="73440"/>
              </p14:xfrm>
            </p:contentPart>
          </mc:Choice>
          <mc:Fallback xmlns=""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7192CC66-BE54-4170-9E61-A9675A1A8831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3045347" y="5436060"/>
                  <a:ext cx="846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0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B59F17CF-3EB9-4CE9-80BA-0EDD116905C2}"/>
                    </a:ext>
                  </a:extLst>
                </p14:cNvPr>
                <p14:cNvContentPartPr/>
                <p14:nvPr/>
              </p14:nvContentPartPr>
              <p14:xfrm>
                <a:off x="3186827" y="5430300"/>
                <a:ext cx="150120" cy="71640"/>
              </p14:xfrm>
            </p:contentPart>
          </mc:Choice>
          <mc:Fallback xmlns=""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B59F17CF-3EB9-4CE9-80BA-0EDD116905C2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3182507" y="5425980"/>
                  <a:ext cx="1587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2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BE04C271-E8B3-49D3-B2CD-093212AD49DA}"/>
                    </a:ext>
                  </a:extLst>
                </p14:cNvPr>
                <p14:cNvContentPartPr/>
                <p14:nvPr/>
              </p14:nvContentPartPr>
              <p14:xfrm>
                <a:off x="3305267" y="5376660"/>
                <a:ext cx="10080" cy="17640"/>
              </p14:xfrm>
            </p:contentPart>
          </mc:Choice>
          <mc:Fallback xmlns=""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BE04C271-E8B3-49D3-B2CD-093212AD49DA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3300947" y="5372340"/>
                  <a:ext cx="187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4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DCA86420-E461-46ED-9163-4E922A0E3365}"/>
                    </a:ext>
                  </a:extLst>
                </p14:cNvPr>
                <p14:cNvContentPartPr/>
                <p14:nvPr/>
              </p14:nvContentPartPr>
              <p14:xfrm>
                <a:off x="3410747" y="5370180"/>
                <a:ext cx="167400" cy="10656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DCA86420-E461-46ED-9163-4E922A0E3365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3406427" y="5365860"/>
                  <a:ext cx="1760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6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2706AC64-5FAD-4841-9481-187F678A3489}"/>
                    </a:ext>
                  </a:extLst>
                </p14:cNvPr>
                <p14:cNvContentPartPr/>
                <p14:nvPr/>
              </p14:nvContentPartPr>
              <p14:xfrm>
                <a:off x="3779387" y="5368020"/>
                <a:ext cx="301680" cy="157680"/>
              </p14:xfrm>
            </p:contentPart>
          </mc:Choice>
          <mc:Fallback xmlns=""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2706AC64-5FAD-4841-9481-187F678A3489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3775067" y="5363700"/>
                  <a:ext cx="3103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8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9CB1799C-E4EB-4203-B876-9E9F0504033F}"/>
                    </a:ext>
                  </a:extLst>
                </p14:cNvPr>
                <p14:cNvContentPartPr/>
                <p14:nvPr/>
              </p14:nvContentPartPr>
              <p14:xfrm>
                <a:off x="4054427" y="5287380"/>
                <a:ext cx="212400" cy="234720"/>
              </p14:xfrm>
            </p:contentPart>
          </mc:Choice>
          <mc:Fallback xmlns=""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9CB1799C-E4EB-4203-B876-9E9F0504033F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4050107" y="5283060"/>
                  <a:ext cx="2210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0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D6968197-FA7A-474E-9CE0-6343F846ED8D}"/>
                    </a:ext>
                  </a:extLst>
                </p14:cNvPr>
                <p14:cNvContentPartPr/>
                <p14:nvPr/>
              </p14:nvContentPartPr>
              <p14:xfrm>
                <a:off x="4260707" y="5364420"/>
                <a:ext cx="175320" cy="27360"/>
              </p14:xfrm>
            </p:contentPart>
          </mc:Choice>
          <mc:Fallback xmlns=""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D6968197-FA7A-474E-9CE0-6343F846ED8D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4256387" y="5360100"/>
                  <a:ext cx="183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2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40E4668D-989D-4C3B-A274-D2AC321693D6}"/>
                    </a:ext>
                  </a:extLst>
                </p14:cNvPr>
                <p14:cNvContentPartPr/>
                <p14:nvPr/>
              </p14:nvContentPartPr>
              <p14:xfrm>
                <a:off x="4029227" y="5236260"/>
                <a:ext cx="102600" cy="12960"/>
              </p14:xfrm>
            </p:contentPart>
          </mc:Choice>
          <mc:Fallback xmlns=""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40E4668D-989D-4C3B-A274-D2AC321693D6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4024907" y="5231940"/>
                  <a:ext cx="1112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4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5C31A3CD-7B4C-498F-B856-69A2CD1D651F}"/>
                    </a:ext>
                  </a:extLst>
                </p14:cNvPr>
                <p14:cNvContentPartPr/>
                <p14:nvPr/>
              </p14:nvContentPartPr>
              <p14:xfrm>
                <a:off x="4564907" y="5359740"/>
                <a:ext cx="145440" cy="32760"/>
              </p14:xfrm>
            </p:contentPart>
          </mc:Choice>
          <mc:Fallback xmlns=""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5C31A3CD-7B4C-498F-B856-69A2CD1D651F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4560587" y="5355420"/>
                  <a:ext cx="1540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6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C46B15C4-7C5F-4F5B-971C-DACF5723CCB4}"/>
                    </a:ext>
                  </a:extLst>
                </p14:cNvPr>
                <p14:cNvContentPartPr/>
                <p14:nvPr/>
              </p14:nvContentPartPr>
              <p14:xfrm>
                <a:off x="1090907" y="5569260"/>
                <a:ext cx="95400" cy="90000"/>
              </p14:xfrm>
            </p:contentPart>
          </mc:Choice>
          <mc:Fallback xmlns=""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C46B15C4-7C5F-4F5B-971C-DACF5723CCB4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1086587" y="5564940"/>
                  <a:ext cx="1040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8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CF4D94F9-7A6B-4425-B3FD-282D1CA72D61}"/>
                    </a:ext>
                  </a:extLst>
                </p14:cNvPr>
                <p14:cNvContentPartPr/>
                <p14:nvPr/>
              </p14:nvContentPartPr>
              <p14:xfrm>
                <a:off x="4759307" y="5296740"/>
                <a:ext cx="133920" cy="95400"/>
              </p14:xfrm>
            </p:contentPart>
          </mc:Choice>
          <mc:Fallback xmlns=""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CF4D94F9-7A6B-4425-B3FD-282D1CA72D61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4754987" y="5292420"/>
                  <a:ext cx="1425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0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932F2EE9-36E8-45D1-B948-D22AD2A1E314}"/>
                    </a:ext>
                  </a:extLst>
                </p14:cNvPr>
                <p14:cNvContentPartPr/>
                <p14:nvPr/>
              </p14:nvContentPartPr>
              <p14:xfrm>
                <a:off x="4962347" y="5271900"/>
                <a:ext cx="84600" cy="96480"/>
              </p14:xfrm>
            </p:contentPart>
          </mc:Choice>
          <mc:Fallback xmlns=""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932F2EE9-36E8-45D1-B948-D22AD2A1E314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4958027" y="5267580"/>
                  <a:ext cx="932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2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66A9D2D2-43BB-4F3E-85A9-08A73488633D}"/>
                    </a:ext>
                  </a:extLst>
                </p14:cNvPr>
                <p14:cNvContentPartPr/>
                <p14:nvPr/>
              </p14:nvContentPartPr>
              <p14:xfrm>
                <a:off x="4990427" y="5261820"/>
                <a:ext cx="130680" cy="10800"/>
              </p14:xfrm>
            </p:contentPart>
          </mc:Choice>
          <mc:Fallback xmlns=""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66A9D2D2-43BB-4F3E-85A9-08A73488633D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4986107" y="5257500"/>
                  <a:ext cx="1393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4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C3D9B575-0551-4800-9A6D-FFCAF2B59801}"/>
                    </a:ext>
                  </a:extLst>
                </p14:cNvPr>
                <p14:cNvContentPartPr/>
                <p14:nvPr/>
              </p14:nvContentPartPr>
              <p14:xfrm>
                <a:off x="5123627" y="5251740"/>
                <a:ext cx="284760" cy="85680"/>
              </p14:xfrm>
            </p:contentPart>
          </mc:Choice>
          <mc:Fallback xmlns=""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C3D9B575-0551-4800-9A6D-FFCAF2B59801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5119307" y="5247420"/>
                  <a:ext cx="2934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6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3EE90D3B-0BC0-4001-BB0E-A45A95DC08D6}"/>
                    </a:ext>
                  </a:extLst>
                </p14:cNvPr>
                <p14:cNvContentPartPr/>
                <p14:nvPr/>
              </p14:nvContentPartPr>
              <p14:xfrm>
                <a:off x="5280227" y="5202060"/>
                <a:ext cx="68040" cy="66600"/>
              </p14:xfrm>
            </p:contentPart>
          </mc:Choice>
          <mc:Fallback xmlns=""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3EE90D3B-0BC0-4001-BB0E-A45A95DC08D6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5275907" y="5197740"/>
                  <a:ext cx="766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8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28645D11-9406-426E-8963-DF92C91EDD1F}"/>
                    </a:ext>
                  </a:extLst>
                </p14:cNvPr>
                <p14:cNvContentPartPr/>
                <p14:nvPr/>
              </p14:nvContentPartPr>
              <p14:xfrm>
                <a:off x="5416667" y="5297100"/>
                <a:ext cx="36000" cy="34560"/>
              </p14:xfrm>
            </p:contentPart>
          </mc:Choice>
          <mc:Fallback xmlns=""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28645D11-9406-426E-8963-DF92C91EDD1F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5412347" y="5292780"/>
                  <a:ext cx="446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0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5F22C3C2-D253-4034-9800-71D52DA7D19E}"/>
                    </a:ext>
                  </a:extLst>
                </p14:cNvPr>
                <p14:cNvContentPartPr/>
                <p14:nvPr/>
              </p14:nvContentPartPr>
              <p14:xfrm>
                <a:off x="5594867" y="5225100"/>
                <a:ext cx="127080" cy="114480"/>
              </p14:xfrm>
            </p:contentPart>
          </mc:Choice>
          <mc:Fallback xmlns=""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5F22C3C2-D253-4034-9800-71D52DA7D19E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5590547" y="5220780"/>
                  <a:ext cx="1357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1885A739-815E-4962-87D1-F947CB6341BD}"/>
                    </a:ext>
                  </a:extLst>
                </p14:cNvPr>
                <p14:cNvContentPartPr/>
                <p14:nvPr/>
              </p14:nvContentPartPr>
              <p14:xfrm>
                <a:off x="5642387" y="5308620"/>
                <a:ext cx="66960" cy="410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1885A739-815E-4962-87D1-F947CB6341BD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5638067" y="5304300"/>
                  <a:ext cx="756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4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49B8C131-85A1-4B91-BBB6-E85A7978F37D}"/>
                    </a:ext>
                  </a:extLst>
                </p14:cNvPr>
                <p14:cNvContentPartPr/>
                <p14:nvPr/>
              </p14:nvContentPartPr>
              <p14:xfrm>
                <a:off x="5762987" y="5195940"/>
                <a:ext cx="28080" cy="1400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49B8C131-85A1-4B91-BBB6-E85A7978F37D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5758667" y="5191620"/>
                  <a:ext cx="367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6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7727ACC7-5FD9-4374-ADB7-17F7173A5608}"/>
                    </a:ext>
                  </a:extLst>
                </p14:cNvPr>
                <p14:cNvContentPartPr/>
                <p14:nvPr/>
              </p14:nvContentPartPr>
              <p14:xfrm>
                <a:off x="5802587" y="5245620"/>
                <a:ext cx="456480" cy="666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7727ACC7-5FD9-4374-ADB7-17F7173A5608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5798267" y="5241300"/>
                  <a:ext cx="4651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8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C627E5DD-50DF-42C7-94C5-13407101D4E3}"/>
                    </a:ext>
                  </a:extLst>
                </p14:cNvPr>
                <p14:cNvContentPartPr/>
                <p14:nvPr/>
              </p14:nvContentPartPr>
              <p14:xfrm>
                <a:off x="6182747" y="5163540"/>
                <a:ext cx="58320" cy="64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C627E5DD-50DF-42C7-94C5-13407101D4E3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6178427" y="5159220"/>
                  <a:ext cx="6696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0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DA6CACB2-64EE-4DAD-843D-831CDFA25793}"/>
                    </a:ext>
                  </a:extLst>
                </p14:cNvPr>
                <p14:cNvContentPartPr/>
                <p14:nvPr/>
              </p14:nvContentPartPr>
              <p14:xfrm>
                <a:off x="6385427" y="5164620"/>
                <a:ext cx="262440" cy="12132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DA6CACB2-64EE-4DAD-843D-831CDFA25793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6381107" y="5160300"/>
                  <a:ext cx="2710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2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786E2050-B295-4E12-8FE7-93CE81EC42A1}"/>
                    </a:ext>
                  </a:extLst>
                </p14:cNvPr>
                <p14:cNvContentPartPr/>
                <p14:nvPr/>
              </p14:nvContentPartPr>
              <p14:xfrm>
                <a:off x="6678467" y="5213580"/>
                <a:ext cx="82080" cy="554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786E2050-B295-4E12-8FE7-93CE81EC42A1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6674147" y="5209260"/>
                  <a:ext cx="907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6E3F747C-547A-4485-860E-737FF4E48492}"/>
                    </a:ext>
                  </a:extLst>
                </p14:cNvPr>
                <p14:cNvContentPartPr/>
                <p14:nvPr/>
              </p14:nvContentPartPr>
              <p14:xfrm>
                <a:off x="6925427" y="5195220"/>
                <a:ext cx="293040" cy="799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6E3F747C-547A-4485-860E-737FF4E48492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6921107" y="5190900"/>
                  <a:ext cx="3016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9D84B43-45B6-4676-9DD1-1EDFCC3D7629}"/>
                    </a:ext>
                  </a:extLst>
                </p14:cNvPr>
                <p14:cNvContentPartPr/>
                <p14:nvPr/>
              </p14:nvContentPartPr>
              <p14:xfrm>
                <a:off x="7375427" y="5110260"/>
                <a:ext cx="119880" cy="1231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9D84B43-45B6-4676-9DD1-1EDFCC3D7629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7371107" y="5105940"/>
                  <a:ext cx="1285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8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017B9C52-CFB2-4760-974C-64CCCFAD107D}"/>
                    </a:ext>
                  </a:extLst>
                </p14:cNvPr>
                <p14:cNvContentPartPr/>
                <p14:nvPr/>
              </p14:nvContentPartPr>
              <p14:xfrm>
                <a:off x="7537427" y="5160300"/>
                <a:ext cx="64440" cy="558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017B9C52-CFB2-4760-974C-64CCCFAD107D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7533107" y="5155980"/>
                  <a:ext cx="730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0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0D1FADD3-C60D-415A-9BD5-75DCE918B745}"/>
                    </a:ext>
                  </a:extLst>
                </p14:cNvPr>
                <p14:cNvContentPartPr/>
                <p14:nvPr/>
              </p14:nvContentPartPr>
              <p14:xfrm>
                <a:off x="7640027" y="5105580"/>
                <a:ext cx="230400" cy="8964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0D1FADD3-C60D-415A-9BD5-75DCE918B745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7635707" y="5101260"/>
                  <a:ext cx="2390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F10EB2B3-D61C-4998-BB89-2DAD09ADCE3D}"/>
                    </a:ext>
                  </a:extLst>
                </p14:cNvPr>
                <p14:cNvContentPartPr/>
                <p14:nvPr/>
              </p14:nvContentPartPr>
              <p14:xfrm>
                <a:off x="7855307" y="5071020"/>
                <a:ext cx="43200" cy="399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F10EB2B3-D61C-4998-BB89-2DAD09ADCE3D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7850987" y="5066700"/>
                  <a:ext cx="518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4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525AEC1A-2B1C-46CA-8BC4-A65B099A34EA}"/>
                    </a:ext>
                  </a:extLst>
                </p14:cNvPr>
                <p14:cNvContentPartPr/>
                <p14:nvPr/>
              </p14:nvContentPartPr>
              <p14:xfrm>
                <a:off x="7909667" y="5132940"/>
                <a:ext cx="218880" cy="536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525AEC1A-2B1C-46CA-8BC4-A65B099A34EA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7905347" y="5128620"/>
                  <a:ext cx="2275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6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C8C98FDD-A6A6-4CFA-8B69-F39AAAD369AC}"/>
                    </a:ext>
                  </a:extLst>
                </p14:cNvPr>
                <p14:cNvContentPartPr/>
                <p14:nvPr/>
              </p14:nvContentPartPr>
              <p14:xfrm>
                <a:off x="8191547" y="4952580"/>
                <a:ext cx="72720" cy="1130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C8C98FDD-A6A6-4CFA-8B69-F39AAAD369AC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8187227" y="4948260"/>
                  <a:ext cx="813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8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D31E4B62-0F3A-4679-9B75-8F7C2E5C314D}"/>
                    </a:ext>
                  </a:extLst>
                </p14:cNvPr>
                <p14:cNvContentPartPr/>
                <p14:nvPr/>
              </p14:nvContentPartPr>
              <p14:xfrm>
                <a:off x="459467" y="5909820"/>
                <a:ext cx="44640" cy="1404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D31E4B62-0F3A-4679-9B75-8F7C2E5C314D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455147" y="5905500"/>
                  <a:ext cx="532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0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6A68623F-C64C-44D6-872E-95640CE6D58E}"/>
                    </a:ext>
                  </a:extLst>
                </p14:cNvPr>
                <p14:cNvContentPartPr/>
                <p14:nvPr/>
              </p14:nvContentPartPr>
              <p14:xfrm>
                <a:off x="445067" y="5863020"/>
                <a:ext cx="96120" cy="12960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6A68623F-C64C-44D6-872E-95640CE6D58E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440747" y="5858700"/>
                  <a:ext cx="1047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2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0D9E3FF8-618B-417B-969E-18469765FFAE}"/>
                    </a:ext>
                  </a:extLst>
                </p14:cNvPr>
                <p14:cNvContentPartPr/>
                <p14:nvPr/>
              </p14:nvContentPartPr>
              <p14:xfrm>
                <a:off x="433547" y="5886060"/>
                <a:ext cx="126360" cy="4068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0D9E3FF8-618B-417B-969E-18469765FFAE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429227" y="5881740"/>
                  <a:ext cx="1350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4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44064BE0-9374-4591-BC8C-D92102B0CE94}"/>
                    </a:ext>
                  </a:extLst>
                </p14:cNvPr>
                <p14:cNvContentPartPr/>
                <p14:nvPr/>
              </p14:nvContentPartPr>
              <p14:xfrm>
                <a:off x="560267" y="5911260"/>
                <a:ext cx="62640" cy="9792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44064BE0-9374-4591-BC8C-D92102B0CE94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555947" y="5906940"/>
                  <a:ext cx="712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6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A18B029E-0264-4BF3-9A3B-31A467EE8BDB}"/>
                    </a:ext>
                  </a:extLst>
                </p14:cNvPr>
                <p14:cNvContentPartPr/>
                <p14:nvPr/>
              </p14:nvContentPartPr>
              <p14:xfrm>
                <a:off x="635867" y="5944740"/>
                <a:ext cx="59760" cy="4608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A18B029E-0264-4BF3-9A3B-31A467EE8BDB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631547" y="5940420"/>
                  <a:ext cx="684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8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6DA60E91-200A-44F1-BEEE-EDE9FD66CE5A}"/>
                    </a:ext>
                  </a:extLst>
                </p14:cNvPr>
                <p14:cNvContentPartPr/>
                <p14:nvPr/>
              </p14:nvContentPartPr>
              <p14:xfrm>
                <a:off x="719747" y="5909460"/>
                <a:ext cx="45360" cy="9180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6DA60E91-200A-44F1-BEEE-EDE9FD66CE5A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715427" y="5905140"/>
                  <a:ext cx="540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0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6BF370AC-5390-4734-88ED-D5FBB2052085}"/>
                    </a:ext>
                  </a:extLst>
                </p14:cNvPr>
                <p14:cNvContentPartPr/>
                <p14:nvPr/>
              </p14:nvContentPartPr>
              <p14:xfrm>
                <a:off x="891467" y="5844660"/>
                <a:ext cx="114840" cy="6300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6BF370AC-5390-4734-88ED-D5FBB2052085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887147" y="5840340"/>
                  <a:ext cx="1234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2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27109F09-7B16-4FAB-9553-AC33DA2CAF58}"/>
                    </a:ext>
                  </a:extLst>
                </p14:cNvPr>
                <p14:cNvContentPartPr/>
                <p14:nvPr/>
              </p14:nvContentPartPr>
              <p14:xfrm>
                <a:off x="889667" y="5930700"/>
                <a:ext cx="117720" cy="324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27109F09-7B16-4FAB-9553-AC33DA2CAF58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885347" y="5926380"/>
                  <a:ext cx="12636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4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AEB371F7-FCA2-4854-A59D-9DCE2612F83E}"/>
                    </a:ext>
                  </a:extLst>
                </p14:cNvPr>
                <p14:cNvContentPartPr/>
                <p14:nvPr/>
              </p14:nvContentPartPr>
              <p14:xfrm>
                <a:off x="1118267" y="5810820"/>
                <a:ext cx="90000" cy="10656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AEB371F7-FCA2-4854-A59D-9DCE2612F83E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1113947" y="5806500"/>
                  <a:ext cx="986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6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64D0271B-7C04-45CE-B8AD-E6039A7CC57F}"/>
                    </a:ext>
                  </a:extLst>
                </p14:cNvPr>
                <p14:cNvContentPartPr/>
                <p14:nvPr/>
              </p14:nvContentPartPr>
              <p14:xfrm>
                <a:off x="1118267" y="5840700"/>
                <a:ext cx="125640" cy="4284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64D0271B-7C04-45CE-B8AD-E6039A7CC57F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1113947" y="5836380"/>
                  <a:ext cx="1342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8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1E8EC9C5-7496-4E25-99C0-9FB41AE3B738}"/>
                    </a:ext>
                  </a:extLst>
                </p14:cNvPr>
                <p14:cNvContentPartPr/>
                <p14:nvPr/>
              </p14:nvContentPartPr>
              <p14:xfrm>
                <a:off x="1243907" y="5881740"/>
                <a:ext cx="79560" cy="10548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1E8EC9C5-7496-4E25-99C0-9FB41AE3B738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1239587" y="5877420"/>
                  <a:ext cx="882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0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BC0F55EA-F0EE-4C9A-97FC-C0A88252AC2B}"/>
                    </a:ext>
                  </a:extLst>
                </p14:cNvPr>
                <p14:cNvContentPartPr/>
                <p14:nvPr/>
              </p14:nvContentPartPr>
              <p14:xfrm>
                <a:off x="1329947" y="5908740"/>
                <a:ext cx="70560" cy="4896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BC0F55EA-F0EE-4C9A-97FC-C0A88252AC2B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1325627" y="5904420"/>
                  <a:ext cx="792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2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FDD1FE47-3BAE-4879-811C-00B3B67A0B12}"/>
                    </a:ext>
                  </a:extLst>
                </p14:cNvPr>
                <p14:cNvContentPartPr/>
                <p14:nvPr/>
              </p14:nvContentPartPr>
              <p14:xfrm>
                <a:off x="1417067" y="5879220"/>
                <a:ext cx="66240" cy="10152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FDD1FE47-3BAE-4879-811C-00B3B67A0B12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1412747" y="5874900"/>
                  <a:ext cx="748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4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01A9EC0F-5CB5-46C9-B583-16DD34F0D57A}"/>
                    </a:ext>
                  </a:extLst>
                </p14:cNvPr>
                <p14:cNvContentPartPr/>
                <p14:nvPr/>
              </p14:nvContentPartPr>
              <p14:xfrm>
                <a:off x="1628027" y="5792460"/>
                <a:ext cx="123840" cy="6480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01A9EC0F-5CB5-46C9-B583-16DD34F0D57A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1623707" y="5788140"/>
                  <a:ext cx="1324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6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834AE1D6-9FF6-479B-ABA3-212801085AAD}"/>
                    </a:ext>
                  </a:extLst>
                </p14:cNvPr>
                <p14:cNvContentPartPr/>
                <p14:nvPr/>
              </p14:nvContentPartPr>
              <p14:xfrm>
                <a:off x="1620467" y="5892540"/>
                <a:ext cx="118440" cy="756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834AE1D6-9FF6-479B-ABA3-212801085AAD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1616147" y="5888220"/>
                  <a:ext cx="1270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8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249EE821-AA1E-4295-8A10-34324792FB14}"/>
                    </a:ext>
                  </a:extLst>
                </p14:cNvPr>
                <p14:cNvContentPartPr/>
                <p14:nvPr/>
              </p14:nvContentPartPr>
              <p14:xfrm>
                <a:off x="1657547" y="5922780"/>
                <a:ext cx="45720" cy="1440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249EE821-AA1E-4295-8A10-34324792FB14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1653227" y="5918460"/>
                  <a:ext cx="543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0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01AFD9E4-3FF0-42E0-912A-C80752746490}"/>
                    </a:ext>
                  </a:extLst>
                </p14:cNvPr>
                <p14:cNvContentPartPr/>
                <p14:nvPr/>
              </p14:nvContentPartPr>
              <p14:xfrm>
                <a:off x="1917827" y="5885340"/>
                <a:ext cx="104040" cy="1332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01AFD9E4-3FF0-42E0-912A-C80752746490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1913507" y="5881020"/>
                  <a:ext cx="1126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2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E0D94E3C-EB1A-4ACC-9841-485C8F3C4701}"/>
                    </a:ext>
                  </a:extLst>
                </p14:cNvPr>
                <p14:cNvContentPartPr/>
                <p14:nvPr/>
              </p14:nvContentPartPr>
              <p14:xfrm>
                <a:off x="2148587" y="5870580"/>
                <a:ext cx="271080" cy="1692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E0D94E3C-EB1A-4ACC-9841-485C8F3C4701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2144267" y="5866260"/>
                  <a:ext cx="2797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4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F4DBDCD3-1240-4486-9CEE-CC8C3155B246}"/>
                    </a:ext>
                  </a:extLst>
                </p14:cNvPr>
                <p14:cNvContentPartPr/>
                <p14:nvPr/>
              </p14:nvContentPartPr>
              <p14:xfrm>
                <a:off x="2467187" y="5867700"/>
                <a:ext cx="37800" cy="972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F4DBDCD3-1240-4486-9CEE-CC8C3155B246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2462867" y="5863380"/>
                  <a:ext cx="464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6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ADF046A7-A311-415C-9569-7D73FE806155}"/>
                    </a:ext>
                  </a:extLst>
                </p14:cNvPr>
                <p14:cNvContentPartPr/>
                <p14:nvPr/>
              </p14:nvContentPartPr>
              <p14:xfrm>
                <a:off x="2768867" y="5739540"/>
                <a:ext cx="133200" cy="8532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ADF046A7-A311-415C-9569-7D73FE806155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2764547" y="5735220"/>
                  <a:ext cx="1418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8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BD8A18E7-10F3-4360-884C-EB1B08FE0D53}"/>
                    </a:ext>
                  </a:extLst>
                </p14:cNvPr>
                <p14:cNvContentPartPr/>
                <p14:nvPr/>
              </p14:nvContentPartPr>
              <p14:xfrm>
                <a:off x="2743307" y="5856900"/>
                <a:ext cx="154800" cy="2988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BD8A18E7-10F3-4360-884C-EB1B08FE0D53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2738987" y="5852580"/>
                  <a:ext cx="1634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0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BB1BDA45-3574-4099-9AB0-655DA67B651D}"/>
                    </a:ext>
                  </a:extLst>
                </p14:cNvPr>
                <p14:cNvContentPartPr/>
                <p14:nvPr/>
              </p14:nvContentPartPr>
              <p14:xfrm>
                <a:off x="2989547" y="5726940"/>
                <a:ext cx="155880" cy="11196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BB1BDA45-3574-4099-9AB0-655DA67B651D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2985227" y="5722620"/>
                  <a:ext cx="1645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2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08055F96-AD09-432F-94B1-04C5C69440FE}"/>
                    </a:ext>
                  </a:extLst>
                </p14:cNvPr>
                <p14:cNvContentPartPr/>
                <p14:nvPr/>
              </p14:nvContentPartPr>
              <p14:xfrm>
                <a:off x="3150107" y="5819460"/>
                <a:ext cx="104400" cy="9648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08055F96-AD09-432F-94B1-04C5C69440FE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3145787" y="5815140"/>
                  <a:ext cx="1130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4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E85921D0-6806-435E-A9F2-FFA90953554B}"/>
                    </a:ext>
                  </a:extLst>
                </p14:cNvPr>
                <p14:cNvContentPartPr/>
                <p14:nvPr/>
              </p14:nvContentPartPr>
              <p14:xfrm>
                <a:off x="3275387" y="5843940"/>
                <a:ext cx="5040" cy="4896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E85921D0-6806-435E-A9F2-FFA90953554B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3271067" y="5839620"/>
                  <a:ext cx="136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6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A7BB620C-CDC5-4695-BBDC-1AFA5DA96DF0}"/>
                    </a:ext>
                  </a:extLst>
                </p14:cNvPr>
                <p14:cNvContentPartPr/>
                <p14:nvPr/>
              </p14:nvContentPartPr>
              <p14:xfrm>
                <a:off x="3262067" y="5858340"/>
                <a:ext cx="41400" cy="4176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A7BB620C-CDC5-4695-BBDC-1AFA5DA96DF0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3257747" y="5854020"/>
                  <a:ext cx="500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8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A6A941AC-F0DF-47EC-B007-DED57AFAA6FB}"/>
                    </a:ext>
                  </a:extLst>
                </p14:cNvPr>
                <p14:cNvContentPartPr/>
                <p14:nvPr/>
              </p14:nvContentPartPr>
              <p14:xfrm>
                <a:off x="3305987" y="5818020"/>
                <a:ext cx="99360" cy="10692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A6A941AC-F0DF-47EC-B007-DED57AFAA6FB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3301667" y="5813700"/>
                  <a:ext cx="1080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0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C1E922AA-263A-411D-8DE6-FADA21C3AEC9}"/>
                    </a:ext>
                  </a:extLst>
                </p14:cNvPr>
                <p14:cNvContentPartPr/>
                <p14:nvPr/>
              </p14:nvContentPartPr>
              <p14:xfrm>
                <a:off x="3687227" y="5751420"/>
                <a:ext cx="208800" cy="3204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C1E922AA-263A-411D-8DE6-FADA21C3AEC9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3682907" y="5747100"/>
                  <a:ext cx="2174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2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31B59EB8-F447-4DB8-84CA-C59AB120FB36}"/>
                    </a:ext>
                  </a:extLst>
                </p14:cNvPr>
                <p14:cNvContentPartPr/>
                <p14:nvPr/>
              </p14:nvContentPartPr>
              <p14:xfrm>
                <a:off x="3652307" y="5680500"/>
                <a:ext cx="155880" cy="14004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31B59EB8-F447-4DB8-84CA-C59AB120FB36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3647987" y="5676180"/>
                  <a:ext cx="1645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4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F496131D-584F-4B78-A7FC-7E2BEFC64E56}"/>
                    </a:ext>
                  </a:extLst>
                </p14:cNvPr>
                <p14:cNvContentPartPr/>
                <p14:nvPr/>
              </p14:nvContentPartPr>
              <p14:xfrm>
                <a:off x="4074227" y="5687340"/>
                <a:ext cx="328320" cy="6372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F496131D-584F-4B78-A7FC-7E2BEFC64E56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4069907" y="5683020"/>
                  <a:ext cx="3369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6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35977A41-1B55-4373-93E5-328C5727B685}"/>
                    </a:ext>
                  </a:extLst>
                </p14:cNvPr>
                <p14:cNvContentPartPr/>
                <p14:nvPr/>
              </p14:nvContentPartPr>
              <p14:xfrm>
                <a:off x="4419107" y="5619300"/>
                <a:ext cx="155520" cy="17496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35977A41-1B55-4373-93E5-328C5727B685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4414787" y="5614980"/>
                  <a:ext cx="1641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8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A907B0FE-9925-4270-93A8-7F519C0E25A1}"/>
                    </a:ext>
                  </a:extLst>
                </p14:cNvPr>
                <p14:cNvContentPartPr/>
                <p14:nvPr/>
              </p14:nvContentPartPr>
              <p14:xfrm>
                <a:off x="4581107" y="5591220"/>
                <a:ext cx="263160" cy="13104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A907B0FE-9925-4270-93A8-7F519C0E25A1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4576787" y="5586900"/>
                  <a:ext cx="2718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0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5108230D-51B6-4E5A-A646-5CB262424862}"/>
                    </a:ext>
                  </a:extLst>
                </p14:cNvPr>
                <p14:cNvContentPartPr/>
                <p14:nvPr/>
              </p14:nvContentPartPr>
              <p14:xfrm>
                <a:off x="4790987" y="5586900"/>
                <a:ext cx="29880" cy="3708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5108230D-51B6-4E5A-A646-5CB262424862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4786667" y="5582580"/>
                  <a:ext cx="385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2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7AD0067A-40B0-4C44-AD2C-50CF46147513}"/>
                    </a:ext>
                  </a:extLst>
                </p14:cNvPr>
                <p14:cNvContentPartPr/>
                <p14:nvPr/>
              </p14:nvContentPartPr>
              <p14:xfrm>
                <a:off x="4850027" y="5633700"/>
                <a:ext cx="401040" cy="22104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7AD0067A-40B0-4C44-AD2C-50CF46147513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4845707" y="5629380"/>
                  <a:ext cx="4096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4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F66D9268-584D-45AB-B570-DB242074BE6D}"/>
                    </a:ext>
                  </a:extLst>
                </p14:cNvPr>
                <p14:cNvContentPartPr/>
                <p14:nvPr/>
              </p14:nvContentPartPr>
              <p14:xfrm>
                <a:off x="5258627" y="5606700"/>
                <a:ext cx="250920" cy="9432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F66D9268-584D-45AB-B570-DB242074BE6D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5254307" y="5602380"/>
                  <a:ext cx="2595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6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915EFF79-1933-42BF-AE4A-164D0969341C}"/>
                    </a:ext>
                  </a:extLst>
                </p14:cNvPr>
                <p14:cNvContentPartPr/>
                <p14:nvPr/>
              </p14:nvContentPartPr>
              <p14:xfrm>
                <a:off x="5782427" y="5576820"/>
                <a:ext cx="41400" cy="123120"/>
              </p14:xfrm>
            </p:contentPart>
          </mc:Choice>
          <mc:Fallback xmlns=""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915EFF79-1933-42BF-AE4A-164D0969341C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5778107" y="5572500"/>
                  <a:ext cx="500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8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951E6E34-8692-47F4-962C-FEE57A31F70E}"/>
                    </a:ext>
                  </a:extLst>
                </p14:cNvPr>
                <p14:cNvContentPartPr/>
                <p14:nvPr/>
              </p14:nvContentPartPr>
              <p14:xfrm>
                <a:off x="5738507" y="5541900"/>
                <a:ext cx="177840" cy="130680"/>
              </p14:xfrm>
            </p:contentPart>
          </mc:Choice>
          <mc:Fallback xmlns=""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951E6E34-8692-47F4-962C-FEE57A31F70E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5734187" y="5537580"/>
                  <a:ext cx="1864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0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78D112E2-F0BE-48EC-9D55-E81681465E08}"/>
                    </a:ext>
                  </a:extLst>
                </p14:cNvPr>
                <p14:cNvContentPartPr/>
                <p14:nvPr/>
              </p14:nvContentPartPr>
              <p14:xfrm>
                <a:off x="5901947" y="5609580"/>
                <a:ext cx="192600" cy="66960"/>
              </p14:xfrm>
            </p:contentPart>
          </mc:Choice>
          <mc:Fallback xmlns=""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78D112E2-F0BE-48EC-9D55-E81681465E08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5897627" y="5605260"/>
                  <a:ext cx="2012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2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34140177-7E3E-47DB-B63B-67271D0E0A0C}"/>
                    </a:ext>
                  </a:extLst>
                </p14:cNvPr>
                <p14:cNvContentPartPr/>
                <p14:nvPr/>
              </p14:nvContentPartPr>
              <p14:xfrm>
                <a:off x="6063947" y="5528580"/>
                <a:ext cx="360" cy="360"/>
              </p14:xfrm>
            </p:contentPart>
          </mc:Choice>
          <mc:Fallback xmlns=""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34140177-7E3E-47DB-B63B-67271D0E0A0C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6059627" y="552426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4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73718BB0-F71B-409E-8432-4262CB5D5CA7}"/>
                    </a:ext>
                  </a:extLst>
                </p14:cNvPr>
                <p14:cNvContentPartPr/>
                <p14:nvPr/>
              </p14:nvContentPartPr>
              <p14:xfrm>
                <a:off x="6112187" y="5514540"/>
                <a:ext cx="110880" cy="162360"/>
              </p14:xfrm>
            </p:contentPart>
          </mc:Choice>
          <mc:Fallback xmlns=""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73718BB0-F71B-409E-8432-4262CB5D5CA7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6107867" y="5510220"/>
                  <a:ext cx="1195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6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F8DDE867-58E0-4A60-A409-493A978D085D}"/>
                    </a:ext>
                  </a:extLst>
                </p14:cNvPr>
                <p14:cNvContentPartPr/>
                <p14:nvPr/>
              </p14:nvContentPartPr>
              <p14:xfrm>
                <a:off x="6269147" y="5591220"/>
                <a:ext cx="111960" cy="79200"/>
              </p14:xfrm>
            </p:contentPart>
          </mc:Choice>
          <mc:Fallback xmlns=""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F8DDE867-58E0-4A60-A409-493A978D085D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6264827" y="5586900"/>
                  <a:ext cx="1206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8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8F0F5A9C-ADE4-494A-B9D9-880ED5AF84B8}"/>
                    </a:ext>
                  </a:extLst>
                </p14:cNvPr>
                <p14:cNvContentPartPr/>
                <p14:nvPr/>
              </p14:nvContentPartPr>
              <p14:xfrm>
                <a:off x="6409907" y="5495460"/>
                <a:ext cx="268560" cy="200520"/>
              </p14:xfrm>
            </p:contentPart>
          </mc:Choice>
          <mc:Fallback xmlns=""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8F0F5A9C-ADE4-494A-B9D9-880ED5AF84B8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6405587" y="5491140"/>
                  <a:ext cx="2772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0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94AFA282-75AB-4D60-A141-A0DDED5E201E}"/>
                    </a:ext>
                  </a:extLst>
                </p14:cNvPr>
                <p14:cNvContentPartPr/>
                <p14:nvPr/>
              </p14:nvContentPartPr>
              <p14:xfrm>
                <a:off x="6671627" y="5566380"/>
                <a:ext cx="175680" cy="179280"/>
              </p14:xfrm>
            </p:contentPart>
          </mc:Choice>
          <mc:Fallback xmlns=""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94AFA282-75AB-4D60-A141-A0DDED5E201E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6667307" y="5562060"/>
                  <a:ext cx="1843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2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57C1D365-A84C-4AE8-9A9F-D4289143A286}"/>
                    </a:ext>
                  </a:extLst>
                </p14:cNvPr>
                <p14:cNvContentPartPr/>
                <p14:nvPr/>
              </p14:nvContentPartPr>
              <p14:xfrm>
                <a:off x="7084547" y="5497260"/>
                <a:ext cx="367200" cy="115560"/>
              </p14:xfrm>
            </p:contentPart>
          </mc:Choice>
          <mc:Fallback xmlns=""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57C1D365-A84C-4AE8-9A9F-D4289143A286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7080227" y="5492940"/>
                  <a:ext cx="3758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4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79DDC0DE-3D60-499F-A8BE-DEC705BBB552}"/>
                    </a:ext>
                  </a:extLst>
                </p14:cNvPr>
                <p14:cNvContentPartPr/>
                <p14:nvPr/>
              </p14:nvContentPartPr>
              <p14:xfrm>
                <a:off x="7664147" y="5466660"/>
                <a:ext cx="251280" cy="112680"/>
              </p14:xfrm>
            </p:contentPart>
          </mc:Choice>
          <mc:Fallback xmlns=""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79DDC0DE-3D60-499F-A8BE-DEC705BBB552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7659827" y="5462340"/>
                  <a:ext cx="2599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6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60F01C1F-8A3E-4497-A629-5BE74B63BAC6}"/>
                    </a:ext>
                  </a:extLst>
                </p14:cNvPr>
                <p14:cNvContentPartPr/>
                <p14:nvPr/>
              </p14:nvContentPartPr>
              <p14:xfrm>
                <a:off x="7937027" y="5469180"/>
                <a:ext cx="160920" cy="95400"/>
              </p14:xfrm>
            </p:contentPart>
          </mc:Choice>
          <mc:Fallback xmlns=""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60F01C1F-8A3E-4497-A629-5BE74B63BAC6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7932707" y="5464860"/>
                  <a:ext cx="1695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8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EF800FA9-9825-4594-B524-CDBB484E95D5}"/>
                    </a:ext>
                  </a:extLst>
                </p14:cNvPr>
                <p14:cNvContentPartPr/>
                <p14:nvPr/>
              </p14:nvContentPartPr>
              <p14:xfrm>
                <a:off x="8103347" y="5405100"/>
                <a:ext cx="197280" cy="171000"/>
              </p14:xfrm>
            </p:contentPart>
          </mc:Choice>
          <mc:Fallback xmlns=""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EF800FA9-9825-4594-B524-CDBB484E95D5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8099027" y="5400780"/>
                  <a:ext cx="2059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0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E53F47D0-3210-42A5-A8A5-1C015F9C12A7}"/>
                    </a:ext>
                  </a:extLst>
                </p14:cNvPr>
                <p14:cNvContentPartPr/>
                <p14:nvPr/>
              </p14:nvContentPartPr>
              <p14:xfrm>
                <a:off x="2372507" y="6332100"/>
                <a:ext cx="219600" cy="18000"/>
              </p14:xfrm>
            </p:contentPart>
          </mc:Choice>
          <mc:Fallback xmlns=""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E53F47D0-3210-42A5-A8A5-1C015F9C12A7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2368187" y="6327780"/>
                  <a:ext cx="2282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2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C0EB1251-2D17-4CFF-B868-1DA1A2375EDF}"/>
                    </a:ext>
                  </a:extLst>
                </p14:cNvPr>
                <p14:cNvContentPartPr/>
                <p14:nvPr/>
              </p14:nvContentPartPr>
              <p14:xfrm>
                <a:off x="2374307" y="6346860"/>
                <a:ext cx="268560" cy="48600"/>
              </p14:xfrm>
            </p:contentPart>
          </mc:Choice>
          <mc:Fallback xmlns=""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C0EB1251-2D17-4CFF-B868-1DA1A2375EDF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2369987" y="6342540"/>
                  <a:ext cx="2772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4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9634EE2E-059A-4E92-951B-7ADB579C41CE}"/>
                    </a:ext>
                  </a:extLst>
                </p14:cNvPr>
                <p14:cNvContentPartPr/>
                <p14:nvPr/>
              </p14:nvContentPartPr>
              <p14:xfrm>
                <a:off x="2542067" y="6267660"/>
                <a:ext cx="224280" cy="164880"/>
              </p14:xfrm>
            </p:contentPart>
          </mc:Choice>
          <mc:Fallback xmlns=""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9634EE2E-059A-4E92-951B-7ADB579C41CE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2537747" y="6263340"/>
                  <a:ext cx="2329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6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2C931BD0-DCF2-4B30-97AE-6126C8488466}"/>
                    </a:ext>
                  </a:extLst>
                </p14:cNvPr>
                <p14:cNvContentPartPr/>
                <p14:nvPr/>
              </p14:nvContentPartPr>
              <p14:xfrm>
                <a:off x="3346307" y="6250380"/>
                <a:ext cx="181440" cy="151560"/>
              </p14:xfrm>
            </p:contentPart>
          </mc:Choice>
          <mc:Fallback xmlns=""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2C931BD0-DCF2-4B30-97AE-6126C8488466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3341987" y="6246060"/>
                  <a:ext cx="1900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8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949679F7-4C2F-45A5-8011-04204290C351}"/>
                    </a:ext>
                  </a:extLst>
                </p14:cNvPr>
                <p14:cNvContentPartPr/>
                <p14:nvPr/>
              </p14:nvContentPartPr>
              <p14:xfrm>
                <a:off x="3339467" y="6279180"/>
                <a:ext cx="196560" cy="82080"/>
              </p14:xfrm>
            </p:contentPart>
          </mc:Choice>
          <mc:Fallback xmlns=""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949679F7-4C2F-45A5-8011-04204290C351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3335147" y="6274860"/>
                  <a:ext cx="2052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0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27FFA953-C7A8-4F60-9345-AB87DBF7817A}"/>
                    </a:ext>
                  </a:extLst>
                </p14:cNvPr>
                <p14:cNvContentPartPr/>
                <p14:nvPr/>
              </p14:nvContentPartPr>
              <p14:xfrm>
                <a:off x="3548627" y="6332100"/>
                <a:ext cx="111240" cy="87120"/>
              </p14:xfrm>
            </p:contentPart>
          </mc:Choice>
          <mc:Fallback xmlns=""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27FFA953-C7A8-4F60-9345-AB87DBF7817A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3544307" y="6327780"/>
                  <a:ext cx="1198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2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427BF755-2855-4DA4-A5AF-C4917DB613EC}"/>
                    </a:ext>
                  </a:extLst>
                </p14:cNvPr>
                <p14:cNvContentPartPr/>
                <p14:nvPr/>
              </p14:nvContentPartPr>
              <p14:xfrm>
                <a:off x="3227507" y="6170100"/>
                <a:ext cx="385200" cy="53640"/>
              </p14:xfrm>
            </p:contentPart>
          </mc:Choice>
          <mc:Fallback xmlns=""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427BF755-2855-4DA4-A5AF-C4917DB613EC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3223187" y="6165780"/>
                  <a:ext cx="3938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4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95A8BECF-DADD-4B89-9A61-7B8D22C8F04E}"/>
                    </a:ext>
                  </a:extLst>
                </p14:cNvPr>
                <p14:cNvContentPartPr/>
                <p14:nvPr/>
              </p14:nvContentPartPr>
              <p14:xfrm>
                <a:off x="3820427" y="6235620"/>
                <a:ext cx="209880" cy="11880"/>
              </p14:xfrm>
            </p:contentPart>
          </mc:Choice>
          <mc:Fallback xmlns=""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95A8BECF-DADD-4B89-9A61-7B8D22C8F04E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3816107" y="6231300"/>
                  <a:ext cx="2185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6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2C3925E5-D162-4241-AC7A-7761F245F4E7}"/>
                    </a:ext>
                  </a:extLst>
                </p14:cNvPr>
                <p14:cNvContentPartPr/>
                <p14:nvPr/>
              </p14:nvContentPartPr>
              <p14:xfrm>
                <a:off x="3861467" y="6278460"/>
                <a:ext cx="191880" cy="25200"/>
              </p14:xfrm>
            </p:contentPart>
          </mc:Choice>
          <mc:Fallback xmlns=""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2C3925E5-D162-4241-AC7A-7761F245F4E7}"/>
                    </a:ext>
                  </a:extLst>
                </p:cNvPr>
                <p:cNvPicPr/>
                <p:nvPr/>
              </p:nvPicPr>
              <p:blipFill>
                <a:blip r:embed="rId1007"/>
                <a:stretch>
                  <a:fillRect/>
                </a:stretch>
              </p:blipFill>
              <p:spPr>
                <a:xfrm>
                  <a:off x="3857147" y="6274140"/>
                  <a:ext cx="2005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8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D6F8B0E2-D21A-4E99-A013-D469696D0569}"/>
                    </a:ext>
                  </a:extLst>
                </p14:cNvPr>
                <p14:cNvContentPartPr/>
                <p14:nvPr/>
              </p14:nvContentPartPr>
              <p14:xfrm>
                <a:off x="4326947" y="6035460"/>
                <a:ext cx="187560" cy="372240"/>
              </p14:xfrm>
            </p:contentPart>
          </mc:Choice>
          <mc:Fallback xmlns=""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D6F8B0E2-D21A-4E99-A013-D469696D0569}"/>
                    </a:ext>
                  </a:extLst>
                </p:cNvPr>
                <p:cNvPicPr/>
                <p:nvPr/>
              </p:nvPicPr>
              <p:blipFill>
                <a:blip r:embed="rId1009"/>
                <a:stretch>
                  <a:fillRect/>
                </a:stretch>
              </p:blipFill>
              <p:spPr>
                <a:xfrm>
                  <a:off x="4322627" y="6031140"/>
                  <a:ext cx="19620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0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C9A4E565-AB40-4F87-8514-5CFAA60DA142}"/>
                    </a:ext>
                  </a:extLst>
                </p14:cNvPr>
                <p14:cNvContentPartPr/>
                <p14:nvPr/>
              </p14:nvContentPartPr>
              <p14:xfrm>
                <a:off x="4730147" y="5959140"/>
                <a:ext cx="145080" cy="116640"/>
              </p14:xfrm>
            </p:contentPart>
          </mc:Choice>
          <mc:Fallback xmlns=""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C9A4E565-AB40-4F87-8514-5CFAA60DA142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4725827" y="5954820"/>
                  <a:ext cx="1537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2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52E36FF9-73CF-42D4-97D8-28320ACC77C2}"/>
                    </a:ext>
                  </a:extLst>
                </p14:cNvPr>
                <p14:cNvContentPartPr/>
                <p14:nvPr/>
              </p14:nvContentPartPr>
              <p14:xfrm>
                <a:off x="4733027" y="6006660"/>
                <a:ext cx="115920" cy="40320"/>
              </p14:xfrm>
            </p:contentPart>
          </mc:Choice>
          <mc:Fallback xmlns=""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52E36FF9-73CF-42D4-97D8-28320ACC77C2}"/>
                    </a:ext>
                  </a:extLst>
                </p:cNvPr>
                <p:cNvPicPr/>
                <p:nvPr/>
              </p:nvPicPr>
              <p:blipFill>
                <a:blip r:embed="rId1013"/>
                <a:stretch>
                  <a:fillRect/>
                </a:stretch>
              </p:blipFill>
              <p:spPr>
                <a:xfrm>
                  <a:off x="4728707" y="6002340"/>
                  <a:ext cx="1245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4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09C0D02F-E999-4E19-83BC-DB31716665A8}"/>
                    </a:ext>
                  </a:extLst>
                </p14:cNvPr>
                <p14:cNvContentPartPr/>
                <p14:nvPr/>
              </p14:nvContentPartPr>
              <p14:xfrm>
                <a:off x="4895387" y="6012420"/>
                <a:ext cx="77760" cy="9720"/>
              </p14:xfrm>
            </p:contentPart>
          </mc:Choice>
          <mc:Fallback xmlns=""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09C0D02F-E999-4E19-83BC-DB31716665A8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4891067" y="6008100"/>
                  <a:ext cx="864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6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AF34E277-0F2D-4180-BE16-8335E093D270}"/>
                    </a:ext>
                  </a:extLst>
                </p14:cNvPr>
                <p14:cNvContentPartPr/>
                <p14:nvPr/>
              </p14:nvContentPartPr>
              <p14:xfrm>
                <a:off x="4851827" y="6028980"/>
                <a:ext cx="117360" cy="70560"/>
              </p14:xfrm>
            </p:contentPart>
          </mc:Choice>
          <mc:Fallback xmlns=""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AF34E277-0F2D-4180-BE16-8335E093D270}"/>
                    </a:ext>
                  </a:extLst>
                </p:cNvPr>
                <p:cNvPicPr/>
                <p:nvPr/>
              </p:nvPicPr>
              <p:blipFill>
                <a:blip r:embed="rId1017"/>
                <a:stretch>
                  <a:fillRect/>
                </a:stretch>
              </p:blipFill>
              <p:spPr>
                <a:xfrm>
                  <a:off x="4847507" y="6024660"/>
                  <a:ext cx="1260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8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235E018D-B40A-4B74-9698-520F972E9747}"/>
                    </a:ext>
                  </a:extLst>
                </p14:cNvPr>
                <p14:cNvContentPartPr/>
                <p14:nvPr/>
              </p14:nvContentPartPr>
              <p14:xfrm>
                <a:off x="5050187" y="5968500"/>
                <a:ext cx="81000" cy="45360"/>
              </p14:xfrm>
            </p:contentPart>
          </mc:Choice>
          <mc:Fallback xmlns=""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235E018D-B40A-4B74-9698-520F972E9747}"/>
                    </a:ext>
                  </a:extLst>
                </p:cNvPr>
                <p:cNvPicPr/>
                <p:nvPr/>
              </p:nvPicPr>
              <p:blipFill>
                <a:blip r:embed="rId1019"/>
                <a:stretch>
                  <a:fillRect/>
                </a:stretch>
              </p:blipFill>
              <p:spPr>
                <a:xfrm>
                  <a:off x="5045867" y="5964180"/>
                  <a:ext cx="896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0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9ABD24CF-912A-4624-9965-5200DF8B3A15}"/>
                    </a:ext>
                  </a:extLst>
                </p14:cNvPr>
                <p14:cNvContentPartPr/>
                <p14:nvPr/>
              </p14:nvContentPartPr>
              <p14:xfrm>
                <a:off x="5184107" y="5964540"/>
                <a:ext cx="7920" cy="50040"/>
              </p14:xfrm>
            </p:contentPart>
          </mc:Choice>
          <mc:Fallback xmlns=""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9ABD24CF-912A-4624-9965-5200DF8B3A15}"/>
                    </a:ext>
                  </a:extLst>
                </p:cNvPr>
                <p:cNvPicPr/>
                <p:nvPr/>
              </p:nvPicPr>
              <p:blipFill>
                <a:blip r:embed="rId1021"/>
                <a:stretch>
                  <a:fillRect/>
                </a:stretch>
              </p:blipFill>
              <p:spPr>
                <a:xfrm>
                  <a:off x="5179787" y="5960220"/>
                  <a:ext cx="165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2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4FB0B940-A266-48C8-9BED-56BC9667195B}"/>
                    </a:ext>
                  </a:extLst>
                </p14:cNvPr>
                <p14:cNvContentPartPr/>
                <p14:nvPr/>
              </p14:nvContentPartPr>
              <p14:xfrm>
                <a:off x="5148467" y="5993340"/>
                <a:ext cx="68760" cy="4680"/>
              </p14:xfrm>
            </p:contentPart>
          </mc:Choice>
          <mc:Fallback xmlns=""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4FB0B940-A266-48C8-9BED-56BC9667195B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5144147" y="5989020"/>
                  <a:ext cx="774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4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E832BB28-65B9-4071-9637-8203B1409BD2}"/>
                    </a:ext>
                  </a:extLst>
                </p14:cNvPr>
                <p14:cNvContentPartPr/>
                <p14:nvPr/>
              </p14:nvContentPartPr>
              <p14:xfrm>
                <a:off x="5244227" y="5942580"/>
                <a:ext cx="57960" cy="65520"/>
              </p14:xfrm>
            </p:contentPart>
          </mc:Choice>
          <mc:Fallback xmlns=""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E832BB28-65B9-4071-9637-8203B1409BD2}"/>
                    </a:ext>
                  </a:extLst>
                </p:cNvPr>
                <p:cNvPicPr/>
                <p:nvPr/>
              </p:nvPicPr>
              <p:blipFill>
                <a:blip r:embed="rId1025"/>
                <a:stretch>
                  <a:fillRect/>
                </a:stretch>
              </p:blipFill>
              <p:spPr>
                <a:xfrm>
                  <a:off x="5239907" y="5938260"/>
                  <a:ext cx="666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6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6B321FB4-5BB0-46CC-935B-AD97515EACDA}"/>
                    </a:ext>
                  </a:extLst>
                </p14:cNvPr>
                <p14:cNvContentPartPr/>
                <p14:nvPr/>
              </p14:nvContentPartPr>
              <p14:xfrm>
                <a:off x="5037227" y="6013860"/>
                <a:ext cx="274320" cy="23040"/>
              </p14:xfrm>
            </p:contentPart>
          </mc:Choice>
          <mc:Fallback xmlns=""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6B321FB4-5BB0-46CC-935B-AD97515EACDA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5032907" y="6009540"/>
                  <a:ext cx="2829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8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C3D05FBF-392D-4402-B11C-3773C4AA43C3}"/>
                    </a:ext>
                  </a:extLst>
                </p14:cNvPr>
                <p14:cNvContentPartPr/>
                <p14:nvPr/>
              </p14:nvContentPartPr>
              <p14:xfrm>
                <a:off x="5160347" y="6061020"/>
                <a:ext cx="107280" cy="44640"/>
              </p14:xfrm>
            </p:contentPart>
          </mc:Choice>
          <mc:Fallback xmlns=""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C3D05FBF-392D-4402-B11C-3773C4AA43C3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5156027" y="6056700"/>
                  <a:ext cx="1159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0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E120C961-6767-4117-A70C-EF9DF1E8C077}"/>
                    </a:ext>
                  </a:extLst>
                </p14:cNvPr>
                <p14:cNvContentPartPr/>
                <p14:nvPr/>
              </p14:nvContentPartPr>
              <p14:xfrm>
                <a:off x="5339627" y="5966340"/>
                <a:ext cx="129600" cy="111240"/>
              </p14:xfrm>
            </p:contentPart>
          </mc:Choice>
          <mc:Fallback xmlns=""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E120C961-6767-4117-A70C-EF9DF1E8C077}"/>
                    </a:ext>
                  </a:extLst>
                </p:cNvPr>
                <p:cNvPicPr/>
                <p:nvPr/>
              </p:nvPicPr>
              <p:blipFill>
                <a:blip r:embed="rId1031"/>
                <a:stretch>
                  <a:fillRect/>
                </a:stretch>
              </p:blipFill>
              <p:spPr>
                <a:xfrm>
                  <a:off x="5335307" y="5962020"/>
                  <a:ext cx="1382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2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613C614C-6166-4603-8271-DD91C36AC2DE}"/>
                    </a:ext>
                  </a:extLst>
                </p14:cNvPr>
                <p14:cNvContentPartPr/>
                <p14:nvPr/>
              </p14:nvContentPartPr>
              <p14:xfrm>
                <a:off x="5988347" y="5923500"/>
                <a:ext cx="125640" cy="64080"/>
              </p14:xfrm>
            </p:contentPart>
          </mc:Choice>
          <mc:Fallback xmlns=""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613C614C-6166-4603-8271-DD91C36AC2DE}"/>
                    </a:ext>
                  </a:extLst>
                </p:cNvPr>
                <p:cNvPicPr/>
                <p:nvPr/>
              </p:nvPicPr>
              <p:blipFill>
                <a:blip r:embed="rId1033"/>
                <a:stretch>
                  <a:fillRect/>
                </a:stretch>
              </p:blipFill>
              <p:spPr>
                <a:xfrm>
                  <a:off x="5984027" y="5919180"/>
                  <a:ext cx="1342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4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1ABD5F25-B6DC-441E-96EC-435073E36419}"/>
                    </a:ext>
                  </a:extLst>
                </p14:cNvPr>
                <p14:cNvContentPartPr/>
                <p14:nvPr/>
              </p14:nvContentPartPr>
              <p14:xfrm>
                <a:off x="6237827" y="5909820"/>
                <a:ext cx="200880" cy="47880"/>
              </p14:xfrm>
            </p:contentPart>
          </mc:Choice>
          <mc:Fallback xmlns=""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1ABD5F25-B6DC-441E-96EC-435073E36419}"/>
                    </a:ext>
                  </a:extLst>
                </p:cNvPr>
                <p:cNvPicPr/>
                <p:nvPr/>
              </p:nvPicPr>
              <p:blipFill>
                <a:blip r:embed="rId1035"/>
                <a:stretch>
                  <a:fillRect/>
                </a:stretch>
              </p:blipFill>
              <p:spPr>
                <a:xfrm>
                  <a:off x="6233507" y="5905500"/>
                  <a:ext cx="2095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6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80173E0E-7A38-426A-89FD-0890C9A9297A}"/>
                    </a:ext>
                  </a:extLst>
                </p14:cNvPr>
                <p14:cNvContentPartPr/>
                <p14:nvPr/>
              </p14:nvContentPartPr>
              <p14:xfrm>
                <a:off x="6480467" y="5886420"/>
                <a:ext cx="178560" cy="140760"/>
              </p14:xfrm>
            </p:contentPart>
          </mc:Choice>
          <mc:Fallback xmlns=""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80173E0E-7A38-426A-89FD-0890C9A9297A}"/>
                    </a:ext>
                  </a:extLst>
                </p:cNvPr>
                <p:cNvPicPr/>
                <p:nvPr/>
              </p:nvPicPr>
              <p:blipFill>
                <a:blip r:embed="rId1037"/>
                <a:stretch>
                  <a:fillRect/>
                </a:stretch>
              </p:blipFill>
              <p:spPr>
                <a:xfrm>
                  <a:off x="6476147" y="5882100"/>
                  <a:ext cx="1872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8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3D88EF90-A140-45C5-8FB9-2B6A9F4D9FB9}"/>
                    </a:ext>
                  </a:extLst>
                </p14:cNvPr>
                <p14:cNvContentPartPr/>
                <p14:nvPr/>
              </p14:nvContentPartPr>
              <p14:xfrm>
                <a:off x="6673787" y="5883540"/>
                <a:ext cx="94320" cy="49680"/>
              </p14:xfrm>
            </p:contentPart>
          </mc:Choice>
          <mc:Fallback xmlns=""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3D88EF90-A140-45C5-8FB9-2B6A9F4D9FB9}"/>
                    </a:ext>
                  </a:extLst>
                </p:cNvPr>
                <p:cNvPicPr/>
                <p:nvPr/>
              </p:nvPicPr>
              <p:blipFill>
                <a:blip r:embed="rId1039"/>
                <a:stretch>
                  <a:fillRect/>
                </a:stretch>
              </p:blipFill>
              <p:spPr>
                <a:xfrm>
                  <a:off x="6669467" y="5879220"/>
                  <a:ext cx="1029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0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BFD1D98D-39E4-4E96-A247-4966AB197266}"/>
                    </a:ext>
                  </a:extLst>
                </p14:cNvPr>
                <p14:cNvContentPartPr/>
                <p14:nvPr/>
              </p14:nvContentPartPr>
              <p14:xfrm>
                <a:off x="6831467" y="5825580"/>
                <a:ext cx="132840" cy="102240"/>
              </p14:xfrm>
            </p:contentPart>
          </mc:Choice>
          <mc:Fallback xmlns=""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BFD1D98D-39E4-4E96-A247-4966AB197266}"/>
                    </a:ext>
                  </a:extLst>
                </p:cNvPr>
                <p:cNvPicPr/>
                <p:nvPr/>
              </p:nvPicPr>
              <p:blipFill>
                <a:blip r:embed="rId1041"/>
                <a:stretch>
                  <a:fillRect/>
                </a:stretch>
              </p:blipFill>
              <p:spPr>
                <a:xfrm>
                  <a:off x="6827147" y="5821260"/>
                  <a:ext cx="1414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2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0CAD02EB-16E6-47B1-849E-099E01D89C92}"/>
                    </a:ext>
                  </a:extLst>
                </p14:cNvPr>
                <p14:cNvContentPartPr/>
                <p14:nvPr/>
              </p14:nvContentPartPr>
              <p14:xfrm>
                <a:off x="6965387" y="5830260"/>
                <a:ext cx="115920" cy="79920"/>
              </p14:xfrm>
            </p:contentPart>
          </mc:Choice>
          <mc:Fallback xmlns=""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0CAD02EB-16E6-47B1-849E-099E01D89C92}"/>
                    </a:ext>
                  </a:extLst>
                </p:cNvPr>
                <p:cNvPicPr/>
                <p:nvPr/>
              </p:nvPicPr>
              <p:blipFill>
                <a:blip r:embed="rId1043"/>
                <a:stretch>
                  <a:fillRect/>
                </a:stretch>
              </p:blipFill>
              <p:spPr>
                <a:xfrm>
                  <a:off x="6961067" y="5825940"/>
                  <a:ext cx="1245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4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D6514314-33F3-40AA-8EFE-35BAD6AB6588}"/>
                    </a:ext>
                  </a:extLst>
                </p14:cNvPr>
                <p14:cNvContentPartPr/>
                <p14:nvPr/>
              </p14:nvContentPartPr>
              <p14:xfrm>
                <a:off x="4721147" y="6285300"/>
                <a:ext cx="97560" cy="103680"/>
              </p14:xfrm>
            </p:contentPart>
          </mc:Choice>
          <mc:Fallback xmlns=""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D6514314-33F3-40AA-8EFE-35BAD6AB6588}"/>
                    </a:ext>
                  </a:extLst>
                </p:cNvPr>
                <p:cNvPicPr/>
                <p:nvPr/>
              </p:nvPicPr>
              <p:blipFill>
                <a:blip r:embed="rId1045"/>
                <a:stretch>
                  <a:fillRect/>
                </a:stretch>
              </p:blipFill>
              <p:spPr>
                <a:xfrm>
                  <a:off x="4716827" y="6280980"/>
                  <a:ext cx="1062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6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F9B91C79-46AD-4663-87F7-AD34738A01CE}"/>
                    </a:ext>
                  </a:extLst>
                </p14:cNvPr>
                <p14:cNvContentPartPr/>
                <p14:nvPr/>
              </p14:nvContentPartPr>
              <p14:xfrm>
                <a:off x="4721507" y="6307980"/>
                <a:ext cx="133560" cy="70920"/>
              </p14:xfrm>
            </p:contentPart>
          </mc:Choice>
          <mc:Fallback xmlns=""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F9B91C79-46AD-4663-87F7-AD34738A01CE}"/>
                    </a:ext>
                  </a:extLst>
                </p:cNvPr>
                <p:cNvPicPr/>
                <p:nvPr/>
              </p:nvPicPr>
              <p:blipFill>
                <a:blip r:embed="rId1047"/>
                <a:stretch>
                  <a:fillRect/>
                </a:stretch>
              </p:blipFill>
              <p:spPr>
                <a:xfrm>
                  <a:off x="4717187" y="6303660"/>
                  <a:ext cx="1422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8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6A84FBE7-47E9-4593-8291-6CA873DBD369}"/>
                    </a:ext>
                  </a:extLst>
                </p14:cNvPr>
                <p14:cNvContentPartPr/>
                <p14:nvPr/>
              </p14:nvContentPartPr>
              <p14:xfrm>
                <a:off x="4886387" y="6300780"/>
                <a:ext cx="84960" cy="104760"/>
              </p14:xfrm>
            </p:contentPart>
          </mc:Choice>
          <mc:Fallback xmlns=""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6A84FBE7-47E9-4593-8291-6CA873DBD369}"/>
                    </a:ext>
                  </a:extLst>
                </p:cNvPr>
                <p:cNvPicPr/>
                <p:nvPr/>
              </p:nvPicPr>
              <p:blipFill>
                <a:blip r:embed="rId1049"/>
                <a:stretch>
                  <a:fillRect/>
                </a:stretch>
              </p:blipFill>
              <p:spPr>
                <a:xfrm>
                  <a:off x="4882067" y="6296460"/>
                  <a:ext cx="936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0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843B8EAA-E250-4A06-B330-0EBBAE7D1454}"/>
                    </a:ext>
                  </a:extLst>
                </p14:cNvPr>
                <p14:cNvContentPartPr/>
                <p14:nvPr/>
              </p14:nvContentPartPr>
              <p14:xfrm>
                <a:off x="5024987" y="6287820"/>
                <a:ext cx="52920" cy="46440"/>
              </p14:xfrm>
            </p:contentPart>
          </mc:Choice>
          <mc:Fallback xmlns=""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843B8EAA-E250-4A06-B330-0EBBAE7D1454}"/>
                    </a:ext>
                  </a:extLst>
                </p:cNvPr>
                <p:cNvPicPr/>
                <p:nvPr/>
              </p:nvPicPr>
              <p:blipFill>
                <a:blip r:embed="rId1051"/>
                <a:stretch>
                  <a:fillRect/>
                </a:stretch>
              </p:blipFill>
              <p:spPr>
                <a:xfrm>
                  <a:off x="5020667" y="6283500"/>
                  <a:ext cx="615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2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1079CDAB-F959-4D99-B87D-9840EC824C39}"/>
                    </a:ext>
                  </a:extLst>
                </p14:cNvPr>
                <p14:cNvContentPartPr/>
                <p14:nvPr/>
              </p14:nvContentPartPr>
              <p14:xfrm>
                <a:off x="5000147" y="6356940"/>
                <a:ext cx="77760" cy="8640"/>
              </p14:xfrm>
            </p:contentPart>
          </mc:Choice>
          <mc:Fallback xmlns=""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1079CDAB-F959-4D99-B87D-9840EC824C39}"/>
                    </a:ext>
                  </a:extLst>
                </p:cNvPr>
                <p:cNvPicPr/>
                <p:nvPr/>
              </p:nvPicPr>
              <p:blipFill>
                <a:blip r:embed="rId1053"/>
                <a:stretch>
                  <a:fillRect/>
                </a:stretch>
              </p:blipFill>
              <p:spPr>
                <a:xfrm>
                  <a:off x="4995827" y="6352620"/>
                  <a:ext cx="864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4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526C51E7-E6D7-441F-9F48-007916ACF4C6}"/>
                    </a:ext>
                  </a:extLst>
                </p14:cNvPr>
                <p14:cNvContentPartPr/>
                <p14:nvPr/>
              </p14:nvContentPartPr>
              <p14:xfrm>
                <a:off x="5019947" y="6378540"/>
                <a:ext cx="96120" cy="36360"/>
              </p14:xfrm>
            </p:contentPart>
          </mc:Choice>
          <mc:Fallback xmlns=""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526C51E7-E6D7-441F-9F48-007916ACF4C6}"/>
                    </a:ext>
                  </a:extLst>
                </p:cNvPr>
                <p:cNvPicPr/>
                <p:nvPr/>
              </p:nvPicPr>
              <p:blipFill>
                <a:blip r:embed="rId1055"/>
                <a:stretch>
                  <a:fillRect/>
                </a:stretch>
              </p:blipFill>
              <p:spPr>
                <a:xfrm>
                  <a:off x="5015627" y="6374220"/>
                  <a:ext cx="1047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6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043D4692-5440-4939-82EE-7C30D006B7BE}"/>
                    </a:ext>
                  </a:extLst>
                </p14:cNvPr>
                <p14:cNvContentPartPr/>
                <p14:nvPr/>
              </p14:nvContentPartPr>
              <p14:xfrm>
                <a:off x="5112107" y="6281700"/>
                <a:ext cx="96120" cy="118080"/>
              </p14:xfrm>
            </p:contentPart>
          </mc:Choice>
          <mc:Fallback xmlns=""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043D4692-5440-4939-82EE-7C30D006B7BE}"/>
                    </a:ext>
                  </a:extLst>
                </p:cNvPr>
                <p:cNvPicPr/>
                <p:nvPr/>
              </p:nvPicPr>
              <p:blipFill>
                <a:blip r:embed="rId1057"/>
                <a:stretch>
                  <a:fillRect/>
                </a:stretch>
              </p:blipFill>
              <p:spPr>
                <a:xfrm>
                  <a:off x="5107787" y="6277380"/>
                  <a:ext cx="1047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8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24172231-32C3-48B1-AE3D-91E908ACC89D}"/>
                    </a:ext>
                  </a:extLst>
                </p14:cNvPr>
                <p14:cNvContentPartPr/>
                <p14:nvPr/>
              </p14:nvContentPartPr>
              <p14:xfrm>
                <a:off x="5352947" y="6277380"/>
                <a:ext cx="15840" cy="82800"/>
              </p14:xfrm>
            </p:contentPart>
          </mc:Choice>
          <mc:Fallback xmlns=""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24172231-32C3-48B1-AE3D-91E908ACC89D}"/>
                    </a:ext>
                  </a:extLst>
                </p:cNvPr>
                <p:cNvPicPr/>
                <p:nvPr/>
              </p:nvPicPr>
              <p:blipFill>
                <a:blip r:embed="rId1059"/>
                <a:stretch>
                  <a:fillRect/>
                </a:stretch>
              </p:blipFill>
              <p:spPr>
                <a:xfrm>
                  <a:off x="5348627" y="6273060"/>
                  <a:ext cx="244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0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A0CB04C1-2B47-4429-A63A-EF37FC460170}"/>
                    </a:ext>
                  </a:extLst>
                </p14:cNvPr>
                <p14:cNvContentPartPr/>
                <p14:nvPr/>
              </p14:nvContentPartPr>
              <p14:xfrm>
                <a:off x="5316947" y="6320220"/>
                <a:ext cx="76680" cy="9000"/>
              </p14:xfrm>
            </p:contentPart>
          </mc:Choice>
          <mc:Fallback xmlns=""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A0CB04C1-2B47-4429-A63A-EF37FC460170}"/>
                    </a:ext>
                  </a:extLst>
                </p:cNvPr>
                <p:cNvPicPr/>
                <p:nvPr/>
              </p:nvPicPr>
              <p:blipFill>
                <a:blip r:embed="rId1061"/>
                <a:stretch>
                  <a:fillRect/>
                </a:stretch>
              </p:blipFill>
              <p:spPr>
                <a:xfrm>
                  <a:off x="5312627" y="6315900"/>
                  <a:ext cx="853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2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2322ABED-7E5B-4F4F-9F9C-D12F975E36CD}"/>
                    </a:ext>
                  </a:extLst>
                </p14:cNvPr>
                <p14:cNvContentPartPr/>
                <p14:nvPr/>
              </p14:nvContentPartPr>
              <p14:xfrm>
                <a:off x="5507387" y="6225540"/>
                <a:ext cx="78120" cy="92160"/>
              </p14:xfrm>
            </p:contentPart>
          </mc:Choice>
          <mc:Fallback xmlns=""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2322ABED-7E5B-4F4F-9F9C-D12F975E36CD}"/>
                    </a:ext>
                  </a:extLst>
                </p:cNvPr>
                <p:cNvPicPr/>
                <p:nvPr/>
              </p:nvPicPr>
              <p:blipFill>
                <a:blip r:embed="rId1063"/>
                <a:stretch>
                  <a:fillRect/>
                </a:stretch>
              </p:blipFill>
              <p:spPr>
                <a:xfrm>
                  <a:off x="5503067" y="6221220"/>
                  <a:ext cx="867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4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E56E9F3C-E41A-42B3-BA39-3C832894F348}"/>
                    </a:ext>
                  </a:extLst>
                </p14:cNvPr>
                <p14:cNvContentPartPr/>
                <p14:nvPr/>
              </p14:nvContentPartPr>
              <p14:xfrm>
                <a:off x="5501627" y="6242100"/>
                <a:ext cx="83520" cy="61200"/>
              </p14:xfrm>
            </p:contentPart>
          </mc:Choice>
          <mc:Fallback xmlns=""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E56E9F3C-E41A-42B3-BA39-3C832894F348}"/>
                    </a:ext>
                  </a:extLst>
                </p:cNvPr>
                <p:cNvPicPr/>
                <p:nvPr/>
              </p:nvPicPr>
              <p:blipFill>
                <a:blip r:embed="rId1065"/>
                <a:stretch>
                  <a:fillRect/>
                </a:stretch>
              </p:blipFill>
              <p:spPr>
                <a:xfrm>
                  <a:off x="5497307" y="6237780"/>
                  <a:ext cx="921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6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44E1D96C-58EE-4762-9B7B-2B2D580F1D52}"/>
                    </a:ext>
                  </a:extLst>
                </p14:cNvPr>
                <p14:cNvContentPartPr/>
                <p14:nvPr/>
              </p14:nvContentPartPr>
              <p14:xfrm>
                <a:off x="5617187" y="6261540"/>
                <a:ext cx="69840" cy="13320"/>
              </p14:xfrm>
            </p:contentPart>
          </mc:Choice>
          <mc:Fallback xmlns=""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44E1D96C-58EE-4762-9B7B-2B2D580F1D52}"/>
                    </a:ext>
                  </a:extLst>
                </p:cNvPr>
                <p:cNvPicPr/>
                <p:nvPr/>
              </p:nvPicPr>
              <p:blipFill>
                <a:blip r:embed="rId1067"/>
                <a:stretch>
                  <a:fillRect/>
                </a:stretch>
              </p:blipFill>
              <p:spPr>
                <a:xfrm>
                  <a:off x="5612867" y="6257220"/>
                  <a:ext cx="784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8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A10CEA1B-7C71-454E-B408-16FCF60931FD}"/>
                    </a:ext>
                  </a:extLst>
                </p14:cNvPr>
                <p14:cNvContentPartPr/>
                <p14:nvPr/>
              </p14:nvContentPartPr>
              <p14:xfrm>
                <a:off x="5609267" y="6265140"/>
                <a:ext cx="61560" cy="116640"/>
              </p14:xfrm>
            </p:contentPart>
          </mc:Choice>
          <mc:Fallback xmlns=""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A10CEA1B-7C71-454E-B408-16FCF60931FD}"/>
                    </a:ext>
                  </a:extLst>
                </p:cNvPr>
                <p:cNvPicPr/>
                <p:nvPr/>
              </p:nvPicPr>
              <p:blipFill>
                <a:blip r:embed="rId1069"/>
                <a:stretch>
                  <a:fillRect/>
                </a:stretch>
              </p:blipFill>
              <p:spPr>
                <a:xfrm>
                  <a:off x="5604947" y="6260820"/>
                  <a:ext cx="702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0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3F7F00A3-46AA-412C-8763-6EC29D9BBE04}"/>
                    </a:ext>
                  </a:extLst>
                </p14:cNvPr>
                <p14:cNvContentPartPr/>
                <p14:nvPr/>
              </p14:nvContentPartPr>
              <p14:xfrm>
                <a:off x="5726267" y="6242820"/>
                <a:ext cx="50400" cy="43200"/>
              </p14:xfrm>
            </p:contentPart>
          </mc:Choice>
          <mc:Fallback xmlns=""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3F7F00A3-46AA-412C-8763-6EC29D9BBE04}"/>
                    </a:ext>
                  </a:extLst>
                </p:cNvPr>
                <p:cNvPicPr/>
                <p:nvPr/>
              </p:nvPicPr>
              <p:blipFill>
                <a:blip r:embed="rId1071"/>
                <a:stretch>
                  <a:fillRect/>
                </a:stretch>
              </p:blipFill>
              <p:spPr>
                <a:xfrm>
                  <a:off x="5721947" y="6238500"/>
                  <a:ext cx="590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2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FCD216E5-FDBA-4ADB-8A7A-EECCA27F3D27}"/>
                    </a:ext>
                  </a:extLst>
                </p14:cNvPr>
                <p14:cNvContentPartPr/>
                <p14:nvPr/>
              </p14:nvContentPartPr>
              <p14:xfrm>
                <a:off x="5695667" y="6299340"/>
                <a:ext cx="90360" cy="14760"/>
              </p14:xfrm>
            </p:contentPart>
          </mc:Choice>
          <mc:Fallback xmlns=""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FCD216E5-FDBA-4ADB-8A7A-EECCA27F3D27}"/>
                    </a:ext>
                  </a:extLst>
                </p:cNvPr>
                <p:cNvPicPr/>
                <p:nvPr/>
              </p:nvPicPr>
              <p:blipFill>
                <a:blip r:embed="rId1073"/>
                <a:stretch>
                  <a:fillRect/>
                </a:stretch>
              </p:blipFill>
              <p:spPr>
                <a:xfrm>
                  <a:off x="5691347" y="6295020"/>
                  <a:ext cx="990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4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322EACB3-85D1-4A16-ADA7-B629CA497F4E}"/>
                    </a:ext>
                  </a:extLst>
                </p14:cNvPr>
                <p14:cNvContentPartPr/>
                <p14:nvPr/>
              </p14:nvContentPartPr>
              <p14:xfrm>
                <a:off x="5722667" y="6334260"/>
                <a:ext cx="57960" cy="42120"/>
              </p14:xfrm>
            </p:contentPart>
          </mc:Choice>
          <mc:Fallback xmlns=""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322EACB3-85D1-4A16-ADA7-B629CA497F4E}"/>
                    </a:ext>
                  </a:extLst>
                </p:cNvPr>
                <p:cNvPicPr/>
                <p:nvPr/>
              </p:nvPicPr>
              <p:blipFill>
                <a:blip r:embed="rId1075"/>
                <a:stretch>
                  <a:fillRect/>
                </a:stretch>
              </p:blipFill>
              <p:spPr>
                <a:xfrm>
                  <a:off x="5718347" y="6329940"/>
                  <a:ext cx="666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6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AE3AD688-B5E2-4908-B1EA-F868718E0EC5}"/>
                    </a:ext>
                  </a:extLst>
                </p14:cNvPr>
                <p14:cNvContentPartPr/>
                <p14:nvPr/>
              </p14:nvContentPartPr>
              <p14:xfrm>
                <a:off x="5850107" y="6276300"/>
                <a:ext cx="11880" cy="56520"/>
              </p14:xfrm>
            </p:contentPart>
          </mc:Choice>
          <mc:Fallback xmlns=""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AE3AD688-B5E2-4908-B1EA-F868718E0EC5}"/>
                    </a:ext>
                  </a:extLst>
                </p:cNvPr>
                <p:cNvPicPr/>
                <p:nvPr/>
              </p:nvPicPr>
              <p:blipFill>
                <a:blip r:embed="rId1077"/>
                <a:stretch>
                  <a:fillRect/>
                </a:stretch>
              </p:blipFill>
              <p:spPr>
                <a:xfrm>
                  <a:off x="5845787" y="6271980"/>
                  <a:ext cx="205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8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E144C205-8385-442F-B54D-9A2DF93720D0}"/>
                    </a:ext>
                  </a:extLst>
                </p14:cNvPr>
                <p14:cNvContentPartPr/>
                <p14:nvPr/>
              </p14:nvContentPartPr>
              <p14:xfrm>
                <a:off x="5829587" y="6297540"/>
                <a:ext cx="55440" cy="13320"/>
              </p14:xfrm>
            </p:contentPart>
          </mc:Choice>
          <mc:Fallback xmlns=""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E144C205-8385-442F-B54D-9A2DF93720D0}"/>
                    </a:ext>
                  </a:extLst>
                </p:cNvPr>
                <p:cNvPicPr/>
                <p:nvPr/>
              </p:nvPicPr>
              <p:blipFill>
                <a:blip r:embed="rId1079"/>
                <a:stretch>
                  <a:fillRect/>
                </a:stretch>
              </p:blipFill>
              <p:spPr>
                <a:xfrm>
                  <a:off x="5825267" y="6293220"/>
                  <a:ext cx="640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0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E1DCCCD6-3E24-4656-9EF0-93DD6E26415E}"/>
                    </a:ext>
                  </a:extLst>
                </p14:cNvPr>
                <p14:cNvContentPartPr/>
                <p14:nvPr/>
              </p14:nvContentPartPr>
              <p14:xfrm>
                <a:off x="5927147" y="6251100"/>
                <a:ext cx="51480" cy="73080"/>
              </p14:xfrm>
            </p:contentPart>
          </mc:Choice>
          <mc:Fallback xmlns=""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E1DCCCD6-3E24-4656-9EF0-93DD6E26415E}"/>
                    </a:ext>
                  </a:extLst>
                </p:cNvPr>
                <p:cNvPicPr/>
                <p:nvPr/>
              </p:nvPicPr>
              <p:blipFill>
                <a:blip r:embed="rId1081"/>
                <a:stretch>
                  <a:fillRect/>
                </a:stretch>
              </p:blipFill>
              <p:spPr>
                <a:xfrm>
                  <a:off x="5922827" y="6246780"/>
                  <a:ext cx="601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2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D84A3FFA-94F2-4ED2-9484-9A0085123452}"/>
                    </a:ext>
                  </a:extLst>
                </p14:cNvPr>
                <p14:cNvContentPartPr/>
                <p14:nvPr/>
              </p14:nvContentPartPr>
              <p14:xfrm>
                <a:off x="5972147" y="6208980"/>
                <a:ext cx="109440" cy="142560"/>
              </p14:xfrm>
            </p:contentPart>
          </mc:Choice>
          <mc:Fallback xmlns=""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D84A3FFA-94F2-4ED2-9484-9A0085123452}"/>
                    </a:ext>
                  </a:extLst>
                </p:cNvPr>
                <p:cNvPicPr/>
                <p:nvPr/>
              </p:nvPicPr>
              <p:blipFill>
                <a:blip r:embed="rId1083"/>
                <a:stretch>
                  <a:fillRect/>
                </a:stretch>
              </p:blipFill>
              <p:spPr>
                <a:xfrm>
                  <a:off x="5967827" y="6204660"/>
                  <a:ext cx="1180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4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9F1EEC16-5E03-4805-A3FA-FE5DEF398619}"/>
                    </a:ext>
                  </a:extLst>
                </p14:cNvPr>
                <p14:cNvContentPartPr/>
                <p14:nvPr/>
              </p14:nvContentPartPr>
              <p14:xfrm>
                <a:off x="4659227" y="6189180"/>
                <a:ext cx="97200" cy="240840"/>
              </p14:xfrm>
            </p:contentPart>
          </mc:Choice>
          <mc:Fallback xmlns=""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9F1EEC16-5E03-4805-A3FA-FE5DEF398619}"/>
                    </a:ext>
                  </a:extLst>
                </p:cNvPr>
                <p:cNvPicPr/>
                <p:nvPr/>
              </p:nvPicPr>
              <p:blipFill>
                <a:blip r:embed="rId1085"/>
                <a:stretch>
                  <a:fillRect/>
                </a:stretch>
              </p:blipFill>
              <p:spPr>
                <a:xfrm>
                  <a:off x="4654907" y="6184860"/>
                  <a:ext cx="1058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6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85F35337-D3CB-43E6-8D1C-4C4585835D55}"/>
                    </a:ext>
                  </a:extLst>
                </p14:cNvPr>
                <p14:cNvContentPartPr/>
                <p14:nvPr/>
              </p14:nvContentPartPr>
              <p14:xfrm>
                <a:off x="6074387" y="6135540"/>
                <a:ext cx="102240" cy="235800"/>
              </p14:xfrm>
            </p:contentPart>
          </mc:Choice>
          <mc:Fallback xmlns=""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85F35337-D3CB-43E6-8D1C-4C4585835D55}"/>
                    </a:ext>
                  </a:extLst>
                </p:cNvPr>
                <p:cNvPicPr/>
                <p:nvPr/>
              </p:nvPicPr>
              <p:blipFill>
                <a:blip r:embed="rId1087"/>
                <a:stretch>
                  <a:fillRect/>
                </a:stretch>
              </p:blipFill>
              <p:spPr>
                <a:xfrm>
                  <a:off x="6070067" y="6131220"/>
                  <a:ext cx="1108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8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189C9ECB-5E95-42DA-9576-DB8ED7337EA6}"/>
                    </a:ext>
                  </a:extLst>
                </p14:cNvPr>
                <p14:cNvContentPartPr/>
                <p14:nvPr/>
              </p14:nvContentPartPr>
              <p14:xfrm>
                <a:off x="4479227" y="6171900"/>
                <a:ext cx="81360" cy="132840"/>
              </p14:xfrm>
            </p:contentPart>
          </mc:Choice>
          <mc:Fallback xmlns=""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189C9ECB-5E95-42DA-9576-DB8ED7337EA6}"/>
                    </a:ext>
                  </a:extLst>
                </p:cNvPr>
                <p:cNvPicPr/>
                <p:nvPr/>
              </p:nvPicPr>
              <p:blipFill>
                <a:blip r:embed="rId1089"/>
                <a:stretch>
                  <a:fillRect/>
                </a:stretch>
              </p:blipFill>
              <p:spPr>
                <a:xfrm>
                  <a:off x="4474907" y="6167580"/>
                  <a:ext cx="900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0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805A0424-C683-468B-88C7-CE49D4108BE2}"/>
                    </a:ext>
                  </a:extLst>
                </p14:cNvPr>
                <p14:cNvContentPartPr/>
                <p14:nvPr/>
              </p14:nvContentPartPr>
              <p14:xfrm>
                <a:off x="4478147" y="6328140"/>
                <a:ext cx="117360" cy="3240"/>
              </p14:xfrm>
            </p:contentPart>
          </mc:Choice>
          <mc:Fallback xmlns=""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805A0424-C683-468B-88C7-CE49D4108BE2}"/>
                    </a:ext>
                  </a:extLst>
                </p:cNvPr>
                <p:cNvPicPr/>
                <p:nvPr/>
              </p:nvPicPr>
              <p:blipFill>
                <a:blip r:embed="rId1091"/>
                <a:stretch>
                  <a:fillRect/>
                </a:stretch>
              </p:blipFill>
              <p:spPr>
                <a:xfrm>
                  <a:off x="4473827" y="6323820"/>
                  <a:ext cx="12600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2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9A74C05E-DC55-4F4D-9BDC-2F4569F78802}"/>
                    </a:ext>
                  </a:extLst>
                </p14:cNvPr>
                <p14:cNvContentPartPr/>
                <p14:nvPr/>
              </p14:nvContentPartPr>
              <p14:xfrm>
                <a:off x="4529267" y="6366660"/>
                <a:ext cx="91440" cy="98640"/>
              </p14:xfrm>
            </p:contentPart>
          </mc:Choice>
          <mc:Fallback xmlns=""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9A74C05E-DC55-4F4D-9BDC-2F4569F78802}"/>
                    </a:ext>
                  </a:extLst>
                </p:cNvPr>
                <p:cNvPicPr/>
                <p:nvPr/>
              </p:nvPicPr>
              <p:blipFill>
                <a:blip r:embed="rId1093"/>
                <a:stretch>
                  <a:fillRect/>
                </a:stretch>
              </p:blipFill>
              <p:spPr>
                <a:xfrm>
                  <a:off x="4524947" y="6362340"/>
                  <a:ext cx="1000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4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A0805659-C18A-467B-A68E-2EC16681C526}"/>
                    </a:ext>
                  </a:extLst>
                </p14:cNvPr>
                <p14:cNvContentPartPr/>
                <p14:nvPr/>
              </p14:nvContentPartPr>
              <p14:xfrm>
                <a:off x="6423587" y="6216900"/>
                <a:ext cx="112320" cy="71280"/>
              </p14:xfrm>
            </p:contentPart>
          </mc:Choice>
          <mc:Fallback xmlns=""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A0805659-C18A-467B-A68E-2EC16681C526}"/>
                    </a:ext>
                  </a:extLst>
                </p:cNvPr>
                <p:cNvPicPr/>
                <p:nvPr/>
              </p:nvPicPr>
              <p:blipFill>
                <a:blip r:embed="rId1095"/>
                <a:stretch>
                  <a:fillRect/>
                </a:stretch>
              </p:blipFill>
              <p:spPr>
                <a:xfrm>
                  <a:off x="6419267" y="6212580"/>
                  <a:ext cx="1209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6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83ECF3EC-9783-41C9-B962-2D08836FDA3D}"/>
                    </a:ext>
                  </a:extLst>
                </p14:cNvPr>
                <p14:cNvContentPartPr/>
                <p14:nvPr/>
              </p14:nvContentPartPr>
              <p14:xfrm>
                <a:off x="6719867" y="6194580"/>
                <a:ext cx="277200" cy="184320"/>
              </p14:xfrm>
            </p:contentPart>
          </mc:Choice>
          <mc:Fallback xmlns=""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83ECF3EC-9783-41C9-B962-2D08836FDA3D}"/>
                    </a:ext>
                  </a:extLst>
                </p:cNvPr>
                <p:cNvPicPr/>
                <p:nvPr/>
              </p:nvPicPr>
              <p:blipFill>
                <a:blip r:embed="rId1097"/>
                <a:stretch>
                  <a:fillRect/>
                </a:stretch>
              </p:blipFill>
              <p:spPr>
                <a:xfrm>
                  <a:off x="6715547" y="6190260"/>
                  <a:ext cx="2858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8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B0BBEA43-EA0D-4CAD-A89A-DD19C93344DC}"/>
                    </a:ext>
                  </a:extLst>
                </p14:cNvPr>
                <p14:cNvContentPartPr/>
                <p14:nvPr/>
              </p14:nvContentPartPr>
              <p14:xfrm>
                <a:off x="7008947" y="6190620"/>
                <a:ext cx="114120" cy="51840"/>
              </p14:xfrm>
            </p:contentPart>
          </mc:Choice>
          <mc:Fallback xmlns=""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B0BBEA43-EA0D-4CAD-A89A-DD19C93344DC}"/>
                    </a:ext>
                  </a:extLst>
                </p:cNvPr>
                <p:cNvPicPr/>
                <p:nvPr/>
              </p:nvPicPr>
              <p:blipFill>
                <a:blip r:embed="rId1099"/>
                <a:stretch>
                  <a:fillRect/>
                </a:stretch>
              </p:blipFill>
              <p:spPr>
                <a:xfrm>
                  <a:off x="7004627" y="6186300"/>
                  <a:ext cx="1227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0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B4E2F39C-ADA0-475F-88C9-75902FF24FF7}"/>
                    </a:ext>
                  </a:extLst>
                </p14:cNvPr>
                <p14:cNvContentPartPr/>
                <p14:nvPr/>
              </p14:nvContentPartPr>
              <p14:xfrm>
                <a:off x="7160867" y="6107100"/>
                <a:ext cx="129960" cy="130320"/>
              </p14:xfrm>
            </p:contentPart>
          </mc:Choice>
          <mc:Fallback xmlns=""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B4E2F39C-ADA0-475F-88C9-75902FF24FF7}"/>
                    </a:ext>
                  </a:extLst>
                </p:cNvPr>
                <p:cNvPicPr/>
                <p:nvPr/>
              </p:nvPicPr>
              <p:blipFill>
                <a:blip r:embed="rId1101"/>
                <a:stretch>
                  <a:fillRect/>
                </a:stretch>
              </p:blipFill>
              <p:spPr>
                <a:xfrm>
                  <a:off x="7156547" y="6102780"/>
                  <a:ext cx="1386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2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3FA1F972-BDEA-445C-B56D-CE99A75F0951}"/>
                    </a:ext>
                  </a:extLst>
                </p14:cNvPr>
                <p14:cNvContentPartPr/>
                <p14:nvPr/>
              </p14:nvContentPartPr>
              <p14:xfrm>
                <a:off x="7293707" y="6149940"/>
                <a:ext cx="143280" cy="94320"/>
              </p14:xfrm>
            </p:contentPart>
          </mc:Choice>
          <mc:Fallback xmlns=""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3FA1F972-BDEA-445C-B56D-CE99A75F0951}"/>
                    </a:ext>
                  </a:extLst>
                </p:cNvPr>
                <p:cNvPicPr/>
                <p:nvPr/>
              </p:nvPicPr>
              <p:blipFill>
                <a:blip r:embed="rId1103"/>
                <a:stretch>
                  <a:fillRect/>
                </a:stretch>
              </p:blipFill>
              <p:spPr>
                <a:xfrm>
                  <a:off x="7289387" y="6145620"/>
                  <a:ext cx="1519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4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F484237F-8648-462B-825C-F5A75CF98F94}"/>
                    </a:ext>
                  </a:extLst>
                </p14:cNvPr>
                <p14:cNvContentPartPr/>
                <p14:nvPr/>
              </p14:nvContentPartPr>
              <p14:xfrm>
                <a:off x="4327667" y="3220620"/>
                <a:ext cx="4332240" cy="3123360"/>
              </p14:xfrm>
            </p:contentPart>
          </mc:Choice>
          <mc:Fallback xmlns=""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F484237F-8648-462B-825C-F5A75CF98F94}"/>
                    </a:ext>
                  </a:extLst>
                </p:cNvPr>
                <p:cNvPicPr/>
                <p:nvPr/>
              </p:nvPicPr>
              <p:blipFill>
                <a:blip r:embed="rId1105"/>
                <a:stretch>
                  <a:fillRect/>
                </a:stretch>
              </p:blipFill>
              <p:spPr>
                <a:xfrm>
                  <a:off x="4323347" y="3216300"/>
                  <a:ext cx="4340880" cy="31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6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2D3416EE-9C78-4B2B-978E-6764AB230173}"/>
                    </a:ext>
                  </a:extLst>
                </p14:cNvPr>
                <p14:cNvContentPartPr/>
                <p14:nvPr/>
              </p14:nvContentPartPr>
              <p14:xfrm>
                <a:off x="4896467" y="4115940"/>
                <a:ext cx="161280" cy="134280"/>
              </p14:xfrm>
            </p:contentPart>
          </mc:Choice>
          <mc:Fallback xmlns=""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2D3416EE-9C78-4B2B-978E-6764AB230173}"/>
                    </a:ext>
                  </a:extLst>
                </p:cNvPr>
                <p:cNvPicPr/>
                <p:nvPr/>
              </p:nvPicPr>
              <p:blipFill>
                <a:blip r:embed="rId1107"/>
                <a:stretch>
                  <a:fillRect/>
                </a:stretch>
              </p:blipFill>
              <p:spPr>
                <a:xfrm>
                  <a:off x="4892147" y="4111620"/>
                  <a:ext cx="1699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8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5B420337-AEBC-46C3-9828-DC9F23E14312}"/>
                    </a:ext>
                  </a:extLst>
                </p14:cNvPr>
                <p14:cNvContentPartPr/>
                <p14:nvPr/>
              </p14:nvContentPartPr>
              <p14:xfrm>
                <a:off x="4977107" y="4017660"/>
                <a:ext cx="136080" cy="175320"/>
              </p14:xfrm>
            </p:contentPart>
          </mc:Choice>
          <mc:Fallback xmlns=""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5B420337-AEBC-46C3-9828-DC9F23E14312}"/>
                    </a:ext>
                  </a:extLst>
                </p:cNvPr>
                <p:cNvPicPr/>
                <p:nvPr/>
              </p:nvPicPr>
              <p:blipFill>
                <a:blip r:embed="rId1109"/>
                <a:stretch>
                  <a:fillRect/>
                </a:stretch>
              </p:blipFill>
              <p:spPr>
                <a:xfrm>
                  <a:off x="4972787" y="4013340"/>
                  <a:ext cx="1447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0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B3E7E65C-B588-4976-9CB1-FE3A522F26B4}"/>
                    </a:ext>
                  </a:extLst>
                </p14:cNvPr>
                <p14:cNvContentPartPr/>
                <p14:nvPr/>
              </p14:nvContentPartPr>
              <p14:xfrm>
                <a:off x="5145587" y="3814260"/>
                <a:ext cx="244440" cy="122040"/>
              </p14:xfrm>
            </p:contentPart>
          </mc:Choice>
          <mc:Fallback xmlns=""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B3E7E65C-B588-4976-9CB1-FE3A522F26B4}"/>
                    </a:ext>
                  </a:extLst>
                </p:cNvPr>
                <p:cNvPicPr/>
                <p:nvPr/>
              </p:nvPicPr>
              <p:blipFill>
                <a:blip r:embed="rId1111"/>
                <a:stretch>
                  <a:fillRect/>
                </a:stretch>
              </p:blipFill>
              <p:spPr>
                <a:xfrm>
                  <a:off x="5141267" y="3809940"/>
                  <a:ext cx="2530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2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4F270421-DFAA-4BBD-9F3D-3E8AE90DABE1}"/>
                    </a:ext>
                  </a:extLst>
                </p14:cNvPr>
                <p14:cNvContentPartPr/>
                <p14:nvPr/>
              </p14:nvContentPartPr>
              <p14:xfrm>
                <a:off x="5299667" y="3691860"/>
                <a:ext cx="360" cy="360"/>
              </p14:xfrm>
            </p:contentPart>
          </mc:Choice>
          <mc:Fallback xmlns=""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4F270421-DFAA-4BBD-9F3D-3E8AE90DABE1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5295347" y="368754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3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9DAEAD11-9EC0-41FE-99F1-FB9B30646F22}"/>
                    </a:ext>
                  </a:extLst>
                </p14:cNvPr>
                <p14:cNvContentPartPr/>
                <p14:nvPr/>
              </p14:nvContentPartPr>
              <p14:xfrm>
                <a:off x="5454827" y="3541020"/>
                <a:ext cx="205200" cy="185040"/>
              </p14:xfrm>
            </p:contentPart>
          </mc:Choice>
          <mc:Fallback xmlns=""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9DAEAD11-9EC0-41FE-99F1-FB9B30646F22}"/>
                    </a:ext>
                  </a:extLst>
                </p:cNvPr>
                <p:cNvPicPr/>
                <p:nvPr/>
              </p:nvPicPr>
              <p:blipFill>
                <a:blip r:embed="rId1114"/>
                <a:stretch>
                  <a:fillRect/>
                </a:stretch>
              </p:blipFill>
              <p:spPr>
                <a:xfrm>
                  <a:off x="5450507" y="3536700"/>
                  <a:ext cx="2138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5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19F1D875-9780-47ED-8F34-EE0C3D6CF7D0}"/>
                    </a:ext>
                  </a:extLst>
                </p14:cNvPr>
                <p14:cNvContentPartPr/>
                <p14:nvPr/>
              </p14:nvContentPartPr>
              <p14:xfrm>
                <a:off x="5635907" y="3348780"/>
                <a:ext cx="294120" cy="282600"/>
              </p14:xfrm>
            </p:contentPart>
          </mc:Choice>
          <mc:Fallback xmlns=""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19F1D875-9780-47ED-8F34-EE0C3D6CF7D0}"/>
                    </a:ext>
                  </a:extLst>
                </p:cNvPr>
                <p:cNvPicPr/>
                <p:nvPr/>
              </p:nvPicPr>
              <p:blipFill>
                <a:blip r:embed="rId1116"/>
                <a:stretch>
                  <a:fillRect/>
                </a:stretch>
              </p:blipFill>
              <p:spPr>
                <a:xfrm>
                  <a:off x="5631587" y="3344460"/>
                  <a:ext cx="3027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7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74745E66-E632-4DF8-AC26-FE64C16109DE}"/>
                    </a:ext>
                  </a:extLst>
                </p14:cNvPr>
                <p14:cNvContentPartPr/>
                <p14:nvPr/>
              </p14:nvContentPartPr>
              <p14:xfrm>
                <a:off x="5590547" y="3348420"/>
                <a:ext cx="12960" cy="9000"/>
              </p14:xfrm>
            </p:contentPart>
          </mc:Choice>
          <mc:Fallback xmlns=""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74745E66-E632-4DF8-AC26-FE64C16109DE}"/>
                    </a:ext>
                  </a:extLst>
                </p:cNvPr>
                <p:cNvPicPr/>
                <p:nvPr/>
              </p:nvPicPr>
              <p:blipFill>
                <a:blip r:embed="rId1118"/>
                <a:stretch>
                  <a:fillRect/>
                </a:stretch>
              </p:blipFill>
              <p:spPr>
                <a:xfrm>
                  <a:off x="5586227" y="3344100"/>
                  <a:ext cx="216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9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78643F1D-22DE-45AC-81E6-C7EEC4B4087A}"/>
                    </a:ext>
                  </a:extLst>
                </p14:cNvPr>
                <p14:cNvContentPartPr/>
                <p14:nvPr/>
              </p14:nvContentPartPr>
              <p14:xfrm>
                <a:off x="5985467" y="3384060"/>
                <a:ext cx="37800" cy="59040"/>
              </p14:xfrm>
            </p:contentPart>
          </mc:Choice>
          <mc:Fallback xmlns=""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78643F1D-22DE-45AC-81E6-C7EEC4B4087A}"/>
                    </a:ext>
                  </a:extLst>
                </p:cNvPr>
                <p:cNvPicPr/>
                <p:nvPr/>
              </p:nvPicPr>
              <p:blipFill>
                <a:blip r:embed="rId1120"/>
                <a:stretch>
                  <a:fillRect/>
                </a:stretch>
              </p:blipFill>
              <p:spPr>
                <a:xfrm>
                  <a:off x="5981147" y="3379740"/>
                  <a:ext cx="464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1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BBF55392-6285-40BD-840D-D7F51A6CF044}"/>
                    </a:ext>
                  </a:extLst>
                </p14:cNvPr>
                <p14:cNvContentPartPr/>
                <p14:nvPr/>
              </p14:nvContentPartPr>
              <p14:xfrm>
                <a:off x="5954507" y="3283260"/>
                <a:ext cx="38520" cy="15120"/>
              </p14:xfrm>
            </p:contentPart>
          </mc:Choice>
          <mc:Fallback xmlns=""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BBF55392-6285-40BD-840D-D7F51A6CF044}"/>
                    </a:ext>
                  </a:extLst>
                </p:cNvPr>
                <p:cNvPicPr/>
                <p:nvPr/>
              </p:nvPicPr>
              <p:blipFill>
                <a:blip r:embed="rId1122"/>
                <a:stretch>
                  <a:fillRect/>
                </a:stretch>
              </p:blipFill>
              <p:spPr>
                <a:xfrm>
                  <a:off x="5950187" y="3278940"/>
                  <a:ext cx="47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3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8A1626C8-FE82-4E1F-B887-54431D5BD89F}"/>
                    </a:ext>
                  </a:extLst>
                </p14:cNvPr>
                <p14:cNvContentPartPr/>
                <p14:nvPr/>
              </p14:nvContentPartPr>
              <p14:xfrm>
                <a:off x="6032627" y="3318180"/>
                <a:ext cx="108360" cy="91440"/>
              </p14:xfrm>
            </p:contentPart>
          </mc:Choice>
          <mc:Fallback xmlns=""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8A1626C8-FE82-4E1F-B887-54431D5BD89F}"/>
                    </a:ext>
                  </a:extLst>
                </p:cNvPr>
                <p:cNvPicPr/>
                <p:nvPr/>
              </p:nvPicPr>
              <p:blipFill>
                <a:blip r:embed="rId1124"/>
                <a:stretch>
                  <a:fillRect/>
                </a:stretch>
              </p:blipFill>
              <p:spPr>
                <a:xfrm>
                  <a:off x="6028307" y="3313860"/>
                  <a:ext cx="1170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5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4F743F98-6E79-4469-A99D-9077CB64221A}"/>
                    </a:ext>
                  </a:extLst>
                </p14:cNvPr>
                <p14:cNvContentPartPr/>
                <p14:nvPr/>
              </p14:nvContentPartPr>
              <p14:xfrm>
                <a:off x="6100307" y="3174540"/>
                <a:ext cx="95400" cy="165240"/>
              </p14:xfrm>
            </p:contentPart>
          </mc:Choice>
          <mc:Fallback xmlns=""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4F743F98-6E79-4469-A99D-9077CB64221A}"/>
                    </a:ext>
                  </a:extLst>
                </p:cNvPr>
                <p:cNvPicPr/>
                <p:nvPr/>
              </p:nvPicPr>
              <p:blipFill>
                <a:blip r:embed="rId1126"/>
                <a:stretch>
                  <a:fillRect/>
                </a:stretch>
              </p:blipFill>
              <p:spPr>
                <a:xfrm>
                  <a:off x="6095987" y="3170220"/>
                  <a:ext cx="1040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7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47492721-2AA7-424F-8A95-72FD6C23C436}"/>
                    </a:ext>
                  </a:extLst>
                </p14:cNvPr>
                <p14:cNvContentPartPr/>
                <p14:nvPr/>
              </p14:nvContentPartPr>
              <p14:xfrm>
                <a:off x="5334227" y="3969060"/>
                <a:ext cx="235440" cy="225360"/>
              </p14:xfrm>
            </p:contentPart>
          </mc:Choice>
          <mc:Fallback xmlns=""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47492721-2AA7-424F-8A95-72FD6C23C436}"/>
                    </a:ext>
                  </a:extLst>
                </p:cNvPr>
                <p:cNvPicPr/>
                <p:nvPr/>
              </p:nvPicPr>
              <p:blipFill>
                <a:blip r:embed="rId1128"/>
                <a:stretch>
                  <a:fillRect/>
                </a:stretch>
              </p:blipFill>
              <p:spPr>
                <a:xfrm>
                  <a:off x="5329907" y="3964740"/>
                  <a:ext cx="2440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9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DCF3F5A2-A4C3-46A3-B849-1D41BED0D500}"/>
                    </a:ext>
                  </a:extLst>
                </p14:cNvPr>
                <p14:cNvContentPartPr/>
                <p14:nvPr/>
              </p14:nvContentPartPr>
              <p14:xfrm>
                <a:off x="5638787" y="3782580"/>
                <a:ext cx="204480" cy="200520"/>
              </p14:xfrm>
            </p:contentPart>
          </mc:Choice>
          <mc:Fallback xmlns=""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DCF3F5A2-A4C3-46A3-B849-1D41BED0D500}"/>
                    </a:ext>
                  </a:extLst>
                </p:cNvPr>
                <p:cNvPicPr/>
                <p:nvPr/>
              </p:nvPicPr>
              <p:blipFill>
                <a:blip r:embed="rId1130"/>
                <a:stretch>
                  <a:fillRect/>
                </a:stretch>
              </p:blipFill>
              <p:spPr>
                <a:xfrm>
                  <a:off x="5634467" y="3778260"/>
                  <a:ext cx="2131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1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DB1F79EC-3A06-4321-8699-D7F364C008A8}"/>
                    </a:ext>
                  </a:extLst>
                </p14:cNvPr>
                <p14:cNvContentPartPr/>
                <p14:nvPr/>
              </p14:nvContentPartPr>
              <p14:xfrm>
                <a:off x="5827427" y="3773940"/>
                <a:ext cx="54720" cy="99720"/>
              </p14:xfrm>
            </p:contentPart>
          </mc:Choice>
          <mc:Fallback xmlns=""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DB1F79EC-3A06-4321-8699-D7F364C008A8}"/>
                    </a:ext>
                  </a:extLst>
                </p:cNvPr>
                <p:cNvPicPr/>
                <p:nvPr/>
              </p:nvPicPr>
              <p:blipFill>
                <a:blip r:embed="rId1132"/>
                <a:stretch>
                  <a:fillRect/>
                </a:stretch>
              </p:blipFill>
              <p:spPr>
                <a:xfrm>
                  <a:off x="5823107" y="3769620"/>
                  <a:ext cx="633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3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F00043C3-63EB-4E8B-B9FF-487BAF137C54}"/>
                    </a:ext>
                  </a:extLst>
                </p14:cNvPr>
                <p14:cNvContentPartPr/>
                <p14:nvPr/>
              </p14:nvContentPartPr>
              <p14:xfrm>
                <a:off x="5892947" y="3735420"/>
                <a:ext cx="52560" cy="198720"/>
              </p14:xfrm>
            </p:contentPart>
          </mc:Choice>
          <mc:Fallback xmlns=""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F00043C3-63EB-4E8B-B9FF-487BAF137C54}"/>
                    </a:ext>
                  </a:extLst>
                </p:cNvPr>
                <p:cNvPicPr/>
                <p:nvPr/>
              </p:nvPicPr>
              <p:blipFill>
                <a:blip r:embed="rId1134"/>
                <a:stretch>
                  <a:fillRect/>
                </a:stretch>
              </p:blipFill>
              <p:spPr>
                <a:xfrm>
                  <a:off x="5888627" y="3731100"/>
                  <a:ext cx="612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5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E82E72D9-7289-4929-AE6B-668C18417680}"/>
                    </a:ext>
                  </a:extLst>
                </p14:cNvPr>
                <p14:cNvContentPartPr/>
                <p14:nvPr/>
              </p14:nvContentPartPr>
              <p14:xfrm>
                <a:off x="5941187" y="3679260"/>
                <a:ext cx="82080" cy="98640"/>
              </p14:xfrm>
            </p:contentPart>
          </mc:Choice>
          <mc:Fallback xmlns=""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E82E72D9-7289-4929-AE6B-668C18417680}"/>
                    </a:ext>
                  </a:extLst>
                </p:cNvPr>
                <p:cNvPicPr/>
                <p:nvPr/>
              </p:nvPicPr>
              <p:blipFill>
                <a:blip r:embed="rId1136"/>
                <a:stretch>
                  <a:fillRect/>
                </a:stretch>
              </p:blipFill>
              <p:spPr>
                <a:xfrm>
                  <a:off x="5936867" y="3674940"/>
                  <a:ext cx="907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7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20A952A0-67A1-417C-ACBB-EBBCA480F673}"/>
                    </a:ext>
                  </a:extLst>
                </p14:cNvPr>
                <p14:cNvContentPartPr/>
                <p14:nvPr/>
              </p14:nvContentPartPr>
              <p14:xfrm>
                <a:off x="6025067" y="3578100"/>
                <a:ext cx="141120" cy="137160"/>
              </p14:xfrm>
            </p:contentPart>
          </mc:Choice>
          <mc:Fallback xmlns=""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20A952A0-67A1-417C-ACBB-EBBCA480F673}"/>
                    </a:ext>
                  </a:extLst>
                </p:cNvPr>
                <p:cNvPicPr/>
                <p:nvPr/>
              </p:nvPicPr>
              <p:blipFill>
                <a:blip r:embed="rId1138"/>
                <a:stretch>
                  <a:fillRect/>
                </a:stretch>
              </p:blipFill>
              <p:spPr>
                <a:xfrm>
                  <a:off x="6020747" y="3573780"/>
                  <a:ext cx="1497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9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28BE3EB3-BDE1-47B5-8E7B-3BA473DF7500}"/>
                    </a:ext>
                  </a:extLst>
                </p14:cNvPr>
                <p14:cNvContentPartPr/>
                <p14:nvPr/>
              </p14:nvContentPartPr>
              <p14:xfrm>
                <a:off x="6148187" y="3507900"/>
                <a:ext cx="150480" cy="98640"/>
              </p14:xfrm>
            </p:contentPart>
          </mc:Choice>
          <mc:Fallback xmlns=""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28BE3EB3-BDE1-47B5-8E7B-3BA473DF7500}"/>
                    </a:ext>
                  </a:extLst>
                </p:cNvPr>
                <p:cNvPicPr/>
                <p:nvPr/>
              </p:nvPicPr>
              <p:blipFill>
                <a:blip r:embed="rId1140"/>
                <a:stretch>
                  <a:fillRect/>
                </a:stretch>
              </p:blipFill>
              <p:spPr>
                <a:xfrm>
                  <a:off x="6143867" y="3503580"/>
                  <a:ext cx="1591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1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09E34E18-679B-4B9A-AE1D-0FAE638C45BB}"/>
                    </a:ext>
                  </a:extLst>
                </p14:cNvPr>
                <p14:cNvContentPartPr/>
                <p14:nvPr/>
              </p14:nvContentPartPr>
              <p14:xfrm>
                <a:off x="6260867" y="3315660"/>
                <a:ext cx="271800" cy="214920"/>
              </p14:xfrm>
            </p:contentPart>
          </mc:Choice>
          <mc:Fallback xmlns=""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09E34E18-679B-4B9A-AE1D-0FAE638C45BB}"/>
                    </a:ext>
                  </a:extLst>
                </p:cNvPr>
                <p:cNvPicPr/>
                <p:nvPr/>
              </p:nvPicPr>
              <p:blipFill>
                <a:blip r:embed="rId1142"/>
                <a:stretch>
                  <a:fillRect/>
                </a:stretch>
              </p:blipFill>
              <p:spPr>
                <a:xfrm>
                  <a:off x="6256547" y="3311340"/>
                  <a:ext cx="2804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3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2C0ABC1F-A7A1-4DD7-81B5-018514551FC6}"/>
                    </a:ext>
                  </a:extLst>
                </p14:cNvPr>
                <p14:cNvContentPartPr/>
                <p14:nvPr/>
              </p14:nvContentPartPr>
              <p14:xfrm>
                <a:off x="5937587" y="3527700"/>
                <a:ext cx="68040" cy="58320"/>
              </p14:xfrm>
            </p:contentPart>
          </mc:Choice>
          <mc:Fallback xmlns=""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2C0ABC1F-A7A1-4DD7-81B5-018514551FC6}"/>
                    </a:ext>
                  </a:extLst>
                </p:cNvPr>
                <p:cNvPicPr/>
                <p:nvPr/>
              </p:nvPicPr>
              <p:blipFill>
                <a:blip r:embed="rId1144"/>
                <a:stretch>
                  <a:fillRect/>
                </a:stretch>
              </p:blipFill>
              <p:spPr>
                <a:xfrm>
                  <a:off x="5933267" y="3523380"/>
                  <a:ext cx="766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5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4ADD28D8-056D-492D-BCE1-98A263CEA245}"/>
                    </a:ext>
                  </a:extLst>
                </p14:cNvPr>
                <p14:cNvContentPartPr/>
                <p14:nvPr/>
              </p14:nvContentPartPr>
              <p14:xfrm>
                <a:off x="6023627" y="3515820"/>
                <a:ext cx="360" cy="360"/>
              </p14:xfrm>
            </p:contentPart>
          </mc:Choice>
          <mc:Fallback xmlns=""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4ADD28D8-056D-492D-BCE1-98A263CEA245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6019307" y="35115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6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51D3D946-85CE-4399-A3F0-435C1B07D424}"/>
                    </a:ext>
                  </a:extLst>
                </p14:cNvPr>
                <p14:cNvContentPartPr/>
                <p14:nvPr/>
              </p14:nvContentPartPr>
              <p14:xfrm>
                <a:off x="5463467" y="4302420"/>
                <a:ext cx="225720" cy="223920"/>
              </p14:xfrm>
            </p:contentPart>
          </mc:Choice>
          <mc:Fallback xmlns=""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51D3D946-85CE-4399-A3F0-435C1B07D424}"/>
                    </a:ext>
                  </a:extLst>
                </p:cNvPr>
                <p:cNvPicPr/>
                <p:nvPr/>
              </p:nvPicPr>
              <p:blipFill>
                <a:blip r:embed="rId1147"/>
                <a:stretch>
                  <a:fillRect/>
                </a:stretch>
              </p:blipFill>
              <p:spPr>
                <a:xfrm>
                  <a:off x="5459147" y="4298100"/>
                  <a:ext cx="2343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8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FD6F0FB8-4806-4B35-B7BF-FB483232A020}"/>
                    </a:ext>
                  </a:extLst>
                </p14:cNvPr>
                <p14:cNvContentPartPr/>
                <p14:nvPr/>
              </p14:nvContentPartPr>
              <p14:xfrm>
                <a:off x="5635907" y="4221420"/>
                <a:ext cx="19800" cy="15840"/>
              </p14:xfrm>
            </p:contentPart>
          </mc:Choice>
          <mc:Fallback xmlns=""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FD6F0FB8-4806-4B35-B7BF-FB483232A020}"/>
                    </a:ext>
                  </a:extLst>
                </p:cNvPr>
                <p:cNvPicPr/>
                <p:nvPr/>
              </p:nvPicPr>
              <p:blipFill>
                <a:blip r:embed="rId1149"/>
                <a:stretch>
                  <a:fillRect/>
                </a:stretch>
              </p:blipFill>
              <p:spPr>
                <a:xfrm>
                  <a:off x="5631587" y="4217100"/>
                  <a:ext cx="284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0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651A917A-0DC4-4453-AF61-62712B2F8E1C}"/>
                    </a:ext>
                  </a:extLst>
                </p14:cNvPr>
                <p14:cNvContentPartPr/>
                <p14:nvPr/>
              </p14:nvContentPartPr>
              <p14:xfrm>
                <a:off x="5733107" y="4180380"/>
                <a:ext cx="117360" cy="109440"/>
              </p14:xfrm>
            </p:contentPart>
          </mc:Choice>
          <mc:Fallback xmlns=""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651A917A-0DC4-4453-AF61-62712B2F8E1C}"/>
                    </a:ext>
                  </a:extLst>
                </p:cNvPr>
                <p:cNvPicPr/>
                <p:nvPr/>
              </p:nvPicPr>
              <p:blipFill>
                <a:blip r:embed="rId1151"/>
                <a:stretch>
                  <a:fillRect/>
                </a:stretch>
              </p:blipFill>
              <p:spPr>
                <a:xfrm>
                  <a:off x="5728787" y="4176060"/>
                  <a:ext cx="1260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2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85D64125-2B19-4AF7-AB59-EED8B60AF9B6}"/>
                    </a:ext>
                  </a:extLst>
                </p14:cNvPr>
                <p14:cNvContentPartPr/>
                <p14:nvPr/>
              </p14:nvContentPartPr>
              <p14:xfrm>
                <a:off x="5927147" y="3969420"/>
                <a:ext cx="79200" cy="204840"/>
              </p14:xfrm>
            </p:contentPart>
          </mc:Choice>
          <mc:Fallback xmlns=""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85D64125-2B19-4AF7-AB59-EED8B60AF9B6}"/>
                    </a:ext>
                  </a:extLst>
                </p:cNvPr>
                <p:cNvPicPr/>
                <p:nvPr/>
              </p:nvPicPr>
              <p:blipFill>
                <a:blip r:embed="rId1153"/>
                <a:stretch>
                  <a:fillRect/>
                </a:stretch>
              </p:blipFill>
              <p:spPr>
                <a:xfrm>
                  <a:off x="5922827" y="3965100"/>
                  <a:ext cx="878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4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43B2C109-A6A5-4F86-884F-F2FC243A352C}"/>
                    </a:ext>
                  </a:extLst>
                </p14:cNvPr>
                <p14:cNvContentPartPr/>
                <p14:nvPr/>
              </p14:nvContentPartPr>
              <p14:xfrm>
                <a:off x="6031907" y="3948900"/>
                <a:ext cx="82080" cy="177480"/>
              </p14:xfrm>
            </p:contentPart>
          </mc:Choice>
          <mc:Fallback xmlns=""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43B2C109-A6A5-4F86-884F-F2FC243A352C}"/>
                    </a:ext>
                  </a:extLst>
                </p:cNvPr>
                <p:cNvPicPr/>
                <p:nvPr/>
              </p:nvPicPr>
              <p:blipFill>
                <a:blip r:embed="rId1155"/>
                <a:stretch>
                  <a:fillRect/>
                </a:stretch>
              </p:blipFill>
              <p:spPr>
                <a:xfrm>
                  <a:off x="6027587" y="3944580"/>
                  <a:ext cx="907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6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7D36D86D-A6AB-4B85-9AE9-0BB8BE3ABFAF}"/>
                    </a:ext>
                  </a:extLst>
                </p14:cNvPr>
                <p14:cNvContentPartPr/>
                <p14:nvPr/>
              </p14:nvContentPartPr>
              <p14:xfrm>
                <a:off x="6113627" y="3872580"/>
                <a:ext cx="173520" cy="185400"/>
              </p14:xfrm>
            </p:contentPart>
          </mc:Choice>
          <mc:Fallback xmlns=""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7D36D86D-A6AB-4B85-9AE9-0BB8BE3ABFAF}"/>
                    </a:ext>
                  </a:extLst>
                </p:cNvPr>
                <p:cNvPicPr/>
                <p:nvPr/>
              </p:nvPicPr>
              <p:blipFill>
                <a:blip r:embed="rId1157"/>
                <a:stretch>
                  <a:fillRect/>
                </a:stretch>
              </p:blipFill>
              <p:spPr>
                <a:xfrm>
                  <a:off x="6109307" y="3868260"/>
                  <a:ext cx="1821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8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FFF5E1AE-C3E4-44A6-AB94-1830F3191B47}"/>
                    </a:ext>
                  </a:extLst>
                </p14:cNvPr>
                <p14:cNvContentPartPr/>
                <p14:nvPr/>
              </p14:nvContentPartPr>
              <p14:xfrm>
                <a:off x="6238907" y="3768900"/>
                <a:ext cx="360" cy="360"/>
              </p14:xfrm>
            </p:contentPart>
          </mc:Choice>
          <mc:Fallback xmlns=""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FFF5E1AE-C3E4-44A6-AB94-1830F3191B47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6234587" y="376458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9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54DDA9B5-340D-4DFE-A995-3D666CF36EFA}"/>
                    </a:ext>
                  </a:extLst>
                </p14:cNvPr>
                <p14:cNvContentPartPr/>
                <p14:nvPr/>
              </p14:nvContentPartPr>
              <p14:xfrm>
                <a:off x="6287867" y="3737220"/>
                <a:ext cx="30240" cy="192960"/>
              </p14:xfrm>
            </p:contentPart>
          </mc:Choice>
          <mc:Fallback xmlns=""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54DDA9B5-340D-4DFE-A995-3D666CF36EFA}"/>
                    </a:ext>
                  </a:extLst>
                </p:cNvPr>
                <p:cNvPicPr/>
                <p:nvPr/>
              </p:nvPicPr>
              <p:blipFill>
                <a:blip r:embed="rId1160"/>
                <a:stretch>
                  <a:fillRect/>
                </a:stretch>
              </p:blipFill>
              <p:spPr>
                <a:xfrm>
                  <a:off x="6283547" y="3732900"/>
                  <a:ext cx="388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1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F07BCA8D-01B6-4967-B67E-26DA32EFF219}"/>
                    </a:ext>
                  </a:extLst>
                </p14:cNvPr>
                <p14:cNvContentPartPr/>
                <p14:nvPr/>
              </p14:nvContentPartPr>
              <p14:xfrm>
                <a:off x="6326387" y="3744780"/>
                <a:ext cx="216360" cy="198000"/>
              </p14:xfrm>
            </p:contentPart>
          </mc:Choice>
          <mc:Fallback xmlns=""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F07BCA8D-01B6-4967-B67E-26DA32EFF219}"/>
                    </a:ext>
                  </a:extLst>
                </p:cNvPr>
                <p:cNvPicPr/>
                <p:nvPr/>
              </p:nvPicPr>
              <p:blipFill>
                <a:blip r:embed="rId1162"/>
                <a:stretch>
                  <a:fillRect/>
                </a:stretch>
              </p:blipFill>
              <p:spPr>
                <a:xfrm>
                  <a:off x="6322067" y="3740460"/>
                  <a:ext cx="2250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3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5A3C23E3-65E3-4CD6-8494-45682DB81A73}"/>
                    </a:ext>
                  </a:extLst>
                </p14:cNvPr>
                <p14:cNvContentPartPr/>
                <p14:nvPr/>
              </p14:nvContentPartPr>
              <p14:xfrm>
                <a:off x="5838227" y="4436700"/>
                <a:ext cx="84960" cy="127080"/>
              </p14:xfrm>
            </p:contentPart>
          </mc:Choice>
          <mc:Fallback xmlns=""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5A3C23E3-65E3-4CD6-8494-45682DB81A73}"/>
                    </a:ext>
                  </a:extLst>
                </p:cNvPr>
                <p:cNvPicPr/>
                <p:nvPr/>
              </p:nvPicPr>
              <p:blipFill>
                <a:blip r:embed="rId1164"/>
                <a:stretch>
                  <a:fillRect/>
                </a:stretch>
              </p:blipFill>
              <p:spPr>
                <a:xfrm>
                  <a:off x="5833907" y="4432380"/>
                  <a:ext cx="936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5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05B90873-0FCE-4C5D-9647-9D06047CC04B}"/>
                    </a:ext>
                  </a:extLst>
                </p14:cNvPr>
                <p14:cNvContentPartPr/>
                <p14:nvPr/>
              </p14:nvContentPartPr>
              <p14:xfrm>
                <a:off x="5940467" y="4304580"/>
                <a:ext cx="171000" cy="182880"/>
              </p14:xfrm>
            </p:contentPart>
          </mc:Choice>
          <mc:Fallback xmlns=""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05B90873-0FCE-4C5D-9647-9D06047CC04B}"/>
                    </a:ext>
                  </a:extLst>
                </p:cNvPr>
                <p:cNvPicPr/>
                <p:nvPr/>
              </p:nvPicPr>
              <p:blipFill>
                <a:blip r:embed="rId1166"/>
                <a:stretch>
                  <a:fillRect/>
                </a:stretch>
              </p:blipFill>
              <p:spPr>
                <a:xfrm>
                  <a:off x="5936147" y="4300260"/>
                  <a:ext cx="1796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7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18D68FC5-AEB6-4278-8480-1B1597BE500B}"/>
                    </a:ext>
                  </a:extLst>
                </p14:cNvPr>
                <p14:cNvContentPartPr/>
                <p14:nvPr/>
              </p14:nvContentPartPr>
              <p14:xfrm>
                <a:off x="6155387" y="4230060"/>
                <a:ext cx="101880" cy="111240"/>
              </p14:xfrm>
            </p:contentPart>
          </mc:Choice>
          <mc:Fallback xmlns=""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18D68FC5-AEB6-4278-8480-1B1597BE500B}"/>
                    </a:ext>
                  </a:extLst>
                </p:cNvPr>
                <p:cNvPicPr/>
                <p:nvPr/>
              </p:nvPicPr>
              <p:blipFill>
                <a:blip r:embed="rId1168"/>
                <a:stretch>
                  <a:fillRect/>
                </a:stretch>
              </p:blipFill>
              <p:spPr>
                <a:xfrm>
                  <a:off x="6151067" y="4225740"/>
                  <a:ext cx="1105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9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68D35938-7547-4B38-A64A-C6B2192B41B1}"/>
                    </a:ext>
                  </a:extLst>
                </p14:cNvPr>
                <p14:cNvContentPartPr/>
                <p14:nvPr/>
              </p14:nvContentPartPr>
              <p14:xfrm>
                <a:off x="6224507" y="4144740"/>
                <a:ext cx="145800" cy="139320"/>
              </p14:xfrm>
            </p:contentPart>
          </mc:Choice>
          <mc:Fallback xmlns=""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68D35938-7547-4B38-A64A-C6B2192B41B1}"/>
                    </a:ext>
                  </a:extLst>
                </p:cNvPr>
                <p:cNvPicPr/>
                <p:nvPr/>
              </p:nvPicPr>
              <p:blipFill>
                <a:blip r:embed="rId1170"/>
                <a:stretch>
                  <a:fillRect/>
                </a:stretch>
              </p:blipFill>
              <p:spPr>
                <a:xfrm>
                  <a:off x="6220187" y="4140420"/>
                  <a:ext cx="1544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1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C8F96181-6B92-4B7A-9B95-F2A01E6BE907}"/>
                    </a:ext>
                  </a:extLst>
                </p14:cNvPr>
                <p14:cNvContentPartPr/>
                <p14:nvPr/>
              </p14:nvContentPartPr>
              <p14:xfrm>
                <a:off x="6327467" y="4116300"/>
                <a:ext cx="45000" cy="14040"/>
              </p14:xfrm>
            </p:contentPart>
          </mc:Choice>
          <mc:Fallback xmlns=""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C8F96181-6B92-4B7A-9B95-F2A01E6BE907}"/>
                    </a:ext>
                  </a:extLst>
                </p:cNvPr>
                <p:cNvPicPr/>
                <p:nvPr/>
              </p:nvPicPr>
              <p:blipFill>
                <a:blip r:embed="rId1172"/>
                <a:stretch>
                  <a:fillRect/>
                </a:stretch>
              </p:blipFill>
              <p:spPr>
                <a:xfrm>
                  <a:off x="6323147" y="4111980"/>
                  <a:ext cx="536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3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D0CEEC22-7CD7-4EA5-B7FD-E02BB43F957F}"/>
                    </a:ext>
                  </a:extLst>
                </p14:cNvPr>
                <p14:cNvContentPartPr/>
                <p14:nvPr/>
              </p14:nvContentPartPr>
              <p14:xfrm>
                <a:off x="6380387" y="4006140"/>
                <a:ext cx="83520" cy="206280"/>
              </p14:xfrm>
            </p:contentPart>
          </mc:Choice>
          <mc:Fallback xmlns=""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D0CEEC22-7CD7-4EA5-B7FD-E02BB43F957F}"/>
                    </a:ext>
                  </a:extLst>
                </p:cNvPr>
                <p:cNvPicPr/>
                <p:nvPr/>
              </p:nvPicPr>
              <p:blipFill>
                <a:blip r:embed="rId1174"/>
                <a:stretch>
                  <a:fillRect/>
                </a:stretch>
              </p:blipFill>
              <p:spPr>
                <a:xfrm>
                  <a:off x="6376067" y="4001820"/>
                  <a:ext cx="921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5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C29AF8E9-BCBD-4148-AD65-93FDB559DA3D}"/>
                    </a:ext>
                  </a:extLst>
                </p14:cNvPr>
                <p14:cNvContentPartPr/>
                <p14:nvPr/>
              </p14:nvContentPartPr>
              <p14:xfrm>
                <a:off x="6502427" y="4012620"/>
                <a:ext cx="62280" cy="211680"/>
              </p14:xfrm>
            </p:contentPart>
          </mc:Choice>
          <mc:Fallback xmlns=""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C29AF8E9-BCBD-4148-AD65-93FDB559DA3D}"/>
                    </a:ext>
                  </a:extLst>
                </p:cNvPr>
                <p:cNvPicPr/>
                <p:nvPr/>
              </p:nvPicPr>
              <p:blipFill>
                <a:blip r:embed="rId1176"/>
                <a:stretch>
                  <a:fillRect/>
                </a:stretch>
              </p:blipFill>
              <p:spPr>
                <a:xfrm>
                  <a:off x="6498107" y="4008300"/>
                  <a:ext cx="709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7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A78B8FF6-683F-4466-AEA4-01B32176168E}"/>
                    </a:ext>
                  </a:extLst>
                </p14:cNvPr>
                <p14:cNvContentPartPr/>
                <p14:nvPr/>
              </p14:nvContentPartPr>
              <p14:xfrm>
                <a:off x="6568307" y="3927300"/>
                <a:ext cx="108000" cy="132120"/>
              </p14:xfrm>
            </p:contentPart>
          </mc:Choice>
          <mc:Fallback xmlns=""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A78B8FF6-683F-4466-AEA4-01B32176168E}"/>
                    </a:ext>
                  </a:extLst>
                </p:cNvPr>
                <p:cNvPicPr/>
                <p:nvPr/>
              </p:nvPicPr>
              <p:blipFill>
                <a:blip r:embed="rId1178"/>
                <a:stretch>
                  <a:fillRect/>
                </a:stretch>
              </p:blipFill>
              <p:spPr>
                <a:xfrm>
                  <a:off x="6563987" y="3922980"/>
                  <a:ext cx="1166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9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854036CD-78C1-4F64-A494-8B1E5B693695}"/>
                    </a:ext>
                  </a:extLst>
                </p14:cNvPr>
                <p14:cNvContentPartPr/>
                <p14:nvPr/>
              </p14:nvContentPartPr>
              <p14:xfrm>
                <a:off x="6692867" y="3817860"/>
                <a:ext cx="89280" cy="137160"/>
              </p14:xfrm>
            </p:contentPart>
          </mc:Choice>
          <mc:Fallback xmlns=""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854036CD-78C1-4F64-A494-8B1E5B693695}"/>
                    </a:ext>
                  </a:extLst>
                </p:cNvPr>
                <p:cNvPicPr/>
                <p:nvPr/>
              </p:nvPicPr>
              <p:blipFill>
                <a:blip r:embed="rId1180"/>
                <a:stretch>
                  <a:fillRect/>
                </a:stretch>
              </p:blipFill>
              <p:spPr>
                <a:xfrm>
                  <a:off x="6688547" y="3813540"/>
                  <a:ext cx="979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1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FCCD7FBB-4AE9-4B32-9CF6-B0060834BA53}"/>
                    </a:ext>
                  </a:extLst>
                </p14:cNvPr>
                <p14:cNvContentPartPr/>
                <p14:nvPr/>
              </p14:nvContentPartPr>
              <p14:xfrm>
                <a:off x="6791867" y="3799140"/>
                <a:ext cx="139680" cy="115200"/>
              </p14:xfrm>
            </p:contentPart>
          </mc:Choice>
          <mc:Fallback xmlns=""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FCCD7FBB-4AE9-4B32-9CF6-B0060834BA53}"/>
                    </a:ext>
                  </a:extLst>
                </p:cNvPr>
                <p:cNvPicPr/>
                <p:nvPr/>
              </p:nvPicPr>
              <p:blipFill>
                <a:blip r:embed="rId1182"/>
                <a:stretch>
                  <a:fillRect/>
                </a:stretch>
              </p:blipFill>
              <p:spPr>
                <a:xfrm>
                  <a:off x="6787547" y="3794820"/>
                  <a:ext cx="1483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3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44060828-64C4-4EAA-9992-DF8098793869}"/>
                    </a:ext>
                  </a:extLst>
                </p14:cNvPr>
                <p14:cNvContentPartPr/>
                <p14:nvPr/>
              </p14:nvContentPartPr>
              <p14:xfrm>
                <a:off x="6820667" y="3614820"/>
                <a:ext cx="141840" cy="203760"/>
              </p14:xfrm>
            </p:contentPart>
          </mc:Choice>
          <mc:Fallback xmlns=""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44060828-64C4-4EAA-9992-DF8098793869}"/>
                    </a:ext>
                  </a:extLst>
                </p:cNvPr>
                <p:cNvPicPr/>
                <p:nvPr/>
              </p:nvPicPr>
              <p:blipFill>
                <a:blip r:embed="rId1184"/>
                <a:stretch>
                  <a:fillRect/>
                </a:stretch>
              </p:blipFill>
              <p:spPr>
                <a:xfrm>
                  <a:off x="6816347" y="3610500"/>
                  <a:ext cx="1504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5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3D562D1B-92E8-4B3B-8A45-735C211FC037}"/>
                    </a:ext>
                  </a:extLst>
                </p14:cNvPr>
                <p14:cNvContentPartPr/>
                <p14:nvPr/>
              </p14:nvContentPartPr>
              <p14:xfrm>
                <a:off x="6922547" y="3801660"/>
                <a:ext cx="91080" cy="113040"/>
              </p14:xfrm>
            </p:contentPart>
          </mc:Choice>
          <mc:Fallback xmlns=""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3D562D1B-92E8-4B3B-8A45-735C211FC037}"/>
                    </a:ext>
                  </a:extLst>
                </p:cNvPr>
                <p:cNvPicPr/>
                <p:nvPr/>
              </p:nvPicPr>
              <p:blipFill>
                <a:blip r:embed="rId1186"/>
                <a:stretch>
                  <a:fillRect/>
                </a:stretch>
              </p:blipFill>
              <p:spPr>
                <a:xfrm>
                  <a:off x="6918227" y="3797340"/>
                  <a:ext cx="99720" cy="12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87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83F69C7D-419A-72D1-D6FE-5C5E74AA0021}"/>
                  </a:ext>
                </a:extLst>
              </p14:cNvPr>
              <p14:cNvContentPartPr/>
              <p14:nvPr/>
            </p14:nvContentPartPr>
            <p14:xfrm>
              <a:off x="234916" y="3259702"/>
              <a:ext cx="1541520" cy="7452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83F69C7D-419A-72D1-D6FE-5C5E74AA0021}"/>
                  </a:ext>
                </a:extLst>
              </p:cNvPr>
              <p:cNvPicPr/>
              <p:nvPr/>
            </p:nvPicPr>
            <p:blipFill>
              <a:blip r:embed="rId1188"/>
              <a:stretch>
                <a:fillRect/>
              </a:stretch>
            </p:blipFill>
            <p:spPr>
              <a:xfrm>
                <a:off x="226276" y="3251062"/>
                <a:ext cx="155916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9">
            <p14:nvContentPartPr>
              <p14:cNvPr id="489" name="Freihand 488">
                <a:extLst>
                  <a:ext uri="{FF2B5EF4-FFF2-40B4-BE49-F238E27FC236}">
                    <a16:creationId xmlns:a16="http://schemas.microsoft.com/office/drawing/2014/main" id="{A1CBAA10-7A11-E96B-570C-D6EA5AF6F8DF}"/>
                  </a:ext>
                </a:extLst>
              </p14:cNvPr>
              <p14:cNvContentPartPr/>
              <p14:nvPr/>
            </p14:nvContentPartPr>
            <p14:xfrm>
              <a:off x="94516" y="3935422"/>
              <a:ext cx="1698120" cy="99720"/>
            </p14:xfrm>
          </p:contentPart>
        </mc:Choice>
        <mc:Fallback>
          <p:pic>
            <p:nvPicPr>
              <p:cNvPr id="489" name="Freihand 488">
                <a:extLst>
                  <a:ext uri="{FF2B5EF4-FFF2-40B4-BE49-F238E27FC236}">
                    <a16:creationId xmlns:a16="http://schemas.microsoft.com/office/drawing/2014/main" id="{A1CBAA10-7A11-E96B-570C-D6EA5AF6F8DF}"/>
                  </a:ext>
                </a:extLst>
              </p:cNvPr>
              <p:cNvPicPr/>
              <p:nvPr/>
            </p:nvPicPr>
            <p:blipFill>
              <a:blip r:embed="rId1190"/>
              <a:stretch>
                <a:fillRect/>
              </a:stretch>
            </p:blipFill>
            <p:spPr>
              <a:xfrm>
                <a:off x="85876" y="3926782"/>
                <a:ext cx="171576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1">
            <p14:nvContentPartPr>
              <p14:cNvPr id="490" name="Freihand 489">
                <a:extLst>
                  <a:ext uri="{FF2B5EF4-FFF2-40B4-BE49-F238E27FC236}">
                    <a16:creationId xmlns:a16="http://schemas.microsoft.com/office/drawing/2014/main" id="{62827BB8-0E6E-E740-9BFB-5145A20DA0E4}"/>
                  </a:ext>
                </a:extLst>
              </p14:cNvPr>
              <p14:cNvContentPartPr/>
              <p14:nvPr/>
            </p14:nvContentPartPr>
            <p14:xfrm>
              <a:off x="1851676" y="883342"/>
              <a:ext cx="1393560" cy="65520"/>
            </p14:xfrm>
          </p:contentPart>
        </mc:Choice>
        <mc:Fallback>
          <p:pic>
            <p:nvPicPr>
              <p:cNvPr id="490" name="Freihand 489">
                <a:extLst>
                  <a:ext uri="{FF2B5EF4-FFF2-40B4-BE49-F238E27FC236}">
                    <a16:creationId xmlns:a16="http://schemas.microsoft.com/office/drawing/2014/main" id="{62827BB8-0E6E-E740-9BFB-5145A20DA0E4}"/>
                  </a:ext>
                </a:extLst>
              </p:cNvPr>
              <p:cNvPicPr/>
              <p:nvPr/>
            </p:nvPicPr>
            <p:blipFill>
              <a:blip r:embed="rId1192"/>
              <a:stretch>
                <a:fillRect/>
              </a:stretch>
            </p:blipFill>
            <p:spPr>
              <a:xfrm>
                <a:off x="1843036" y="874702"/>
                <a:ext cx="141120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3">
            <p14:nvContentPartPr>
              <p14:cNvPr id="500" name="Freihand 499">
                <a:extLst>
                  <a:ext uri="{FF2B5EF4-FFF2-40B4-BE49-F238E27FC236}">
                    <a16:creationId xmlns:a16="http://schemas.microsoft.com/office/drawing/2014/main" id="{17BE4272-CA6E-CBDB-DD71-83749DB8C533}"/>
                  </a:ext>
                </a:extLst>
              </p14:cNvPr>
              <p14:cNvContentPartPr/>
              <p14:nvPr/>
            </p14:nvContentPartPr>
            <p14:xfrm>
              <a:off x="1842316" y="334342"/>
              <a:ext cx="1465560" cy="136080"/>
            </p14:xfrm>
          </p:contentPart>
        </mc:Choice>
        <mc:Fallback>
          <p:pic>
            <p:nvPicPr>
              <p:cNvPr id="500" name="Freihand 499">
                <a:extLst>
                  <a:ext uri="{FF2B5EF4-FFF2-40B4-BE49-F238E27FC236}">
                    <a16:creationId xmlns:a16="http://schemas.microsoft.com/office/drawing/2014/main" id="{17BE4272-CA6E-CBDB-DD71-83749DB8C533}"/>
                  </a:ext>
                </a:extLst>
              </p:cNvPr>
              <p:cNvPicPr/>
              <p:nvPr/>
            </p:nvPicPr>
            <p:blipFill>
              <a:blip r:embed="rId1194"/>
              <a:stretch>
                <a:fillRect/>
              </a:stretch>
            </p:blipFill>
            <p:spPr>
              <a:xfrm>
                <a:off x="1833316" y="325702"/>
                <a:ext cx="148320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5">
            <p14:nvContentPartPr>
              <p14:cNvPr id="501" name="Freihand 500">
                <a:extLst>
                  <a:ext uri="{FF2B5EF4-FFF2-40B4-BE49-F238E27FC236}">
                    <a16:creationId xmlns:a16="http://schemas.microsoft.com/office/drawing/2014/main" id="{4C97E613-E263-5B11-B542-C7789671E29A}"/>
                  </a:ext>
                </a:extLst>
              </p14:cNvPr>
              <p14:cNvContentPartPr/>
              <p14:nvPr/>
            </p14:nvContentPartPr>
            <p14:xfrm>
              <a:off x="1844116" y="2718622"/>
              <a:ext cx="1191240" cy="56520"/>
            </p14:xfrm>
          </p:contentPart>
        </mc:Choice>
        <mc:Fallback>
          <p:pic>
            <p:nvPicPr>
              <p:cNvPr id="501" name="Freihand 500">
                <a:extLst>
                  <a:ext uri="{FF2B5EF4-FFF2-40B4-BE49-F238E27FC236}">
                    <a16:creationId xmlns:a16="http://schemas.microsoft.com/office/drawing/2014/main" id="{4C97E613-E263-5B11-B542-C7789671E29A}"/>
                  </a:ext>
                </a:extLst>
              </p:cNvPr>
              <p:cNvPicPr/>
              <p:nvPr/>
            </p:nvPicPr>
            <p:blipFill>
              <a:blip r:embed="rId1196"/>
              <a:stretch>
                <a:fillRect/>
              </a:stretch>
            </p:blipFill>
            <p:spPr>
              <a:xfrm>
                <a:off x="1835476" y="2709982"/>
                <a:ext cx="120888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7">
            <p14:nvContentPartPr>
              <p14:cNvPr id="504" name="Freihand 503">
                <a:extLst>
                  <a:ext uri="{FF2B5EF4-FFF2-40B4-BE49-F238E27FC236}">
                    <a16:creationId xmlns:a16="http://schemas.microsoft.com/office/drawing/2014/main" id="{B3B95AFC-405F-E508-EBCE-FB674126D798}"/>
                  </a:ext>
                </a:extLst>
              </p14:cNvPr>
              <p14:cNvContentPartPr/>
              <p14:nvPr/>
            </p14:nvContentPartPr>
            <p14:xfrm>
              <a:off x="3253876" y="2397862"/>
              <a:ext cx="1866240" cy="134640"/>
            </p14:xfrm>
          </p:contentPart>
        </mc:Choice>
        <mc:Fallback>
          <p:pic>
            <p:nvPicPr>
              <p:cNvPr id="504" name="Freihand 503">
                <a:extLst>
                  <a:ext uri="{FF2B5EF4-FFF2-40B4-BE49-F238E27FC236}">
                    <a16:creationId xmlns:a16="http://schemas.microsoft.com/office/drawing/2014/main" id="{B3B95AFC-405F-E508-EBCE-FB674126D798}"/>
                  </a:ext>
                </a:extLst>
              </p:cNvPr>
              <p:cNvPicPr/>
              <p:nvPr/>
            </p:nvPicPr>
            <p:blipFill>
              <a:blip r:embed="rId1198"/>
              <a:stretch>
                <a:fillRect/>
              </a:stretch>
            </p:blipFill>
            <p:spPr>
              <a:xfrm>
                <a:off x="3244876" y="2388862"/>
                <a:ext cx="188388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9">
            <p14:nvContentPartPr>
              <p14:cNvPr id="524" name="Freihand 523">
                <a:extLst>
                  <a:ext uri="{FF2B5EF4-FFF2-40B4-BE49-F238E27FC236}">
                    <a16:creationId xmlns:a16="http://schemas.microsoft.com/office/drawing/2014/main" id="{54FAF3E5-A6DE-4A85-809B-07D006FBDEC5}"/>
                  </a:ext>
                </a:extLst>
              </p14:cNvPr>
              <p14:cNvContentPartPr/>
              <p14:nvPr/>
            </p14:nvContentPartPr>
            <p14:xfrm>
              <a:off x="1593196" y="1583182"/>
              <a:ext cx="3711240" cy="1025280"/>
            </p14:xfrm>
          </p:contentPart>
        </mc:Choice>
        <mc:Fallback>
          <p:pic>
            <p:nvPicPr>
              <p:cNvPr id="524" name="Freihand 523">
                <a:extLst>
                  <a:ext uri="{FF2B5EF4-FFF2-40B4-BE49-F238E27FC236}">
                    <a16:creationId xmlns:a16="http://schemas.microsoft.com/office/drawing/2014/main" id="{54FAF3E5-A6DE-4A85-809B-07D006FBDEC5}"/>
                  </a:ext>
                </a:extLst>
              </p:cNvPr>
              <p:cNvPicPr/>
              <p:nvPr/>
            </p:nvPicPr>
            <p:blipFill>
              <a:blip r:embed="rId1200"/>
              <a:stretch>
                <a:fillRect/>
              </a:stretch>
            </p:blipFill>
            <p:spPr>
              <a:xfrm>
                <a:off x="1584196" y="1574542"/>
                <a:ext cx="3728880" cy="10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1">
            <p14:nvContentPartPr>
              <p14:cNvPr id="525" name="Freihand 524">
                <a:extLst>
                  <a:ext uri="{FF2B5EF4-FFF2-40B4-BE49-F238E27FC236}">
                    <a16:creationId xmlns:a16="http://schemas.microsoft.com/office/drawing/2014/main" id="{3892B9B9-C754-7D51-E2E0-F1EB1EB1C236}"/>
                  </a:ext>
                </a:extLst>
              </p14:cNvPr>
              <p14:cNvContentPartPr/>
              <p14:nvPr/>
            </p14:nvContentPartPr>
            <p14:xfrm>
              <a:off x="2978836" y="5694742"/>
              <a:ext cx="4764240" cy="947520"/>
            </p14:xfrm>
          </p:contentPart>
        </mc:Choice>
        <mc:Fallback>
          <p:pic>
            <p:nvPicPr>
              <p:cNvPr id="525" name="Freihand 524">
                <a:extLst>
                  <a:ext uri="{FF2B5EF4-FFF2-40B4-BE49-F238E27FC236}">
                    <a16:creationId xmlns:a16="http://schemas.microsoft.com/office/drawing/2014/main" id="{3892B9B9-C754-7D51-E2E0-F1EB1EB1C236}"/>
                  </a:ext>
                </a:extLst>
              </p:cNvPr>
              <p:cNvPicPr/>
              <p:nvPr/>
            </p:nvPicPr>
            <p:blipFill>
              <a:blip r:embed="rId1202"/>
              <a:stretch>
                <a:fillRect/>
              </a:stretch>
            </p:blipFill>
            <p:spPr>
              <a:xfrm>
                <a:off x="2970196" y="5686102"/>
                <a:ext cx="4781880" cy="9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3">
            <p14:nvContentPartPr>
              <p14:cNvPr id="526" name="Freihand 525">
                <a:extLst>
                  <a:ext uri="{FF2B5EF4-FFF2-40B4-BE49-F238E27FC236}">
                    <a16:creationId xmlns:a16="http://schemas.microsoft.com/office/drawing/2014/main" id="{2672A6CB-EF9E-8CF8-744C-36719F3174ED}"/>
                  </a:ext>
                </a:extLst>
              </p14:cNvPr>
              <p14:cNvContentPartPr/>
              <p14:nvPr/>
            </p14:nvContentPartPr>
            <p14:xfrm>
              <a:off x="4317676" y="6106942"/>
              <a:ext cx="1976760" cy="415440"/>
            </p14:xfrm>
          </p:contentPart>
        </mc:Choice>
        <mc:Fallback>
          <p:pic>
            <p:nvPicPr>
              <p:cNvPr id="526" name="Freihand 525">
                <a:extLst>
                  <a:ext uri="{FF2B5EF4-FFF2-40B4-BE49-F238E27FC236}">
                    <a16:creationId xmlns:a16="http://schemas.microsoft.com/office/drawing/2014/main" id="{2672A6CB-EF9E-8CF8-744C-36719F3174ED}"/>
                  </a:ext>
                </a:extLst>
              </p:cNvPr>
              <p:cNvPicPr/>
              <p:nvPr/>
            </p:nvPicPr>
            <p:blipFill>
              <a:blip r:embed="rId1204"/>
              <a:stretch>
                <a:fillRect/>
              </a:stretch>
            </p:blipFill>
            <p:spPr>
              <a:xfrm>
                <a:off x="4308676" y="6098302"/>
                <a:ext cx="1994400" cy="43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42" name="Gruppieren 541">
            <a:extLst>
              <a:ext uri="{FF2B5EF4-FFF2-40B4-BE49-F238E27FC236}">
                <a16:creationId xmlns:a16="http://schemas.microsoft.com/office/drawing/2014/main" id="{3AC85B35-31C6-969F-3985-3D4841D29693}"/>
              </a:ext>
            </a:extLst>
          </p:cNvPr>
          <p:cNvGrpSpPr/>
          <p:nvPr/>
        </p:nvGrpSpPr>
        <p:grpSpPr>
          <a:xfrm>
            <a:off x="4162876" y="2981062"/>
            <a:ext cx="613440" cy="330120"/>
            <a:chOff x="4162876" y="2981062"/>
            <a:chExt cx="613440" cy="33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5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7F602448-0E39-4063-DA97-63F96EDBA63B}"/>
                    </a:ext>
                  </a:extLst>
                </p14:cNvPr>
                <p14:cNvContentPartPr/>
                <p14:nvPr/>
              </p14:nvContentPartPr>
              <p14:xfrm>
                <a:off x="4162876" y="3129022"/>
                <a:ext cx="190800" cy="16488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7F602448-0E39-4063-DA97-63F96EDBA63B}"/>
                    </a:ext>
                  </a:extLst>
                </p:cNvPr>
                <p:cNvPicPr/>
                <p:nvPr/>
              </p:nvPicPr>
              <p:blipFill>
                <a:blip r:embed="rId1206"/>
                <a:stretch>
                  <a:fillRect/>
                </a:stretch>
              </p:blipFill>
              <p:spPr>
                <a:xfrm>
                  <a:off x="4154236" y="3120022"/>
                  <a:ext cx="2084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7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51ED5BA6-B805-B8C0-7F0A-4597A47DD43C}"/>
                    </a:ext>
                  </a:extLst>
                </p14:cNvPr>
                <p14:cNvContentPartPr/>
                <p14:nvPr/>
              </p14:nvContentPartPr>
              <p14:xfrm>
                <a:off x="4193476" y="3199942"/>
                <a:ext cx="167040" cy="11124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51ED5BA6-B805-B8C0-7F0A-4597A47DD43C}"/>
                    </a:ext>
                  </a:extLst>
                </p:cNvPr>
                <p:cNvPicPr/>
                <p:nvPr/>
              </p:nvPicPr>
              <p:blipFill>
                <a:blip r:embed="rId1208"/>
                <a:stretch>
                  <a:fillRect/>
                </a:stretch>
              </p:blipFill>
              <p:spPr>
                <a:xfrm>
                  <a:off x="4184476" y="3191302"/>
                  <a:ext cx="1846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9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FDDEAE00-F6E0-ED5C-C536-B7354C5EB0A6}"/>
                    </a:ext>
                  </a:extLst>
                </p14:cNvPr>
                <p14:cNvContentPartPr/>
                <p14:nvPr/>
              </p14:nvContentPartPr>
              <p14:xfrm>
                <a:off x="4458796" y="2981062"/>
                <a:ext cx="317520" cy="28476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FDDEAE00-F6E0-ED5C-C536-B7354C5EB0A6}"/>
                    </a:ext>
                  </a:extLst>
                </p:cNvPr>
                <p:cNvPicPr/>
                <p:nvPr/>
              </p:nvPicPr>
              <p:blipFill>
                <a:blip r:embed="rId1210"/>
                <a:stretch>
                  <a:fillRect/>
                </a:stretch>
              </p:blipFill>
              <p:spPr>
                <a:xfrm>
                  <a:off x="4449796" y="2972422"/>
                  <a:ext cx="335160" cy="302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99946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CEB58A28-2258-5993-689D-5AF9BF8CD49A}"/>
                  </a:ext>
                </a:extLst>
              </p14:cNvPr>
              <p14:cNvContentPartPr/>
              <p14:nvPr/>
            </p14:nvContentPartPr>
            <p14:xfrm>
              <a:off x="1079836" y="827182"/>
              <a:ext cx="1260000" cy="123840"/>
            </p14:xfrm>
          </p:contentPart>
        </mc:Choice>
        <mc:Fallback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CEB58A28-2258-5993-689D-5AF9BF8CD49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1196" y="818182"/>
                <a:ext cx="127764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05CEB75A-14CC-692B-A4AB-41C043615A6C}"/>
                  </a:ext>
                </a:extLst>
              </p14:cNvPr>
              <p14:cNvContentPartPr/>
              <p14:nvPr/>
            </p14:nvContentPartPr>
            <p14:xfrm>
              <a:off x="10561876" y="2341702"/>
              <a:ext cx="716760" cy="603000"/>
            </p14:xfrm>
          </p:contentPart>
        </mc:Choice>
        <mc:Fallback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05CEB75A-14CC-692B-A4AB-41C043615A6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52876" y="2332702"/>
                <a:ext cx="734400" cy="62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1BB326C8-1253-2EBB-DF87-0B52565A54B9}"/>
                  </a:ext>
                </a:extLst>
              </p14:cNvPr>
              <p14:cNvContentPartPr/>
              <p14:nvPr/>
            </p14:nvContentPartPr>
            <p14:xfrm>
              <a:off x="10079476" y="2505142"/>
              <a:ext cx="482040" cy="439920"/>
            </p14:xfrm>
          </p:contentPart>
        </mc:Choice>
        <mc:Fallback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1BB326C8-1253-2EBB-DF87-0B52565A54B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70836" y="2496142"/>
                <a:ext cx="49968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8F4A6B37-DA6E-D01E-9659-53A9D4CA3F81}"/>
                  </a:ext>
                </a:extLst>
              </p14:cNvPr>
              <p14:cNvContentPartPr/>
              <p14:nvPr/>
            </p14:nvContentPartPr>
            <p14:xfrm>
              <a:off x="10381516" y="2772262"/>
              <a:ext cx="385560" cy="267480"/>
            </p14:xfrm>
          </p:contentPart>
        </mc:Choice>
        <mc:Fallback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8F4A6B37-DA6E-D01E-9659-53A9D4CA3F8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372516" y="2763622"/>
                <a:ext cx="40320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69" name="Freihand 368">
                <a:extLst>
                  <a:ext uri="{FF2B5EF4-FFF2-40B4-BE49-F238E27FC236}">
                    <a16:creationId xmlns:a16="http://schemas.microsoft.com/office/drawing/2014/main" id="{FF2B4880-88B7-223E-7297-32E0F9719357}"/>
                  </a:ext>
                </a:extLst>
              </p14:cNvPr>
              <p14:cNvContentPartPr/>
              <p14:nvPr/>
            </p14:nvContentPartPr>
            <p14:xfrm>
              <a:off x="5155396" y="4126942"/>
              <a:ext cx="1474560" cy="810000"/>
            </p14:xfrm>
          </p:contentPart>
        </mc:Choice>
        <mc:Fallback>
          <p:pic>
            <p:nvPicPr>
              <p:cNvPr id="369" name="Freihand 368">
                <a:extLst>
                  <a:ext uri="{FF2B5EF4-FFF2-40B4-BE49-F238E27FC236}">
                    <a16:creationId xmlns:a16="http://schemas.microsoft.com/office/drawing/2014/main" id="{FF2B4880-88B7-223E-7297-32E0F971935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46756" y="4117942"/>
                <a:ext cx="1492200" cy="82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19" name="Gruppieren 418">
            <a:extLst>
              <a:ext uri="{FF2B5EF4-FFF2-40B4-BE49-F238E27FC236}">
                <a16:creationId xmlns:a16="http://schemas.microsoft.com/office/drawing/2014/main" id="{1016AF10-B3D2-738F-FCC0-990885DE1DE5}"/>
              </a:ext>
            </a:extLst>
          </p:cNvPr>
          <p:cNvGrpSpPr/>
          <p:nvPr/>
        </p:nvGrpSpPr>
        <p:grpSpPr>
          <a:xfrm>
            <a:off x="3319396" y="4146382"/>
            <a:ext cx="3543840" cy="2642040"/>
            <a:chOff x="3319396" y="4146382"/>
            <a:chExt cx="3543840" cy="264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01B6F593-1196-5689-C78E-C6076190164F}"/>
                    </a:ext>
                  </a:extLst>
                </p14:cNvPr>
                <p14:cNvContentPartPr/>
                <p14:nvPr/>
              </p14:nvContentPartPr>
              <p14:xfrm>
                <a:off x="5171236" y="4146382"/>
                <a:ext cx="1300320" cy="35352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01B6F593-1196-5689-C78E-C6076190164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162236" y="4137742"/>
                  <a:ext cx="131796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D40B9B11-3BD4-12EA-709A-A5B3202B113A}"/>
                    </a:ext>
                  </a:extLst>
                </p14:cNvPr>
                <p14:cNvContentPartPr/>
                <p14:nvPr/>
              </p14:nvContentPartPr>
              <p14:xfrm>
                <a:off x="5052436" y="4604662"/>
                <a:ext cx="482400" cy="88524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D40B9B11-3BD4-12EA-709A-A5B3202B113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043436" y="4595662"/>
                  <a:ext cx="500040" cy="90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389943A4-8D3D-EE90-7127-1A54816C7B79}"/>
                    </a:ext>
                  </a:extLst>
                </p14:cNvPr>
                <p14:cNvContentPartPr/>
                <p14:nvPr/>
              </p14:nvContentPartPr>
              <p14:xfrm>
                <a:off x="5391916" y="4527262"/>
                <a:ext cx="176040" cy="20592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389943A4-8D3D-EE90-7127-1A54816C7B7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383276" y="4518622"/>
                  <a:ext cx="1936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83C93661-0F35-D38B-E3A3-E992C1CC133A}"/>
                    </a:ext>
                  </a:extLst>
                </p14:cNvPr>
                <p14:cNvContentPartPr/>
                <p14:nvPr/>
              </p14:nvContentPartPr>
              <p14:xfrm>
                <a:off x="3486796" y="5663422"/>
                <a:ext cx="151200" cy="20196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83C93661-0F35-D38B-E3A3-E992C1CC133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77796" y="5654782"/>
                  <a:ext cx="1688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C911E63B-4C51-EAD4-ED7A-CB24FFFBFFAA}"/>
                    </a:ext>
                  </a:extLst>
                </p14:cNvPr>
                <p14:cNvContentPartPr/>
                <p14:nvPr/>
              </p14:nvContentPartPr>
              <p14:xfrm>
                <a:off x="3688396" y="5625622"/>
                <a:ext cx="425880" cy="18360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C911E63B-4C51-EAD4-ED7A-CB24FFFBFFA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79396" y="5616982"/>
                  <a:ext cx="4435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D3CA45FB-12E0-D736-9D68-45AAFF099854}"/>
                    </a:ext>
                  </a:extLst>
                </p14:cNvPr>
                <p14:cNvContentPartPr/>
                <p14:nvPr/>
              </p14:nvContentPartPr>
              <p14:xfrm>
                <a:off x="4192756" y="5462542"/>
                <a:ext cx="527760" cy="27540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D3CA45FB-12E0-D736-9D68-45AAFF09985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183756" y="5453542"/>
                  <a:ext cx="5454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A04472C3-3C08-BD42-F3F4-D1E482113EFA}"/>
                    </a:ext>
                  </a:extLst>
                </p14:cNvPr>
                <p14:cNvContentPartPr/>
                <p14:nvPr/>
              </p14:nvContentPartPr>
              <p14:xfrm>
                <a:off x="4721596" y="5427982"/>
                <a:ext cx="9720" cy="1692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A04472C3-3C08-BD42-F3F4-D1E482113EF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712956" y="5418982"/>
                  <a:ext cx="273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2FA89EE6-653F-CACE-4C5A-92B3E3FEB818}"/>
                    </a:ext>
                  </a:extLst>
                </p14:cNvPr>
                <p14:cNvContentPartPr/>
                <p14:nvPr/>
              </p14:nvContentPartPr>
              <p14:xfrm>
                <a:off x="4765156" y="5361022"/>
                <a:ext cx="342000" cy="48204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2FA89EE6-653F-CACE-4C5A-92B3E3FEB81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56516" y="5352022"/>
                  <a:ext cx="359640" cy="4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1F206E47-B313-2E25-787F-173F5C77E8B1}"/>
                    </a:ext>
                  </a:extLst>
                </p14:cNvPr>
                <p14:cNvContentPartPr/>
                <p14:nvPr/>
              </p14:nvContentPartPr>
              <p14:xfrm>
                <a:off x="3372676" y="6071302"/>
                <a:ext cx="414000" cy="22680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1F206E47-B313-2E25-787F-173F5C77E8B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363676" y="6062662"/>
                  <a:ext cx="4316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79DC44E5-8CCC-5FE2-6A3E-6A1C9EAF8063}"/>
                    </a:ext>
                  </a:extLst>
                </p14:cNvPr>
                <p14:cNvContentPartPr/>
                <p14:nvPr/>
              </p14:nvContentPartPr>
              <p14:xfrm>
                <a:off x="3741316" y="5960062"/>
                <a:ext cx="10800" cy="504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79DC44E5-8CCC-5FE2-6A3E-6A1C9EAF806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32676" y="5951062"/>
                  <a:ext cx="284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EF0C75EF-0B4D-A319-0C58-72B69480657D}"/>
                    </a:ext>
                  </a:extLst>
                </p14:cNvPr>
                <p14:cNvContentPartPr/>
                <p14:nvPr/>
              </p14:nvContentPartPr>
              <p14:xfrm>
                <a:off x="3895396" y="5928742"/>
                <a:ext cx="135720" cy="17460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EF0C75EF-0B4D-A319-0C58-72B69480657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886756" y="5920102"/>
                  <a:ext cx="1533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EDB9C2DF-6D4B-0D4C-75B1-3A1A3FA9C49F}"/>
                    </a:ext>
                  </a:extLst>
                </p14:cNvPr>
                <p14:cNvContentPartPr/>
                <p14:nvPr/>
              </p14:nvContentPartPr>
              <p14:xfrm>
                <a:off x="4293196" y="5964742"/>
                <a:ext cx="104760" cy="9648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EDB9C2DF-6D4B-0D4C-75B1-3A1A3FA9C49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84556" y="5956102"/>
                  <a:ext cx="1224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0A12FE11-6BE2-784C-8A20-7CE49DAEAFB5}"/>
                    </a:ext>
                  </a:extLst>
                </p14:cNvPr>
                <p14:cNvContentPartPr/>
                <p14:nvPr/>
              </p14:nvContentPartPr>
              <p14:xfrm>
                <a:off x="4418476" y="5841262"/>
                <a:ext cx="96480" cy="19656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0A12FE11-6BE2-784C-8A20-7CE49DAEAFB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409476" y="5832262"/>
                  <a:ext cx="1141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D24AD759-1A14-3B3B-501E-55789B042158}"/>
                    </a:ext>
                  </a:extLst>
                </p14:cNvPr>
                <p14:cNvContentPartPr/>
                <p14:nvPr/>
              </p14:nvContentPartPr>
              <p14:xfrm>
                <a:off x="4553116" y="5879422"/>
                <a:ext cx="176400" cy="9792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D24AD759-1A14-3B3B-501E-55789B04215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544116" y="5870782"/>
                  <a:ext cx="1940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634D66AF-1290-F94D-B6F8-C2285F300B85}"/>
                    </a:ext>
                  </a:extLst>
                </p14:cNvPr>
                <p14:cNvContentPartPr/>
                <p14:nvPr/>
              </p14:nvContentPartPr>
              <p14:xfrm>
                <a:off x="4387876" y="5806702"/>
                <a:ext cx="72000" cy="540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634D66AF-1290-F94D-B6F8-C2285F300B8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379236" y="5797702"/>
                  <a:ext cx="896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EBBFA752-9608-8BD3-E9B4-8C82887CA4E0}"/>
                    </a:ext>
                  </a:extLst>
                </p14:cNvPr>
                <p14:cNvContentPartPr/>
                <p14:nvPr/>
              </p14:nvContentPartPr>
              <p14:xfrm>
                <a:off x="4925716" y="5758102"/>
                <a:ext cx="303120" cy="16920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EBBFA752-9608-8BD3-E9B4-8C82887CA4E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917076" y="5749102"/>
                  <a:ext cx="3207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5B78A1BA-1929-BD95-8AF0-E89D233B8A49}"/>
                    </a:ext>
                  </a:extLst>
                </p14:cNvPr>
                <p14:cNvContentPartPr/>
                <p14:nvPr/>
              </p14:nvContentPartPr>
              <p14:xfrm>
                <a:off x="5159356" y="5700502"/>
                <a:ext cx="3600" cy="3096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5B78A1BA-1929-BD95-8AF0-E89D233B8A4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150356" y="5691502"/>
                  <a:ext cx="212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503CABF7-17CC-8678-02C0-C3ECBC277C77}"/>
                    </a:ext>
                  </a:extLst>
                </p14:cNvPr>
                <p14:cNvContentPartPr/>
                <p14:nvPr/>
              </p14:nvContentPartPr>
              <p14:xfrm>
                <a:off x="3319396" y="6448222"/>
                <a:ext cx="110520" cy="23112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503CABF7-17CC-8678-02C0-C3ECBC277C7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310396" y="6439582"/>
                  <a:ext cx="1281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0B513DC0-AA79-638C-4D78-D9D459F8D067}"/>
                    </a:ext>
                  </a:extLst>
                </p14:cNvPr>
                <p14:cNvContentPartPr/>
                <p14:nvPr/>
              </p14:nvContentPartPr>
              <p14:xfrm>
                <a:off x="3459796" y="6450382"/>
                <a:ext cx="122760" cy="7020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0B513DC0-AA79-638C-4D78-D9D459F8D06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450796" y="6441382"/>
                  <a:ext cx="1404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1C3CE921-59E4-C1E0-218A-A35332B2FDDE}"/>
                    </a:ext>
                  </a:extLst>
                </p14:cNvPr>
                <p14:cNvContentPartPr/>
                <p14:nvPr/>
              </p14:nvContentPartPr>
              <p14:xfrm>
                <a:off x="3620356" y="6422662"/>
                <a:ext cx="66960" cy="7164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1C3CE921-59E4-C1E0-218A-A35332B2FDD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611356" y="6414022"/>
                  <a:ext cx="846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24AA977B-4530-D663-E8EE-42084FA4314F}"/>
                    </a:ext>
                  </a:extLst>
                </p14:cNvPr>
                <p14:cNvContentPartPr/>
                <p14:nvPr/>
              </p14:nvContentPartPr>
              <p14:xfrm>
                <a:off x="3752476" y="6300982"/>
                <a:ext cx="195480" cy="14328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24AA977B-4530-D663-E8EE-42084FA4314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743836" y="6292342"/>
                  <a:ext cx="2131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B304CAB9-53B2-9179-C864-16FD3A73B0B7}"/>
                    </a:ext>
                  </a:extLst>
                </p14:cNvPr>
                <p14:cNvContentPartPr/>
                <p14:nvPr/>
              </p14:nvContentPartPr>
              <p14:xfrm>
                <a:off x="4041916" y="6174262"/>
                <a:ext cx="297000" cy="22068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B304CAB9-53B2-9179-C864-16FD3A73B0B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032916" y="6165262"/>
                  <a:ext cx="3146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71B4E292-74ED-F85E-5437-982F42A31680}"/>
                    </a:ext>
                  </a:extLst>
                </p14:cNvPr>
                <p14:cNvContentPartPr/>
                <p14:nvPr/>
              </p14:nvContentPartPr>
              <p14:xfrm>
                <a:off x="4316236" y="6212062"/>
                <a:ext cx="145800" cy="12888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71B4E292-74ED-F85E-5437-982F42A3168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307236" y="6203422"/>
                  <a:ext cx="1634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E0AE4991-BCEA-3C33-D680-C49C5AB45680}"/>
                    </a:ext>
                  </a:extLst>
                </p14:cNvPr>
                <p14:cNvContentPartPr/>
                <p14:nvPr/>
              </p14:nvContentPartPr>
              <p14:xfrm>
                <a:off x="4528276" y="6115942"/>
                <a:ext cx="237960" cy="18936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E0AE4991-BCEA-3C33-D680-C49C5AB4568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519636" y="6107302"/>
                  <a:ext cx="2556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C0FED685-51D8-6143-E408-E947652CF14C}"/>
                    </a:ext>
                  </a:extLst>
                </p14:cNvPr>
                <p14:cNvContentPartPr/>
                <p14:nvPr/>
              </p14:nvContentPartPr>
              <p14:xfrm>
                <a:off x="4963156" y="6043582"/>
                <a:ext cx="87120" cy="14220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C0FED685-51D8-6143-E408-E947652CF14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954516" y="6034582"/>
                  <a:ext cx="1047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0AD40DC6-6776-12A4-B527-EDDAD5D4FC60}"/>
                    </a:ext>
                  </a:extLst>
                </p14:cNvPr>
                <p14:cNvContentPartPr/>
                <p14:nvPr/>
              </p14:nvContentPartPr>
              <p14:xfrm>
                <a:off x="5072956" y="5979142"/>
                <a:ext cx="103320" cy="19188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0AD40DC6-6776-12A4-B527-EDDAD5D4FC6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063956" y="5970142"/>
                  <a:ext cx="1209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A1718B24-7B23-E476-B729-BCADC5171E76}"/>
                    </a:ext>
                  </a:extLst>
                </p14:cNvPr>
                <p14:cNvContentPartPr/>
                <p14:nvPr/>
              </p14:nvContentPartPr>
              <p14:xfrm>
                <a:off x="5265556" y="5958982"/>
                <a:ext cx="299880" cy="18504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A1718B24-7B23-E476-B729-BCADC5171E7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256556" y="5949982"/>
                  <a:ext cx="3175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9C5AB47A-E5E5-3A8E-4945-15CFC4F1E672}"/>
                    </a:ext>
                  </a:extLst>
                </p14:cNvPr>
                <p14:cNvContentPartPr/>
                <p14:nvPr/>
              </p14:nvContentPartPr>
              <p14:xfrm>
                <a:off x="5579836" y="5811382"/>
                <a:ext cx="36000" cy="5400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9C5AB47A-E5E5-3A8E-4945-15CFC4F1E67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571196" y="5802382"/>
                  <a:ext cx="536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27C03F05-1F74-0AA4-5A2C-F2AC4D43018C}"/>
                    </a:ext>
                  </a:extLst>
                </p14:cNvPr>
                <p14:cNvContentPartPr/>
                <p14:nvPr/>
              </p14:nvContentPartPr>
              <p14:xfrm>
                <a:off x="5624116" y="5753422"/>
                <a:ext cx="182520" cy="24660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27C03F05-1F74-0AA4-5A2C-F2AC4D43018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615116" y="5744782"/>
                  <a:ext cx="2001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790806BA-8CC9-C1FE-1927-43BDAB451775}"/>
                    </a:ext>
                  </a:extLst>
                </p14:cNvPr>
                <p14:cNvContentPartPr/>
                <p14:nvPr/>
              </p14:nvContentPartPr>
              <p14:xfrm>
                <a:off x="5858836" y="5832982"/>
                <a:ext cx="310680" cy="26100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790806BA-8CC9-C1FE-1927-43BDAB45177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850196" y="5824342"/>
                  <a:ext cx="3283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584BDC36-100A-5A57-35DA-B13746CD09B5}"/>
                    </a:ext>
                  </a:extLst>
                </p14:cNvPr>
                <p14:cNvContentPartPr/>
                <p14:nvPr/>
              </p14:nvContentPartPr>
              <p14:xfrm>
                <a:off x="3895396" y="6672862"/>
                <a:ext cx="169560" cy="11556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584BDC36-100A-5A57-35DA-B13746CD09B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886396" y="6663862"/>
                  <a:ext cx="1872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50ED1AE3-76C8-82EA-33B2-D6C9D01CC497}"/>
                    </a:ext>
                  </a:extLst>
                </p14:cNvPr>
                <p14:cNvContentPartPr/>
                <p14:nvPr/>
              </p14:nvContentPartPr>
              <p14:xfrm>
                <a:off x="4097356" y="6475582"/>
                <a:ext cx="232560" cy="24120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50ED1AE3-76C8-82EA-33B2-D6C9D01CC49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088356" y="6466582"/>
                  <a:ext cx="2502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F0127CA8-2D47-6D1F-FA0F-2F9E63F2A480}"/>
                    </a:ext>
                  </a:extLst>
                </p14:cNvPr>
                <p14:cNvContentPartPr/>
                <p14:nvPr/>
              </p14:nvContentPartPr>
              <p14:xfrm>
                <a:off x="4288516" y="6459742"/>
                <a:ext cx="62280" cy="19260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F0127CA8-2D47-6D1F-FA0F-2F9E63F2A48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279516" y="6450742"/>
                  <a:ext cx="799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7FD4244D-3916-C02F-E9C7-F0E517A893DA}"/>
                    </a:ext>
                  </a:extLst>
                </p14:cNvPr>
                <p14:cNvContentPartPr/>
                <p14:nvPr/>
              </p14:nvContentPartPr>
              <p14:xfrm>
                <a:off x="4412716" y="6502942"/>
                <a:ext cx="335160" cy="12348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7FD4244D-3916-C02F-E9C7-F0E517A893D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403716" y="6493942"/>
                  <a:ext cx="3528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ACFC8081-31A2-5BF5-6F75-A77AE3ABD02A}"/>
                    </a:ext>
                  </a:extLst>
                </p14:cNvPr>
                <p14:cNvContentPartPr/>
                <p14:nvPr/>
              </p14:nvContentPartPr>
              <p14:xfrm>
                <a:off x="4800076" y="6326542"/>
                <a:ext cx="268200" cy="21096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ACFC8081-31A2-5BF5-6F75-A77AE3ABD02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791076" y="6317542"/>
                  <a:ext cx="2858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9CCBDD86-E1F4-3626-CD9A-D86C1D3333D2}"/>
                    </a:ext>
                  </a:extLst>
                </p14:cNvPr>
                <p14:cNvContentPartPr/>
                <p14:nvPr/>
              </p14:nvContentPartPr>
              <p14:xfrm>
                <a:off x="5058196" y="6289102"/>
                <a:ext cx="54000" cy="5184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9CCBDD86-E1F4-3626-CD9A-D86C1D3333D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049196" y="6280462"/>
                  <a:ext cx="716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58EA7E54-6718-ED57-1796-C256D0B60166}"/>
                    </a:ext>
                  </a:extLst>
                </p14:cNvPr>
                <p14:cNvContentPartPr/>
                <p14:nvPr/>
              </p14:nvContentPartPr>
              <p14:xfrm>
                <a:off x="5141716" y="6331942"/>
                <a:ext cx="106920" cy="12492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58EA7E54-6718-ED57-1796-C256D0B6016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132716" y="6322942"/>
                  <a:ext cx="1245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D9120A32-803F-159A-34C7-AF013CF185C5}"/>
                    </a:ext>
                  </a:extLst>
                </p14:cNvPr>
                <p14:cNvContentPartPr/>
                <p14:nvPr/>
              </p14:nvContentPartPr>
              <p14:xfrm>
                <a:off x="5360956" y="6200902"/>
                <a:ext cx="188280" cy="18900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D9120A32-803F-159A-34C7-AF013CF185C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351956" y="6191902"/>
                  <a:ext cx="2059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19A06FFB-1153-B248-6A03-BB2EBDE256FB}"/>
                    </a:ext>
                  </a:extLst>
                </p14:cNvPr>
                <p14:cNvContentPartPr/>
                <p14:nvPr/>
              </p14:nvContentPartPr>
              <p14:xfrm>
                <a:off x="5683156" y="6104782"/>
                <a:ext cx="77760" cy="22644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19A06FFB-1153-B248-6A03-BB2EBDE256F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674156" y="6096142"/>
                  <a:ext cx="954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CA5D3CC4-E77E-12FA-C7DC-28DD5D2328E5}"/>
                    </a:ext>
                  </a:extLst>
                </p14:cNvPr>
                <p14:cNvContentPartPr/>
                <p14:nvPr/>
              </p14:nvContentPartPr>
              <p14:xfrm>
                <a:off x="5784316" y="6148342"/>
                <a:ext cx="185040" cy="13968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CA5D3CC4-E77E-12FA-C7DC-28DD5D2328E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775316" y="6139342"/>
                  <a:ext cx="2026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73B72796-AC66-7B87-FBF6-225E5E45C393}"/>
                    </a:ext>
                  </a:extLst>
                </p14:cNvPr>
                <p14:cNvContentPartPr/>
                <p14:nvPr/>
              </p14:nvContentPartPr>
              <p14:xfrm>
                <a:off x="6032716" y="5987422"/>
                <a:ext cx="363960" cy="26676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73B72796-AC66-7B87-FBF6-225E5E45C39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024076" y="5978782"/>
                  <a:ext cx="3816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D1FE67EB-6B59-73C5-0FB5-82680C8226AE}"/>
                    </a:ext>
                  </a:extLst>
                </p14:cNvPr>
                <p14:cNvContentPartPr/>
                <p14:nvPr/>
              </p14:nvContentPartPr>
              <p14:xfrm>
                <a:off x="6350236" y="5931982"/>
                <a:ext cx="44640" cy="2196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D1FE67EB-6B59-73C5-0FB5-82680C8226A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341236" y="5923342"/>
                  <a:ext cx="622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12EEEF97-7EC7-ED77-4839-AF926259DB44}"/>
                    </a:ext>
                  </a:extLst>
                </p14:cNvPr>
                <p14:cNvContentPartPr/>
                <p14:nvPr/>
              </p14:nvContentPartPr>
              <p14:xfrm>
                <a:off x="6410356" y="5914702"/>
                <a:ext cx="72720" cy="19152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12EEEF97-7EC7-ED77-4839-AF926259DB4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401356" y="5905702"/>
                  <a:ext cx="903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5EEF15C1-CCCF-23E6-3963-20B25783952B}"/>
                    </a:ext>
                  </a:extLst>
                </p14:cNvPr>
                <p14:cNvContentPartPr/>
                <p14:nvPr/>
              </p14:nvContentPartPr>
              <p14:xfrm>
                <a:off x="6488116" y="5774662"/>
                <a:ext cx="348120" cy="37044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5EEF15C1-CCCF-23E6-3963-20B25783952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479116" y="5766022"/>
                  <a:ext cx="36576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1606EEDD-1988-F859-E8CA-9C7F8145BBA4}"/>
                    </a:ext>
                  </a:extLst>
                </p14:cNvPr>
                <p14:cNvContentPartPr/>
                <p14:nvPr/>
              </p14:nvContentPartPr>
              <p14:xfrm>
                <a:off x="5565796" y="6224662"/>
                <a:ext cx="1297440" cy="31248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1606EEDD-1988-F859-E8CA-9C7F8145BBA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557156" y="6215662"/>
                  <a:ext cx="1315080" cy="33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420" name="Freihand 419">
                <a:extLst>
                  <a:ext uri="{FF2B5EF4-FFF2-40B4-BE49-F238E27FC236}">
                    <a16:creationId xmlns:a16="http://schemas.microsoft.com/office/drawing/2014/main" id="{91937C1B-F413-EF82-DDDD-DD6FCD05F91D}"/>
                  </a:ext>
                </a:extLst>
              </p14:cNvPr>
              <p14:cNvContentPartPr/>
              <p14:nvPr/>
            </p14:nvContentPartPr>
            <p14:xfrm>
              <a:off x="2511916" y="2425582"/>
              <a:ext cx="2695320" cy="390960"/>
            </p14:xfrm>
          </p:contentPart>
        </mc:Choice>
        <mc:Fallback>
          <p:pic>
            <p:nvPicPr>
              <p:cNvPr id="420" name="Freihand 419">
                <a:extLst>
                  <a:ext uri="{FF2B5EF4-FFF2-40B4-BE49-F238E27FC236}">
                    <a16:creationId xmlns:a16="http://schemas.microsoft.com/office/drawing/2014/main" id="{91937C1B-F413-EF82-DDDD-DD6FCD05F91D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502916" y="2416942"/>
                <a:ext cx="2712960" cy="40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432" name="Freihand 431">
                <a:extLst>
                  <a:ext uri="{FF2B5EF4-FFF2-40B4-BE49-F238E27FC236}">
                    <a16:creationId xmlns:a16="http://schemas.microsoft.com/office/drawing/2014/main" id="{FF4B6A1B-EC4D-5C09-DD81-99D79D3A4DBE}"/>
                  </a:ext>
                </a:extLst>
              </p14:cNvPr>
              <p14:cNvContentPartPr/>
              <p14:nvPr/>
            </p14:nvContentPartPr>
            <p14:xfrm>
              <a:off x="5607196" y="2002582"/>
              <a:ext cx="6197400" cy="509040"/>
            </p14:xfrm>
          </p:contentPart>
        </mc:Choice>
        <mc:Fallback>
          <p:pic>
            <p:nvPicPr>
              <p:cNvPr id="432" name="Freihand 431">
                <a:extLst>
                  <a:ext uri="{FF2B5EF4-FFF2-40B4-BE49-F238E27FC236}">
                    <a16:creationId xmlns:a16="http://schemas.microsoft.com/office/drawing/2014/main" id="{FF4B6A1B-EC4D-5C09-DD81-99D79D3A4DBE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598556" y="1993582"/>
                <a:ext cx="6215040" cy="52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493" name="Freihand 492">
                <a:extLst>
                  <a:ext uri="{FF2B5EF4-FFF2-40B4-BE49-F238E27FC236}">
                    <a16:creationId xmlns:a16="http://schemas.microsoft.com/office/drawing/2014/main" id="{ED1BE34F-9DF6-5E77-9879-D1BAEC09A5EC}"/>
                  </a:ext>
                </a:extLst>
              </p14:cNvPr>
              <p14:cNvContentPartPr/>
              <p14:nvPr/>
            </p14:nvContentPartPr>
            <p14:xfrm>
              <a:off x="3360076" y="4436542"/>
              <a:ext cx="755280" cy="735480"/>
            </p14:xfrm>
          </p:contentPart>
        </mc:Choice>
        <mc:Fallback>
          <p:pic>
            <p:nvPicPr>
              <p:cNvPr id="493" name="Freihand 492">
                <a:extLst>
                  <a:ext uri="{FF2B5EF4-FFF2-40B4-BE49-F238E27FC236}">
                    <a16:creationId xmlns:a16="http://schemas.microsoft.com/office/drawing/2014/main" id="{ED1BE34F-9DF6-5E77-9879-D1BAEC09A5E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351076" y="4427542"/>
                <a:ext cx="772920" cy="75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04" name="Gruppieren 503">
            <a:extLst>
              <a:ext uri="{FF2B5EF4-FFF2-40B4-BE49-F238E27FC236}">
                <a16:creationId xmlns:a16="http://schemas.microsoft.com/office/drawing/2014/main" id="{7CF4F5BF-4B55-2C47-4F80-40525136B750}"/>
              </a:ext>
            </a:extLst>
          </p:cNvPr>
          <p:cNvGrpSpPr/>
          <p:nvPr/>
        </p:nvGrpSpPr>
        <p:grpSpPr>
          <a:xfrm>
            <a:off x="373156" y="160102"/>
            <a:ext cx="11633040" cy="5167800"/>
            <a:chOff x="373156" y="160102"/>
            <a:chExt cx="11633040" cy="516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D08C9CFE-1C62-0CB2-C65B-BA699B6DB20B}"/>
                    </a:ext>
                  </a:extLst>
                </p14:cNvPr>
                <p14:cNvContentPartPr/>
                <p14:nvPr/>
              </p14:nvContentPartPr>
              <p14:xfrm>
                <a:off x="373156" y="1351702"/>
                <a:ext cx="4320" cy="158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D08C9CFE-1C62-0CB2-C65B-BA699B6DB20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64156" y="1343062"/>
                  <a:ext cx="219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BD3AF0B-A7D4-850D-1B38-75BE6E75E1A3}"/>
                    </a:ext>
                  </a:extLst>
                </p14:cNvPr>
                <p14:cNvContentPartPr/>
                <p14:nvPr/>
              </p14:nvContentPartPr>
              <p14:xfrm>
                <a:off x="385036" y="382942"/>
                <a:ext cx="126000" cy="2527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BD3AF0B-A7D4-850D-1B38-75BE6E75E1A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76036" y="374302"/>
                  <a:ext cx="1436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904327D-5CCE-A85B-700B-6DE52089CE75}"/>
                    </a:ext>
                  </a:extLst>
                </p14:cNvPr>
                <p14:cNvContentPartPr/>
                <p14:nvPr/>
              </p14:nvContentPartPr>
              <p14:xfrm>
                <a:off x="510316" y="318862"/>
                <a:ext cx="115920" cy="3898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904327D-5CCE-A85B-700B-6DE52089CE7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01316" y="310222"/>
                  <a:ext cx="13356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6FA028E-1E86-7773-DCD9-0E3394BF63E3}"/>
                    </a:ext>
                  </a:extLst>
                </p14:cNvPr>
                <p14:cNvContentPartPr/>
                <p14:nvPr/>
              </p14:nvContentPartPr>
              <p14:xfrm>
                <a:off x="2289796" y="497062"/>
                <a:ext cx="253080" cy="187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6FA028E-1E86-7773-DCD9-0E3394BF63E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281156" y="488062"/>
                  <a:ext cx="2707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05AA239-CAF0-A340-1B9D-19A3194028DD}"/>
                    </a:ext>
                  </a:extLst>
                </p14:cNvPr>
                <p14:cNvContentPartPr/>
                <p14:nvPr/>
              </p14:nvContentPartPr>
              <p14:xfrm>
                <a:off x="2313196" y="560782"/>
                <a:ext cx="263880" cy="133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05AA239-CAF0-A340-1B9D-19A3194028D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304196" y="552142"/>
                  <a:ext cx="2815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7763468-4BB2-C59F-52D2-3124C01FC72A}"/>
                    </a:ext>
                  </a:extLst>
                </p14:cNvPr>
                <p14:cNvContentPartPr/>
                <p14:nvPr/>
              </p14:nvContentPartPr>
              <p14:xfrm>
                <a:off x="4140916" y="508582"/>
                <a:ext cx="176760" cy="104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7763468-4BB2-C59F-52D2-3124C01FC72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131916" y="499582"/>
                  <a:ext cx="1944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FDA5CC90-BB92-5FA5-E134-09926CA76FFE}"/>
                    </a:ext>
                  </a:extLst>
                </p14:cNvPr>
                <p14:cNvContentPartPr/>
                <p14:nvPr/>
              </p14:nvContentPartPr>
              <p14:xfrm>
                <a:off x="4459156" y="437662"/>
                <a:ext cx="130680" cy="903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FDA5CC90-BB92-5FA5-E134-09926CA76FF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450156" y="428662"/>
                  <a:ext cx="1483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0269207-9D84-6505-FC34-4EC1DBD73631}"/>
                    </a:ext>
                  </a:extLst>
                </p14:cNvPr>
                <p14:cNvContentPartPr/>
                <p14:nvPr/>
              </p14:nvContentPartPr>
              <p14:xfrm>
                <a:off x="4468516" y="465382"/>
                <a:ext cx="145800" cy="1047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0269207-9D84-6505-FC34-4EC1DBD7363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459516" y="456742"/>
                  <a:ext cx="1634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361B734-3A83-5994-C0E9-42B027E57CDC}"/>
                    </a:ext>
                  </a:extLst>
                </p14:cNvPr>
                <p14:cNvContentPartPr/>
                <p14:nvPr/>
              </p14:nvContentPartPr>
              <p14:xfrm>
                <a:off x="4707916" y="471502"/>
                <a:ext cx="31680" cy="1335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361B734-3A83-5994-C0E9-42B027E57CD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698916" y="462862"/>
                  <a:ext cx="493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8D3F49AE-3F3A-2AF1-FB01-D8C0F77D45FE}"/>
                    </a:ext>
                  </a:extLst>
                </p14:cNvPr>
                <p14:cNvContentPartPr/>
                <p14:nvPr/>
              </p14:nvContentPartPr>
              <p14:xfrm>
                <a:off x="1219876" y="393382"/>
                <a:ext cx="191880" cy="2127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8D3F49AE-3F3A-2AF1-FB01-D8C0F77D45F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210876" y="384382"/>
                  <a:ext cx="2095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A6520BA-C070-E8AB-A170-F2B29F447A7D}"/>
                    </a:ext>
                  </a:extLst>
                </p14:cNvPr>
                <p14:cNvContentPartPr/>
                <p14:nvPr/>
              </p14:nvContentPartPr>
              <p14:xfrm>
                <a:off x="1525156" y="386542"/>
                <a:ext cx="153720" cy="2160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A6520BA-C070-E8AB-A170-F2B29F447A7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516156" y="377542"/>
                  <a:ext cx="1713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98B372AD-3846-9323-C962-D8F47F523F46}"/>
                    </a:ext>
                  </a:extLst>
                </p14:cNvPr>
                <p14:cNvContentPartPr/>
                <p14:nvPr/>
              </p14:nvContentPartPr>
              <p14:xfrm>
                <a:off x="1664116" y="397342"/>
                <a:ext cx="24480" cy="1933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98B372AD-3846-9323-C962-D8F47F523F4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655116" y="388702"/>
                  <a:ext cx="421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62FC55D-3CB6-33DB-1780-4A7B09183510}"/>
                    </a:ext>
                  </a:extLst>
                </p14:cNvPr>
                <p14:cNvContentPartPr/>
                <p14:nvPr/>
              </p14:nvContentPartPr>
              <p14:xfrm>
                <a:off x="1610836" y="406702"/>
                <a:ext cx="278640" cy="1483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62FC55D-3CB6-33DB-1780-4A7B0918351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602196" y="397702"/>
                  <a:ext cx="2962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18CE848-921A-089A-638C-21113742AA41}"/>
                    </a:ext>
                  </a:extLst>
                </p14:cNvPr>
                <p14:cNvContentPartPr/>
                <p14:nvPr/>
              </p14:nvContentPartPr>
              <p14:xfrm>
                <a:off x="1797316" y="376462"/>
                <a:ext cx="230400" cy="2080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18CE848-921A-089A-638C-21113742AA4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788676" y="367462"/>
                  <a:ext cx="2480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D1C377B-3B6A-2C87-C054-25DD734D2532}"/>
                    </a:ext>
                  </a:extLst>
                </p14:cNvPr>
                <p14:cNvContentPartPr/>
                <p14:nvPr/>
              </p14:nvContentPartPr>
              <p14:xfrm>
                <a:off x="1826116" y="578782"/>
                <a:ext cx="300240" cy="1350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D1C377B-3B6A-2C87-C054-25DD734D253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817116" y="570142"/>
                  <a:ext cx="3178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0E93B9F2-6FFA-04C7-3110-E9FCF10FDBEF}"/>
                    </a:ext>
                  </a:extLst>
                </p14:cNvPr>
                <p14:cNvContentPartPr/>
                <p14:nvPr/>
              </p14:nvContentPartPr>
              <p14:xfrm>
                <a:off x="3349276" y="354502"/>
                <a:ext cx="219600" cy="302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0E93B9F2-6FFA-04C7-3110-E9FCF10FDBE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340276" y="345862"/>
                  <a:ext cx="2372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354A532-7451-798D-917C-73C24B26AF7B}"/>
                    </a:ext>
                  </a:extLst>
                </p14:cNvPr>
                <p14:cNvContentPartPr/>
                <p14:nvPr/>
              </p14:nvContentPartPr>
              <p14:xfrm>
                <a:off x="3332716" y="407782"/>
                <a:ext cx="288720" cy="2037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354A532-7451-798D-917C-73C24B26AF7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324076" y="398782"/>
                  <a:ext cx="3063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A1AAE71-7BC9-330D-1703-B93D24CD6C1A}"/>
                    </a:ext>
                  </a:extLst>
                </p14:cNvPr>
                <p14:cNvContentPartPr/>
                <p14:nvPr/>
              </p14:nvContentPartPr>
              <p14:xfrm>
                <a:off x="3864076" y="445942"/>
                <a:ext cx="119520" cy="1231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A1AAE71-7BC9-330D-1703-B93D24CD6C1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855436" y="436942"/>
                  <a:ext cx="1371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81AA9530-B4D4-F304-372D-1FDEDF84E0D5}"/>
                    </a:ext>
                  </a:extLst>
                </p14:cNvPr>
                <p14:cNvContentPartPr/>
                <p14:nvPr/>
              </p14:nvContentPartPr>
              <p14:xfrm>
                <a:off x="3848236" y="454942"/>
                <a:ext cx="117720" cy="849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81AA9530-B4D4-F304-372D-1FDEDF84E0D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839596" y="446302"/>
                  <a:ext cx="1353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B391A9A-876F-0C63-144F-2FE94B7CD6D5}"/>
                    </a:ext>
                  </a:extLst>
                </p14:cNvPr>
                <p14:cNvContentPartPr/>
                <p14:nvPr/>
              </p14:nvContentPartPr>
              <p14:xfrm>
                <a:off x="3820156" y="360622"/>
                <a:ext cx="175320" cy="529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B391A9A-876F-0C63-144F-2FE94B7CD6D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811156" y="351982"/>
                  <a:ext cx="1929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099EF9B-FF79-D5F9-56C3-C856105ACABC}"/>
                    </a:ext>
                  </a:extLst>
                </p14:cNvPr>
                <p14:cNvContentPartPr/>
                <p14:nvPr/>
              </p14:nvContentPartPr>
              <p14:xfrm>
                <a:off x="3731236" y="321382"/>
                <a:ext cx="33840" cy="3373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099EF9B-FF79-D5F9-56C3-C856105ACAB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722236" y="312742"/>
                  <a:ext cx="5148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5D72682-8495-DD4F-3F5E-4173F2943774}"/>
                    </a:ext>
                  </a:extLst>
                </p14:cNvPr>
                <p14:cNvContentPartPr/>
                <p14:nvPr/>
              </p14:nvContentPartPr>
              <p14:xfrm>
                <a:off x="4836796" y="333622"/>
                <a:ext cx="26640" cy="3614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5D72682-8495-DD4F-3F5E-4173F294377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828156" y="324622"/>
                  <a:ext cx="4428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A703AB6-735E-1F35-25E7-A628C0AF54F9}"/>
                    </a:ext>
                  </a:extLst>
                </p14:cNvPr>
                <p14:cNvContentPartPr/>
                <p14:nvPr/>
              </p14:nvContentPartPr>
              <p14:xfrm>
                <a:off x="2906476" y="243622"/>
                <a:ext cx="168840" cy="2174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A703AB6-735E-1F35-25E7-A628C0AF54F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897836" y="234982"/>
                  <a:ext cx="1864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AB309E7-50C6-A651-02C2-76AC9EF7A6A0}"/>
                    </a:ext>
                  </a:extLst>
                </p14:cNvPr>
                <p14:cNvContentPartPr/>
                <p14:nvPr/>
              </p14:nvContentPartPr>
              <p14:xfrm>
                <a:off x="2849596" y="517582"/>
                <a:ext cx="273600" cy="421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AB309E7-50C6-A651-02C2-76AC9EF7A6A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840956" y="508582"/>
                  <a:ext cx="2912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8FB3F4EF-957C-4CF9-5115-92E71A24E9C9}"/>
                    </a:ext>
                  </a:extLst>
                </p14:cNvPr>
                <p14:cNvContentPartPr/>
                <p14:nvPr/>
              </p14:nvContentPartPr>
              <p14:xfrm>
                <a:off x="2927356" y="666622"/>
                <a:ext cx="132840" cy="1598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8FB3F4EF-957C-4CF9-5115-92E71A24E9C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918716" y="657982"/>
                  <a:ext cx="1504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9216C17-8938-648B-3DDD-30E800417BBC}"/>
                    </a:ext>
                  </a:extLst>
                </p14:cNvPr>
                <p14:cNvContentPartPr/>
                <p14:nvPr/>
              </p14:nvContentPartPr>
              <p14:xfrm>
                <a:off x="3351436" y="772822"/>
                <a:ext cx="16920" cy="727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F9216C17-8938-648B-3DDD-30E800417BB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342436" y="764182"/>
                  <a:ext cx="345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87328B3-B36D-1D98-D20C-CA825FA44631}"/>
                    </a:ext>
                  </a:extLst>
                </p14:cNvPr>
                <p14:cNvContentPartPr/>
                <p14:nvPr/>
              </p14:nvContentPartPr>
              <p14:xfrm>
                <a:off x="3328036" y="721702"/>
                <a:ext cx="172080" cy="446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87328B3-B36D-1D98-D20C-CA825FA4463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319396" y="713062"/>
                  <a:ext cx="1897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7FA9593-0283-CF27-E5B2-D266EDF18E6E}"/>
                    </a:ext>
                  </a:extLst>
                </p14:cNvPr>
                <p14:cNvContentPartPr/>
                <p14:nvPr/>
              </p14:nvContentPartPr>
              <p14:xfrm>
                <a:off x="3427756" y="822862"/>
                <a:ext cx="68040" cy="280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7FA9593-0283-CF27-E5B2-D266EDF18E6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418756" y="814222"/>
                  <a:ext cx="856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2485554-B756-7964-7262-16340F227B75}"/>
                    </a:ext>
                  </a:extLst>
                </p14:cNvPr>
                <p14:cNvContentPartPr/>
                <p14:nvPr/>
              </p14:nvContentPartPr>
              <p14:xfrm>
                <a:off x="3580756" y="738622"/>
                <a:ext cx="85320" cy="770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2485554-B756-7964-7262-16340F227B7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572116" y="729982"/>
                  <a:ext cx="1029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C0B3C533-59EE-3491-9E39-5816A8384F5C}"/>
                    </a:ext>
                  </a:extLst>
                </p14:cNvPr>
                <p14:cNvContentPartPr/>
                <p14:nvPr/>
              </p14:nvContentPartPr>
              <p14:xfrm>
                <a:off x="3415516" y="214102"/>
                <a:ext cx="102240" cy="676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C0B3C533-59EE-3491-9E39-5816A8384F5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406516" y="205462"/>
                  <a:ext cx="1198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B2B52BB8-4936-F534-3635-805E05E3B64C}"/>
                    </a:ext>
                  </a:extLst>
                </p14:cNvPr>
                <p14:cNvContentPartPr/>
                <p14:nvPr/>
              </p14:nvContentPartPr>
              <p14:xfrm>
                <a:off x="5111476" y="480862"/>
                <a:ext cx="196560" cy="158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B2B52BB8-4936-F534-3635-805E05E3B64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102476" y="472222"/>
                  <a:ext cx="214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9A37BEE1-5250-7E1B-801E-A458E96F0995}"/>
                    </a:ext>
                  </a:extLst>
                </p14:cNvPr>
                <p14:cNvContentPartPr/>
                <p14:nvPr/>
              </p14:nvContentPartPr>
              <p14:xfrm>
                <a:off x="5149996" y="531982"/>
                <a:ext cx="150120" cy="147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9A37BEE1-5250-7E1B-801E-A458E96F099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141356" y="523342"/>
                  <a:ext cx="1677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09251826-C3BC-27ED-19BF-B7D88214834A}"/>
                    </a:ext>
                  </a:extLst>
                </p14:cNvPr>
                <p14:cNvContentPartPr/>
                <p14:nvPr/>
              </p14:nvContentPartPr>
              <p14:xfrm>
                <a:off x="5551036" y="259822"/>
                <a:ext cx="163800" cy="1980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09251826-C3BC-27ED-19BF-B7D88214834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542036" y="251182"/>
                  <a:ext cx="1814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1B0FBA16-F11C-5A4D-77C6-02C0FDFCA365}"/>
                    </a:ext>
                  </a:extLst>
                </p14:cNvPr>
                <p14:cNvContentPartPr/>
                <p14:nvPr/>
              </p14:nvContentPartPr>
              <p14:xfrm>
                <a:off x="5516836" y="495262"/>
                <a:ext cx="288720" cy="381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1B0FBA16-F11C-5A4D-77C6-02C0FDFCA36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508196" y="486622"/>
                  <a:ext cx="3063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D49AB3F5-F8CD-F3F5-6871-EE9E15F04775}"/>
                    </a:ext>
                  </a:extLst>
                </p14:cNvPr>
                <p14:cNvContentPartPr/>
                <p14:nvPr/>
              </p14:nvContentPartPr>
              <p14:xfrm>
                <a:off x="5486596" y="677062"/>
                <a:ext cx="106200" cy="853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D49AB3F5-F8CD-F3F5-6871-EE9E15F0477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477596" y="668422"/>
                  <a:ext cx="1238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7017FDDD-06A0-3209-D652-6B97BF708992}"/>
                    </a:ext>
                  </a:extLst>
                </p14:cNvPr>
                <p14:cNvContentPartPr/>
                <p14:nvPr/>
              </p14:nvContentPartPr>
              <p14:xfrm>
                <a:off x="5681356" y="597142"/>
                <a:ext cx="154800" cy="1904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017FDDD-06A0-3209-D652-6B97BF70899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672716" y="588142"/>
                  <a:ext cx="1724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9EF096E-36FD-D25D-EBE7-372BE0E4FB86}"/>
                    </a:ext>
                  </a:extLst>
                </p14:cNvPr>
                <p14:cNvContentPartPr/>
                <p14:nvPr/>
              </p14:nvContentPartPr>
              <p14:xfrm>
                <a:off x="6005716" y="268462"/>
                <a:ext cx="138240" cy="4755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9EF096E-36FD-D25D-EBE7-372BE0E4FB8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996716" y="259462"/>
                  <a:ext cx="15588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28D72C97-7135-7A58-DF82-C7BEC5654DD7}"/>
                    </a:ext>
                  </a:extLst>
                </p14:cNvPr>
                <p14:cNvContentPartPr/>
                <p14:nvPr/>
              </p14:nvContentPartPr>
              <p14:xfrm>
                <a:off x="6220996" y="382222"/>
                <a:ext cx="142200" cy="1368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28D72C97-7135-7A58-DF82-C7BEC5654DD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211996" y="373222"/>
                  <a:ext cx="1598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A68D0993-9AC8-18A6-6FA6-A8E5CF079EF7}"/>
                    </a:ext>
                  </a:extLst>
                </p14:cNvPr>
                <p14:cNvContentPartPr/>
                <p14:nvPr/>
              </p14:nvContentPartPr>
              <p14:xfrm>
                <a:off x="6414316" y="377182"/>
                <a:ext cx="77760" cy="1360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A68D0993-9AC8-18A6-6FA6-A8E5CF079EF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405316" y="368542"/>
                  <a:ext cx="954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5E60FA8-487D-7230-2D4E-B4488BA23B50}"/>
                    </a:ext>
                  </a:extLst>
                </p14:cNvPr>
                <p14:cNvContentPartPr/>
                <p14:nvPr/>
              </p14:nvContentPartPr>
              <p14:xfrm>
                <a:off x="6459676" y="357742"/>
                <a:ext cx="100080" cy="100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5E60FA8-487D-7230-2D4E-B4488BA23B5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450676" y="348742"/>
                  <a:ext cx="1177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FEEE9381-EDF2-5549-7958-032EAEB917F3}"/>
                    </a:ext>
                  </a:extLst>
                </p14:cNvPr>
                <p14:cNvContentPartPr/>
                <p14:nvPr/>
              </p14:nvContentPartPr>
              <p14:xfrm>
                <a:off x="6656236" y="380782"/>
                <a:ext cx="58320" cy="1278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FEEE9381-EDF2-5549-7958-032EAEB917F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647236" y="372142"/>
                  <a:ext cx="759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B5988E0D-EC42-20B9-4A52-49F94A987374}"/>
                    </a:ext>
                  </a:extLst>
                </p14:cNvPr>
                <p14:cNvContentPartPr/>
                <p14:nvPr/>
              </p14:nvContentPartPr>
              <p14:xfrm>
                <a:off x="6644716" y="462862"/>
                <a:ext cx="228960" cy="277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B5988E0D-EC42-20B9-4A52-49F94A98737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636076" y="454222"/>
                  <a:ext cx="2466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97317B06-6000-D8E2-6076-700725848D96}"/>
                    </a:ext>
                  </a:extLst>
                </p14:cNvPr>
                <p14:cNvContentPartPr/>
                <p14:nvPr/>
              </p14:nvContentPartPr>
              <p14:xfrm>
                <a:off x="7028116" y="389062"/>
                <a:ext cx="14760" cy="1098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97317B06-6000-D8E2-6076-700725848D9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019476" y="380422"/>
                  <a:ext cx="324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13023A11-8CD9-4B32-4AFB-04BB83258140}"/>
                    </a:ext>
                  </a:extLst>
                </p14:cNvPr>
                <p14:cNvContentPartPr/>
                <p14:nvPr/>
              </p14:nvContentPartPr>
              <p14:xfrm>
                <a:off x="7086796" y="325702"/>
                <a:ext cx="83520" cy="1796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13023A11-8CD9-4B32-4AFB-04BB8325814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078156" y="316702"/>
                  <a:ext cx="1011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2204657B-4A9B-1424-411B-3ED1EE542F7D}"/>
                    </a:ext>
                  </a:extLst>
                </p14:cNvPr>
                <p14:cNvContentPartPr/>
                <p14:nvPr/>
              </p14:nvContentPartPr>
              <p14:xfrm>
                <a:off x="7257076" y="340102"/>
                <a:ext cx="74880" cy="1692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2204657B-4A9B-1424-411B-3ED1EE542F7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248076" y="331102"/>
                  <a:ext cx="925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CBC5A806-7097-2050-004C-B4DB4047B718}"/>
                    </a:ext>
                  </a:extLst>
                </p14:cNvPr>
                <p14:cNvContentPartPr/>
                <p14:nvPr/>
              </p14:nvContentPartPr>
              <p14:xfrm>
                <a:off x="7410076" y="319582"/>
                <a:ext cx="44640" cy="1947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CBC5A806-7097-2050-004C-B4DB4047B71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401076" y="310582"/>
                  <a:ext cx="622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49524657-6884-76AE-A8D4-90D0CC315037}"/>
                    </a:ext>
                  </a:extLst>
                </p14:cNvPr>
                <p14:cNvContentPartPr/>
                <p14:nvPr/>
              </p14:nvContentPartPr>
              <p14:xfrm>
                <a:off x="6195076" y="303382"/>
                <a:ext cx="89280" cy="2602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49524657-6884-76AE-A8D4-90D0CC31503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186076" y="294742"/>
                  <a:ext cx="1069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F1002051-E1C0-8A4C-28E8-88FD9FBDDA7F}"/>
                    </a:ext>
                  </a:extLst>
                </p14:cNvPr>
                <p14:cNvContentPartPr/>
                <p14:nvPr/>
              </p14:nvContentPartPr>
              <p14:xfrm>
                <a:off x="7662436" y="345862"/>
                <a:ext cx="13680" cy="1364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F1002051-E1C0-8A4C-28E8-88FD9FBDDA7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653436" y="336862"/>
                  <a:ext cx="313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0B17795-9A13-B0CC-A0A7-B0E6DECE1CF3}"/>
                    </a:ext>
                  </a:extLst>
                </p14:cNvPr>
                <p14:cNvContentPartPr/>
                <p14:nvPr/>
              </p14:nvContentPartPr>
              <p14:xfrm>
                <a:off x="7626076" y="393742"/>
                <a:ext cx="93240" cy="273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0B17795-9A13-B0CC-A0A7-B0E6DECE1CF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617436" y="384742"/>
                  <a:ext cx="1108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69146605-4F96-F457-0653-EE83A07CAD49}"/>
                    </a:ext>
                  </a:extLst>
                </p14:cNvPr>
                <p14:cNvContentPartPr/>
                <p14:nvPr/>
              </p14:nvContentPartPr>
              <p14:xfrm>
                <a:off x="7900036" y="322462"/>
                <a:ext cx="119880" cy="1548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69146605-4F96-F457-0653-EE83A07CAD4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891396" y="313462"/>
                  <a:ext cx="1375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BBAFCD24-A122-0606-AF0B-A3725CA8D12D}"/>
                    </a:ext>
                  </a:extLst>
                </p14:cNvPr>
                <p14:cNvContentPartPr/>
                <p14:nvPr/>
              </p14:nvContentPartPr>
              <p14:xfrm>
                <a:off x="8039716" y="336862"/>
                <a:ext cx="70920" cy="1386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BBAFCD24-A122-0606-AF0B-A3725CA8D12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030716" y="328222"/>
                  <a:ext cx="885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A559D35C-1D18-C84F-6C12-B8744258CD0A}"/>
                    </a:ext>
                  </a:extLst>
                </p14:cNvPr>
                <p14:cNvContentPartPr/>
                <p14:nvPr/>
              </p14:nvContentPartPr>
              <p14:xfrm>
                <a:off x="8067436" y="315982"/>
                <a:ext cx="109800" cy="288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A559D35C-1D18-C84F-6C12-B8744258CD0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058436" y="306982"/>
                  <a:ext cx="1274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F804CA7-9D21-0D0B-5FFB-B0B65D7961D2}"/>
                    </a:ext>
                  </a:extLst>
                </p14:cNvPr>
                <p14:cNvContentPartPr/>
                <p14:nvPr/>
              </p14:nvContentPartPr>
              <p14:xfrm>
                <a:off x="8179036" y="310222"/>
                <a:ext cx="249840" cy="1612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F804CA7-9D21-0D0B-5FFB-B0B65D7961D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170036" y="301222"/>
                  <a:ext cx="2674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607B71E-7AFE-9180-60C7-CF13A29BC1C8}"/>
                    </a:ext>
                  </a:extLst>
                </p14:cNvPr>
                <p14:cNvContentPartPr/>
                <p14:nvPr/>
              </p14:nvContentPartPr>
              <p14:xfrm>
                <a:off x="8530396" y="312382"/>
                <a:ext cx="50040" cy="1162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607B71E-7AFE-9180-60C7-CF13A29BC1C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521396" y="303382"/>
                  <a:ext cx="676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DA6BB0FC-06A8-D118-45A5-713F2BC027FD}"/>
                    </a:ext>
                  </a:extLst>
                </p14:cNvPr>
                <p14:cNvContentPartPr/>
                <p14:nvPr/>
              </p14:nvContentPartPr>
              <p14:xfrm>
                <a:off x="8620756" y="287902"/>
                <a:ext cx="75240" cy="1800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DA6BB0FC-06A8-D118-45A5-713F2BC027F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611756" y="279262"/>
                  <a:ext cx="928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30325E58-A617-23CC-BFF1-FF4D55294D81}"/>
                    </a:ext>
                  </a:extLst>
                </p14:cNvPr>
                <p14:cNvContentPartPr/>
                <p14:nvPr/>
              </p14:nvContentPartPr>
              <p14:xfrm>
                <a:off x="8738116" y="308782"/>
                <a:ext cx="100440" cy="1580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30325E58-A617-23CC-BFF1-FF4D55294D8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729476" y="300142"/>
                  <a:ext cx="1180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47D4C4D2-40B6-1150-5F29-29C5380C608C}"/>
                    </a:ext>
                  </a:extLst>
                </p14:cNvPr>
                <p14:cNvContentPartPr/>
                <p14:nvPr/>
              </p14:nvContentPartPr>
              <p14:xfrm>
                <a:off x="8874916" y="285382"/>
                <a:ext cx="24120" cy="2055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47D4C4D2-40B6-1150-5F29-29C5380C608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866276" y="276382"/>
                  <a:ext cx="417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E10AC6CF-EADD-5E55-4E13-C446D4237340}"/>
                    </a:ext>
                  </a:extLst>
                </p14:cNvPr>
                <p14:cNvContentPartPr/>
                <p14:nvPr/>
              </p14:nvContentPartPr>
              <p14:xfrm>
                <a:off x="7850716" y="278182"/>
                <a:ext cx="38520" cy="2494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E10AC6CF-EADD-5E55-4E13-C446D423734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841716" y="269182"/>
                  <a:ext cx="561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91D6B544-E371-254F-8F89-119406D12C5A}"/>
                    </a:ext>
                  </a:extLst>
                </p14:cNvPr>
                <p14:cNvContentPartPr/>
                <p14:nvPr/>
              </p14:nvContentPartPr>
              <p14:xfrm>
                <a:off x="9063916" y="314902"/>
                <a:ext cx="22680" cy="1692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91D6B544-E371-254F-8F89-119406D12C5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054916" y="305902"/>
                  <a:ext cx="403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32E7E4F2-1F00-DEF4-61C4-063B8DC56966}"/>
                    </a:ext>
                  </a:extLst>
                </p14:cNvPr>
                <p14:cNvContentPartPr/>
                <p14:nvPr/>
              </p14:nvContentPartPr>
              <p14:xfrm>
                <a:off x="9037996" y="384382"/>
                <a:ext cx="70560" cy="190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32E7E4F2-1F00-DEF4-61C4-063B8DC5696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028996" y="375742"/>
                  <a:ext cx="882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FA8FC6D4-A5C0-11EE-6B85-894B3CDE30B9}"/>
                    </a:ext>
                  </a:extLst>
                </p14:cNvPr>
                <p14:cNvContentPartPr/>
                <p14:nvPr/>
              </p14:nvContentPartPr>
              <p14:xfrm>
                <a:off x="9291796" y="270262"/>
                <a:ext cx="26280" cy="2091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FA8FC6D4-A5C0-11EE-6B85-894B3CDE30B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283156" y="261622"/>
                  <a:ext cx="439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C9A817BD-73FE-4B6F-C93E-83857D39957D}"/>
                    </a:ext>
                  </a:extLst>
                </p14:cNvPr>
                <p14:cNvContentPartPr/>
                <p14:nvPr/>
              </p14:nvContentPartPr>
              <p14:xfrm>
                <a:off x="9374236" y="305182"/>
                <a:ext cx="95040" cy="1180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C9A817BD-73FE-4B6F-C93E-83857D39957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365596" y="296182"/>
                  <a:ext cx="1126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B7A973D5-318D-212F-DF33-062A5863D659}"/>
                    </a:ext>
                  </a:extLst>
                </p14:cNvPr>
                <p14:cNvContentPartPr/>
                <p14:nvPr/>
              </p14:nvContentPartPr>
              <p14:xfrm>
                <a:off x="9531196" y="283942"/>
                <a:ext cx="68760" cy="1695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B7A973D5-318D-212F-DF33-062A5863D65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522556" y="274942"/>
                  <a:ext cx="864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6748572A-BC8B-C4CF-7983-109471DB84C4}"/>
                    </a:ext>
                  </a:extLst>
                </p14:cNvPr>
                <p14:cNvContentPartPr/>
                <p14:nvPr/>
              </p14:nvContentPartPr>
              <p14:xfrm>
                <a:off x="9666556" y="290782"/>
                <a:ext cx="100800" cy="1310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6748572A-BC8B-C4CF-7983-109471DB84C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657556" y="282142"/>
                  <a:ext cx="1184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87307648-0D97-B503-46D1-BB6763D49301}"/>
                    </a:ext>
                  </a:extLst>
                </p14:cNvPr>
                <p14:cNvContentPartPr/>
                <p14:nvPr/>
              </p14:nvContentPartPr>
              <p14:xfrm>
                <a:off x="9797956" y="291502"/>
                <a:ext cx="161280" cy="12312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87307648-0D97-B503-46D1-BB6763D4930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789316" y="282862"/>
                  <a:ext cx="1789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3C33000-316E-8F12-4D70-0E82C8F591C4}"/>
                    </a:ext>
                  </a:extLst>
                </p14:cNvPr>
                <p14:cNvContentPartPr/>
                <p14:nvPr/>
              </p14:nvContentPartPr>
              <p14:xfrm>
                <a:off x="10060756" y="281422"/>
                <a:ext cx="100080" cy="1522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3C33000-316E-8F12-4D70-0E82C8F591C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052116" y="272782"/>
                  <a:ext cx="1177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19E318FE-6721-79C3-82A4-E656219CC6E1}"/>
                    </a:ext>
                  </a:extLst>
                </p14:cNvPr>
                <p14:cNvContentPartPr/>
                <p14:nvPr/>
              </p14:nvContentPartPr>
              <p14:xfrm>
                <a:off x="10210516" y="283582"/>
                <a:ext cx="83160" cy="15768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19E318FE-6721-79C3-82A4-E656219CC6E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201876" y="274942"/>
                  <a:ext cx="1008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F601CCA7-A542-AF2F-32CD-26459648F821}"/>
                    </a:ext>
                  </a:extLst>
                </p14:cNvPr>
                <p14:cNvContentPartPr/>
                <p14:nvPr/>
              </p14:nvContentPartPr>
              <p14:xfrm>
                <a:off x="10376476" y="256942"/>
                <a:ext cx="6480" cy="2239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F601CCA7-A542-AF2F-32CD-26459648F82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367476" y="248302"/>
                  <a:ext cx="241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F4856D7E-FB30-F46E-B0E4-ADCEFFAE3757}"/>
                    </a:ext>
                  </a:extLst>
                </p14:cNvPr>
                <p14:cNvContentPartPr/>
                <p14:nvPr/>
              </p14:nvContentPartPr>
              <p14:xfrm>
                <a:off x="10531276" y="311662"/>
                <a:ext cx="15840" cy="1483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F4856D7E-FB30-F46E-B0E4-ADCEFFAE375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522276" y="303022"/>
                  <a:ext cx="334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86CE28C8-DBA6-22E0-7A46-7C1B78013EC5}"/>
                    </a:ext>
                  </a:extLst>
                </p14:cNvPr>
                <p14:cNvContentPartPr/>
                <p14:nvPr/>
              </p14:nvContentPartPr>
              <p14:xfrm>
                <a:off x="10506076" y="399862"/>
                <a:ext cx="243000" cy="709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86CE28C8-DBA6-22E0-7A46-7C1B78013EC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497076" y="391222"/>
                  <a:ext cx="2606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A267E785-614A-92BB-5BF2-2BE5114548B7}"/>
                    </a:ext>
                  </a:extLst>
                </p14:cNvPr>
                <p14:cNvContentPartPr/>
                <p14:nvPr/>
              </p14:nvContentPartPr>
              <p14:xfrm>
                <a:off x="10868236" y="453142"/>
                <a:ext cx="282240" cy="226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A267E785-614A-92BB-5BF2-2BE5114548B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859236" y="444142"/>
                  <a:ext cx="299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13372162-77DB-9D27-EFE0-B0C1A94130C8}"/>
                    </a:ext>
                  </a:extLst>
                </p14:cNvPr>
                <p14:cNvContentPartPr/>
                <p14:nvPr/>
              </p14:nvContentPartPr>
              <p14:xfrm>
                <a:off x="11565916" y="160102"/>
                <a:ext cx="120960" cy="3492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13372162-77DB-9D27-EFE0-B0C1A94130C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556916" y="151102"/>
                  <a:ext cx="13860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14A18BDB-5D87-64B6-4015-74C4A19E4F64}"/>
                    </a:ext>
                  </a:extLst>
                </p14:cNvPr>
                <p14:cNvContentPartPr/>
                <p14:nvPr/>
              </p14:nvContentPartPr>
              <p14:xfrm>
                <a:off x="5524396" y="933022"/>
                <a:ext cx="172800" cy="24156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14A18BDB-5D87-64B6-4015-74C4A19E4F6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515756" y="924382"/>
                  <a:ext cx="1904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54B0350F-FB1B-E353-4A8D-753E4FECA0AA}"/>
                    </a:ext>
                  </a:extLst>
                </p14:cNvPr>
                <p14:cNvContentPartPr/>
                <p14:nvPr/>
              </p14:nvContentPartPr>
              <p14:xfrm>
                <a:off x="5796916" y="1116982"/>
                <a:ext cx="34920" cy="828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54B0350F-FB1B-E353-4A8D-753E4FECA0A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788276" y="1108342"/>
                  <a:ext cx="525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E6E315E8-6ED5-108F-FFF9-1442D84EB2C2}"/>
                    </a:ext>
                  </a:extLst>
                </p14:cNvPr>
                <p14:cNvContentPartPr/>
                <p14:nvPr/>
              </p14:nvContentPartPr>
              <p14:xfrm>
                <a:off x="5961796" y="981982"/>
                <a:ext cx="54720" cy="15588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E6E315E8-6ED5-108F-FFF9-1442D84EB2C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952796" y="972982"/>
                  <a:ext cx="723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4EFE488F-D008-4606-E2EA-4E0F22E980A7}"/>
                    </a:ext>
                  </a:extLst>
                </p14:cNvPr>
                <p14:cNvContentPartPr/>
                <p14:nvPr/>
              </p14:nvContentPartPr>
              <p14:xfrm>
                <a:off x="432916" y="1434862"/>
                <a:ext cx="143280" cy="2167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4EFE488F-D008-4606-E2EA-4E0F22E980A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23916" y="1425862"/>
                  <a:ext cx="1609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D50E095B-B1CC-A89F-9B70-D2CFC84EF052}"/>
                    </a:ext>
                  </a:extLst>
                </p14:cNvPr>
                <p14:cNvContentPartPr/>
                <p14:nvPr/>
              </p14:nvContentPartPr>
              <p14:xfrm>
                <a:off x="588076" y="1542862"/>
                <a:ext cx="153720" cy="9396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D50E095B-B1CC-A89F-9B70-D2CFC84EF05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79436" y="1533862"/>
                  <a:ext cx="1713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E4BD0892-2294-94A1-2F65-F0FE5A5BBD87}"/>
                    </a:ext>
                  </a:extLst>
                </p14:cNvPr>
                <p14:cNvContentPartPr/>
                <p14:nvPr/>
              </p14:nvContentPartPr>
              <p14:xfrm>
                <a:off x="733156" y="1538902"/>
                <a:ext cx="187200" cy="10044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E4BD0892-2294-94A1-2F65-F0FE5A5BBD8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24516" y="1530262"/>
                  <a:ext cx="2048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A6256AE5-BEB0-2B89-A5FD-0E6ED2513B3B}"/>
                    </a:ext>
                  </a:extLst>
                </p14:cNvPr>
                <p14:cNvContentPartPr/>
                <p14:nvPr/>
              </p14:nvContentPartPr>
              <p14:xfrm>
                <a:off x="936556" y="1442782"/>
                <a:ext cx="11880" cy="144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A6256AE5-BEB0-2B89-A5FD-0E6ED2513B3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27556" y="1433782"/>
                  <a:ext cx="295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4EE80F3A-5ED9-AED7-3678-54409CD7217E}"/>
                    </a:ext>
                  </a:extLst>
                </p14:cNvPr>
                <p14:cNvContentPartPr/>
                <p14:nvPr/>
              </p14:nvContentPartPr>
              <p14:xfrm>
                <a:off x="973276" y="1524142"/>
                <a:ext cx="267120" cy="846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4EE80F3A-5ED9-AED7-3678-54409CD7217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64276" y="1515502"/>
                  <a:ext cx="2847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AF232192-E349-AEB7-E016-4FE08F181E58}"/>
                    </a:ext>
                  </a:extLst>
                </p14:cNvPr>
                <p14:cNvContentPartPr/>
                <p14:nvPr/>
              </p14:nvContentPartPr>
              <p14:xfrm>
                <a:off x="1330036" y="1499302"/>
                <a:ext cx="92520" cy="11916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AF232192-E349-AEB7-E016-4FE08F181E5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321036" y="1490662"/>
                  <a:ext cx="1101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8D4B3E00-3DF9-010D-7EE9-2B510A00D078}"/>
                    </a:ext>
                  </a:extLst>
                </p14:cNvPr>
                <p14:cNvContentPartPr/>
                <p14:nvPr/>
              </p14:nvContentPartPr>
              <p14:xfrm>
                <a:off x="1484476" y="1500022"/>
                <a:ext cx="119520" cy="1328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8D4B3E00-3DF9-010D-7EE9-2B510A00D07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475476" y="1491382"/>
                  <a:ext cx="1371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05EDECF6-3B26-57AA-CC5D-A8A52080BE18}"/>
                    </a:ext>
                  </a:extLst>
                </p14:cNvPr>
                <p14:cNvContentPartPr/>
                <p14:nvPr/>
              </p14:nvContentPartPr>
              <p14:xfrm>
                <a:off x="1853476" y="1521982"/>
                <a:ext cx="13320" cy="54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05EDECF6-3B26-57AA-CC5D-A8A52080BE1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844476" y="1513342"/>
                  <a:ext cx="309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2FEE7F30-B546-4792-3403-6AE94D7424AB}"/>
                    </a:ext>
                  </a:extLst>
                </p14:cNvPr>
                <p14:cNvContentPartPr/>
                <p14:nvPr/>
              </p14:nvContentPartPr>
              <p14:xfrm>
                <a:off x="1850236" y="1523782"/>
                <a:ext cx="335880" cy="1040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2FEE7F30-B546-4792-3403-6AE94D7424A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841596" y="1514782"/>
                  <a:ext cx="3535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CA0C401C-8B2B-E167-FAC2-D3BBC472E1B7}"/>
                    </a:ext>
                  </a:extLst>
                </p14:cNvPr>
                <p14:cNvContentPartPr/>
                <p14:nvPr/>
              </p14:nvContentPartPr>
              <p14:xfrm>
                <a:off x="2052196" y="1613422"/>
                <a:ext cx="151560" cy="79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CA0C401C-8B2B-E167-FAC2-D3BBC472E1B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043196" y="1604782"/>
                  <a:ext cx="1692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0DFE280C-C97A-8E10-504F-774D81AB8B17}"/>
                    </a:ext>
                  </a:extLst>
                </p14:cNvPr>
                <p14:cNvContentPartPr/>
                <p14:nvPr/>
              </p14:nvContentPartPr>
              <p14:xfrm>
                <a:off x="2520556" y="1354942"/>
                <a:ext cx="255240" cy="2430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0DFE280C-C97A-8E10-504F-774D81AB8B1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511556" y="1345942"/>
                  <a:ext cx="2728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50681260-4AF7-D4B1-7770-B5FDAFEB236B}"/>
                    </a:ext>
                  </a:extLst>
                </p14:cNvPr>
                <p14:cNvContentPartPr/>
                <p14:nvPr/>
              </p14:nvContentPartPr>
              <p14:xfrm>
                <a:off x="2834836" y="1362502"/>
                <a:ext cx="586080" cy="25704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50681260-4AF7-D4B1-7770-B5FDAFEB236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826196" y="1353502"/>
                  <a:ext cx="6037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28EEB7ED-7EE0-8B41-DF98-CB6E8B1C0429}"/>
                    </a:ext>
                  </a:extLst>
                </p14:cNvPr>
                <p14:cNvContentPartPr/>
                <p14:nvPr/>
              </p14:nvContentPartPr>
              <p14:xfrm>
                <a:off x="2739796" y="1258462"/>
                <a:ext cx="28080" cy="147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28EEB7ED-7EE0-8B41-DF98-CB6E8B1C042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731156" y="1249822"/>
                  <a:ext cx="457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291EF48F-CACE-ADD2-8817-E3D609FFF965}"/>
                    </a:ext>
                  </a:extLst>
                </p14:cNvPr>
                <p14:cNvContentPartPr/>
                <p14:nvPr/>
              </p14:nvContentPartPr>
              <p14:xfrm>
                <a:off x="3678676" y="1458982"/>
                <a:ext cx="96480" cy="3067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291EF48F-CACE-ADD2-8817-E3D609FFF96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669676" y="1449982"/>
                  <a:ext cx="11412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E8560B4F-DCC8-2707-14E3-CE4F813FE209}"/>
                    </a:ext>
                  </a:extLst>
                </p14:cNvPr>
                <p14:cNvContentPartPr/>
                <p14:nvPr/>
              </p14:nvContentPartPr>
              <p14:xfrm>
                <a:off x="3802516" y="1486342"/>
                <a:ext cx="164160" cy="13176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E8560B4F-DCC8-2707-14E3-CE4F813FE20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793876" y="1477342"/>
                  <a:ext cx="1818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A09AFE60-3C02-CA17-DCB3-A864BBED6A04}"/>
                    </a:ext>
                  </a:extLst>
                </p14:cNvPr>
                <p14:cNvContentPartPr/>
                <p14:nvPr/>
              </p14:nvContentPartPr>
              <p14:xfrm>
                <a:off x="4013116" y="1480222"/>
                <a:ext cx="99720" cy="10512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A09AFE60-3C02-CA17-DCB3-A864BBED6A0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004116" y="1471582"/>
                  <a:ext cx="1173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3536EBE3-90C7-D8C0-C208-BE171260631A}"/>
                    </a:ext>
                  </a:extLst>
                </p14:cNvPr>
                <p14:cNvContentPartPr/>
                <p14:nvPr/>
              </p14:nvContentPartPr>
              <p14:xfrm>
                <a:off x="4161796" y="1430902"/>
                <a:ext cx="268560" cy="15408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3536EBE3-90C7-D8C0-C208-BE171260631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152796" y="1422262"/>
                  <a:ext cx="2862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06CA0139-5855-3724-7669-710AB782004C}"/>
                    </a:ext>
                  </a:extLst>
                </p14:cNvPr>
                <p14:cNvContentPartPr/>
                <p14:nvPr/>
              </p14:nvContentPartPr>
              <p14:xfrm>
                <a:off x="4451236" y="1393102"/>
                <a:ext cx="401400" cy="16776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06CA0139-5855-3724-7669-710AB782004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442236" y="1384102"/>
                  <a:ext cx="4190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672B445A-6EB2-FC41-A9D7-DBB08889B845}"/>
                    </a:ext>
                  </a:extLst>
                </p14:cNvPr>
                <p14:cNvContentPartPr/>
                <p14:nvPr/>
              </p14:nvContentPartPr>
              <p14:xfrm>
                <a:off x="4874596" y="1405702"/>
                <a:ext cx="128880" cy="1512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672B445A-6EB2-FC41-A9D7-DBB08889B84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865596" y="1396702"/>
                  <a:ext cx="1465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D059FDB9-D874-2F8E-A7F2-500A96DB1958}"/>
                    </a:ext>
                  </a:extLst>
                </p14:cNvPr>
                <p14:cNvContentPartPr/>
                <p14:nvPr/>
              </p14:nvContentPartPr>
              <p14:xfrm>
                <a:off x="5058916" y="1411462"/>
                <a:ext cx="285480" cy="12096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D059FDB9-D874-2F8E-A7F2-500A96DB195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049916" y="1402462"/>
                  <a:ext cx="3031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6D918674-D924-0577-51B2-EF7B30C4531F}"/>
                    </a:ext>
                  </a:extLst>
                </p14:cNvPr>
                <p14:cNvContentPartPr/>
                <p14:nvPr/>
              </p14:nvContentPartPr>
              <p14:xfrm>
                <a:off x="5710156" y="1395262"/>
                <a:ext cx="210240" cy="14580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6D918674-D924-0577-51B2-EF7B30C4531F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701156" y="1386262"/>
                  <a:ext cx="2278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78B341DF-7A08-3441-1CCC-D80FCAAFB6B3}"/>
                    </a:ext>
                  </a:extLst>
                </p14:cNvPr>
                <p14:cNvContentPartPr/>
                <p14:nvPr/>
              </p14:nvContentPartPr>
              <p14:xfrm>
                <a:off x="5963956" y="1397062"/>
                <a:ext cx="62640" cy="12924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78B341DF-7A08-3441-1CCC-D80FCAAFB6B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955316" y="1388422"/>
                  <a:ext cx="802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1405A7A0-3EC6-91A6-DE1A-CBD3DBAA693B}"/>
                    </a:ext>
                  </a:extLst>
                </p14:cNvPr>
                <p14:cNvContentPartPr/>
                <p14:nvPr/>
              </p14:nvContentPartPr>
              <p14:xfrm>
                <a:off x="6127396" y="1432342"/>
                <a:ext cx="480600" cy="741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1405A7A0-3EC6-91A6-DE1A-CBD3DBAA693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118396" y="1423342"/>
                  <a:ext cx="4982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30798D8D-F09F-4728-F035-045C4988A886}"/>
                    </a:ext>
                  </a:extLst>
                </p14:cNvPr>
                <p14:cNvContentPartPr/>
                <p14:nvPr/>
              </p14:nvContentPartPr>
              <p14:xfrm>
                <a:off x="6592876" y="1357102"/>
                <a:ext cx="32760" cy="4428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30798D8D-F09F-4728-F035-045C4988A88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583876" y="1348102"/>
                  <a:ext cx="504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B6E98FDE-8697-462A-4E0A-1A70225EA8D4}"/>
                    </a:ext>
                  </a:extLst>
                </p14:cNvPr>
                <p14:cNvContentPartPr/>
                <p14:nvPr/>
              </p14:nvContentPartPr>
              <p14:xfrm>
                <a:off x="6649036" y="1295182"/>
                <a:ext cx="712800" cy="35064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B6E98FDE-8697-462A-4E0A-1A70225EA8D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640396" y="1286182"/>
                  <a:ext cx="73044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A5DB7996-57F9-CC9A-3CEC-FE88384CD3EC}"/>
                    </a:ext>
                  </a:extLst>
                </p14:cNvPr>
                <p14:cNvContentPartPr/>
                <p14:nvPr/>
              </p14:nvContentPartPr>
              <p14:xfrm>
                <a:off x="3103036" y="2106262"/>
                <a:ext cx="308520" cy="504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A5DB7996-57F9-CC9A-3CEC-FE88384CD3E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094396" y="2097262"/>
                  <a:ext cx="3261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25F5B9D2-4F30-34D8-DA78-1BCD9C9DC88E}"/>
                    </a:ext>
                  </a:extLst>
                </p14:cNvPr>
                <p14:cNvContentPartPr/>
                <p14:nvPr/>
              </p14:nvContentPartPr>
              <p14:xfrm>
                <a:off x="3127876" y="2133982"/>
                <a:ext cx="250200" cy="23256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25F5B9D2-4F30-34D8-DA78-1BCD9C9DC88E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118876" y="2125342"/>
                  <a:ext cx="2678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AD01BF70-4770-EF2E-7880-5E9822B43539}"/>
                    </a:ext>
                  </a:extLst>
                </p14:cNvPr>
                <p14:cNvContentPartPr/>
                <p14:nvPr/>
              </p14:nvContentPartPr>
              <p14:xfrm>
                <a:off x="3710716" y="2154502"/>
                <a:ext cx="193680" cy="19188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AD01BF70-4770-EF2E-7880-5E9822B4353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701716" y="2145862"/>
                  <a:ext cx="2113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4DC35EC3-2E21-686A-7F68-4D3D2EB6F316}"/>
                    </a:ext>
                  </a:extLst>
                </p14:cNvPr>
                <p14:cNvContentPartPr/>
                <p14:nvPr/>
              </p14:nvContentPartPr>
              <p14:xfrm>
                <a:off x="3755716" y="2222902"/>
                <a:ext cx="128880" cy="1029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4DC35EC3-2E21-686A-7F68-4D3D2EB6F31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747076" y="2213902"/>
                  <a:ext cx="1465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D30B6E92-8963-5A3E-14A7-F0158517B4B2}"/>
                    </a:ext>
                  </a:extLst>
                </p14:cNvPr>
                <p14:cNvContentPartPr/>
                <p14:nvPr/>
              </p14:nvContentPartPr>
              <p14:xfrm>
                <a:off x="3703156" y="2110222"/>
                <a:ext cx="195480" cy="756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D30B6E92-8963-5A3E-14A7-F0158517B4B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694516" y="2101582"/>
                  <a:ext cx="213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A32025F1-70A6-E106-EA60-49D90D62778C}"/>
                    </a:ext>
                  </a:extLst>
                </p14:cNvPr>
                <p14:cNvContentPartPr/>
                <p14:nvPr/>
              </p14:nvContentPartPr>
              <p14:xfrm>
                <a:off x="4078996" y="2261062"/>
                <a:ext cx="143280" cy="2196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A32025F1-70A6-E106-EA60-49D90D62778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069996" y="2252062"/>
                  <a:ext cx="1609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AC837E39-EBC9-6284-A525-41F078E86F8C}"/>
                    </a:ext>
                  </a:extLst>
                </p14:cNvPr>
                <p14:cNvContentPartPr/>
                <p14:nvPr/>
              </p14:nvContentPartPr>
              <p14:xfrm>
                <a:off x="4394716" y="2143702"/>
                <a:ext cx="158400" cy="15516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AC837E39-EBC9-6284-A525-41F078E86F8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385716" y="2135062"/>
                  <a:ext cx="1760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1B89BFE8-EAC6-EE8B-5CC0-6280015B467F}"/>
                    </a:ext>
                  </a:extLst>
                </p14:cNvPr>
                <p14:cNvContentPartPr/>
                <p14:nvPr/>
              </p14:nvContentPartPr>
              <p14:xfrm>
                <a:off x="4394716" y="2173942"/>
                <a:ext cx="250200" cy="15192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1B89BFE8-EAC6-EE8B-5CC0-6280015B467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385716" y="2164942"/>
                  <a:ext cx="2678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D1D368C0-4EE6-FF85-F5E3-685ADF4C4C55}"/>
                    </a:ext>
                  </a:extLst>
                </p14:cNvPr>
                <p14:cNvContentPartPr/>
                <p14:nvPr/>
              </p14:nvContentPartPr>
              <p14:xfrm>
                <a:off x="4761916" y="2103022"/>
                <a:ext cx="87120" cy="2520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D1D368C0-4EE6-FF85-F5E3-685ADF4C4C5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753276" y="2094382"/>
                  <a:ext cx="1047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E65278B2-C367-8C1F-9D77-444E6DB28724}"/>
                    </a:ext>
                  </a:extLst>
                </p14:cNvPr>
                <p14:cNvContentPartPr/>
                <p14:nvPr/>
              </p14:nvContentPartPr>
              <p14:xfrm>
                <a:off x="3586516" y="2074222"/>
                <a:ext cx="96840" cy="33012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E65278B2-C367-8C1F-9D77-444E6DB2872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577876" y="2065222"/>
                  <a:ext cx="11448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15FAB9FC-C7FB-7958-3A4F-FEE330D2323D}"/>
                    </a:ext>
                  </a:extLst>
                </p14:cNvPr>
                <p14:cNvContentPartPr/>
                <p14:nvPr/>
              </p14:nvContentPartPr>
              <p14:xfrm>
                <a:off x="4886116" y="1892782"/>
                <a:ext cx="188280" cy="17820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15FAB9FC-C7FB-7958-3A4F-FEE330D2323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877476" y="1884142"/>
                  <a:ext cx="2059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3B91584F-4F6A-F74C-C1BB-ECE0E9276E3B}"/>
                    </a:ext>
                  </a:extLst>
                </p14:cNvPr>
                <p14:cNvContentPartPr/>
                <p14:nvPr/>
              </p14:nvContentPartPr>
              <p14:xfrm>
                <a:off x="2736556" y="1927342"/>
                <a:ext cx="162720" cy="20916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3B91584F-4F6A-F74C-C1BB-ECE0E9276E3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727916" y="1918342"/>
                  <a:ext cx="1803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2E14CD81-3F5A-CCE0-862F-DBE29EDF145F}"/>
                    </a:ext>
                  </a:extLst>
                </p14:cNvPr>
                <p14:cNvContentPartPr/>
                <p14:nvPr/>
              </p14:nvContentPartPr>
              <p14:xfrm>
                <a:off x="2665636" y="2263942"/>
                <a:ext cx="307440" cy="5508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2E14CD81-3F5A-CCE0-862F-DBE29EDF145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656636" y="2255302"/>
                  <a:ext cx="3250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E9846980-9BE5-6BF0-133D-0A1A496349D9}"/>
                    </a:ext>
                  </a:extLst>
                </p14:cNvPr>
                <p14:cNvContentPartPr/>
                <p14:nvPr/>
              </p14:nvContentPartPr>
              <p14:xfrm>
                <a:off x="2763556" y="2378062"/>
                <a:ext cx="93960" cy="1371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E9846980-9BE5-6BF0-133D-0A1A496349D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754916" y="2369422"/>
                  <a:ext cx="1116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FD9BFE6E-432A-81C5-7F10-10A12335BF20}"/>
                    </a:ext>
                  </a:extLst>
                </p14:cNvPr>
                <p14:cNvContentPartPr/>
                <p14:nvPr/>
              </p14:nvContentPartPr>
              <p14:xfrm>
                <a:off x="5206156" y="2207782"/>
                <a:ext cx="131760" cy="2196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FD9BFE6E-432A-81C5-7F10-10A12335BF2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197516" y="2199142"/>
                  <a:ext cx="149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863AD9D8-CE1F-F350-4335-E7E60E733F51}"/>
                    </a:ext>
                  </a:extLst>
                </p14:cNvPr>
                <p14:cNvContentPartPr/>
                <p14:nvPr/>
              </p14:nvContentPartPr>
              <p14:xfrm>
                <a:off x="5199676" y="2294902"/>
                <a:ext cx="104760" cy="1080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863AD9D8-CE1F-F350-4335-E7E60E733F5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190676" y="2286262"/>
                  <a:ext cx="1224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926A245A-FBC6-A8CC-D936-7CF7CA8762B5}"/>
                    </a:ext>
                  </a:extLst>
                </p14:cNvPr>
                <p14:cNvContentPartPr/>
                <p14:nvPr/>
              </p14:nvContentPartPr>
              <p14:xfrm>
                <a:off x="5624836" y="1931662"/>
                <a:ext cx="124200" cy="21240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926A245A-FBC6-A8CC-D936-7CF7CA8762B5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615836" y="1923022"/>
                  <a:ext cx="1418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F02E112E-A85B-BF21-A823-694CD175899A}"/>
                    </a:ext>
                  </a:extLst>
                </p14:cNvPr>
                <p14:cNvContentPartPr/>
                <p14:nvPr/>
              </p14:nvContentPartPr>
              <p14:xfrm>
                <a:off x="5593876" y="2169622"/>
                <a:ext cx="188280" cy="1944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F02E112E-A85B-BF21-A823-694CD175899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584876" y="2160982"/>
                  <a:ext cx="2059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29D29279-AF7C-B9FC-E969-B487D3620EEF}"/>
                    </a:ext>
                  </a:extLst>
                </p14:cNvPr>
                <p14:cNvContentPartPr/>
                <p14:nvPr/>
              </p14:nvContentPartPr>
              <p14:xfrm>
                <a:off x="5515756" y="2327662"/>
                <a:ext cx="131400" cy="11088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29D29279-AF7C-B9FC-E969-B487D3620EE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507116" y="2319022"/>
                  <a:ext cx="1490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B66A1541-2531-F746-AACE-9389F671AFAB}"/>
                    </a:ext>
                  </a:extLst>
                </p14:cNvPr>
                <p14:cNvContentPartPr/>
                <p14:nvPr/>
              </p14:nvContentPartPr>
              <p14:xfrm>
                <a:off x="5722396" y="2282662"/>
                <a:ext cx="188280" cy="14184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B66A1541-2531-F746-AACE-9389F671AFA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713396" y="2274022"/>
                  <a:ext cx="2059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1479F0F8-1D90-F190-2835-E0D00B310D45}"/>
                    </a:ext>
                  </a:extLst>
                </p14:cNvPr>
                <p14:cNvContentPartPr/>
                <p14:nvPr/>
              </p14:nvContentPartPr>
              <p14:xfrm>
                <a:off x="6053236" y="1950022"/>
                <a:ext cx="124200" cy="37728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1479F0F8-1D90-F190-2835-E0D00B310D4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044236" y="1941022"/>
                  <a:ext cx="14184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33A6F813-F3E0-6311-348C-2582266EC4FC}"/>
                    </a:ext>
                  </a:extLst>
                </p14:cNvPr>
                <p14:cNvContentPartPr/>
                <p14:nvPr/>
              </p14:nvContentPartPr>
              <p14:xfrm>
                <a:off x="3405076" y="1097902"/>
                <a:ext cx="308520" cy="7200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33A6F813-F3E0-6311-348C-2582266EC4FC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396076" y="1089262"/>
                  <a:ext cx="3261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1237B599-9031-2BA1-974E-75EF04D92146}"/>
                    </a:ext>
                  </a:extLst>
                </p14:cNvPr>
                <p14:cNvContentPartPr/>
                <p14:nvPr/>
              </p14:nvContentPartPr>
              <p14:xfrm>
                <a:off x="5154316" y="1072702"/>
                <a:ext cx="140040" cy="428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1237B599-9031-2BA1-974E-75EF04D9214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145316" y="1064062"/>
                  <a:ext cx="1576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505C1ACB-918D-CB7A-2CC5-AB90E4AFD202}"/>
                    </a:ext>
                  </a:extLst>
                </p14:cNvPr>
                <p14:cNvContentPartPr/>
                <p14:nvPr/>
              </p14:nvContentPartPr>
              <p14:xfrm>
                <a:off x="5138116" y="988462"/>
                <a:ext cx="186120" cy="349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505C1ACB-918D-CB7A-2CC5-AB90E4AFD20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129476" y="979822"/>
                  <a:ext cx="2037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54CB767E-9179-7B40-FE22-AD06CAB1BD69}"/>
                    </a:ext>
                  </a:extLst>
                </p14:cNvPr>
                <p14:cNvContentPartPr/>
                <p14:nvPr/>
              </p14:nvContentPartPr>
              <p14:xfrm>
                <a:off x="4025356" y="907822"/>
                <a:ext cx="970560" cy="15228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54CB767E-9179-7B40-FE22-AD06CAB1BD69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016356" y="898822"/>
                  <a:ext cx="9882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0643EB97-0623-B7D8-8062-17BCDB8E75A8}"/>
                    </a:ext>
                  </a:extLst>
                </p14:cNvPr>
                <p14:cNvContentPartPr/>
                <p14:nvPr/>
              </p14:nvContentPartPr>
              <p14:xfrm>
                <a:off x="6362116" y="2042182"/>
                <a:ext cx="93600" cy="8712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0643EB97-0623-B7D8-8062-17BCDB8E75A8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353116" y="2033542"/>
                  <a:ext cx="1112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2B88BF8E-0524-FB28-C276-949EC703FF06}"/>
                    </a:ext>
                  </a:extLst>
                </p14:cNvPr>
                <p14:cNvContentPartPr/>
                <p14:nvPr/>
              </p14:nvContentPartPr>
              <p14:xfrm>
                <a:off x="6537436" y="2011942"/>
                <a:ext cx="73080" cy="14580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2B88BF8E-0524-FB28-C276-949EC703FF06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528436" y="2002942"/>
                  <a:ext cx="907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93908857-AA00-D9EB-90E4-8D0C488904B0}"/>
                    </a:ext>
                  </a:extLst>
                </p14:cNvPr>
                <p14:cNvContentPartPr/>
                <p14:nvPr/>
              </p14:nvContentPartPr>
              <p14:xfrm>
                <a:off x="6599356" y="1966942"/>
                <a:ext cx="245520" cy="15768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93908857-AA00-D9EB-90E4-8D0C488904B0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590716" y="1957942"/>
                  <a:ext cx="2631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6E5FB009-6F9C-5DE9-32F6-BAC3175FC350}"/>
                    </a:ext>
                  </a:extLst>
                </p14:cNvPr>
                <p14:cNvContentPartPr/>
                <p14:nvPr/>
              </p14:nvContentPartPr>
              <p14:xfrm>
                <a:off x="6912196" y="2056222"/>
                <a:ext cx="57240" cy="1476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6E5FB009-6F9C-5DE9-32F6-BAC3175FC350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903196" y="2047222"/>
                  <a:ext cx="74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9698A49D-58B9-5E5B-B95E-26627B86A87E}"/>
                    </a:ext>
                  </a:extLst>
                </p14:cNvPr>
                <p14:cNvContentPartPr/>
                <p14:nvPr/>
              </p14:nvContentPartPr>
              <p14:xfrm>
                <a:off x="7066996" y="1944262"/>
                <a:ext cx="135720" cy="14796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9698A49D-58B9-5E5B-B95E-26627B86A87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057996" y="1935262"/>
                  <a:ext cx="1533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1BA6A794-AE10-96AD-E963-F65D8BCD2DA6}"/>
                    </a:ext>
                  </a:extLst>
                </p14:cNvPr>
                <p14:cNvContentPartPr/>
                <p14:nvPr/>
              </p14:nvContentPartPr>
              <p14:xfrm>
                <a:off x="7288756" y="1948942"/>
                <a:ext cx="63000" cy="15768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1BA6A794-AE10-96AD-E963-F65D8BCD2DA6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279756" y="1939942"/>
                  <a:ext cx="806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4467C1F1-A6C5-CA0C-1205-16F90E0EDC7A}"/>
                    </a:ext>
                  </a:extLst>
                </p14:cNvPr>
                <p14:cNvContentPartPr/>
                <p14:nvPr/>
              </p14:nvContentPartPr>
              <p14:xfrm>
                <a:off x="7311076" y="1916182"/>
                <a:ext cx="125640" cy="23940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4467C1F1-A6C5-CA0C-1205-16F90E0EDC7A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302076" y="1907542"/>
                  <a:ext cx="1432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E4FF5FD8-7A71-2BE2-ACF4-2579159920A9}"/>
                    </a:ext>
                  </a:extLst>
                </p14:cNvPr>
                <p14:cNvContentPartPr/>
                <p14:nvPr/>
              </p14:nvContentPartPr>
              <p14:xfrm>
                <a:off x="6344116" y="1958302"/>
                <a:ext cx="61200" cy="23976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E4FF5FD8-7A71-2BE2-ACF4-2579159920A9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335116" y="1949302"/>
                  <a:ext cx="788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0D2A1A01-D941-9669-B962-0DB1DAC725CC}"/>
                    </a:ext>
                  </a:extLst>
                </p14:cNvPr>
                <p14:cNvContentPartPr/>
                <p14:nvPr/>
              </p14:nvContentPartPr>
              <p14:xfrm>
                <a:off x="7451476" y="1783342"/>
                <a:ext cx="137520" cy="10620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0D2A1A01-D941-9669-B962-0DB1DAC725C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442476" y="1774702"/>
                  <a:ext cx="1551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1A03889E-DA45-8AF4-49F9-2210ECBB973A}"/>
                    </a:ext>
                  </a:extLst>
                </p14:cNvPr>
                <p14:cNvContentPartPr/>
                <p14:nvPr/>
              </p14:nvContentPartPr>
              <p14:xfrm>
                <a:off x="7756756" y="1994662"/>
                <a:ext cx="34920" cy="12060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1A03889E-DA45-8AF4-49F9-2210ECBB973A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748116" y="1986022"/>
                  <a:ext cx="525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DE7C2F44-F523-DBBF-CB1E-80A5F4162E22}"/>
                    </a:ext>
                  </a:extLst>
                </p14:cNvPr>
                <p14:cNvContentPartPr/>
                <p14:nvPr/>
              </p14:nvContentPartPr>
              <p14:xfrm>
                <a:off x="7718236" y="2055142"/>
                <a:ext cx="106200" cy="540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DE7C2F44-F523-DBBF-CB1E-80A5F4162E2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709236" y="2046142"/>
                  <a:ext cx="1238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DB9BDBF8-9E5A-738A-8070-4B8FAE114AE0}"/>
                    </a:ext>
                  </a:extLst>
                </p14:cNvPr>
                <p14:cNvContentPartPr/>
                <p14:nvPr/>
              </p14:nvContentPartPr>
              <p14:xfrm>
                <a:off x="7970236" y="1867942"/>
                <a:ext cx="85320" cy="24588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DB9BDBF8-9E5A-738A-8070-4B8FAE114AE0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961596" y="1858942"/>
                  <a:ext cx="1029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BC5581D5-5B42-9658-BBAE-EDC6DF018B34}"/>
                    </a:ext>
                  </a:extLst>
                </p14:cNvPr>
                <p14:cNvContentPartPr/>
                <p14:nvPr/>
              </p14:nvContentPartPr>
              <p14:xfrm>
                <a:off x="8077876" y="1903582"/>
                <a:ext cx="126000" cy="12816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BC5581D5-5B42-9658-BBAE-EDC6DF018B34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068876" y="1894582"/>
                  <a:ext cx="1436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13280C73-3345-43E1-8D55-D6438E490714}"/>
                    </a:ext>
                  </a:extLst>
                </p14:cNvPr>
                <p14:cNvContentPartPr/>
                <p14:nvPr/>
              </p14:nvContentPartPr>
              <p14:xfrm>
                <a:off x="8241676" y="1862182"/>
                <a:ext cx="174960" cy="16020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13280C73-3345-43E1-8D55-D6438E490714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232676" y="1853182"/>
                  <a:ext cx="1926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80ECF39B-403A-88AD-FF75-C5CD4D12C702}"/>
                    </a:ext>
                  </a:extLst>
                </p14:cNvPr>
                <p14:cNvContentPartPr/>
                <p14:nvPr/>
              </p14:nvContentPartPr>
              <p14:xfrm>
                <a:off x="8398636" y="1847062"/>
                <a:ext cx="100080" cy="16596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80ECF39B-403A-88AD-FF75-C5CD4D12C702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389996" y="1838422"/>
                  <a:ext cx="1177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1678CBD1-B582-BCEC-55CD-77E53B7ABD1C}"/>
                    </a:ext>
                  </a:extLst>
                </p14:cNvPr>
                <p14:cNvContentPartPr/>
                <p14:nvPr/>
              </p14:nvContentPartPr>
              <p14:xfrm>
                <a:off x="8590156" y="1928062"/>
                <a:ext cx="50760" cy="1440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1678CBD1-B582-BCEC-55CD-77E53B7ABD1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581156" y="1919422"/>
                  <a:ext cx="684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63FFB639-163D-D608-AA9E-026E23124899}"/>
                    </a:ext>
                  </a:extLst>
                </p14:cNvPr>
                <p14:cNvContentPartPr/>
                <p14:nvPr/>
              </p14:nvContentPartPr>
              <p14:xfrm>
                <a:off x="8704996" y="1879822"/>
                <a:ext cx="21960" cy="10008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63FFB639-163D-D608-AA9E-026E23124899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696356" y="1870822"/>
                  <a:ext cx="396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974A7809-C2A0-84AB-6DF4-BD80EAF67E0B}"/>
                    </a:ext>
                  </a:extLst>
                </p14:cNvPr>
                <p14:cNvContentPartPr/>
                <p14:nvPr/>
              </p14:nvContentPartPr>
              <p14:xfrm>
                <a:off x="8837476" y="1851382"/>
                <a:ext cx="25920" cy="1260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974A7809-C2A0-84AB-6DF4-BD80EAF67E0B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828836" y="1842382"/>
                  <a:ext cx="43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39F88B98-AD08-3A99-1DD4-EC8B1C62384C}"/>
                    </a:ext>
                  </a:extLst>
                </p14:cNvPr>
                <p14:cNvContentPartPr/>
                <p14:nvPr/>
              </p14:nvContentPartPr>
              <p14:xfrm>
                <a:off x="8389276" y="1860742"/>
                <a:ext cx="137880" cy="17676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39F88B98-AD08-3A99-1DD4-EC8B1C62384C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380636" y="1852102"/>
                  <a:ext cx="1555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7EAE65EC-A38A-F049-16A6-FDEBB9868528}"/>
                    </a:ext>
                  </a:extLst>
                </p14:cNvPr>
                <p14:cNvContentPartPr/>
                <p14:nvPr/>
              </p14:nvContentPartPr>
              <p14:xfrm>
                <a:off x="8825596" y="1876582"/>
                <a:ext cx="87840" cy="12816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7EAE65EC-A38A-F049-16A6-FDEBB9868528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816596" y="1867582"/>
                  <a:ext cx="1054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50E41E8D-C975-3792-7B2E-FDA5965A9F0D}"/>
                    </a:ext>
                  </a:extLst>
                </p14:cNvPr>
                <p14:cNvContentPartPr/>
                <p14:nvPr/>
              </p14:nvContentPartPr>
              <p14:xfrm>
                <a:off x="8947636" y="1837342"/>
                <a:ext cx="104040" cy="13824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50E41E8D-C975-3792-7B2E-FDA5965A9F0D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938996" y="1828702"/>
                  <a:ext cx="1216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E83123FD-55D6-FC03-79D8-C91E5DD5B8FB}"/>
                    </a:ext>
                  </a:extLst>
                </p14:cNvPr>
                <p14:cNvContentPartPr/>
                <p14:nvPr/>
              </p14:nvContentPartPr>
              <p14:xfrm>
                <a:off x="9027556" y="1783342"/>
                <a:ext cx="84240" cy="27180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E83123FD-55D6-FC03-79D8-C91E5DD5B8FB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018916" y="1774342"/>
                  <a:ext cx="1018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2E2094A3-1B1C-A38E-561D-750F0B50ABB0}"/>
                    </a:ext>
                  </a:extLst>
                </p14:cNvPr>
                <p14:cNvContentPartPr/>
                <p14:nvPr/>
              </p14:nvContentPartPr>
              <p14:xfrm>
                <a:off x="9189196" y="1649782"/>
                <a:ext cx="84600" cy="14760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2E2094A3-1B1C-A38E-561D-750F0B50ABB0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180196" y="1641142"/>
                  <a:ext cx="1022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632A7F0D-18F6-2CA5-848D-EC6456893AC3}"/>
                    </a:ext>
                  </a:extLst>
                </p14:cNvPr>
                <p14:cNvContentPartPr/>
                <p14:nvPr/>
              </p14:nvContentPartPr>
              <p14:xfrm>
                <a:off x="9318076" y="1919422"/>
                <a:ext cx="18000" cy="13500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632A7F0D-18F6-2CA5-848D-EC6456893AC3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309436" y="1910782"/>
                  <a:ext cx="356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5C9B17B6-42E4-2BCE-4CA5-CC3EE578FCE5}"/>
                    </a:ext>
                  </a:extLst>
                </p14:cNvPr>
                <p14:cNvContentPartPr/>
                <p14:nvPr/>
              </p14:nvContentPartPr>
              <p14:xfrm>
                <a:off x="9287116" y="1962622"/>
                <a:ext cx="90000" cy="1080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5C9B17B6-42E4-2BCE-4CA5-CC3EE578FCE5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278476" y="1953982"/>
                  <a:ext cx="1076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B03BFF90-0C1C-7746-F1FE-0DCE5BCD8874}"/>
                    </a:ext>
                  </a:extLst>
                </p14:cNvPr>
                <p14:cNvContentPartPr/>
                <p14:nvPr/>
              </p14:nvContentPartPr>
              <p14:xfrm>
                <a:off x="9501316" y="1865422"/>
                <a:ext cx="149040" cy="11664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B03BFF90-0C1C-7746-F1FE-0DCE5BCD8874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492316" y="1856422"/>
                  <a:ext cx="1666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71A74CC4-9CD2-541F-91BF-2838540E1247}"/>
                    </a:ext>
                  </a:extLst>
                </p14:cNvPr>
                <p14:cNvContentPartPr/>
                <p14:nvPr/>
              </p14:nvContentPartPr>
              <p14:xfrm>
                <a:off x="9748276" y="1845262"/>
                <a:ext cx="257040" cy="15984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71A74CC4-9CD2-541F-91BF-2838540E1247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739276" y="1836262"/>
                  <a:ext cx="2746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240C8AEF-BD52-5B45-46AE-75E2F43D3FF6}"/>
                    </a:ext>
                  </a:extLst>
                </p14:cNvPr>
                <p14:cNvContentPartPr/>
                <p14:nvPr/>
              </p14:nvContentPartPr>
              <p14:xfrm>
                <a:off x="10098196" y="1901782"/>
                <a:ext cx="93600" cy="1116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240C8AEF-BD52-5B45-46AE-75E2F43D3FF6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089556" y="1893142"/>
                  <a:ext cx="1112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73F98116-0D8E-C3FE-6E12-B119EAD7AE5F}"/>
                    </a:ext>
                  </a:extLst>
                </p14:cNvPr>
                <p14:cNvContentPartPr/>
                <p14:nvPr/>
              </p14:nvContentPartPr>
              <p14:xfrm>
                <a:off x="10275316" y="1818982"/>
                <a:ext cx="24480" cy="11844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73F98116-0D8E-C3FE-6E12-B119EAD7AE5F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266316" y="1809982"/>
                  <a:ext cx="421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8C7382A2-5B9E-4AA7-111D-6530EB5DACAF}"/>
                    </a:ext>
                  </a:extLst>
                </p14:cNvPr>
                <p14:cNvContentPartPr/>
                <p14:nvPr/>
              </p14:nvContentPartPr>
              <p14:xfrm>
                <a:off x="10346236" y="1791622"/>
                <a:ext cx="79920" cy="15480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8C7382A2-5B9E-4AA7-111D-6530EB5DACAF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337596" y="1782622"/>
                  <a:ext cx="975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56F69EC1-BC6B-39DA-D160-11D71F129DC1}"/>
                    </a:ext>
                  </a:extLst>
                </p14:cNvPr>
                <p14:cNvContentPartPr/>
                <p14:nvPr/>
              </p14:nvContentPartPr>
              <p14:xfrm>
                <a:off x="10489516" y="1808902"/>
                <a:ext cx="62640" cy="12240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56F69EC1-BC6B-39DA-D160-11D71F129DC1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480876" y="1800262"/>
                  <a:ext cx="802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F70AFEDB-E8B1-1149-553B-072B4B99ACCE}"/>
                    </a:ext>
                  </a:extLst>
                </p14:cNvPr>
                <p14:cNvContentPartPr/>
                <p14:nvPr/>
              </p14:nvContentPartPr>
              <p14:xfrm>
                <a:off x="10512556" y="1764262"/>
                <a:ext cx="133560" cy="27648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F70AFEDB-E8B1-1149-553B-072B4B99ACCE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503916" y="1755262"/>
                  <a:ext cx="15120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E8483E90-38F5-85D6-3EE4-44595976F903}"/>
                    </a:ext>
                  </a:extLst>
                </p14:cNvPr>
                <p14:cNvContentPartPr/>
                <p14:nvPr/>
              </p14:nvContentPartPr>
              <p14:xfrm>
                <a:off x="9515716" y="1794142"/>
                <a:ext cx="102960" cy="28224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E8483E90-38F5-85D6-3EE4-44595976F903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9507076" y="1785142"/>
                  <a:ext cx="12060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94A7536E-4E17-4E33-680D-8103EAF2372F}"/>
                    </a:ext>
                  </a:extLst>
                </p14:cNvPr>
                <p14:cNvContentPartPr/>
                <p14:nvPr/>
              </p14:nvContentPartPr>
              <p14:xfrm>
                <a:off x="10703716" y="1614862"/>
                <a:ext cx="77040" cy="14148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94A7536E-4E17-4E33-680D-8103EAF2372F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0694716" y="1605862"/>
                  <a:ext cx="946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C3AA179C-13E5-E5AB-BE76-28DE90B87067}"/>
                    </a:ext>
                  </a:extLst>
                </p14:cNvPr>
                <p14:cNvContentPartPr/>
                <p14:nvPr/>
              </p14:nvContentPartPr>
              <p14:xfrm>
                <a:off x="10795516" y="1838062"/>
                <a:ext cx="88560" cy="7812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C3AA179C-13E5-E5AB-BE76-28DE90B87067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0786516" y="1829062"/>
                  <a:ext cx="1062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14E47539-23A3-2F63-F2E4-7552C0A36774}"/>
                    </a:ext>
                  </a:extLst>
                </p14:cNvPr>
                <p14:cNvContentPartPr/>
                <p14:nvPr/>
              </p14:nvContentPartPr>
              <p14:xfrm>
                <a:off x="11014036" y="1935982"/>
                <a:ext cx="321840" cy="2664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14E47539-23A3-2F63-F2E4-7552C0A36774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1005396" y="1926982"/>
                  <a:ext cx="3394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D1796B09-EC9C-3316-9795-EA1F975A10BD}"/>
                    </a:ext>
                  </a:extLst>
                </p14:cNvPr>
                <p14:cNvContentPartPr/>
                <p14:nvPr/>
              </p14:nvContentPartPr>
              <p14:xfrm>
                <a:off x="11565196" y="1676062"/>
                <a:ext cx="192240" cy="36576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D1796B09-EC9C-3316-9795-EA1F975A10BD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1556556" y="1667062"/>
                  <a:ext cx="20988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0DAAF269-2FF9-104B-FDE2-844F5237D7E0}"/>
                    </a:ext>
                  </a:extLst>
                </p14:cNvPr>
                <p14:cNvContentPartPr/>
                <p14:nvPr/>
              </p14:nvContentPartPr>
              <p14:xfrm>
                <a:off x="8357956" y="2415862"/>
                <a:ext cx="117720" cy="30924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0DAAF269-2FF9-104B-FDE2-844F5237D7E0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349316" y="2406862"/>
                  <a:ext cx="13536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6C638B80-3FA5-4A06-BDFF-2CB41B2FF718}"/>
                    </a:ext>
                  </a:extLst>
                </p14:cNvPr>
                <p14:cNvContentPartPr/>
                <p14:nvPr/>
              </p14:nvContentPartPr>
              <p14:xfrm>
                <a:off x="8584396" y="2425942"/>
                <a:ext cx="192960" cy="15912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6C638B80-3FA5-4A06-BDFF-2CB41B2FF718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575756" y="2417302"/>
                  <a:ext cx="2106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A96A25D9-0D7D-9535-4EE9-A3C036EEDDCA}"/>
                    </a:ext>
                  </a:extLst>
                </p14:cNvPr>
                <p14:cNvContentPartPr/>
                <p14:nvPr/>
              </p14:nvContentPartPr>
              <p14:xfrm>
                <a:off x="8700676" y="2406502"/>
                <a:ext cx="183600" cy="19548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A96A25D9-0D7D-9535-4EE9-A3C036EEDDCA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691676" y="2397502"/>
                  <a:ext cx="2012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2D6790EF-1CAD-AE9F-F1C4-351288784813}"/>
                    </a:ext>
                  </a:extLst>
                </p14:cNvPr>
                <p14:cNvContentPartPr/>
                <p14:nvPr/>
              </p14:nvContentPartPr>
              <p14:xfrm>
                <a:off x="8993716" y="2508022"/>
                <a:ext cx="169560" cy="2916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2D6790EF-1CAD-AE9F-F1C4-351288784813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984716" y="2499382"/>
                  <a:ext cx="1872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34C4B741-B4D9-9F9C-3F83-76F35570D4DD}"/>
                    </a:ext>
                  </a:extLst>
                </p14:cNvPr>
                <p14:cNvContentPartPr/>
                <p14:nvPr/>
              </p14:nvContentPartPr>
              <p14:xfrm>
                <a:off x="9035836" y="2562382"/>
                <a:ext cx="172800" cy="1080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34C4B741-B4D9-9F9C-3F83-76F35570D4DD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9027196" y="2553382"/>
                  <a:ext cx="1904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8F6B1E12-A1E8-06EE-D43C-F186F49FC4C1}"/>
                    </a:ext>
                  </a:extLst>
                </p14:cNvPr>
                <p14:cNvContentPartPr/>
                <p14:nvPr/>
              </p14:nvContentPartPr>
              <p14:xfrm>
                <a:off x="9315196" y="2405422"/>
                <a:ext cx="224640" cy="18504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8F6B1E12-A1E8-06EE-D43C-F186F49FC4C1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9306196" y="2396782"/>
                  <a:ext cx="2422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0646A85D-C87B-65AA-03BE-671C984E2609}"/>
                    </a:ext>
                  </a:extLst>
                </p14:cNvPr>
                <p14:cNvContentPartPr/>
                <p14:nvPr/>
              </p14:nvContentPartPr>
              <p14:xfrm>
                <a:off x="9428596" y="2400742"/>
                <a:ext cx="199080" cy="17676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0646A85D-C87B-65AA-03BE-671C984E2609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9419596" y="2392102"/>
                  <a:ext cx="2167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06285623-D989-A1E4-39AF-25F747E96A86}"/>
                    </a:ext>
                  </a:extLst>
                </p14:cNvPr>
                <p14:cNvContentPartPr/>
                <p14:nvPr/>
              </p14:nvContentPartPr>
              <p14:xfrm>
                <a:off x="10525156" y="2353942"/>
                <a:ext cx="43200" cy="71136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06285623-D989-A1E4-39AF-25F747E96A86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0516516" y="2344942"/>
                  <a:ext cx="60840" cy="72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7541D946-DE60-9598-E04A-6B001F17F219}"/>
                    </a:ext>
                  </a:extLst>
                </p14:cNvPr>
                <p14:cNvContentPartPr/>
                <p14:nvPr/>
              </p14:nvContentPartPr>
              <p14:xfrm>
                <a:off x="9814156" y="2904022"/>
                <a:ext cx="1832040" cy="8928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7541D946-DE60-9598-E04A-6B001F17F219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9805156" y="2895022"/>
                  <a:ext cx="18496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0785E98D-762A-0692-890E-9A476B031C36}"/>
                    </a:ext>
                  </a:extLst>
                </p14:cNvPr>
                <p14:cNvContentPartPr/>
                <p14:nvPr/>
              </p14:nvContentPartPr>
              <p14:xfrm>
                <a:off x="11650876" y="2831662"/>
                <a:ext cx="117720" cy="17316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0785E98D-762A-0692-890E-9A476B031C36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1642236" y="2822662"/>
                  <a:ext cx="1353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107DC9F0-A2FF-95CA-8298-F9209D4A3441}"/>
                    </a:ext>
                  </a:extLst>
                </p14:cNvPr>
                <p14:cNvContentPartPr/>
                <p14:nvPr/>
              </p14:nvContentPartPr>
              <p14:xfrm>
                <a:off x="10381156" y="2194462"/>
                <a:ext cx="258480" cy="17532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107DC9F0-A2FF-95CA-8298-F9209D4A3441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372156" y="2185462"/>
                  <a:ext cx="2761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C4725959-B843-1D6C-7215-775A08775ED3}"/>
                    </a:ext>
                  </a:extLst>
                </p14:cNvPr>
                <p14:cNvContentPartPr/>
                <p14:nvPr/>
              </p14:nvContentPartPr>
              <p14:xfrm>
                <a:off x="10071916" y="2142262"/>
                <a:ext cx="129240" cy="20520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C4725959-B843-1D6C-7215-775A08775ED3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0063276" y="2133622"/>
                  <a:ext cx="1468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67197C92-AEBF-D17F-AAC4-175511E5543D}"/>
                    </a:ext>
                  </a:extLst>
                </p14:cNvPr>
                <p14:cNvContentPartPr/>
                <p14:nvPr/>
              </p14:nvContentPartPr>
              <p14:xfrm>
                <a:off x="10225636" y="2124622"/>
                <a:ext cx="125640" cy="15372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67197C92-AEBF-D17F-AAC4-175511E5543D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0216996" y="2115982"/>
                  <a:ext cx="1432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33BBDCE3-DB20-E682-A1AE-B46A815AB29F}"/>
                    </a:ext>
                  </a:extLst>
                </p14:cNvPr>
                <p14:cNvContentPartPr/>
                <p14:nvPr/>
              </p14:nvContentPartPr>
              <p14:xfrm>
                <a:off x="10285036" y="2127502"/>
                <a:ext cx="142200" cy="17424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33BBDCE3-DB20-E682-A1AE-B46A815AB29F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0276396" y="2118502"/>
                  <a:ext cx="1598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E725A3EF-D35B-B59B-3A05-B50119AEF8A7}"/>
                    </a:ext>
                  </a:extLst>
                </p14:cNvPr>
                <p14:cNvContentPartPr/>
                <p14:nvPr/>
              </p14:nvContentPartPr>
              <p14:xfrm>
                <a:off x="6999676" y="2826622"/>
                <a:ext cx="22680" cy="14292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E725A3EF-D35B-B59B-3A05-B50119AEF8A7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991036" y="2817622"/>
                  <a:ext cx="403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DBDC2D30-DCF9-C8C1-753E-1AF5D8131E84}"/>
                    </a:ext>
                  </a:extLst>
                </p14:cNvPr>
                <p14:cNvContentPartPr/>
                <p14:nvPr/>
              </p14:nvContentPartPr>
              <p14:xfrm>
                <a:off x="7077076" y="2797462"/>
                <a:ext cx="105120" cy="14796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DBDC2D30-DCF9-C8C1-753E-1AF5D8131E84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7068436" y="2788822"/>
                  <a:ext cx="1227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CC7945CD-A6AD-CCF4-1072-0D42FA1137D0}"/>
                    </a:ext>
                  </a:extLst>
                </p14:cNvPr>
                <p14:cNvContentPartPr/>
                <p14:nvPr/>
              </p14:nvContentPartPr>
              <p14:xfrm>
                <a:off x="7236196" y="2727262"/>
                <a:ext cx="104760" cy="19908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CC7945CD-A6AD-CCF4-1072-0D42FA1137D0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7227196" y="2718622"/>
                  <a:ext cx="1224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D165F5BB-48A8-4CF2-F21D-00F3FEC775C4}"/>
                    </a:ext>
                  </a:extLst>
                </p14:cNvPr>
                <p14:cNvContentPartPr/>
                <p14:nvPr/>
              </p14:nvContentPartPr>
              <p14:xfrm>
                <a:off x="7385596" y="2788102"/>
                <a:ext cx="388800" cy="11196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D165F5BB-48A8-4CF2-F21D-00F3FEC775C4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7376596" y="2779462"/>
                  <a:ext cx="4064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4CB20741-2621-E652-AD18-486FA3C37F46}"/>
                    </a:ext>
                  </a:extLst>
                </p14:cNvPr>
                <p14:cNvContentPartPr/>
                <p14:nvPr/>
              </p14:nvContentPartPr>
              <p14:xfrm>
                <a:off x="7694476" y="2694862"/>
                <a:ext cx="26280" cy="1692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4CB20741-2621-E652-AD18-486FA3C37F46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7685476" y="2686222"/>
                  <a:ext cx="439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5A74D3D0-FA10-AD8B-33CC-FA5CA9D265D4}"/>
                    </a:ext>
                  </a:extLst>
                </p14:cNvPr>
                <p14:cNvContentPartPr/>
                <p14:nvPr/>
              </p14:nvContentPartPr>
              <p14:xfrm>
                <a:off x="7049716" y="3120742"/>
                <a:ext cx="140400" cy="16956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5A74D3D0-FA10-AD8B-33CC-FA5CA9D265D4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7041076" y="3111742"/>
                  <a:ext cx="1580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6C0B8665-3F38-0834-2E30-1EBE22866B74}"/>
                    </a:ext>
                  </a:extLst>
                </p14:cNvPr>
                <p14:cNvContentPartPr/>
                <p14:nvPr/>
              </p14:nvContentPartPr>
              <p14:xfrm>
                <a:off x="7241596" y="3102382"/>
                <a:ext cx="91800" cy="14508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6C0B8665-3F38-0834-2E30-1EBE22866B74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232596" y="3093742"/>
                  <a:ext cx="1094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DAD9D80E-5A86-EC46-AF8A-803E11490BD8}"/>
                    </a:ext>
                  </a:extLst>
                </p14:cNvPr>
                <p14:cNvContentPartPr/>
                <p14:nvPr/>
              </p14:nvContentPartPr>
              <p14:xfrm>
                <a:off x="7355716" y="3044782"/>
                <a:ext cx="54360" cy="19440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DAD9D80E-5A86-EC46-AF8A-803E11490BD8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7347076" y="3035782"/>
                  <a:ext cx="720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AB1EC4AF-8CDC-8814-6C43-5BBF26595699}"/>
                    </a:ext>
                  </a:extLst>
                </p14:cNvPr>
                <p14:cNvContentPartPr/>
                <p14:nvPr/>
              </p14:nvContentPartPr>
              <p14:xfrm>
                <a:off x="7405396" y="3055222"/>
                <a:ext cx="531360" cy="33588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AB1EC4AF-8CDC-8814-6C43-5BBF26595699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7396756" y="3046582"/>
                  <a:ext cx="54900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C0E539E4-229B-E414-65D9-0737D441F93D}"/>
                    </a:ext>
                  </a:extLst>
                </p14:cNvPr>
                <p14:cNvContentPartPr/>
                <p14:nvPr/>
              </p14:nvContentPartPr>
              <p14:xfrm>
                <a:off x="9787156" y="2898622"/>
                <a:ext cx="401760" cy="1296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C0E539E4-229B-E414-65D9-0737D441F93D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9778516" y="2889982"/>
                  <a:ext cx="4194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9C0C8F9B-D393-5C46-90D7-CE7C668E8650}"/>
                    </a:ext>
                  </a:extLst>
                </p14:cNvPr>
                <p14:cNvContentPartPr/>
                <p14:nvPr/>
              </p14:nvContentPartPr>
              <p14:xfrm>
                <a:off x="10136356" y="2847502"/>
                <a:ext cx="172440" cy="12204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9C0C8F9B-D393-5C46-90D7-CE7C668E8650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0127716" y="2838862"/>
                  <a:ext cx="1900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24F7D1F3-D18E-1B9F-DAE5-5D99405F8110}"/>
                    </a:ext>
                  </a:extLst>
                </p14:cNvPr>
                <p14:cNvContentPartPr/>
                <p14:nvPr/>
              </p14:nvContentPartPr>
              <p14:xfrm>
                <a:off x="8157796" y="2900782"/>
                <a:ext cx="1663560" cy="5472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24F7D1F3-D18E-1B9F-DAE5-5D99405F8110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8148796" y="2892142"/>
                  <a:ext cx="16812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E39BF261-D8F3-106C-A3CF-F8542A0C2DE8}"/>
                    </a:ext>
                  </a:extLst>
                </p14:cNvPr>
                <p14:cNvContentPartPr/>
                <p14:nvPr/>
              </p14:nvContentPartPr>
              <p14:xfrm>
                <a:off x="8162476" y="3159262"/>
                <a:ext cx="175320" cy="7200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E39BF261-D8F3-106C-A3CF-F8542A0C2DE8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8153476" y="3150262"/>
                  <a:ext cx="1929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AB5EA6C1-6ECF-D695-7AF8-50DBE112BDF9}"/>
                    </a:ext>
                  </a:extLst>
                </p14:cNvPr>
                <p14:cNvContentPartPr/>
                <p14:nvPr/>
              </p14:nvContentPartPr>
              <p14:xfrm>
                <a:off x="8367316" y="3073582"/>
                <a:ext cx="41760" cy="6480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AB5EA6C1-6ECF-D695-7AF8-50DBE112BDF9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8358316" y="3064942"/>
                  <a:ext cx="594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EC8764D0-4726-A42C-41C2-B427A97B84AC}"/>
                    </a:ext>
                  </a:extLst>
                </p14:cNvPr>
                <p14:cNvContentPartPr/>
                <p14:nvPr/>
              </p14:nvContentPartPr>
              <p14:xfrm>
                <a:off x="8428876" y="3068182"/>
                <a:ext cx="319320" cy="18216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EC8764D0-4726-A42C-41C2-B427A97B84AC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8420236" y="3059182"/>
                  <a:ext cx="3369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8B3B708F-0631-2B88-49B1-FFE6AFBD8C47}"/>
                    </a:ext>
                  </a:extLst>
                </p14:cNvPr>
                <p14:cNvContentPartPr/>
                <p14:nvPr/>
              </p14:nvContentPartPr>
              <p14:xfrm>
                <a:off x="8924596" y="3136942"/>
                <a:ext cx="324720" cy="10080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8B3B708F-0631-2B88-49B1-FFE6AFBD8C47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8915956" y="3128302"/>
                  <a:ext cx="3423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906AEDA0-6275-AE05-2358-C3E873BEB856}"/>
                    </a:ext>
                  </a:extLst>
                </p14:cNvPr>
                <p14:cNvContentPartPr/>
                <p14:nvPr/>
              </p14:nvContentPartPr>
              <p14:xfrm>
                <a:off x="9253276" y="3055582"/>
                <a:ext cx="50040" cy="4176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906AEDA0-6275-AE05-2358-C3E873BEB856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9244276" y="3046582"/>
                  <a:ext cx="676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671CD51F-33B7-8A46-E02D-FCB32AEFCD0D}"/>
                    </a:ext>
                  </a:extLst>
                </p14:cNvPr>
                <p14:cNvContentPartPr/>
                <p14:nvPr/>
              </p14:nvContentPartPr>
              <p14:xfrm>
                <a:off x="9319516" y="3084022"/>
                <a:ext cx="416160" cy="14472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671CD51F-33B7-8A46-E02D-FCB32AEFCD0D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9310516" y="3075022"/>
                  <a:ext cx="4338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56F8A065-9F3B-6507-4DFC-A66F0BE4A10A}"/>
                    </a:ext>
                  </a:extLst>
                </p14:cNvPr>
                <p14:cNvContentPartPr/>
                <p14:nvPr/>
              </p14:nvContentPartPr>
              <p14:xfrm>
                <a:off x="9763756" y="3047302"/>
                <a:ext cx="182160" cy="19044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56F8A065-9F3B-6507-4DFC-A66F0BE4A10A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9754756" y="3038662"/>
                  <a:ext cx="1998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61A3CCF1-7D13-5F2C-7FFD-64B2AD7FB3A9}"/>
                    </a:ext>
                  </a:extLst>
                </p14:cNvPr>
                <p14:cNvContentPartPr/>
                <p14:nvPr/>
              </p14:nvContentPartPr>
              <p14:xfrm>
                <a:off x="9963556" y="3067822"/>
                <a:ext cx="59040" cy="11916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61A3CCF1-7D13-5F2C-7FFD-64B2AD7FB3A9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9954916" y="3059182"/>
                  <a:ext cx="766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68302144-B97D-F547-0A6C-F414CB89AD39}"/>
                    </a:ext>
                  </a:extLst>
                </p14:cNvPr>
                <p14:cNvContentPartPr/>
                <p14:nvPr/>
              </p14:nvContentPartPr>
              <p14:xfrm>
                <a:off x="4861276" y="2858662"/>
                <a:ext cx="5347080" cy="53280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68302144-B97D-F547-0A6C-F414CB89AD39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4852636" y="2850022"/>
                  <a:ext cx="5364720" cy="55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35539047-423F-67C4-AA84-F7169BB3A686}"/>
                    </a:ext>
                  </a:extLst>
                </p14:cNvPr>
                <p14:cNvContentPartPr/>
                <p14:nvPr/>
              </p14:nvContentPartPr>
              <p14:xfrm>
                <a:off x="402676" y="5109022"/>
                <a:ext cx="269280" cy="1728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35539047-423F-67C4-AA84-F7169BB3A686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394036" y="5100382"/>
                  <a:ext cx="2869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FEDB22C9-7CD1-B1D5-6785-C14DF8FCB91A}"/>
                    </a:ext>
                  </a:extLst>
                </p14:cNvPr>
                <p14:cNvContentPartPr/>
                <p14:nvPr/>
              </p14:nvContentPartPr>
              <p14:xfrm>
                <a:off x="676276" y="4989142"/>
                <a:ext cx="122400" cy="26424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FEDB22C9-7CD1-B1D5-6785-C14DF8FCB91A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67276" y="4980502"/>
                  <a:ext cx="1400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47975DE7-3396-F8ED-0DD5-CA502A501F7D}"/>
                    </a:ext>
                  </a:extLst>
                </p14:cNvPr>
                <p14:cNvContentPartPr/>
                <p14:nvPr/>
              </p14:nvContentPartPr>
              <p14:xfrm>
                <a:off x="10601836" y="1343782"/>
                <a:ext cx="158760" cy="1836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47975DE7-3396-F8ED-0DD5-CA502A501F7D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0593196" y="1334782"/>
                  <a:ext cx="176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1002EDD7-6F36-4707-A370-1613F5A1D2EE}"/>
                    </a:ext>
                  </a:extLst>
                </p14:cNvPr>
                <p14:cNvContentPartPr/>
                <p14:nvPr/>
              </p14:nvContentPartPr>
              <p14:xfrm>
                <a:off x="10576996" y="1408222"/>
                <a:ext cx="176400" cy="432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1002EDD7-6F36-4707-A370-1613F5A1D2EE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0568356" y="1399222"/>
                  <a:ext cx="1940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27114DA4-A936-60E3-08CB-B60924DECEC6}"/>
                    </a:ext>
                  </a:extLst>
                </p14:cNvPr>
                <p14:cNvContentPartPr/>
                <p14:nvPr/>
              </p14:nvContentPartPr>
              <p14:xfrm>
                <a:off x="10910356" y="1257382"/>
                <a:ext cx="195120" cy="15156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27114DA4-A936-60E3-08CB-B60924DECEC6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0901716" y="1248382"/>
                  <a:ext cx="2127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950C0F88-1F62-2B23-95FF-C87DADE6A2DF}"/>
                    </a:ext>
                  </a:extLst>
                </p14:cNvPr>
                <p14:cNvContentPartPr/>
                <p14:nvPr/>
              </p14:nvContentPartPr>
              <p14:xfrm>
                <a:off x="11163076" y="1231102"/>
                <a:ext cx="109080" cy="18144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950C0F88-1F62-2B23-95FF-C87DADE6A2DF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1154076" y="1222462"/>
                  <a:ext cx="1267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C81EFC56-DC9A-82DD-9AFC-3485DC2ED45D}"/>
                    </a:ext>
                  </a:extLst>
                </p14:cNvPr>
                <p14:cNvContentPartPr/>
                <p14:nvPr/>
              </p14:nvContentPartPr>
              <p14:xfrm>
                <a:off x="11356396" y="1252702"/>
                <a:ext cx="104760" cy="15408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C81EFC56-DC9A-82DD-9AFC-3485DC2ED45D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1347396" y="1244062"/>
                  <a:ext cx="1224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D13F1B67-C11C-BDC4-EE05-39742928844E}"/>
                    </a:ext>
                  </a:extLst>
                </p14:cNvPr>
                <p14:cNvContentPartPr/>
                <p14:nvPr/>
              </p14:nvContentPartPr>
              <p14:xfrm>
                <a:off x="11417596" y="1234702"/>
                <a:ext cx="150480" cy="21492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D13F1B67-C11C-BDC4-EE05-39742928844E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1408956" y="1226062"/>
                  <a:ext cx="1681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76DBFD7C-659D-040F-60E9-CCCF387287DC}"/>
                    </a:ext>
                  </a:extLst>
                </p14:cNvPr>
                <p14:cNvContentPartPr/>
                <p14:nvPr/>
              </p14:nvContentPartPr>
              <p14:xfrm>
                <a:off x="11677516" y="1267822"/>
                <a:ext cx="108360" cy="15840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76DBFD7C-659D-040F-60E9-CCCF387287DC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1668516" y="1258822"/>
                  <a:ext cx="1260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086D98AD-DFC0-64E4-FCC5-3A3EC1AC3AB9}"/>
                    </a:ext>
                  </a:extLst>
                </p14:cNvPr>
                <p14:cNvContentPartPr/>
                <p14:nvPr/>
              </p14:nvContentPartPr>
              <p14:xfrm>
                <a:off x="7091116" y="3316582"/>
                <a:ext cx="4290120" cy="13968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086D98AD-DFC0-64E4-FCC5-3A3EC1AC3AB9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082476" y="3307942"/>
                  <a:ext cx="43077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A3018F06-D3AE-9C6F-0325-F9C31790A572}"/>
                    </a:ext>
                  </a:extLst>
                </p14:cNvPr>
                <p14:cNvContentPartPr/>
                <p14:nvPr/>
              </p14:nvContentPartPr>
              <p14:xfrm>
                <a:off x="7107676" y="3521422"/>
                <a:ext cx="140040" cy="19404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A3018F06-D3AE-9C6F-0325-F9C31790A572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7098676" y="3512782"/>
                  <a:ext cx="1576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D173CC38-2DFC-4508-D78C-6A5C93989646}"/>
                    </a:ext>
                  </a:extLst>
                </p14:cNvPr>
                <p14:cNvContentPartPr/>
                <p14:nvPr/>
              </p14:nvContentPartPr>
              <p14:xfrm>
                <a:off x="7240516" y="3498742"/>
                <a:ext cx="93240" cy="21276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D173CC38-2DFC-4508-D78C-6A5C93989646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7231516" y="3490102"/>
                  <a:ext cx="1108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A17CF5A5-101F-5A4F-EB47-4600B30B18E8}"/>
                    </a:ext>
                  </a:extLst>
                </p14:cNvPr>
                <p14:cNvContentPartPr/>
                <p14:nvPr/>
              </p14:nvContentPartPr>
              <p14:xfrm>
                <a:off x="7353196" y="3631222"/>
                <a:ext cx="177120" cy="5292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A17CF5A5-101F-5A4F-EB47-4600B30B18E8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344196" y="3622582"/>
                  <a:ext cx="1947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500F5707-3D99-C493-CD0D-AB5C9282C9C0}"/>
                    </a:ext>
                  </a:extLst>
                </p14:cNvPr>
                <p14:cNvContentPartPr/>
                <p14:nvPr/>
              </p14:nvContentPartPr>
              <p14:xfrm>
                <a:off x="7574956" y="3527902"/>
                <a:ext cx="141480" cy="14616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500F5707-3D99-C493-CD0D-AB5C9282C9C0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7566316" y="3519262"/>
                  <a:ext cx="1591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FD69909D-B515-4765-92DE-DFD22738B9CE}"/>
                    </a:ext>
                  </a:extLst>
                </p14:cNvPr>
                <p14:cNvContentPartPr/>
                <p14:nvPr/>
              </p14:nvContentPartPr>
              <p14:xfrm>
                <a:off x="7731556" y="3592702"/>
                <a:ext cx="171720" cy="7488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FD69909D-B515-4765-92DE-DFD22738B9CE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7722556" y="3583702"/>
                  <a:ext cx="1893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1887D88D-BFAF-6A99-1334-5912191564DA}"/>
                    </a:ext>
                  </a:extLst>
                </p14:cNvPr>
                <p14:cNvContentPartPr/>
                <p14:nvPr/>
              </p14:nvContentPartPr>
              <p14:xfrm>
                <a:off x="7927756" y="3517102"/>
                <a:ext cx="169920" cy="14328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1887D88D-BFAF-6A99-1334-5912191564DA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7919116" y="3508102"/>
                  <a:ext cx="1875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4AFC5F59-2943-D19E-BDC4-5950BD7958DF}"/>
                    </a:ext>
                  </a:extLst>
                </p14:cNvPr>
                <p14:cNvContentPartPr/>
                <p14:nvPr/>
              </p14:nvContentPartPr>
              <p14:xfrm>
                <a:off x="8185876" y="3572542"/>
                <a:ext cx="93600" cy="9540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4AFC5F59-2943-D19E-BDC4-5950BD7958DF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8176876" y="3563542"/>
                  <a:ext cx="1112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0F22EFC3-D03D-938F-8974-D1FDD8D78255}"/>
                    </a:ext>
                  </a:extLst>
                </p14:cNvPr>
                <p14:cNvContentPartPr/>
                <p14:nvPr/>
              </p14:nvContentPartPr>
              <p14:xfrm>
                <a:off x="8335636" y="3472462"/>
                <a:ext cx="83880" cy="19404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0F22EFC3-D03D-938F-8974-D1FDD8D78255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8326636" y="3463822"/>
                  <a:ext cx="1015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0E54FB1D-17C2-C6A4-33FC-57D24078202F}"/>
                    </a:ext>
                  </a:extLst>
                </p14:cNvPr>
                <p14:cNvContentPartPr/>
                <p14:nvPr/>
              </p14:nvContentPartPr>
              <p14:xfrm>
                <a:off x="8445076" y="3535102"/>
                <a:ext cx="302400" cy="10800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0E54FB1D-17C2-C6A4-33FC-57D24078202F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8436076" y="3526462"/>
                  <a:ext cx="3200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851468D0-7EF3-B0E5-7023-F4C700C03646}"/>
                    </a:ext>
                  </a:extLst>
                </p14:cNvPr>
                <p14:cNvContentPartPr/>
                <p14:nvPr/>
              </p14:nvContentPartPr>
              <p14:xfrm>
                <a:off x="8749636" y="3492622"/>
                <a:ext cx="18360" cy="1476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851468D0-7EF3-B0E5-7023-F4C700C03646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8740636" y="3483622"/>
                  <a:ext cx="36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B96B5F53-2772-28BD-5D9D-79F46E45684E}"/>
                    </a:ext>
                  </a:extLst>
                </p14:cNvPr>
                <p14:cNvContentPartPr/>
                <p14:nvPr/>
              </p14:nvContentPartPr>
              <p14:xfrm>
                <a:off x="8811916" y="3448702"/>
                <a:ext cx="132120" cy="17496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B96B5F53-2772-28BD-5D9D-79F46E45684E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8803276" y="3440062"/>
                  <a:ext cx="1497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FBFE494C-DBA8-DB7B-F75A-D2BB197B14EF}"/>
                    </a:ext>
                  </a:extLst>
                </p14:cNvPr>
                <p14:cNvContentPartPr/>
                <p14:nvPr/>
              </p14:nvContentPartPr>
              <p14:xfrm>
                <a:off x="9058156" y="3523942"/>
                <a:ext cx="466200" cy="23796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FBFE494C-DBA8-DB7B-F75A-D2BB197B14EF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9049516" y="3515302"/>
                  <a:ext cx="4838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83109AE9-16B2-A229-55B9-9921B13EAC11}"/>
                    </a:ext>
                  </a:extLst>
                </p14:cNvPr>
                <p14:cNvContentPartPr/>
                <p14:nvPr/>
              </p14:nvContentPartPr>
              <p14:xfrm>
                <a:off x="9408076" y="3559582"/>
                <a:ext cx="114480" cy="2556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83109AE9-16B2-A229-55B9-9921B13EAC11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9399076" y="3550942"/>
                  <a:ext cx="1321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AF34FF99-F8C0-96C8-050C-B96907671347}"/>
                    </a:ext>
                  </a:extLst>
                </p14:cNvPr>
                <p14:cNvContentPartPr/>
                <p14:nvPr/>
              </p14:nvContentPartPr>
              <p14:xfrm>
                <a:off x="9713356" y="3320902"/>
                <a:ext cx="1330560" cy="34416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AF34FF99-F8C0-96C8-050C-B96907671347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9704716" y="3311902"/>
                  <a:ext cx="134820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D9FBF1FD-8075-6F17-FD6D-D15829B941A8}"/>
                    </a:ext>
                  </a:extLst>
                </p14:cNvPr>
                <p14:cNvContentPartPr/>
                <p14:nvPr/>
              </p14:nvContentPartPr>
              <p14:xfrm>
                <a:off x="9922516" y="3492622"/>
                <a:ext cx="94680" cy="12960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D9FBF1FD-8075-6F17-FD6D-D15829B941A8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9913876" y="3483622"/>
                  <a:ext cx="1123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6B779A21-220D-C541-1429-42550E7C1236}"/>
                    </a:ext>
                  </a:extLst>
                </p14:cNvPr>
                <p14:cNvContentPartPr/>
                <p14:nvPr/>
              </p14:nvContentPartPr>
              <p14:xfrm>
                <a:off x="10008916" y="3530782"/>
                <a:ext cx="252360" cy="8928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6B779A21-220D-C541-1429-42550E7C1236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9999916" y="3522142"/>
                  <a:ext cx="2700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1D7F3D3B-2D1E-4815-8619-6C5FED0A36A5}"/>
                    </a:ext>
                  </a:extLst>
                </p14:cNvPr>
                <p14:cNvContentPartPr/>
                <p14:nvPr/>
              </p14:nvContentPartPr>
              <p14:xfrm>
                <a:off x="10267036" y="3483982"/>
                <a:ext cx="15480" cy="1728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1D7F3D3B-2D1E-4815-8619-6C5FED0A36A5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0258396" y="3474982"/>
                  <a:ext cx="331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D5378123-FA70-9D61-428C-650AC003F25A}"/>
                    </a:ext>
                  </a:extLst>
                </p14:cNvPr>
                <p14:cNvContentPartPr/>
                <p14:nvPr/>
              </p14:nvContentPartPr>
              <p14:xfrm>
                <a:off x="10333276" y="3501262"/>
                <a:ext cx="353520" cy="9432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D5378123-FA70-9D61-428C-650AC003F25A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0324636" y="3492622"/>
                  <a:ext cx="3711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2C5644C7-B948-C1C6-4AA0-C7F59760B374}"/>
                    </a:ext>
                  </a:extLst>
                </p14:cNvPr>
                <p14:cNvContentPartPr/>
                <p14:nvPr/>
              </p14:nvContentPartPr>
              <p14:xfrm>
                <a:off x="10737556" y="3492622"/>
                <a:ext cx="128880" cy="10584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2C5644C7-B948-C1C6-4AA0-C7F59760B374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0728556" y="3483982"/>
                  <a:ext cx="1465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7D736C6D-207A-0862-F48F-6CC1CA6C176B}"/>
                    </a:ext>
                  </a:extLst>
                </p14:cNvPr>
                <p14:cNvContentPartPr/>
                <p14:nvPr/>
              </p14:nvContentPartPr>
              <p14:xfrm>
                <a:off x="11144356" y="3521062"/>
                <a:ext cx="147240" cy="1620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7D736C6D-207A-0862-F48F-6CC1CA6C176B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1135356" y="3512062"/>
                  <a:ext cx="1648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A253267A-3308-2AEC-4C4C-6BD01938ECDC}"/>
                    </a:ext>
                  </a:extLst>
                </p14:cNvPr>
                <p14:cNvContentPartPr/>
                <p14:nvPr/>
              </p14:nvContentPartPr>
              <p14:xfrm>
                <a:off x="11125276" y="3610702"/>
                <a:ext cx="175320" cy="3492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A253267A-3308-2AEC-4C4C-6BD01938ECDC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1116276" y="3602062"/>
                  <a:ext cx="1929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5264330D-DC20-24C4-218B-B1FA7639AE24}"/>
                    </a:ext>
                  </a:extLst>
                </p14:cNvPr>
                <p14:cNvContentPartPr/>
                <p14:nvPr/>
              </p14:nvContentPartPr>
              <p14:xfrm>
                <a:off x="11375836" y="3411262"/>
                <a:ext cx="172440" cy="21492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5264330D-DC20-24C4-218B-B1FA7639AE24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1367196" y="3402622"/>
                  <a:ext cx="1900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2B3EB0CC-16A6-7209-7509-A4C459C74D67}"/>
                    </a:ext>
                  </a:extLst>
                </p14:cNvPr>
                <p14:cNvContentPartPr/>
                <p14:nvPr/>
              </p14:nvContentPartPr>
              <p14:xfrm>
                <a:off x="11553676" y="3424582"/>
                <a:ext cx="126720" cy="15156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2B3EB0CC-16A6-7209-7509-A4C459C74D67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1545036" y="3415942"/>
                  <a:ext cx="1443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82B3113E-5E3C-7EA7-86C4-33DD1FDD7B87}"/>
                    </a:ext>
                  </a:extLst>
                </p14:cNvPr>
                <p14:cNvContentPartPr/>
                <p14:nvPr/>
              </p14:nvContentPartPr>
              <p14:xfrm>
                <a:off x="11647996" y="3535822"/>
                <a:ext cx="60120" cy="13572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82B3113E-5E3C-7EA7-86C4-33DD1FDD7B87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1638996" y="3527182"/>
                  <a:ext cx="777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EF0E69F6-70B2-FD24-0C9A-3B918E3B8999}"/>
                    </a:ext>
                  </a:extLst>
                </p14:cNvPr>
                <p14:cNvContentPartPr/>
                <p14:nvPr/>
              </p14:nvContentPartPr>
              <p14:xfrm>
                <a:off x="11777596" y="3438982"/>
                <a:ext cx="82800" cy="13968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EF0E69F6-70B2-FD24-0C9A-3B918E3B8999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1768596" y="3430342"/>
                  <a:ext cx="1004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A87610AD-E65B-44B6-FFC3-DFD2C27124D1}"/>
                    </a:ext>
                  </a:extLst>
                </p14:cNvPr>
                <p14:cNvContentPartPr/>
                <p14:nvPr/>
              </p14:nvContentPartPr>
              <p14:xfrm>
                <a:off x="11872996" y="3428182"/>
                <a:ext cx="133200" cy="20304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A87610AD-E65B-44B6-FFC3-DFD2C27124D1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1863996" y="3419182"/>
                  <a:ext cx="1508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693ABBD2-B1E4-9AF0-9863-8B300F3E3F89}"/>
                    </a:ext>
                  </a:extLst>
                </p14:cNvPr>
                <p14:cNvContentPartPr/>
                <p14:nvPr/>
              </p14:nvContentPartPr>
              <p14:xfrm>
                <a:off x="6999676" y="3896902"/>
                <a:ext cx="134640" cy="22824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693ABBD2-B1E4-9AF0-9863-8B300F3E3F89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6990676" y="3888262"/>
                  <a:ext cx="1522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E3E343C4-B683-FE64-B9CB-492453363A3A}"/>
                    </a:ext>
                  </a:extLst>
                </p14:cNvPr>
                <p14:cNvContentPartPr/>
                <p14:nvPr/>
              </p14:nvContentPartPr>
              <p14:xfrm>
                <a:off x="7144396" y="3995542"/>
                <a:ext cx="270000" cy="10728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E3E343C4-B683-FE64-B9CB-492453363A3A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7135756" y="3986902"/>
                  <a:ext cx="2876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BA412771-2249-FAD1-ACC9-C01174D42834}"/>
                    </a:ext>
                  </a:extLst>
                </p14:cNvPr>
                <p14:cNvContentPartPr/>
                <p14:nvPr/>
              </p14:nvContentPartPr>
              <p14:xfrm>
                <a:off x="7431316" y="3940462"/>
                <a:ext cx="187560" cy="11664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BA412771-2249-FAD1-ACC9-C01174D42834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7422316" y="3931462"/>
                  <a:ext cx="2052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FBD41E50-D51C-7495-6FEB-D80B9426533C}"/>
                    </a:ext>
                  </a:extLst>
                </p14:cNvPr>
                <p14:cNvContentPartPr/>
                <p14:nvPr/>
              </p14:nvContentPartPr>
              <p14:xfrm>
                <a:off x="7698076" y="3884662"/>
                <a:ext cx="115920" cy="15372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FBD41E50-D51C-7495-6FEB-D80B9426533C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7689076" y="3876022"/>
                  <a:ext cx="1335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F50379AD-019C-5023-3170-DE8BF4AF7FB0}"/>
                    </a:ext>
                  </a:extLst>
                </p14:cNvPr>
                <p14:cNvContentPartPr/>
                <p14:nvPr/>
              </p14:nvContentPartPr>
              <p14:xfrm>
                <a:off x="7830196" y="3926062"/>
                <a:ext cx="218520" cy="9684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F50379AD-019C-5023-3170-DE8BF4AF7FB0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7821196" y="3917062"/>
                  <a:ext cx="2361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E0AE154B-18F9-2126-D98E-6240935620D4}"/>
                    </a:ext>
                  </a:extLst>
                </p14:cNvPr>
                <p14:cNvContentPartPr/>
                <p14:nvPr/>
              </p14:nvContentPartPr>
              <p14:xfrm>
                <a:off x="8044036" y="3948742"/>
                <a:ext cx="100080" cy="7776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E0AE154B-18F9-2126-D98E-6240935620D4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8035036" y="3939742"/>
                  <a:ext cx="1177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A3A0121F-07D6-95C9-69BA-5432B985CEEE}"/>
                    </a:ext>
                  </a:extLst>
                </p14:cNvPr>
                <p14:cNvContentPartPr/>
                <p14:nvPr/>
              </p14:nvContentPartPr>
              <p14:xfrm>
                <a:off x="8193796" y="3876022"/>
                <a:ext cx="138240" cy="14076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A3A0121F-07D6-95C9-69BA-5432B985CEEE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8185156" y="3867382"/>
                  <a:ext cx="1558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9E138962-AD98-6F35-0F2A-7FB266003822}"/>
                    </a:ext>
                  </a:extLst>
                </p14:cNvPr>
                <p14:cNvContentPartPr/>
                <p14:nvPr/>
              </p14:nvContentPartPr>
              <p14:xfrm>
                <a:off x="8263636" y="3945502"/>
                <a:ext cx="131760" cy="6120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9E138962-AD98-6F35-0F2A-7FB266003822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8254636" y="3936862"/>
                  <a:ext cx="1494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DAD51367-6C1D-FC26-8D80-4068AEC3C336}"/>
                    </a:ext>
                  </a:extLst>
                </p14:cNvPr>
                <p14:cNvContentPartPr/>
                <p14:nvPr/>
              </p14:nvContentPartPr>
              <p14:xfrm>
                <a:off x="8460196" y="3923902"/>
                <a:ext cx="86760" cy="6408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DAD51367-6C1D-FC26-8D80-4068AEC3C336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8451196" y="3915262"/>
                  <a:ext cx="1044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1CEA7070-6F96-177C-78AB-629128571A76}"/>
                    </a:ext>
                  </a:extLst>
                </p14:cNvPr>
                <p14:cNvContentPartPr/>
                <p14:nvPr/>
              </p14:nvContentPartPr>
              <p14:xfrm>
                <a:off x="8567836" y="3808342"/>
                <a:ext cx="106200" cy="24408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1CEA7070-6F96-177C-78AB-629128571A76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8559196" y="3799702"/>
                  <a:ext cx="1238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9DE0ED42-453B-4CDB-0E47-E66422682359}"/>
                    </a:ext>
                  </a:extLst>
                </p14:cNvPr>
                <p14:cNvContentPartPr/>
                <p14:nvPr/>
              </p14:nvContentPartPr>
              <p14:xfrm>
                <a:off x="8680516" y="3799702"/>
                <a:ext cx="299520" cy="22392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9DE0ED42-453B-4CDB-0E47-E66422682359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8671876" y="3791062"/>
                  <a:ext cx="3171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8B2C4BC7-0092-532D-F5C5-24F2FDDB328F}"/>
                    </a:ext>
                  </a:extLst>
                </p14:cNvPr>
                <p14:cNvContentPartPr/>
                <p14:nvPr/>
              </p14:nvContentPartPr>
              <p14:xfrm>
                <a:off x="8881036" y="3892942"/>
                <a:ext cx="188280" cy="6120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8B2C4BC7-0092-532D-F5C5-24F2FDDB328F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8872396" y="3884302"/>
                  <a:ext cx="2059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AD51C075-CB40-8E93-A898-5BE0E76F5FBF}"/>
                    </a:ext>
                  </a:extLst>
                </p14:cNvPr>
                <p14:cNvContentPartPr/>
                <p14:nvPr/>
              </p14:nvContentPartPr>
              <p14:xfrm>
                <a:off x="9091636" y="3819142"/>
                <a:ext cx="386280" cy="13464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AD51C075-CB40-8E93-A898-5BE0E76F5FBF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9082636" y="3810142"/>
                  <a:ext cx="4039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B39F9934-4820-91D1-1DF2-1BB35A1D1780}"/>
                    </a:ext>
                  </a:extLst>
                </p14:cNvPr>
                <p14:cNvContentPartPr/>
                <p14:nvPr/>
              </p14:nvContentPartPr>
              <p14:xfrm>
                <a:off x="9163276" y="3792502"/>
                <a:ext cx="10800" cy="1260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B39F9934-4820-91D1-1DF2-1BB35A1D1780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9154636" y="3783502"/>
                  <a:ext cx="284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BAC174B1-EDB3-A6F9-F8D6-82FC5E8442E8}"/>
                    </a:ext>
                  </a:extLst>
                </p14:cNvPr>
                <p14:cNvContentPartPr/>
                <p14:nvPr/>
              </p14:nvContentPartPr>
              <p14:xfrm>
                <a:off x="9609676" y="3937942"/>
                <a:ext cx="170640" cy="900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BAC174B1-EDB3-A6F9-F8D6-82FC5E8442E8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9601036" y="3928942"/>
                  <a:ext cx="1882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E0CA42AF-E07D-B7D4-DC5D-4C9E82570A78}"/>
                    </a:ext>
                  </a:extLst>
                </p14:cNvPr>
                <p14:cNvContentPartPr/>
                <p14:nvPr/>
              </p14:nvContentPartPr>
              <p14:xfrm>
                <a:off x="9620116" y="3999862"/>
                <a:ext cx="122040" cy="1080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E0CA42AF-E07D-B7D4-DC5D-4C9E82570A78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9611116" y="3990862"/>
                  <a:ext cx="1396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3E6D9155-BD63-2172-B363-5D293F8EFA19}"/>
                    </a:ext>
                  </a:extLst>
                </p14:cNvPr>
                <p14:cNvContentPartPr/>
                <p14:nvPr/>
              </p14:nvContentPartPr>
              <p14:xfrm>
                <a:off x="10012156" y="3737422"/>
                <a:ext cx="156600" cy="17208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3E6D9155-BD63-2172-B363-5D293F8EFA19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10003516" y="3728422"/>
                  <a:ext cx="1742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48C5B9E0-D37E-EC3E-F15C-690F4D0F8F39}"/>
                    </a:ext>
                  </a:extLst>
                </p14:cNvPr>
                <p14:cNvContentPartPr/>
                <p14:nvPr/>
              </p14:nvContentPartPr>
              <p14:xfrm>
                <a:off x="9962116" y="3906262"/>
                <a:ext cx="336240" cy="7740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48C5B9E0-D37E-EC3E-F15C-690F4D0F8F39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9953116" y="3897622"/>
                  <a:ext cx="3538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4E8151D0-EDBD-E95D-C372-13C69C7161BB}"/>
                    </a:ext>
                  </a:extLst>
                </p14:cNvPr>
                <p14:cNvContentPartPr/>
                <p14:nvPr/>
              </p14:nvContentPartPr>
              <p14:xfrm>
                <a:off x="9972556" y="4006702"/>
                <a:ext cx="272880" cy="21060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4E8151D0-EDBD-E95D-C372-13C69C7161BB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9963556" y="3997702"/>
                  <a:ext cx="2905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0EF1B54C-03D6-E6AE-0873-B15CD34898FD}"/>
                    </a:ext>
                  </a:extLst>
                </p14:cNvPr>
                <p14:cNvContentPartPr/>
                <p14:nvPr/>
              </p14:nvContentPartPr>
              <p14:xfrm>
                <a:off x="2066596" y="2232622"/>
                <a:ext cx="215640" cy="1368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0EF1B54C-03D6-E6AE-0873-B15CD34898FD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2057596" y="2223622"/>
                  <a:ext cx="2332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F5E4835C-08EE-F68A-09DD-B64DD41E65EB}"/>
                    </a:ext>
                  </a:extLst>
                </p14:cNvPr>
                <p14:cNvContentPartPr/>
                <p14:nvPr/>
              </p14:nvContentPartPr>
              <p14:xfrm>
                <a:off x="2109796" y="2315782"/>
                <a:ext cx="146880" cy="720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F5E4835C-08EE-F68A-09DD-B64DD41E65EB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2101156" y="2306782"/>
                  <a:ext cx="1645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85706B98-4E69-08AF-BE0A-C30717F9545E}"/>
                    </a:ext>
                  </a:extLst>
                </p14:cNvPr>
                <p14:cNvContentPartPr/>
                <p14:nvPr/>
              </p14:nvContentPartPr>
              <p14:xfrm>
                <a:off x="1646116" y="2133982"/>
                <a:ext cx="184680" cy="27036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85706B98-4E69-08AF-BE0A-C30717F9545E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637116" y="2124982"/>
                  <a:ext cx="2023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FC5CFA26-D9B1-890A-8662-9CF7AB2524BB}"/>
                    </a:ext>
                  </a:extLst>
                </p14:cNvPr>
                <p14:cNvContentPartPr/>
                <p14:nvPr/>
              </p14:nvContentPartPr>
              <p14:xfrm>
                <a:off x="1858516" y="1968382"/>
                <a:ext cx="183600" cy="15228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FC5CFA26-D9B1-890A-8662-9CF7AB2524BB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1849516" y="1959742"/>
                  <a:ext cx="2012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23D1E60D-3C3B-0BB1-F671-42F582C6C516}"/>
                    </a:ext>
                  </a:extLst>
                </p14:cNvPr>
                <p14:cNvContentPartPr/>
                <p14:nvPr/>
              </p14:nvContentPartPr>
              <p14:xfrm>
                <a:off x="6303436" y="2681739"/>
                <a:ext cx="156240" cy="14076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23D1E60D-3C3B-0BB1-F671-42F582C6C516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6294796" y="2673099"/>
                  <a:ext cx="1738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669E36FC-A695-EE73-21E5-E70E73AC664E}"/>
                    </a:ext>
                  </a:extLst>
                </p14:cNvPr>
                <p14:cNvContentPartPr/>
                <p14:nvPr/>
              </p14:nvContentPartPr>
              <p14:xfrm>
                <a:off x="6337636" y="2690019"/>
                <a:ext cx="118080" cy="11448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669E36FC-A695-EE73-21E5-E70E73AC664E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6328636" y="2681379"/>
                  <a:ext cx="1357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2B8F99E5-D552-46F3-F2D0-320F64137B2B}"/>
                    </a:ext>
                  </a:extLst>
                </p14:cNvPr>
                <p14:cNvContentPartPr/>
                <p14:nvPr/>
              </p14:nvContentPartPr>
              <p14:xfrm>
                <a:off x="3107716" y="3120219"/>
                <a:ext cx="167400" cy="36612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2B8F99E5-D552-46F3-F2D0-320F64137B2B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3098716" y="3111579"/>
                  <a:ext cx="18504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AF5FF0A8-34FF-1F0B-B1BD-43E4D3237794}"/>
                    </a:ext>
                  </a:extLst>
                </p14:cNvPr>
                <p14:cNvContentPartPr/>
                <p14:nvPr/>
              </p14:nvContentPartPr>
              <p14:xfrm>
                <a:off x="3347836" y="3091059"/>
                <a:ext cx="61560" cy="22068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AF5FF0A8-34FF-1F0B-B1BD-43E4D3237794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3338836" y="3082059"/>
                  <a:ext cx="792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509295B6-C495-60E3-F7F6-76B9442668A0}"/>
                    </a:ext>
                  </a:extLst>
                </p14:cNvPr>
                <p14:cNvContentPartPr/>
                <p14:nvPr/>
              </p14:nvContentPartPr>
              <p14:xfrm>
                <a:off x="3428116" y="3108339"/>
                <a:ext cx="249480" cy="30528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509295B6-C495-60E3-F7F6-76B9442668A0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3419116" y="3099699"/>
                  <a:ext cx="26712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137D8E80-C122-BD0A-DB80-8E4CED00FA77}"/>
                    </a:ext>
                  </a:extLst>
                </p14:cNvPr>
                <p14:cNvContentPartPr/>
                <p14:nvPr/>
              </p14:nvContentPartPr>
              <p14:xfrm>
                <a:off x="3846076" y="3277179"/>
                <a:ext cx="155520" cy="1188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137D8E80-C122-BD0A-DB80-8E4CED00FA77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3837076" y="3268539"/>
                  <a:ext cx="1731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A6E32367-D670-AE9C-FAB2-F397A0FEE55F}"/>
                    </a:ext>
                  </a:extLst>
                </p14:cNvPr>
                <p14:cNvContentPartPr/>
                <p14:nvPr/>
              </p14:nvContentPartPr>
              <p14:xfrm>
                <a:off x="3898636" y="3308859"/>
                <a:ext cx="127800" cy="1476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A6E32367-D670-AE9C-FAB2-F397A0FEE55F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3889636" y="3299859"/>
                  <a:ext cx="1454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1A29D6CD-272B-F41C-731D-3A263B86C886}"/>
                    </a:ext>
                  </a:extLst>
                </p14:cNvPr>
                <p14:cNvContentPartPr/>
                <p14:nvPr/>
              </p14:nvContentPartPr>
              <p14:xfrm>
                <a:off x="4213276" y="3180339"/>
                <a:ext cx="158400" cy="15732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1A29D6CD-272B-F41C-731D-3A263B86C886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4204636" y="3171339"/>
                  <a:ext cx="1760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C45ED0CA-0A51-766F-96B5-3A8C1802A903}"/>
                    </a:ext>
                  </a:extLst>
                </p14:cNvPr>
                <p14:cNvContentPartPr/>
                <p14:nvPr/>
              </p14:nvContentPartPr>
              <p14:xfrm>
                <a:off x="4421716" y="3042459"/>
                <a:ext cx="110880" cy="16056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C45ED0CA-0A51-766F-96B5-3A8C1802A903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4413076" y="3033819"/>
                  <a:ext cx="1285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57E992E4-D4AF-F8C4-7EFD-B2EB5609E694}"/>
                    </a:ext>
                  </a:extLst>
                </p14:cNvPr>
                <p14:cNvContentPartPr/>
                <p14:nvPr/>
              </p14:nvContentPartPr>
              <p14:xfrm>
                <a:off x="5260156" y="2992419"/>
                <a:ext cx="88200" cy="83952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57E992E4-D4AF-F8C4-7EFD-B2EB5609E694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5251516" y="2983419"/>
                  <a:ext cx="105840" cy="85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FA4EE627-4B9B-29BF-B580-3581B248C041}"/>
                    </a:ext>
                  </a:extLst>
                </p14:cNvPr>
                <p14:cNvContentPartPr/>
                <p14:nvPr/>
              </p14:nvContentPartPr>
              <p14:xfrm>
                <a:off x="4517836" y="3681459"/>
                <a:ext cx="1967040" cy="8964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FA4EE627-4B9B-29BF-B580-3581B248C041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4508836" y="3672459"/>
                  <a:ext cx="19846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07B5AE2E-390F-19AE-17E2-7704ADC27D5F}"/>
                    </a:ext>
                  </a:extLst>
                </p14:cNvPr>
                <p14:cNvContentPartPr/>
                <p14:nvPr/>
              </p14:nvContentPartPr>
              <p14:xfrm>
                <a:off x="6424396" y="3621339"/>
                <a:ext cx="167400" cy="17532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07B5AE2E-390F-19AE-17E2-7704ADC27D5F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6415396" y="3612699"/>
                  <a:ext cx="1850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092C5553-6C31-6BCE-10C3-D09339049469}"/>
                    </a:ext>
                  </a:extLst>
                </p14:cNvPr>
                <p14:cNvContentPartPr/>
                <p14:nvPr/>
              </p14:nvContentPartPr>
              <p14:xfrm>
                <a:off x="5168356" y="2822859"/>
                <a:ext cx="275400" cy="25488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092C5553-6C31-6BCE-10C3-D09339049469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5159716" y="2814219"/>
                  <a:ext cx="2930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2981D92D-8942-80A0-1378-5C0C0A557A01}"/>
                    </a:ext>
                  </a:extLst>
                </p14:cNvPr>
                <p14:cNvContentPartPr/>
                <p14:nvPr/>
              </p14:nvContentPartPr>
              <p14:xfrm>
                <a:off x="4811236" y="2851659"/>
                <a:ext cx="1379880" cy="89388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2981D92D-8942-80A0-1378-5C0C0A557A01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4802596" y="2842659"/>
                  <a:ext cx="1397520" cy="9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12A1F5AC-FCA8-DADE-6397-7527B36517D4}"/>
                    </a:ext>
                  </a:extLst>
                </p14:cNvPr>
                <p14:cNvContentPartPr/>
                <p14:nvPr/>
              </p14:nvContentPartPr>
              <p14:xfrm>
                <a:off x="6178156" y="3095739"/>
                <a:ext cx="16920" cy="13248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12A1F5AC-FCA8-DADE-6397-7527B36517D4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6169516" y="3086739"/>
                  <a:ext cx="345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E568D06A-121A-D151-5426-6878A8ED2A69}"/>
                    </a:ext>
                  </a:extLst>
                </p14:cNvPr>
                <p14:cNvContentPartPr/>
                <p14:nvPr/>
              </p14:nvContentPartPr>
              <p14:xfrm>
                <a:off x="6114796" y="3040659"/>
                <a:ext cx="116640" cy="7704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E568D06A-121A-D151-5426-6878A8ED2A69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6105796" y="3031659"/>
                  <a:ext cx="1342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A5C9D1DF-AD92-902D-BBE6-A8B5F998A42B}"/>
                    </a:ext>
                  </a:extLst>
                </p14:cNvPr>
                <p14:cNvContentPartPr/>
                <p14:nvPr/>
              </p14:nvContentPartPr>
              <p14:xfrm>
                <a:off x="6225316" y="3077739"/>
                <a:ext cx="302040" cy="15768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A5C9D1DF-AD92-902D-BBE6-A8B5F998A42B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6216316" y="3069099"/>
                  <a:ext cx="3196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8E40872E-A2D8-9031-6F52-C4E57047FA86}"/>
                    </a:ext>
                  </a:extLst>
                </p14:cNvPr>
                <p14:cNvContentPartPr/>
                <p14:nvPr/>
              </p14:nvContentPartPr>
              <p14:xfrm>
                <a:off x="6546436" y="3087819"/>
                <a:ext cx="72720" cy="13716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8E40872E-A2D8-9031-6F52-C4E57047FA86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6537796" y="3079179"/>
                  <a:ext cx="903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20B6FC80-462D-1403-4FB9-5DBC11D4AA71}"/>
                    </a:ext>
                  </a:extLst>
                </p14:cNvPr>
                <p14:cNvContentPartPr/>
                <p14:nvPr/>
              </p14:nvContentPartPr>
              <p14:xfrm>
                <a:off x="6592516" y="3140379"/>
                <a:ext cx="66960" cy="8748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20B6FC80-462D-1403-4FB9-5DBC11D4AA71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6583516" y="3131739"/>
                  <a:ext cx="846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214601B8-571E-74D7-D868-C5623FC4129A}"/>
                    </a:ext>
                  </a:extLst>
                </p14:cNvPr>
                <p14:cNvContentPartPr/>
                <p14:nvPr/>
              </p14:nvContentPartPr>
              <p14:xfrm>
                <a:off x="6679636" y="3073779"/>
                <a:ext cx="28080" cy="17676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214601B8-571E-74D7-D868-C5623FC4129A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6670996" y="3065139"/>
                  <a:ext cx="457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595D2415-E492-A83B-B505-487DA659C21F}"/>
                    </a:ext>
                  </a:extLst>
                </p14:cNvPr>
                <p14:cNvContentPartPr/>
                <p14:nvPr/>
              </p14:nvContentPartPr>
              <p14:xfrm>
                <a:off x="5067916" y="3508299"/>
                <a:ext cx="499320" cy="40392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595D2415-E492-A83B-B505-487DA659C21F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5059276" y="3499659"/>
                  <a:ext cx="51696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53E3280A-39E5-F081-BD9E-7AD091987A43}"/>
                    </a:ext>
                  </a:extLst>
                </p14:cNvPr>
                <p14:cNvContentPartPr/>
                <p14:nvPr/>
              </p14:nvContentPartPr>
              <p14:xfrm>
                <a:off x="2992876" y="3840219"/>
                <a:ext cx="2150640" cy="7488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53E3280A-39E5-F081-BD9E-7AD091987A43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2984236" y="3831219"/>
                  <a:ext cx="21682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47D2DF0A-EBF5-8889-D2B1-6B253585F015}"/>
                    </a:ext>
                  </a:extLst>
                </p14:cNvPr>
                <p14:cNvContentPartPr/>
                <p14:nvPr/>
              </p14:nvContentPartPr>
              <p14:xfrm>
                <a:off x="1908556" y="3836979"/>
                <a:ext cx="23040" cy="12024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47D2DF0A-EBF5-8889-D2B1-6B253585F015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1899556" y="3828339"/>
                  <a:ext cx="406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98D9E541-F423-1C0E-550A-D79581CA4FB1}"/>
                    </a:ext>
                  </a:extLst>
                </p14:cNvPr>
                <p14:cNvContentPartPr/>
                <p14:nvPr/>
              </p14:nvContentPartPr>
              <p14:xfrm>
                <a:off x="1887676" y="3732219"/>
                <a:ext cx="58680" cy="3960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98D9E541-F423-1C0E-550A-D79581CA4FB1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1879036" y="3723579"/>
                  <a:ext cx="763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6CA2BFEC-FB2B-4251-1209-BA2F4494A42E}"/>
                    </a:ext>
                  </a:extLst>
                </p14:cNvPr>
                <p14:cNvContentPartPr/>
                <p14:nvPr/>
              </p14:nvContentPartPr>
              <p14:xfrm>
                <a:off x="1994596" y="3698739"/>
                <a:ext cx="218520" cy="28440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6CA2BFEC-FB2B-4251-1209-BA2F4494A42E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1985956" y="3690099"/>
                  <a:ext cx="23616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E158BB63-50F4-D08A-74BB-AD0037497DFD}"/>
                    </a:ext>
                  </a:extLst>
                </p14:cNvPr>
                <p14:cNvContentPartPr/>
                <p14:nvPr/>
              </p14:nvContentPartPr>
              <p14:xfrm>
                <a:off x="2260636" y="3786579"/>
                <a:ext cx="402120" cy="9648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E158BB63-50F4-D08A-74BB-AD0037497DFD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2251636" y="3777939"/>
                  <a:ext cx="4197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ED72FB03-47BA-0A8F-B8C4-B6234538B692}"/>
                    </a:ext>
                  </a:extLst>
                </p14:cNvPr>
                <p14:cNvContentPartPr/>
                <p14:nvPr/>
              </p14:nvContentPartPr>
              <p14:xfrm>
                <a:off x="2531716" y="3673539"/>
                <a:ext cx="8280" cy="2448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ED72FB03-47BA-0A8F-B8C4-B6234538B692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2522716" y="3664539"/>
                  <a:ext cx="259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0494360F-3E12-081A-7CAC-11263AC0EEAE}"/>
                    </a:ext>
                  </a:extLst>
                </p14:cNvPr>
                <p14:cNvContentPartPr/>
                <p14:nvPr/>
              </p14:nvContentPartPr>
              <p14:xfrm>
                <a:off x="1864996" y="4118139"/>
                <a:ext cx="409320" cy="24984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0494360F-3E12-081A-7CAC-11263AC0EEAE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1856356" y="4109499"/>
                  <a:ext cx="4269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5DFAB57B-4247-CE49-3F0D-60045B9197E5}"/>
                    </a:ext>
                  </a:extLst>
                </p14:cNvPr>
                <p14:cNvContentPartPr/>
                <p14:nvPr/>
              </p14:nvContentPartPr>
              <p14:xfrm>
                <a:off x="2197276" y="4081059"/>
                <a:ext cx="21960" cy="1476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5DFAB57B-4247-CE49-3F0D-60045B9197E5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2188636" y="4072419"/>
                  <a:ext cx="396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27C175CF-86F3-75AC-3A78-8314B5A29B45}"/>
                    </a:ext>
                  </a:extLst>
                </p14:cNvPr>
                <p14:cNvContentPartPr/>
                <p14:nvPr/>
              </p14:nvContentPartPr>
              <p14:xfrm>
                <a:off x="2351716" y="4225059"/>
                <a:ext cx="326880" cy="5904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27C175CF-86F3-75AC-3A78-8314B5A29B45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2343076" y="4216059"/>
                  <a:ext cx="3445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F83C4109-7B90-F13B-89D5-73065D915015}"/>
                    </a:ext>
                  </a:extLst>
                </p14:cNvPr>
                <p14:cNvContentPartPr/>
                <p14:nvPr/>
              </p14:nvContentPartPr>
              <p14:xfrm>
                <a:off x="2660236" y="4158099"/>
                <a:ext cx="9720" cy="1188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F83C4109-7B90-F13B-89D5-73065D915015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2651236" y="4149099"/>
                  <a:ext cx="27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171D88BE-BC27-E869-D5AD-F95633DACB5B}"/>
                    </a:ext>
                  </a:extLst>
                </p14:cNvPr>
                <p14:cNvContentPartPr/>
                <p14:nvPr/>
              </p14:nvContentPartPr>
              <p14:xfrm>
                <a:off x="2753476" y="4182219"/>
                <a:ext cx="320040" cy="5004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171D88BE-BC27-E869-D5AD-F95633DACB5B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2744476" y="4173219"/>
                  <a:ext cx="3376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11792F03-87B2-6DD4-AE61-102E1106779E}"/>
                    </a:ext>
                  </a:extLst>
                </p14:cNvPr>
                <p14:cNvContentPartPr/>
                <p14:nvPr/>
              </p14:nvContentPartPr>
              <p14:xfrm>
                <a:off x="3266476" y="4027779"/>
                <a:ext cx="273240" cy="20340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11792F03-87B2-6DD4-AE61-102E1106779E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3257476" y="4018779"/>
                  <a:ext cx="2908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2937AB01-FE22-9E40-597E-F8A3DF1F049E}"/>
                    </a:ext>
                  </a:extLst>
                </p14:cNvPr>
                <p14:cNvContentPartPr/>
                <p14:nvPr/>
              </p14:nvContentPartPr>
              <p14:xfrm>
                <a:off x="3552316" y="4016979"/>
                <a:ext cx="19440" cy="19440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2937AB01-FE22-9E40-597E-F8A3DF1F049E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3543676" y="4008339"/>
                  <a:ext cx="370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9D07816C-9F04-D071-D7E0-7B3C93DF7F1B}"/>
                    </a:ext>
                  </a:extLst>
                </p14:cNvPr>
                <p14:cNvContentPartPr/>
                <p14:nvPr/>
              </p14:nvContentPartPr>
              <p14:xfrm>
                <a:off x="3589036" y="4026339"/>
                <a:ext cx="242280" cy="18756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9D07816C-9F04-D071-D7E0-7B3C93DF7F1B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3580036" y="4017699"/>
                  <a:ext cx="2599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4D5C5B2F-BD50-DEA6-B9BA-8EA2DEFAAB2B}"/>
                    </a:ext>
                  </a:extLst>
                </p14:cNvPr>
                <p14:cNvContentPartPr/>
                <p14:nvPr/>
              </p14:nvContentPartPr>
              <p14:xfrm>
                <a:off x="3783436" y="3996099"/>
                <a:ext cx="149760" cy="21024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4D5C5B2F-BD50-DEA6-B9BA-8EA2DEFAAB2B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3774796" y="3987099"/>
                  <a:ext cx="1674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1602DE76-7D45-F248-E2E4-FBB9E3BC8D47}"/>
                    </a:ext>
                  </a:extLst>
                </p14:cNvPr>
                <p14:cNvContentPartPr/>
                <p14:nvPr/>
              </p14:nvContentPartPr>
              <p14:xfrm>
                <a:off x="3959836" y="4038939"/>
                <a:ext cx="226440" cy="13320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1602DE76-7D45-F248-E2E4-FBB9E3BC8D47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3951196" y="4029939"/>
                  <a:ext cx="2440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CBD915A2-786E-A87D-F50A-8F4AE4E6C66A}"/>
                    </a:ext>
                  </a:extLst>
                </p14:cNvPr>
                <p14:cNvContentPartPr/>
                <p14:nvPr/>
              </p14:nvContentPartPr>
              <p14:xfrm>
                <a:off x="4131556" y="3986739"/>
                <a:ext cx="124200" cy="16596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CBD915A2-786E-A87D-F50A-8F4AE4E6C66A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4122916" y="3977739"/>
                  <a:ext cx="1418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B60F3750-B8E4-DE4F-2776-31FAA7A7C71F}"/>
                    </a:ext>
                  </a:extLst>
                </p14:cNvPr>
                <p14:cNvContentPartPr/>
                <p14:nvPr/>
              </p14:nvContentPartPr>
              <p14:xfrm>
                <a:off x="4609996" y="3991059"/>
                <a:ext cx="117720" cy="23580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B60F3750-B8E4-DE4F-2776-31FAA7A7C71F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4601356" y="3982419"/>
                  <a:ext cx="1353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10687EC7-C960-BD73-3A6D-6604FDFA7469}"/>
                    </a:ext>
                  </a:extLst>
                </p14:cNvPr>
                <p14:cNvContentPartPr/>
                <p14:nvPr/>
              </p14:nvContentPartPr>
              <p14:xfrm>
                <a:off x="4775236" y="3916539"/>
                <a:ext cx="26640" cy="10404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10687EC7-C960-BD73-3A6D-6604FDFA7469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4766236" y="3907539"/>
                  <a:ext cx="442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78C7F443-8355-6540-1CFE-949190C0A4AB}"/>
                    </a:ext>
                  </a:extLst>
                </p14:cNvPr>
                <p14:cNvContentPartPr/>
                <p14:nvPr/>
              </p14:nvContentPartPr>
              <p14:xfrm>
                <a:off x="4898356" y="3979899"/>
                <a:ext cx="226440" cy="16776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78C7F443-8355-6540-1CFE-949190C0A4AB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4889716" y="3971259"/>
                  <a:ext cx="2440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A6DCE912-650D-2946-3F64-CA17D459746B}"/>
                    </a:ext>
                  </a:extLst>
                </p14:cNvPr>
                <p14:cNvContentPartPr/>
                <p14:nvPr/>
              </p14:nvContentPartPr>
              <p14:xfrm>
                <a:off x="5019676" y="4011939"/>
                <a:ext cx="101520" cy="9468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A6DCE912-650D-2946-3F64-CA17D459746B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5011036" y="4003299"/>
                  <a:ext cx="1191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4AD4CD43-41D7-6C3B-1504-A76A9455586A}"/>
                    </a:ext>
                  </a:extLst>
                </p14:cNvPr>
                <p14:cNvContentPartPr/>
                <p14:nvPr/>
              </p14:nvContentPartPr>
              <p14:xfrm>
                <a:off x="5180596" y="3980619"/>
                <a:ext cx="298440" cy="22572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4AD4CD43-41D7-6C3B-1504-A76A9455586A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5171956" y="3971619"/>
                  <a:ext cx="3160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F5BB0720-B7F5-F1B8-4DE8-C29D3AD89C05}"/>
                    </a:ext>
                  </a:extLst>
                </p14:cNvPr>
                <p14:cNvContentPartPr/>
                <p14:nvPr/>
              </p14:nvContentPartPr>
              <p14:xfrm>
                <a:off x="5376436" y="3938499"/>
                <a:ext cx="400320" cy="16272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F5BB0720-B7F5-F1B8-4DE8-C29D3AD89C05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5367436" y="3929499"/>
                  <a:ext cx="4179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58FF30F6-CD2E-E95D-8122-11CD77A5C639}"/>
                    </a:ext>
                  </a:extLst>
                </p14:cNvPr>
                <p14:cNvContentPartPr/>
                <p14:nvPr/>
              </p14:nvContentPartPr>
              <p14:xfrm>
                <a:off x="5842276" y="3988899"/>
                <a:ext cx="133560" cy="8640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58FF30F6-CD2E-E95D-8122-11CD77A5C639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5833276" y="3979899"/>
                  <a:ext cx="1512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58761AFB-768D-19A1-0139-FCEA49543848}"/>
                    </a:ext>
                  </a:extLst>
                </p14:cNvPr>
                <p14:cNvContentPartPr/>
                <p14:nvPr/>
              </p14:nvContentPartPr>
              <p14:xfrm>
                <a:off x="1061836" y="4976902"/>
                <a:ext cx="135720" cy="17676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58761AFB-768D-19A1-0139-FCEA49543848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1053196" y="4968262"/>
                  <a:ext cx="1533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156F0AAF-6790-2B8E-D2D6-48CEB037D1CF}"/>
                    </a:ext>
                  </a:extLst>
                </p14:cNvPr>
                <p14:cNvContentPartPr/>
                <p14:nvPr/>
              </p14:nvContentPartPr>
              <p14:xfrm>
                <a:off x="1254076" y="5062582"/>
                <a:ext cx="392040" cy="7560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156F0AAF-6790-2B8E-D2D6-48CEB037D1CF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1245436" y="5053582"/>
                  <a:ext cx="4096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B5334A1A-5B16-2F5B-EE9C-0743F29D2D56}"/>
                    </a:ext>
                  </a:extLst>
                </p14:cNvPr>
                <p14:cNvContentPartPr/>
                <p14:nvPr/>
              </p14:nvContentPartPr>
              <p14:xfrm>
                <a:off x="1709476" y="4895542"/>
                <a:ext cx="174240" cy="21312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B5334A1A-5B16-2F5B-EE9C-0743F29D2D56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1700476" y="4886542"/>
                  <a:ext cx="1918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2228AB81-B61C-882D-CF64-A08C15F698CB}"/>
                    </a:ext>
                  </a:extLst>
                </p14:cNvPr>
                <p14:cNvContentPartPr/>
                <p14:nvPr/>
              </p14:nvContentPartPr>
              <p14:xfrm>
                <a:off x="1968316" y="5004982"/>
                <a:ext cx="144000" cy="6984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2228AB81-B61C-882D-CF64-A08C15F698CB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1959316" y="4995982"/>
                  <a:ext cx="1616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2398B5A6-C5CD-E973-1BD1-B2B3451B12AC}"/>
                    </a:ext>
                  </a:extLst>
                </p14:cNvPr>
                <p14:cNvContentPartPr/>
                <p14:nvPr/>
              </p14:nvContentPartPr>
              <p14:xfrm>
                <a:off x="2165596" y="4878622"/>
                <a:ext cx="192240" cy="21240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2398B5A6-C5CD-E973-1BD1-B2B3451B12AC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2156956" y="4869622"/>
                  <a:ext cx="2098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4B06928B-7E14-856A-61D4-5E28E230B2AA}"/>
                    </a:ext>
                  </a:extLst>
                </p14:cNvPr>
                <p14:cNvContentPartPr/>
                <p14:nvPr/>
              </p14:nvContentPartPr>
              <p14:xfrm>
                <a:off x="2329756" y="4888702"/>
                <a:ext cx="13320" cy="504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4B06928B-7E14-856A-61D4-5E28E230B2AA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2320756" y="4880062"/>
                  <a:ext cx="309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866D018A-3058-0E66-12D9-A5AA9F633669}"/>
                    </a:ext>
                  </a:extLst>
                </p14:cNvPr>
                <p14:cNvContentPartPr/>
                <p14:nvPr/>
              </p14:nvContentPartPr>
              <p14:xfrm>
                <a:off x="2395996" y="4826782"/>
                <a:ext cx="324360" cy="50112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866D018A-3058-0E66-12D9-A5AA9F633669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2387356" y="4818142"/>
                  <a:ext cx="34200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7A1D89F4-1703-DA26-FCB2-4599B22AC2DD}"/>
                    </a:ext>
                  </a:extLst>
                </p14:cNvPr>
                <p14:cNvContentPartPr/>
                <p14:nvPr/>
              </p14:nvContentPartPr>
              <p14:xfrm>
                <a:off x="3208156" y="4857022"/>
                <a:ext cx="116280" cy="19260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7A1D89F4-1703-DA26-FCB2-4599B22AC2DD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3199156" y="4848022"/>
                  <a:ext cx="1339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C910CAD7-55FD-05D7-DA27-4DE9D81AAF4A}"/>
                    </a:ext>
                  </a:extLst>
                </p14:cNvPr>
                <p14:cNvContentPartPr/>
                <p14:nvPr/>
              </p14:nvContentPartPr>
              <p14:xfrm>
                <a:off x="3449356" y="4745422"/>
                <a:ext cx="51120" cy="31464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C910CAD7-55FD-05D7-DA27-4DE9D81AAF4A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3440356" y="4736422"/>
                  <a:ext cx="6876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6A7FEB3C-C7DE-F46A-5A3F-D0A6421353D7}"/>
                    </a:ext>
                  </a:extLst>
                </p14:cNvPr>
                <p14:cNvContentPartPr/>
                <p14:nvPr/>
              </p14:nvContentPartPr>
              <p14:xfrm>
                <a:off x="3573196" y="4854502"/>
                <a:ext cx="132120" cy="21996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6A7FEB3C-C7DE-F46A-5A3F-D0A6421353D7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3564196" y="4845502"/>
                  <a:ext cx="1497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78D888D7-3288-A021-C166-69B679A32C5E}"/>
                    </a:ext>
                  </a:extLst>
                </p14:cNvPr>
                <p14:cNvContentPartPr/>
                <p14:nvPr/>
              </p14:nvContentPartPr>
              <p14:xfrm>
                <a:off x="3768676" y="4939462"/>
                <a:ext cx="8640" cy="4068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78D888D7-3288-A021-C166-69B679A32C5E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3760036" y="4930462"/>
                  <a:ext cx="262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E80D6FD9-5335-2233-BA30-1455A608C7C3}"/>
                    </a:ext>
                  </a:extLst>
                </p14:cNvPr>
                <p14:cNvContentPartPr/>
                <p14:nvPr/>
              </p14:nvContentPartPr>
              <p14:xfrm>
                <a:off x="3879556" y="4744342"/>
                <a:ext cx="91080" cy="18144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E80D6FD9-5335-2233-BA30-1455A608C7C3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3870556" y="4735342"/>
                  <a:ext cx="1087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6A680455-CD4E-6C1C-91C4-BA74C80A47D5}"/>
                    </a:ext>
                  </a:extLst>
                </p14:cNvPr>
                <p14:cNvContentPartPr/>
                <p14:nvPr/>
              </p14:nvContentPartPr>
              <p14:xfrm>
                <a:off x="3979636" y="4701142"/>
                <a:ext cx="81720" cy="29088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6A680455-CD4E-6C1C-91C4-BA74C80A47D5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3970996" y="4692142"/>
                  <a:ext cx="9936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1A6BAF5D-0E0B-0B9C-F3DD-2A6CF4E66CB5}"/>
                    </a:ext>
                  </a:extLst>
                </p14:cNvPr>
                <p14:cNvContentPartPr/>
                <p14:nvPr/>
              </p14:nvContentPartPr>
              <p14:xfrm>
                <a:off x="4153516" y="4845502"/>
                <a:ext cx="99360" cy="1080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1A6BAF5D-0E0B-0B9C-F3DD-2A6CF4E66CB5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4144876" y="4836502"/>
                  <a:ext cx="1170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D48E6FA1-D20F-84CC-E893-4FF2C89B3D86}"/>
                    </a:ext>
                  </a:extLst>
                </p14:cNvPr>
                <p14:cNvContentPartPr/>
                <p14:nvPr/>
              </p14:nvContentPartPr>
              <p14:xfrm>
                <a:off x="4177276" y="4840462"/>
                <a:ext cx="107280" cy="2520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D48E6FA1-D20F-84CC-E893-4FF2C89B3D86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4168636" y="4831462"/>
                  <a:ext cx="1249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B20235EC-786E-0C64-43B5-3B3D28F0A455}"/>
                    </a:ext>
                  </a:extLst>
                </p14:cNvPr>
                <p14:cNvContentPartPr/>
                <p14:nvPr/>
              </p14:nvContentPartPr>
              <p14:xfrm>
                <a:off x="4172236" y="4882582"/>
                <a:ext cx="120960" cy="5292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B20235EC-786E-0C64-43B5-3B3D28F0A455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4163596" y="4873942"/>
                  <a:ext cx="1386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7BB02CC5-C7B5-35CF-CC9C-D6E22C22D33E}"/>
                    </a:ext>
                  </a:extLst>
                </p14:cNvPr>
                <p14:cNvContentPartPr/>
                <p14:nvPr/>
              </p14:nvContentPartPr>
              <p14:xfrm>
                <a:off x="4127956" y="4839742"/>
                <a:ext cx="6480" cy="1620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7BB02CC5-C7B5-35CF-CC9C-D6E22C22D33E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4118956" y="4831102"/>
                  <a:ext cx="241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23AFB8B7-2259-F6E5-E9C6-48333C7985BC}"/>
                    </a:ext>
                  </a:extLst>
                </p14:cNvPr>
                <p14:cNvContentPartPr/>
                <p14:nvPr/>
              </p14:nvContentPartPr>
              <p14:xfrm>
                <a:off x="4141276" y="4938382"/>
                <a:ext cx="3960" cy="540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23AFB8B7-2259-F6E5-E9C6-48333C7985BC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4132636" y="4929382"/>
                  <a:ext cx="216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58ECBA51-09CF-D8BA-36C4-5FBA1C0D1792}"/>
                    </a:ext>
                  </a:extLst>
                </p14:cNvPr>
                <p14:cNvContentPartPr/>
                <p14:nvPr/>
              </p14:nvContentPartPr>
              <p14:xfrm>
                <a:off x="4565356" y="4509262"/>
                <a:ext cx="162360" cy="18900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58ECBA51-09CF-D8BA-36C4-5FBA1C0D1792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4556716" y="4500622"/>
                  <a:ext cx="1800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C91B4174-69BA-5F96-391A-A08BCB89A7BF}"/>
                    </a:ext>
                  </a:extLst>
                </p14:cNvPr>
                <p14:cNvContentPartPr/>
                <p14:nvPr/>
              </p14:nvContentPartPr>
              <p14:xfrm>
                <a:off x="4537636" y="4728862"/>
                <a:ext cx="281520" cy="4644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C91B4174-69BA-5F96-391A-A08BCB89A7BF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4528636" y="4719862"/>
                  <a:ext cx="2991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A1359BD9-B197-F9DB-BA3A-5AD0248D12AF}"/>
                    </a:ext>
                  </a:extLst>
                </p14:cNvPr>
                <p14:cNvContentPartPr/>
                <p14:nvPr/>
              </p14:nvContentPartPr>
              <p14:xfrm>
                <a:off x="4417396" y="4804102"/>
                <a:ext cx="526680" cy="29376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A1359BD9-B197-F9DB-BA3A-5AD0248D12AF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4408396" y="4795102"/>
                  <a:ext cx="54432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1C43E6B6-6F7C-30AB-EFFF-1D25451C565E}"/>
                    </a:ext>
                  </a:extLst>
                </p14:cNvPr>
                <p14:cNvContentPartPr/>
                <p14:nvPr/>
              </p14:nvContentPartPr>
              <p14:xfrm>
                <a:off x="4563556" y="4963222"/>
                <a:ext cx="51120" cy="12456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1C43E6B6-6F7C-30AB-EFFF-1D25451C565E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4554916" y="4954582"/>
                  <a:ext cx="687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95163535-9114-32B4-5E93-EFF3718F45E3}"/>
                    </a:ext>
                  </a:extLst>
                </p14:cNvPr>
                <p14:cNvContentPartPr/>
                <p14:nvPr/>
              </p14:nvContentPartPr>
              <p14:xfrm>
                <a:off x="4660396" y="4948822"/>
                <a:ext cx="75960" cy="11232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95163535-9114-32B4-5E93-EFF3718F45E3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4651756" y="4939822"/>
                  <a:ext cx="936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DF3B1CB1-0564-CA2B-F891-A88B798E19A8}"/>
                    </a:ext>
                  </a:extLst>
                </p14:cNvPr>
                <p14:cNvContentPartPr/>
                <p14:nvPr/>
              </p14:nvContentPartPr>
              <p14:xfrm>
                <a:off x="4645276" y="4914982"/>
                <a:ext cx="104760" cy="1836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DF3B1CB1-0564-CA2B-F891-A88B798E19A8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4636636" y="4906342"/>
                  <a:ext cx="122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AED0D798-2B2A-3D85-D06B-47CA52664360}"/>
                    </a:ext>
                  </a:extLst>
                </p14:cNvPr>
                <p14:cNvContentPartPr/>
                <p14:nvPr/>
              </p14:nvContentPartPr>
              <p14:xfrm>
                <a:off x="4791436" y="4938742"/>
                <a:ext cx="59760" cy="13392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AED0D798-2B2A-3D85-D06B-47CA52664360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4782436" y="4930102"/>
                  <a:ext cx="774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E0D140E6-A6F2-04CB-07CA-079E5271DD78}"/>
                    </a:ext>
                  </a:extLst>
                </p14:cNvPr>
                <p14:cNvContentPartPr/>
                <p14:nvPr/>
              </p14:nvContentPartPr>
              <p14:xfrm>
                <a:off x="4862716" y="4868542"/>
                <a:ext cx="60120" cy="10332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E0D140E6-A6F2-04CB-07CA-079E5271DD78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4854076" y="4859542"/>
                  <a:ext cx="777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507F45DC-2A79-672A-56F8-7FAC8CD00F96}"/>
                    </a:ext>
                  </a:extLst>
                </p14:cNvPr>
                <p14:cNvContentPartPr/>
                <p14:nvPr/>
              </p14:nvContentPartPr>
              <p14:xfrm>
                <a:off x="5098876" y="4715182"/>
                <a:ext cx="144000" cy="18504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507F45DC-2A79-672A-56F8-7FAC8CD00F96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5089876" y="4706542"/>
                  <a:ext cx="1616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4498A97C-0185-0D86-5DC7-9FF4F10665F0}"/>
                    </a:ext>
                  </a:extLst>
                </p14:cNvPr>
                <p14:cNvContentPartPr/>
                <p14:nvPr/>
              </p14:nvContentPartPr>
              <p14:xfrm>
                <a:off x="5279956" y="4562182"/>
                <a:ext cx="117000" cy="2772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4498A97C-0185-0D86-5DC7-9FF4F10665F0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5271316" y="4553542"/>
                  <a:ext cx="1346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FF1183BA-C4B6-765C-59D5-DC07CF85F782}"/>
                    </a:ext>
                  </a:extLst>
                </p14:cNvPr>
                <p14:cNvContentPartPr/>
                <p14:nvPr/>
              </p14:nvContentPartPr>
              <p14:xfrm>
                <a:off x="5492716" y="4390102"/>
                <a:ext cx="128160" cy="15876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FF1183BA-C4B6-765C-59D5-DC07CF85F782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5484076" y="4381102"/>
                  <a:ext cx="1458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8A829331-37F9-ABF4-C4A0-B9DA6684349E}"/>
                    </a:ext>
                  </a:extLst>
                </p14:cNvPr>
                <p14:cNvContentPartPr/>
                <p14:nvPr/>
              </p14:nvContentPartPr>
              <p14:xfrm>
                <a:off x="5511796" y="4413502"/>
                <a:ext cx="86040" cy="5292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8A829331-37F9-ABF4-C4A0-B9DA6684349E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5502796" y="4404862"/>
                  <a:ext cx="1036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2AFB382D-0155-0D4C-EA85-16B8A369DE62}"/>
                    </a:ext>
                  </a:extLst>
                </p14:cNvPr>
                <p14:cNvContentPartPr/>
                <p14:nvPr/>
              </p14:nvContentPartPr>
              <p14:xfrm>
                <a:off x="5700436" y="4445542"/>
                <a:ext cx="68400" cy="1188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2AFB382D-0155-0D4C-EA85-16B8A369DE62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5691796" y="4436902"/>
                  <a:ext cx="86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C077B4A3-F8BC-B938-2B50-E34242B4E415}"/>
                    </a:ext>
                  </a:extLst>
                </p14:cNvPr>
                <p14:cNvContentPartPr/>
                <p14:nvPr/>
              </p14:nvContentPartPr>
              <p14:xfrm>
                <a:off x="5834716" y="4393342"/>
                <a:ext cx="167760" cy="21384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C077B4A3-F8BC-B938-2B50-E34242B4E415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5826076" y="4384342"/>
                  <a:ext cx="1854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80249B65-4A5E-21C5-1461-D3B59A84BC01}"/>
                    </a:ext>
                  </a:extLst>
                </p14:cNvPr>
                <p14:cNvContentPartPr/>
                <p14:nvPr/>
              </p14:nvContentPartPr>
              <p14:xfrm>
                <a:off x="5519356" y="4518982"/>
                <a:ext cx="513720" cy="7200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80249B65-4A5E-21C5-1461-D3B59A84BC01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5510716" y="4509982"/>
                  <a:ext cx="5313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29ACA5BB-737E-252C-1088-7934E031E80F}"/>
                    </a:ext>
                  </a:extLst>
                </p14:cNvPr>
                <p14:cNvContentPartPr/>
                <p14:nvPr/>
              </p14:nvContentPartPr>
              <p14:xfrm>
                <a:off x="5716636" y="4580182"/>
                <a:ext cx="112680" cy="14184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29ACA5BB-737E-252C-1088-7934E031E80F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5707636" y="4571182"/>
                  <a:ext cx="1303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41B56D5A-046A-E556-E648-83418F1A447D}"/>
                    </a:ext>
                  </a:extLst>
                </p14:cNvPr>
                <p14:cNvContentPartPr/>
                <p14:nvPr/>
              </p14:nvContentPartPr>
              <p14:xfrm>
                <a:off x="6016876" y="4355182"/>
                <a:ext cx="89280" cy="32436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41B56D5A-046A-E556-E648-83418F1A447D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6008236" y="4346542"/>
                  <a:ext cx="10692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7DD7E8C8-CD83-2593-71E7-38F6E93955AD}"/>
                    </a:ext>
                  </a:extLst>
                </p14:cNvPr>
                <p14:cNvContentPartPr/>
                <p14:nvPr/>
              </p14:nvContentPartPr>
              <p14:xfrm>
                <a:off x="5439076" y="4346902"/>
                <a:ext cx="69120" cy="34272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7DD7E8C8-CD83-2593-71E7-38F6E93955AD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5430436" y="4337902"/>
                  <a:ext cx="8676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E1E51789-96E9-6055-C696-18409D26213B}"/>
                    </a:ext>
                  </a:extLst>
                </p14:cNvPr>
                <p14:cNvContentPartPr/>
                <p14:nvPr/>
              </p14:nvContentPartPr>
              <p14:xfrm>
                <a:off x="6103636" y="4214422"/>
                <a:ext cx="165600" cy="13572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E1E51789-96E9-6055-C696-18409D26213B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6094636" y="4205422"/>
                  <a:ext cx="1832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906C6EC6-615B-286A-8F11-999A12334C98}"/>
                    </a:ext>
                  </a:extLst>
                </p14:cNvPr>
                <p14:cNvContentPartPr/>
                <p14:nvPr/>
              </p14:nvContentPartPr>
              <p14:xfrm>
                <a:off x="7025236" y="3636982"/>
                <a:ext cx="95760" cy="3096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906C6EC6-615B-286A-8F11-999A12334C98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7016236" y="3628342"/>
                  <a:ext cx="1134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B852019C-9D4E-A2BC-D9E2-08C57F7EAB57}"/>
                    </a:ext>
                  </a:extLst>
                </p14:cNvPr>
                <p14:cNvContentPartPr/>
                <p14:nvPr/>
              </p14:nvContentPartPr>
              <p14:xfrm>
                <a:off x="7040716" y="3660382"/>
                <a:ext cx="78120" cy="3456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B852019C-9D4E-A2BC-D9E2-08C57F7EAB57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7031716" y="3651382"/>
                  <a:ext cx="957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EED6733B-5560-A02B-BB63-69E274680348}"/>
                    </a:ext>
                  </a:extLst>
                </p14:cNvPr>
                <p14:cNvContentPartPr/>
                <p14:nvPr/>
              </p14:nvContentPartPr>
              <p14:xfrm>
                <a:off x="6805120" y="3548480"/>
                <a:ext cx="113040" cy="22716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EED6733B-5560-A02B-BB63-69E274680348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6796120" y="3539840"/>
                  <a:ext cx="1306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0AA159F3-ADB6-EFD4-5D0A-1871B79E8E0B}"/>
                    </a:ext>
                  </a:extLst>
                </p14:cNvPr>
                <p14:cNvContentPartPr/>
                <p14:nvPr/>
              </p14:nvContentPartPr>
              <p14:xfrm>
                <a:off x="6693520" y="3464240"/>
                <a:ext cx="421560" cy="81864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0AA159F3-ADB6-EFD4-5D0A-1871B79E8E0B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6684520" y="3455600"/>
                  <a:ext cx="439200" cy="83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2" name="Gruppieren 521">
            <a:extLst>
              <a:ext uri="{FF2B5EF4-FFF2-40B4-BE49-F238E27FC236}">
                <a16:creationId xmlns:a16="http://schemas.microsoft.com/office/drawing/2014/main" id="{385AC8D0-2329-D8D8-97F6-7369DFD2A258}"/>
              </a:ext>
            </a:extLst>
          </p:cNvPr>
          <p:cNvGrpSpPr/>
          <p:nvPr/>
        </p:nvGrpSpPr>
        <p:grpSpPr>
          <a:xfrm>
            <a:off x="10462000" y="3725960"/>
            <a:ext cx="1696680" cy="328680"/>
            <a:chOff x="10462000" y="3725960"/>
            <a:chExt cx="1696680" cy="32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CE64CD21-C25C-93BC-1895-DA03B6E92EB0}"/>
                    </a:ext>
                  </a:extLst>
                </p14:cNvPr>
                <p14:cNvContentPartPr/>
                <p14:nvPr/>
              </p14:nvContentPartPr>
              <p14:xfrm>
                <a:off x="10462000" y="3856640"/>
                <a:ext cx="181440" cy="1620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CE64CD21-C25C-93BC-1895-DA03B6E92EB0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10453000" y="3847640"/>
                  <a:ext cx="1990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D9E994B4-4796-5FB1-7A6B-CC0858F7395F}"/>
                    </a:ext>
                  </a:extLst>
                </p14:cNvPr>
                <p14:cNvContentPartPr/>
                <p14:nvPr/>
              </p14:nvContentPartPr>
              <p14:xfrm>
                <a:off x="10495480" y="3919640"/>
                <a:ext cx="187560" cy="1800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D9E994B4-4796-5FB1-7A6B-CC0858F7395F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10486480" y="3911000"/>
                  <a:ext cx="2052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A0FBA72A-4F04-CECA-F721-6D8DDADF5613}"/>
                    </a:ext>
                  </a:extLst>
                </p14:cNvPr>
                <p14:cNvContentPartPr/>
                <p14:nvPr/>
              </p14:nvContentPartPr>
              <p14:xfrm>
                <a:off x="10809760" y="3828560"/>
                <a:ext cx="96840" cy="8424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A0FBA72A-4F04-CECA-F721-6D8DDADF5613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10800760" y="3819560"/>
                  <a:ext cx="1144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F383ADF1-0CA0-C9B7-3FBC-F8492D309677}"/>
                    </a:ext>
                  </a:extLst>
                </p14:cNvPr>
                <p14:cNvContentPartPr/>
                <p14:nvPr/>
              </p14:nvContentPartPr>
              <p14:xfrm>
                <a:off x="10932520" y="3900920"/>
                <a:ext cx="48240" cy="15372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F383ADF1-0CA0-C9B7-3FBC-F8492D309677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10923520" y="3891920"/>
                  <a:ext cx="658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D3D011CA-CC23-8735-B3E2-2057B14A0376}"/>
                    </a:ext>
                  </a:extLst>
                </p14:cNvPr>
                <p14:cNvContentPartPr/>
                <p14:nvPr/>
              </p14:nvContentPartPr>
              <p14:xfrm>
                <a:off x="11063200" y="3818480"/>
                <a:ext cx="94320" cy="13500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D3D011CA-CC23-8735-B3E2-2057B14A0376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11054560" y="3809480"/>
                  <a:ext cx="1119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9A7D4E35-1CD4-58C7-C5DA-09A0227F4F0E}"/>
                    </a:ext>
                  </a:extLst>
                </p14:cNvPr>
                <p14:cNvContentPartPr/>
                <p14:nvPr/>
              </p14:nvContentPartPr>
              <p14:xfrm>
                <a:off x="11228800" y="3821000"/>
                <a:ext cx="36360" cy="1440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9A7D4E35-1CD4-58C7-C5DA-09A0227F4F0E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11220160" y="3812360"/>
                  <a:ext cx="540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EE0CD4DA-5ED5-8B28-09A5-53B0BE88557B}"/>
                    </a:ext>
                  </a:extLst>
                </p14:cNvPr>
                <p14:cNvContentPartPr/>
                <p14:nvPr/>
              </p14:nvContentPartPr>
              <p14:xfrm>
                <a:off x="10982920" y="3834320"/>
                <a:ext cx="111240" cy="7884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EE0CD4DA-5ED5-8B28-09A5-53B0BE88557B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10974280" y="3825680"/>
                  <a:ext cx="1288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B063485F-D9AC-21A7-F649-05623E01544F}"/>
                    </a:ext>
                  </a:extLst>
                </p14:cNvPr>
                <p14:cNvContentPartPr/>
                <p14:nvPr/>
              </p14:nvContentPartPr>
              <p14:xfrm>
                <a:off x="11201080" y="3823160"/>
                <a:ext cx="123840" cy="12384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B063485F-D9AC-21A7-F649-05623E01544F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11192440" y="3814520"/>
                  <a:ext cx="1414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FD1510B9-1AB0-469C-73BC-6069856BF4D6}"/>
                    </a:ext>
                  </a:extLst>
                </p14:cNvPr>
                <p14:cNvContentPartPr/>
                <p14:nvPr/>
              </p14:nvContentPartPr>
              <p14:xfrm>
                <a:off x="11424280" y="3858440"/>
                <a:ext cx="94320" cy="468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FD1510B9-1AB0-469C-73BC-6069856BF4D6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11415640" y="3849800"/>
                  <a:ext cx="1119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8233F077-553C-487E-2403-E0421BD19F6E}"/>
                    </a:ext>
                  </a:extLst>
                </p14:cNvPr>
                <p14:cNvContentPartPr/>
                <p14:nvPr/>
              </p14:nvContentPartPr>
              <p14:xfrm>
                <a:off x="11415640" y="3881840"/>
                <a:ext cx="108360" cy="612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8233F077-553C-487E-2403-E0421BD19F6E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11406640" y="3873200"/>
                  <a:ext cx="126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9DC87507-003C-2F44-0D46-D3389DDD338A}"/>
                    </a:ext>
                  </a:extLst>
                </p14:cNvPr>
                <p14:cNvContentPartPr/>
                <p14:nvPr/>
              </p14:nvContentPartPr>
              <p14:xfrm>
                <a:off x="11612200" y="3777080"/>
                <a:ext cx="156960" cy="19908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9DC87507-003C-2F44-0D46-D3389DDD338A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11603200" y="3768080"/>
                  <a:ext cx="1746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0A756D1F-7081-7447-CED1-2A8CB182436B}"/>
                    </a:ext>
                  </a:extLst>
                </p14:cNvPr>
                <p14:cNvContentPartPr/>
                <p14:nvPr/>
              </p14:nvContentPartPr>
              <p14:xfrm>
                <a:off x="11806960" y="3799040"/>
                <a:ext cx="105120" cy="12240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0A756D1F-7081-7447-CED1-2A8CB182436B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11798320" y="3790400"/>
                  <a:ext cx="1227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3BD4BE97-FC5F-A0D0-02D1-1501AC7DF55F}"/>
                    </a:ext>
                  </a:extLst>
                </p14:cNvPr>
                <p14:cNvContentPartPr/>
                <p14:nvPr/>
              </p14:nvContentPartPr>
              <p14:xfrm>
                <a:off x="12016120" y="3802280"/>
                <a:ext cx="108720" cy="9540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3BD4BE97-FC5F-A0D0-02D1-1501AC7DF55F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12007120" y="3793640"/>
                  <a:ext cx="1263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4FEDE39F-1E7F-228F-2BF3-804B3F919F3E}"/>
                    </a:ext>
                  </a:extLst>
                </p14:cNvPr>
                <p14:cNvContentPartPr/>
                <p14:nvPr/>
              </p14:nvContentPartPr>
              <p14:xfrm>
                <a:off x="11975080" y="3725960"/>
                <a:ext cx="63720" cy="8388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4FEDE39F-1E7F-228F-2BF3-804B3F919F3E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11966440" y="3716960"/>
                  <a:ext cx="813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57ABFD60-7369-534A-9434-F76B4D942370}"/>
                    </a:ext>
                  </a:extLst>
                </p14:cNvPr>
                <p14:cNvContentPartPr/>
                <p14:nvPr/>
              </p14:nvContentPartPr>
              <p14:xfrm>
                <a:off x="12062920" y="3861680"/>
                <a:ext cx="95760" cy="7164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57ABFD60-7369-534A-9434-F76B4D942370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12054280" y="3852680"/>
                  <a:ext cx="113400" cy="89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68607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Conditional</a:t>
            </a:r>
            <a:r>
              <a:rPr lang="de-DE" sz="3200" dirty="0"/>
              <a:t> </a:t>
            </a:r>
            <a:r>
              <a:rPr lang="de-DE" sz="3200" dirty="0" err="1"/>
              <a:t>probability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692696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dirty="0"/>
              <a:t>The </a:t>
            </a:r>
            <a:r>
              <a:rPr lang="de-DE" sz="2200" dirty="0" err="1"/>
              <a:t>conditional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an </a:t>
            </a:r>
            <a:r>
              <a:rPr lang="de-DE" sz="2200" dirty="0" err="1"/>
              <a:t>event</a:t>
            </a:r>
            <a:r>
              <a:rPr lang="de-DE" sz="2200" dirty="0"/>
              <a:t> A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probablity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occurence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event</a:t>
            </a:r>
            <a:r>
              <a:rPr lang="de-DE" sz="2200" dirty="0"/>
              <a:t> A </a:t>
            </a:r>
            <a:r>
              <a:rPr lang="de-DE" sz="2200" dirty="0" err="1"/>
              <a:t>given</a:t>
            </a:r>
            <a:r>
              <a:rPr lang="de-DE" sz="2200" dirty="0"/>
              <a:t> </a:t>
            </a:r>
            <a:r>
              <a:rPr lang="de-DE" sz="2200" dirty="0" err="1"/>
              <a:t>event</a:t>
            </a:r>
            <a:r>
              <a:rPr lang="de-DE" sz="2200" dirty="0"/>
              <a:t> B </a:t>
            </a:r>
            <a:r>
              <a:rPr lang="de-DE" sz="2200" dirty="0" err="1"/>
              <a:t>has</a:t>
            </a:r>
            <a:r>
              <a:rPr lang="de-DE" sz="2200" dirty="0"/>
              <a:t> </a:t>
            </a:r>
            <a:r>
              <a:rPr lang="de-DE" sz="2200" dirty="0" err="1"/>
              <a:t>happened</a:t>
            </a:r>
            <a:r>
              <a:rPr lang="de-DE" sz="2200" dirty="0"/>
              <a:t> (</a:t>
            </a:r>
            <a:r>
              <a:rPr lang="de-DE" sz="2200" dirty="0" err="1"/>
              <a:t>or</a:t>
            </a:r>
            <a:r>
              <a:rPr lang="de-DE" sz="2200" dirty="0"/>
              <a:t> </a:t>
            </a:r>
            <a:r>
              <a:rPr lang="de-DE" sz="2200" dirty="0" err="1"/>
              <a:t>happens</a:t>
            </a:r>
            <a:r>
              <a:rPr lang="de-DE" sz="2200" dirty="0"/>
              <a:t> </a:t>
            </a:r>
            <a:r>
              <a:rPr lang="de-DE" sz="2200" dirty="0" err="1"/>
              <a:t>simultaneously</a:t>
            </a:r>
            <a:r>
              <a:rPr lang="de-DE" sz="2200" dirty="0"/>
              <a:t> </a:t>
            </a:r>
            <a:r>
              <a:rPr lang="de-DE" sz="2200" dirty="0" err="1"/>
              <a:t>with</a:t>
            </a:r>
            <a:r>
              <a:rPr lang="de-DE" sz="2200" dirty="0"/>
              <a:t> A)</a:t>
            </a:r>
          </a:p>
          <a:p>
            <a:endParaRPr lang="de-DE" sz="2200" dirty="0"/>
          </a:p>
          <a:p>
            <a:r>
              <a:rPr lang="de-DE" sz="2200" dirty="0"/>
              <a:t>→	 </a:t>
            </a:r>
            <a:r>
              <a:rPr lang="de-DE" sz="2200" dirty="0" err="1"/>
              <a:t>conditional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A </a:t>
            </a:r>
            <a:r>
              <a:rPr lang="de-DE" sz="2200" dirty="0" err="1"/>
              <a:t>given</a:t>
            </a:r>
            <a:r>
              <a:rPr lang="de-DE" sz="2200" dirty="0"/>
              <a:t>: P(A│B).</a:t>
            </a:r>
          </a:p>
          <a:p>
            <a:endParaRPr lang="de-DE" sz="2200" dirty="0"/>
          </a:p>
          <a:p>
            <a:r>
              <a:rPr lang="de-DE" altLang="de-DE" sz="2200" b="1" dirty="0"/>
              <a:t>Definition:</a:t>
            </a:r>
          </a:p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b="1" dirty="0"/>
          </a:p>
          <a:p>
            <a:r>
              <a:rPr lang="de-DE" sz="2200" b="1" dirty="0"/>
              <a:t>Bayes Theorem:</a:t>
            </a:r>
          </a:p>
          <a:p>
            <a:endParaRPr lang="de-DE" sz="2400" dirty="0"/>
          </a:p>
          <a:p>
            <a:endParaRPr lang="de-DE" sz="2400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4463852" y="2996953"/>
          <a:ext cx="220821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1295400" imgH="419100" progId="Equation.3">
                  <p:embed/>
                </p:oleObj>
              </mc:Choice>
              <mc:Fallback>
                <p:oleObj name="Formel" r:id="rId2" imgW="1295400" imgH="419100" progId="Equation.3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3852" y="2996953"/>
                        <a:ext cx="2208213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4412730" y="4658842"/>
          <a:ext cx="26193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1536480" imgH="419040" progId="Equation.3">
                  <p:embed/>
                </p:oleObj>
              </mc:Choice>
              <mc:Fallback>
                <p:oleObj name="Formel" r:id="rId4" imgW="1536480" imgH="419040" progId="Equation.3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2730" y="4658842"/>
                        <a:ext cx="2619375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488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Goats</a:t>
            </a:r>
            <a:r>
              <a:rPr lang="de-DE" sz="3200" dirty="0"/>
              <a:t> and Cars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692696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dirty="0" err="1"/>
              <a:t>Suppose</a:t>
            </a:r>
            <a:r>
              <a:rPr lang="de-DE" sz="2200" dirty="0"/>
              <a:t> in a game </a:t>
            </a:r>
            <a:r>
              <a:rPr lang="de-DE" sz="2200" dirty="0" err="1"/>
              <a:t>show</a:t>
            </a:r>
            <a:r>
              <a:rPr lang="de-DE" sz="2200" dirty="0"/>
              <a:t> </a:t>
            </a:r>
            <a:r>
              <a:rPr lang="de-DE" sz="2200" dirty="0" err="1"/>
              <a:t>you</a:t>
            </a:r>
            <a:r>
              <a:rPr lang="de-DE" sz="2200" dirty="0"/>
              <a:t> </a:t>
            </a:r>
            <a:r>
              <a:rPr lang="de-DE" sz="2200" dirty="0" err="1"/>
              <a:t>are</a:t>
            </a:r>
            <a:r>
              <a:rPr lang="de-DE" sz="2200" dirty="0"/>
              <a:t> </a:t>
            </a:r>
            <a:r>
              <a:rPr lang="de-DE" sz="2200" dirty="0" err="1"/>
              <a:t>sitting</a:t>
            </a:r>
            <a:r>
              <a:rPr lang="de-DE" sz="2200" dirty="0"/>
              <a:t> </a:t>
            </a:r>
            <a:r>
              <a:rPr lang="de-DE" sz="2200" dirty="0" err="1"/>
              <a:t>infront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3 </a:t>
            </a:r>
            <a:r>
              <a:rPr lang="de-DE" sz="2200" dirty="0" err="1"/>
              <a:t>doors</a:t>
            </a:r>
            <a:r>
              <a:rPr lang="de-DE" sz="2200" dirty="0"/>
              <a:t>. </a:t>
            </a:r>
            <a:r>
              <a:rPr lang="de-DE" sz="2200" dirty="0" err="1"/>
              <a:t>You</a:t>
            </a:r>
            <a:r>
              <a:rPr lang="de-DE" sz="2200" dirty="0"/>
              <a:t> </a:t>
            </a:r>
            <a:r>
              <a:rPr lang="de-DE" sz="2200" dirty="0" err="1"/>
              <a:t>know</a:t>
            </a:r>
            <a:r>
              <a:rPr lang="de-DE" sz="2200" dirty="0"/>
              <a:t> </a:t>
            </a:r>
            <a:r>
              <a:rPr lang="de-DE" sz="2200" dirty="0" err="1"/>
              <a:t>behind</a:t>
            </a:r>
            <a:r>
              <a:rPr lang="de-DE" sz="2200" dirty="0"/>
              <a:t> on </a:t>
            </a:r>
            <a:r>
              <a:rPr lang="de-DE" sz="2200" dirty="0" err="1"/>
              <a:t>door</a:t>
            </a:r>
            <a:r>
              <a:rPr lang="de-DE" sz="2200" dirty="0"/>
              <a:t> </a:t>
            </a:r>
            <a:r>
              <a:rPr lang="de-DE" sz="2200" dirty="0" err="1"/>
              <a:t>you`ll</a:t>
            </a:r>
            <a:r>
              <a:rPr lang="de-DE" sz="2200" dirty="0"/>
              <a:t> </a:t>
            </a:r>
            <a:r>
              <a:rPr lang="de-DE" sz="2200" dirty="0" err="1"/>
              <a:t>win</a:t>
            </a:r>
            <a:r>
              <a:rPr lang="de-DE" sz="2200" dirty="0"/>
              <a:t> a </a:t>
            </a:r>
            <a:r>
              <a:rPr lang="de-DE" sz="2200" dirty="0" err="1"/>
              <a:t>car</a:t>
            </a:r>
            <a:r>
              <a:rPr lang="de-DE" sz="2200" dirty="0"/>
              <a:t> and </a:t>
            </a:r>
            <a:r>
              <a:rPr lang="de-DE" sz="2200" dirty="0" err="1"/>
              <a:t>behind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two</a:t>
            </a:r>
            <a:r>
              <a:rPr lang="de-DE" sz="2200" dirty="0"/>
              <a:t> </a:t>
            </a:r>
            <a:r>
              <a:rPr lang="de-DE" sz="2200" dirty="0" err="1"/>
              <a:t>other</a:t>
            </a:r>
            <a:r>
              <a:rPr lang="de-DE" sz="2200" dirty="0"/>
              <a:t> </a:t>
            </a:r>
            <a:r>
              <a:rPr lang="de-DE" sz="2200" dirty="0" err="1"/>
              <a:t>doors</a:t>
            </a:r>
            <a:r>
              <a:rPr lang="de-DE" sz="2200" dirty="0"/>
              <a:t> </a:t>
            </a:r>
            <a:r>
              <a:rPr lang="de-DE" sz="2200" dirty="0" err="1"/>
              <a:t>you</a:t>
            </a:r>
            <a:r>
              <a:rPr lang="de-DE" sz="2200" dirty="0"/>
              <a:t> </a:t>
            </a:r>
            <a:r>
              <a:rPr lang="de-DE" sz="2200" dirty="0" err="1"/>
              <a:t>get</a:t>
            </a:r>
            <a:r>
              <a:rPr lang="de-DE" sz="2200" dirty="0"/>
              <a:t> </a:t>
            </a:r>
            <a:r>
              <a:rPr lang="de-DE" sz="2200" dirty="0" err="1"/>
              <a:t>only</a:t>
            </a:r>
            <a:r>
              <a:rPr lang="de-DE" sz="2200" dirty="0"/>
              <a:t> a </a:t>
            </a:r>
            <a:r>
              <a:rPr lang="de-DE" sz="2200" dirty="0" err="1"/>
              <a:t>goat</a:t>
            </a:r>
            <a:endParaRPr lang="de-DE" sz="2200" dirty="0"/>
          </a:p>
          <a:p>
            <a:endParaRPr lang="de-DE" sz="2200" dirty="0"/>
          </a:p>
          <a:p>
            <a:r>
              <a:rPr lang="de-DE" sz="2200" b="1" u="sng" dirty="0"/>
              <a:t>Round 1</a:t>
            </a:r>
            <a:r>
              <a:rPr lang="de-DE" sz="2200" dirty="0"/>
              <a:t>: </a:t>
            </a:r>
            <a:r>
              <a:rPr lang="de-DE" sz="2200" dirty="0" err="1"/>
              <a:t>You</a:t>
            </a:r>
            <a:r>
              <a:rPr lang="de-DE" sz="2200" dirty="0"/>
              <a:t> </a:t>
            </a:r>
            <a:r>
              <a:rPr lang="de-DE" sz="2200" dirty="0" err="1"/>
              <a:t>choose</a:t>
            </a:r>
            <a:r>
              <a:rPr lang="de-DE" sz="2200" dirty="0"/>
              <a:t> on </a:t>
            </a:r>
            <a:r>
              <a:rPr lang="de-DE" sz="2200" dirty="0" err="1"/>
              <a:t>door</a:t>
            </a:r>
            <a:endParaRPr lang="de-DE" sz="2200" dirty="0"/>
          </a:p>
          <a:p>
            <a:endParaRPr lang="de-DE" sz="2200" dirty="0"/>
          </a:p>
          <a:p>
            <a:r>
              <a:rPr lang="de-DE" sz="2200" dirty="0"/>
              <a:t>After </a:t>
            </a:r>
            <a:r>
              <a:rPr lang="de-DE" sz="2200" dirty="0" err="1"/>
              <a:t>that</a:t>
            </a:r>
            <a:r>
              <a:rPr lang="de-DE" sz="2200" dirty="0"/>
              <a:t>,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showmaster</a:t>
            </a:r>
            <a:r>
              <a:rPr lang="de-DE" sz="2200" dirty="0"/>
              <a:t>, </a:t>
            </a:r>
            <a:r>
              <a:rPr lang="de-DE" sz="2200" dirty="0" err="1"/>
              <a:t>knowing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door</a:t>
            </a:r>
            <a:r>
              <a:rPr lang="de-DE" sz="2200" dirty="0"/>
              <a:t> </a:t>
            </a:r>
            <a:r>
              <a:rPr lang="de-DE" sz="2200" dirty="0" err="1"/>
              <a:t>with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car</a:t>
            </a:r>
            <a:r>
              <a:rPr lang="de-DE" sz="2200" dirty="0"/>
              <a:t>, </a:t>
            </a:r>
            <a:r>
              <a:rPr lang="de-DE" sz="2200" dirty="0" err="1"/>
              <a:t>opens</a:t>
            </a:r>
            <a:r>
              <a:rPr lang="de-DE" sz="2200" dirty="0"/>
              <a:t> a </a:t>
            </a:r>
            <a:r>
              <a:rPr lang="de-DE" sz="2200" dirty="0" err="1"/>
              <a:t>door</a:t>
            </a:r>
            <a:r>
              <a:rPr lang="de-DE" sz="2200" dirty="0"/>
              <a:t> </a:t>
            </a:r>
            <a:r>
              <a:rPr lang="de-DE" sz="2200" dirty="0" err="1"/>
              <a:t>with</a:t>
            </a:r>
            <a:r>
              <a:rPr lang="de-DE" sz="2200" dirty="0"/>
              <a:t> a </a:t>
            </a:r>
            <a:r>
              <a:rPr lang="de-DE" sz="2200" dirty="0" err="1"/>
              <a:t>goat</a:t>
            </a:r>
            <a:endParaRPr lang="de-DE" sz="2200" dirty="0"/>
          </a:p>
          <a:p>
            <a:endParaRPr lang="de-DE" sz="2200" dirty="0"/>
          </a:p>
          <a:p>
            <a:r>
              <a:rPr lang="de-DE" sz="2200" b="1" u="sng" dirty="0"/>
              <a:t>Round 2</a:t>
            </a:r>
            <a:r>
              <a:rPr lang="de-DE" sz="2200" dirty="0"/>
              <a:t>: </a:t>
            </a:r>
            <a:r>
              <a:rPr lang="de-DE" sz="2200" dirty="0" err="1"/>
              <a:t>You`re</a:t>
            </a:r>
            <a:r>
              <a:rPr lang="de-DE" sz="2200" dirty="0"/>
              <a:t> </a:t>
            </a:r>
            <a:r>
              <a:rPr lang="de-DE" sz="2200" dirty="0" err="1"/>
              <a:t>asked</a:t>
            </a:r>
            <a:r>
              <a:rPr lang="de-DE" sz="2200" dirty="0"/>
              <a:t> </a:t>
            </a:r>
            <a:r>
              <a:rPr lang="de-DE" sz="2200" dirty="0" err="1"/>
              <a:t>if</a:t>
            </a:r>
            <a:r>
              <a:rPr lang="de-DE" sz="2200" dirty="0"/>
              <a:t> </a:t>
            </a:r>
            <a:r>
              <a:rPr lang="de-DE" sz="2200" dirty="0" err="1"/>
              <a:t>you</a:t>
            </a:r>
            <a:r>
              <a:rPr lang="de-DE" sz="2200" dirty="0"/>
              <a:t> </a:t>
            </a:r>
            <a:r>
              <a:rPr lang="de-DE" sz="2200" dirty="0" err="1"/>
              <a:t>want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change</a:t>
            </a:r>
            <a:r>
              <a:rPr lang="de-DE" sz="2200" dirty="0"/>
              <a:t> </a:t>
            </a:r>
            <a:r>
              <a:rPr lang="de-DE" sz="2200" dirty="0" err="1"/>
              <a:t>doors</a:t>
            </a:r>
            <a:endParaRPr lang="de-DE" sz="2200" dirty="0"/>
          </a:p>
          <a:p>
            <a:endParaRPr lang="de-DE" sz="2200" dirty="0"/>
          </a:p>
          <a:p>
            <a:pPr algn="ctr"/>
            <a:r>
              <a:rPr lang="de-DE" sz="4000" b="1" dirty="0" err="1"/>
              <a:t>What</a:t>
            </a:r>
            <a:r>
              <a:rPr lang="de-DE" sz="4000" b="1" dirty="0"/>
              <a:t> </a:t>
            </a:r>
            <a:r>
              <a:rPr lang="de-DE" sz="4000" b="1" dirty="0" err="1"/>
              <a:t>is</a:t>
            </a:r>
            <a:r>
              <a:rPr lang="de-DE" sz="4000" b="1" dirty="0"/>
              <a:t> </a:t>
            </a:r>
            <a:r>
              <a:rPr lang="de-DE" sz="4000" b="1" dirty="0" err="1"/>
              <a:t>your</a:t>
            </a:r>
            <a:r>
              <a:rPr lang="de-DE" sz="4000" b="1" dirty="0"/>
              <a:t> </a:t>
            </a:r>
            <a:r>
              <a:rPr lang="de-DE" sz="4000" b="1" dirty="0" err="1"/>
              <a:t>decision</a:t>
            </a:r>
            <a:r>
              <a:rPr lang="de-DE" sz="4000" b="1" dirty="0"/>
              <a:t>?</a:t>
            </a:r>
          </a:p>
          <a:p>
            <a:pPr algn="ctr"/>
            <a:endParaRPr lang="de-DE" sz="4000" b="1" dirty="0"/>
          </a:p>
          <a:p>
            <a:pPr algn="ctr"/>
            <a:r>
              <a:rPr lang="de-DE" sz="2000" b="1" dirty="0" err="1"/>
              <a:t>If</a:t>
            </a:r>
            <a:r>
              <a:rPr lang="de-DE" sz="2000" b="1" dirty="0"/>
              <a:t> </a:t>
            </a:r>
            <a:r>
              <a:rPr lang="de-DE" sz="2000" b="1" dirty="0" err="1"/>
              <a:t>you</a:t>
            </a:r>
            <a:r>
              <a:rPr lang="de-DE" sz="2000" b="1" dirty="0"/>
              <a:t> </a:t>
            </a:r>
            <a:r>
              <a:rPr lang="de-DE" sz="2000" b="1" dirty="0" err="1"/>
              <a:t>don`t</a:t>
            </a:r>
            <a:r>
              <a:rPr lang="de-DE" sz="2000" b="1" dirty="0"/>
              <a:t> </a:t>
            </a:r>
            <a:r>
              <a:rPr lang="de-DE" sz="2000" b="1" dirty="0" err="1"/>
              <a:t>believe</a:t>
            </a:r>
            <a:r>
              <a:rPr lang="de-DE" sz="2000" b="1" dirty="0"/>
              <a:t> </a:t>
            </a:r>
            <a:r>
              <a:rPr lang="de-DE" sz="2000" b="1" dirty="0" err="1"/>
              <a:t>it</a:t>
            </a:r>
            <a:r>
              <a:rPr lang="de-DE" sz="2000" b="1" dirty="0"/>
              <a:t>, </a:t>
            </a:r>
            <a:r>
              <a:rPr lang="de-DE" sz="2000" b="1" dirty="0" err="1"/>
              <a:t>try</a:t>
            </a:r>
            <a:r>
              <a:rPr lang="de-DE" sz="2000" b="1" dirty="0"/>
              <a:t> </a:t>
            </a:r>
            <a:r>
              <a:rPr lang="de-DE" sz="2000" b="1" dirty="0" err="1"/>
              <a:t>to</a:t>
            </a:r>
            <a:r>
              <a:rPr lang="de-DE" sz="2000" b="1" dirty="0"/>
              <a:t> </a:t>
            </a:r>
            <a:r>
              <a:rPr lang="de-DE" sz="2000" b="1" dirty="0" err="1"/>
              <a:t>simulate</a:t>
            </a:r>
            <a:r>
              <a:rPr lang="de-DE" sz="2000" b="1" dirty="0"/>
              <a:t> </a:t>
            </a:r>
            <a:r>
              <a:rPr lang="de-DE" sz="2000" b="1" dirty="0" err="1"/>
              <a:t>this</a:t>
            </a:r>
            <a:r>
              <a:rPr lang="de-DE" sz="2000" b="1" dirty="0"/>
              <a:t> in Excel!</a:t>
            </a:r>
          </a:p>
        </p:txBody>
      </p:sp>
    </p:spTree>
    <p:extLst>
      <p:ext uri="{BB962C8B-B14F-4D97-AF65-F5344CB8AC3E}">
        <p14:creationId xmlns:p14="http://schemas.microsoft.com/office/powerpoint/2010/main" val="4179738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2331</Words>
  <Application>Microsoft Office PowerPoint</Application>
  <PresentationFormat>Breitbild</PresentationFormat>
  <Paragraphs>676</Paragraphs>
  <Slides>44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44</vt:i4>
      </vt:variant>
    </vt:vector>
  </HeadingPairs>
  <TitlesOfParts>
    <vt:vector size="53" baseType="lpstr">
      <vt:lpstr>Arial</vt:lpstr>
      <vt:lpstr>Calibri</vt:lpstr>
      <vt:lpstr>Cambria Math</vt:lpstr>
      <vt:lpstr>Symbol</vt:lpstr>
      <vt:lpstr>Times</vt:lpstr>
      <vt:lpstr>Times New Roman</vt:lpstr>
      <vt:lpstr>Office</vt:lpstr>
      <vt:lpstr>Formel</vt:lpstr>
      <vt:lpstr>Equation</vt:lpstr>
      <vt:lpstr>(Advanced) Statistics 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Öffentliche Finanzen und Außenwirtschaft</dc:title>
  <dc:creator>Bernhard Köster</dc:creator>
  <cp:lastModifiedBy>Bernhard Köster</cp:lastModifiedBy>
  <cp:revision>159</cp:revision>
  <dcterms:created xsi:type="dcterms:W3CDTF">2020-09-20T22:46:24Z</dcterms:created>
  <dcterms:modified xsi:type="dcterms:W3CDTF">2023-03-13T10:41:14Z</dcterms:modified>
</cp:coreProperties>
</file>